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8" r:id="rId3"/>
    <p:sldId id="266" r:id="rId4"/>
    <p:sldId id="272" r:id="rId5"/>
    <p:sldId id="273" r:id="rId6"/>
    <p:sldId id="274" r:id="rId7"/>
    <p:sldId id="267" r:id="rId8"/>
    <p:sldId id="268" r:id="rId9"/>
    <p:sldId id="269" r:id="rId10"/>
    <p:sldId id="270" r:id="rId11"/>
    <p:sldId id="271" r:id="rId12"/>
    <p:sldId id="278" r:id="rId13"/>
    <p:sldId id="282" r:id="rId14"/>
    <p:sldId id="284" r:id="rId15"/>
    <p:sldId id="285" r:id="rId16"/>
    <p:sldId id="283" r:id="rId17"/>
    <p:sldId id="290" r:id="rId18"/>
    <p:sldId id="291" r:id="rId19"/>
    <p:sldId id="292" r:id="rId20"/>
    <p:sldId id="293" r:id="rId21"/>
    <p:sldId id="294" r:id="rId22"/>
    <p:sldId id="295" r:id="rId23"/>
    <p:sldId id="296" r:id="rId2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34" autoAdjust="0"/>
    <p:restoredTop sz="94660"/>
  </p:normalViewPr>
  <p:slideViewPr>
    <p:cSldViewPr snapToGrid="0">
      <p:cViewPr varScale="1">
        <p:scale>
          <a:sx n="86" d="100"/>
          <a:sy n="86" d="100"/>
        </p:scale>
        <p:origin x="60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112318-F619-4488-8B6E-2F5F2426A6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8BEE6BB-9A5F-4E9F-9F1C-6D46BE01A3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2D9A51D-A948-4CB8-A9EB-5A26520C8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4374BBD-0B82-4658-B13D-088F0E4D0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1AAA67-696A-4836-A10B-FF164C3AF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06369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43AEE1-28CA-46D2-81F5-CD34E4F9E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738FEC2-4BF0-4A45-9297-EE9B2E45E5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BEDBAD0-D342-4544-94B8-122B3BDBF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D70FE0D-ACBA-4806-9F35-4EB786E86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F3119A-4AE1-408F-B8AD-4428B0060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13098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0B3D2AB-E650-41C2-B6FB-5398A5C196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92D6516-8F93-4221-97F7-E01D89EE51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D86CB26-A349-496A-B48B-A7B891172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2E726FD-A739-41D5-96BA-467036392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FAE18D-FED5-4070-8B76-811D76CCE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82050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C6958D-28E5-4CC8-8C48-52A02A1BC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8E03031-827B-4AC7-B564-384C161774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C19838-69C9-49EB-9B51-549106E9B8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C26852C-90C9-4502-A697-363CF824C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7509D0-CCBD-406A-9D4E-6845657BB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04289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EF73EF-188B-4B17-B08F-D30E80C30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D7DD2CA-F9BF-47A8-9D27-757556FD1C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78A1FB-ABBF-480D-AC6C-9BB1AEF97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384247E-1D11-4A19-BDDF-E157A205B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24EC815-B6FC-4BDE-910C-F8015ED4A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5534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DAEB91-29AA-4ACC-BDCF-960470FCA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56B0E51-7DC0-45B6-8306-D8167F5CB7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7CB78CC-8798-4261-B4B1-60B4C54377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9594384-5734-4FC8-928A-E1641354A1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82301C0-6908-48C0-8957-C8B3F4594C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07DD8FE-7741-412F-947D-7A7079F48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36501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D6DFD1-B640-4CC6-A759-6C7981C5C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5B2A237-7572-46BD-9502-829F6C0AD4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1AE9732-B570-4506-BDA6-0AB39D4536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289407D-7DA6-4293-A426-38DF9B2116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239549F-370A-4671-B1BB-79655CC6CB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86D9E62-97AA-41F8-B69B-6CD691CF0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41D3FC0-561B-4DE4-AA99-9DB56EC6B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D0040F2-99C5-450C-9966-5D00290EB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95877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E337C1-8281-4F6E-9A31-EBE388C3C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0EA4B32-9135-4223-8DE6-887D27434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407FC83-8D70-48DB-8681-08CFD9C0D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8FC15EC-BCCB-4B82-A94C-FABC63DF6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59672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B9F9692-5462-4439-80C8-B7E337FC9A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4CA042D-EBC0-437C-A819-521611A54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2415CDA-0D1F-49BD-8381-21C3BEFD5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50837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6F10D4-8D29-48C2-ADF0-92316E2C8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BBA3CD3-DE79-4260-873A-FEDE5C678F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19C6BD2-52A1-4155-9D55-1D847772EA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82A3511-0B13-4D97-937C-07365FBAD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4C805B4-20AF-4A3C-B131-E1D9FFBB0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9C705FC-2895-472A-B6FD-C2434624B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59950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00D820-915B-4802-8C2E-FF7CA967E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0CF9849-20D0-417A-99C8-099DF39939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44A7754-54E7-4123-8C5E-1B05B517B5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AFFF3F1-9632-4E06-BAB7-312343416A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23D6B1-934F-4B4D-9E4F-5AE9E873C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157FDD5-2092-4E16-8E7C-1CCA4719C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893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4C8B562-0886-4274-876D-59EFAAAE2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1799B9E-1CD2-4A09-9ACC-2FA1C62D7A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A0C5B4-9399-4A5E-8DEE-54436B1EC8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5B2B9FF-C0C5-4E9E-A76A-AF0745E2D8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992FE0-2D01-4365-9F95-1FF838BCEF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40168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A78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>
            <a:extLst>
              <a:ext uri="{FF2B5EF4-FFF2-40B4-BE49-F238E27FC236}">
                <a16:creationId xmlns:a16="http://schemas.microsoft.com/office/drawing/2014/main" id="{A3B94374-6283-4D04-95F4-6C05CF8DE056}"/>
              </a:ext>
            </a:extLst>
          </p:cNvPr>
          <p:cNvGrpSpPr/>
          <p:nvPr/>
        </p:nvGrpSpPr>
        <p:grpSpPr>
          <a:xfrm>
            <a:off x="2552699" y="894623"/>
            <a:ext cx="7784826" cy="4952640"/>
            <a:chOff x="2552699" y="894623"/>
            <a:chExt cx="7784826" cy="4952640"/>
          </a:xfrm>
        </p:grpSpPr>
        <p:sp>
          <p:nvSpPr>
            <p:cNvPr id="20" name="자유형: 도형 19">
              <a:extLst>
                <a:ext uri="{FF2B5EF4-FFF2-40B4-BE49-F238E27FC236}">
                  <a16:creationId xmlns:a16="http://schemas.microsoft.com/office/drawing/2014/main" id="{99E9AB51-0DC7-4C04-B091-CAEC9819B5DF}"/>
                </a:ext>
              </a:extLst>
            </p:cNvPr>
            <p:cNvSpPr/>
            <p:nvPr/>
          </p:nvSpPr>
          <p:spPr>
            <a:xfrm>
              <a:off x="3083518" y="4706803"/>
              <a:ext cx="6717848" cy="1140460"/>
            </a:xfrm>
            <a:custGeom>
              <a:avLst/>
              <a:gdLst>
                <a:gd name="connsiteX0" fmla="*/ 7616743 w 7891426"/>
                <a:gd name="connsiteY0" fmla="*/ 0 h 1140460"/>
                <a:gd name="connsiteX1" fmla="*/ 181096 w 7891426"/>
                <a:gd name="connsiteY1" fmla="*/ 0 h 1140460"/>
                <a:gd name="connsiteX2" fmla="*/ 108744 w 7891426"/>
                <a:gd name="connsiteY2" fmla="*/ 11906 h 1140460"/>
                <a:gd name="connsiteX3" fmla="*/ 137319 w 7891426"/>
                <a:gd name="connsiteY3" fmla="*/ 94456 h 1140460"/>
                <a:gd name="connsiteX4" fmla="*/ 139700 w 7891426"/>
                <a:gd name="connsiteY4" fmla="*/ 190500 h 1140460"/>
                <a:gd name="connsiteX5" fmla="*/ 76200 w 7891426"/>
                <a:gd name="connsiteY5" fmla="*/ 190500 h 1140460"/>
                <a:gd name="connsiteX6" fmla="*/ 88900 w 7891426"/>
                <a:gd name="connsiteY6" fmla="*/ 279400 h 1140460"/>
                <a:gd name="connsiteX7" fmla="*/ 95250 w 7891426"/>
                <a:gd name="connsiteY7" fmla="*/ 357188 h 1140460"/>
                <a:gd name="connsiteX8" fmla="*/ 114300 w 7891426"/>
                <a:gd name="connsiteY8" fmla="*/ 419100 h 1140460"/>
                <a:gd name="connsiteX9" fmla="*/ 47625 w 7891426"/>
                <a:gd name="connsiteY9" fmla="*/ 492125 h 1140460"/>
                <a:gd name="connsiteX10" fmla="*/ 0 w 7891426"/>
                <a:gd name="connsiteY10" fmla="*/ 558800 h 1140460"/>
                <a:gd name="connsiteX11" fmla="*/ 76200 w 7891426"/>
                <a:gd name="connsiteY11" fmla="*/ 622300 h 1140460"/>
                <a:gd name="connsiteX12" fmla="*/ 101600 w 7891426"/>
                <a:gd name="connsiteY12" fmla="*/ 673100 h 1140460"/>
                <a:gd name="connsiteX13" fmla="*/ 88900 w 7891426"/>
                <a:gd name="connsiteY13" fmla="*/ 736600 h 1140460"/>
                <a:gd name="connsiteX14" fmla="*/ 134144 w 7891426"/>
                <a:gd name="connsiteY14" fmla="*/ 767556 h 1140460"/>
                <a:gd name="connsiteX15" fmla="*/ 88900 w 7891426"/>
                <a:gd name="connsiteY15" fmla="*/ 889000 h 1140460"/>
                <a:gd name="connsiteX16" fmla="*/ 30956 w 7891426"/>
                <a:gd name="connsiteY16" fmla="*/ 900906 h 1140460"/>
                <a:gd name="connsiteX17" fmla="*/ 123031 w 7891426"/>
                <a:gd name="connsiteY17" fmla="*/ 965200 h 1140460"/>
                <a:gd name="connsiteX18" fmla="*/ 12700 w 7891426"/>
                <a:gd name="connsiteY18" fmla="*/ 1104900 h 1140460"/>
                <a:gd name="connsiteX19" fmla="*/ 46037 w 7891426"/>
                <a:gd name="connsiteY19" fmla="*/ 1119982 h 1140460"/>
                <a:gd name="connsiteX20" fmla="*/ 39804 w 7891426"/>
                <a:gd name="connsiteY20" fmla="*/ 1140460 h 1140460"/>
                <a:gd name="connsiteX21" fmla="*/ 7891426 w 7891426"/>
                <a:gd name="connsiteY21" fmla="*/ 1140460 h 1140460"/>
                <a:gd name="connsiteX22" fmla="*/ 7870743 w 7891426"/>
                <a:gd name="connsiteY22" fmla="*/ 1092200 h 1140460"/>
                <a:gd name="connsiteX23" fmla="*/ 7781843 w 7891426"/>
                <a:gd name="connsiteY23" fmla="*/ 1028700 h 1140460"/>
                <a:gd name="connsiteX24" fmla="*/ 7731043 w 7891426"/>
                <a:gd name="connsiteY24" fmla="*/ 952500 h 1140460"/>
                <a:gd name="connsiteX25" fmla="*/ 7794543 w 7891426"/>
                <a:gd name="connsiteY25" fmla="*/ 876300 h 1140460"/>
                <a:gd name="connsiteX26" fmla="*/ 7832643 w 7891426"/>
                <a:gd name="connsiteY26" fmla="*/ 800100 h 1140460"/>
                <a:gd name="connsiteX27" fmla="*/ 7794543 w 7891426"/>
                <a:gd name="connsiteY27" fmla="*/ 723900 h 1140460"/>
                <a:gd name="connsiteX28" fmla="*/ 7781843 w 7891426"/>
                <a:gd name="connsiteY28" fmla="*/ 660400 h 1140460"/>
                <a:gd name="connsiteX29" fmla="*/ 7807243 w 7891426"/>
                <a:gd name="connsiteY29" fmla="*/ 609600 h 1140460"/>
                <a:gd name="connsiteX30" fmla="*/ 7883443 w 7891426"/>
                <a:gd name="connsiteY30" fmla="*/ 546100 h 1140460"/>
                <a:gd name="connsiteX31" fmla="*/ 7883443 w 7891426"/>
                <a:gd name="connsiteY31" fmla="*/ 469900 h 1140460"/>
                <a:gd name="connsiteX32" fmla="*/ 7769143 w 7891426"/>
                <a:gd name="connsiteY32" fmla="*/ 406400 h 1140460"/>
                <a:gd name="connsiteX33" fmla="*/ 7692943 w 7891426"/>
                <a:gd name="connsiteY33" fmla="*/ 368300 h 1140460"/>
                <a:gd name="connsiteX34" fmla="*/ 7794543 w 7891426"/>
                <a:gd name="connsiteY34" fmla="*/ 266700 h 1140460"/>
                <a:gd name="connsiteX35" fmla="*/ 7807243 w 7891426"/>
                <a:gd name="connsiteY35" fmla="*/ 177800 h 1140460"/>
                <a:gd name="connsiteX36" fmla="*/ 7743743 w 7891426"/>
                <a:gd name="connsiteY36" fmla="*/ 177800 h 1140460"/>
                <a:gd name="connsiteX37" fmla="*/ 7705643 w 7891426"/>
                <a:gd name="connsiteY37" fmla="*/ 88900 h 1140460"/>
                <a:gd name="connsiteX38" fmla="*/ 7819943 w 7891426"/>
                <a:gd name="connsiteY38" fmla="*/ 101600 h 1140460"/>
                <a:gd name="connsiteX0" fmla="*/ 7616743 w 7891426"/>
                <a:gd name="connsiteY0" fmla="*/ 0 h 1140460"/>
                <a:gd name="connsiteX1" fmla="*/ 181096 w 7891426"/>
                <a:gd name="connsiteY1" fmla="*/ 0 h 1140460"/>
                <a:gd name="connsiteX2" fmla="*/ 108744 w 7891426"/>
                <a:gd name="connsiteY2" fmla="*/ 11906 h 1140460"/>
                <a:gd name="connsiteX3" fmla="*/ 137319 w 7891426"/>
                <a:gd name="connsiteY3" fmla="*/ 94456 h 1140460"/>
                <a:gd name="connsiteX4" fmla="*/ 139700 w 7891426"/>
                <a:gd name="connsiteY4" fmla="*/ 190500 h 1140460"/>
                <a:gd name="connsiteX5" fmla="*/ 76200 w 7891426"/>
                <a:gd name="connsiteY5" fmla="*/ 190500 h 1140460"/>
                <a:gd name="connsiteX6" fmla="*/ 88900 w 7891426"/>
                <a:gd name="connsiteY6" fmla="*/ 279400 h 1140460"/>
                <a:gd name="connsiteX7" fmla="*/ 95250 w 7891426"/>
                <a:gd name="connsiteY7" fmla="*/ 357188 h 1140460"/>
                <a:gd name="connsiteX8" fmla="*/ 114300 w 7891426"/>
                <a:gd name="connsiteY8" fmla="*/ 419100 h 1140460"/>
                <a:gd name="connsiteX9" fmla="*/ 47625 w 7891426"/>
                <a:gd name="connsiteY9" fmla="*/ 492125 h 1140460"/>
                <a:gd name="connsiteX10" fmla="*/ 0 w 7891426"/>
                <a:gd name="connsiteY10" fmla="*/ 558800 h 1140460"/>
                <a:gd name="connsiteX11" fmla="*/ 76200 w 7891426"/>
                <a:gd name="connsiteY11" fmla="*/ 622300 h 1140460"/>
                <a:gd name="connsiteX12" fmla="*/ 101600 w 7891426"/>
                <a:gd name="connsiteY12" fmla="*/ 673100 h 1140460"/>
                <a:gd name="connsiteX13" fmla="*/ 88900 w 7891426"/>
                <a:gd name="connsiteY13" fmla="*/ 736600 h 1140460"/>
                <a:gd name="connsiteX14" fmla="*/ 134144 w 7891426"/>
                <a:gd name="connsiteY14" fmla="*/ 767556 h 1140460"/>
                <a:gd name="connsiteX15" fmla="*/ 88900 w 7891426"/>
                <a:gd name="connsiteY15" fmla="*/ 889000 h 1140460"/>
                <a:gd name="connsiteX16" fmla="*/ 30956 w 7891426"/>
                <a:gd name="connsiteY16" fmla="*/ 900906 h 1140460"/>
                <a:gd name="connsiteX17" fmla="*/ 123031 w 7891426"/>
                <a:gd name="connsiteY17" fmla="*/ 965200 h 1140460"/>
                <a:gd name="connsiteX18" fmla="*/ 12700 w 7891426"/>
                <a:gd name="connsiteY18" fmla="*/ 1104900 h 1140460"/>
                <a:gd name="connsiteX19" fmla="*/ 46037 w 7891426"/>
                <a:gd name="connsiteY19" fmla="*/ 1119982 h 1140460"/>
                <a:gd name="connsiteX20" fmla="*/ 39804 w 7891426"/>
                <a:gd name="connsiteY20" fmla="*/ 1140460 h 1140460"/>
                <a:gd name="connsiteX21" fmla="*/ 7891426 w 7891426"/>
                <a:gd name="connsiteY21" fmla="*/ 1140460 h 1140460"/>
                <a:gd name="connsiteX22" fmla="*/ 7870743 w 7891426"/>
                <a:gd name="connsiteY22" fmla="*/ 1092200 h 1140460"/>
                <a:gd name="connsiteX23" fmla="*/ 7781843 w 7891426"/>
                <a:gd name="connsiteY23" fmla="*/ 1028700 h 1140460"/>
                <a:gd name="connsiteX24" fmla="*/ 7731043 w 7891426"/>
                <a:gd name="connsiteY24" fmla="*/ 952500 h 1140460"/>
                <a:gd name="connsiteX25" fmla="*/ 7794543 w 7891426"/>
                <a:gd name="connsiteY25" fmla="*/ 876300 h 1140460"/>
                <a:gd name="connsiteX26" fmla="*/ 7832643 w 7891426"/>
                <a:gd name="connsiteY26" fmla="*/ 800100 h 1140460"/>
                <a:gd name="connsiteX27" fmla="*/ 7794543 w 7891426"/>
                <a:gd name="connsiteY27" fmla="*/ 723900 h 1140460"/>
                <a:gd name="connsiteX28" fmla="*/ 7781843 w 7891426"/>
                <a:gd name="connsiteY28" fmla="*/ 660400 h 1140460"/>
                <a:gd name="connsiteX29" fmla="*/ 7807243 w 7891426"/>
                <a:gd name="connsiteY29" fmla="*/ 609600 h 1140460"/>
                <a:gd name="connsiteX30" fmla="*/ 7883443 w 7891426"/>
                <a:gd name="connsiteY30" fmla="*/ 546100 h 1140460"/>
                <a:gd name="connsiteX31" fmla="*/ 7883443 w 7891426"/>
                <a:gd name="connsiteY31" fmla="*/ 469900 h 1140460"/>
                <a:gd name="connsiteX32" fmla="*/ 7769143 w 7891426"/>
                <a:gd name="connsiteY32" fmla="*/ 406400 h 1140460"/>
                <a:gd name="connsiteX33" fmla="*/ 7692943 w 7891426"/>
                <a:gd name="connsiteY33" fmla="*/ 368300 h 1140460"/>
                <a:gd name="connsiteX34" fmla="*/ 7794543 w 7891426"/>
                <a:gd name="connsiteY34" fmla="*/ 266700 h 1140460"/>
                <a:gd name="connsiteX35" fmla="*/ 7807243 w 7891426"/>
                <a:gd name="connsiteY35" fmla="*/ 177800 h 1140460"/>
                <a:gd name="connsiteX36" fmla="*/ 7743743 w 7891426"/>
                <a:gd name="connsiteY36" fmla="*/ 177800 h 1140460"/>
                <a:gd name="connsiteX37" fmla="*/ 7705643 w 7891426"/>
                <a:gd name="connsiteY37" fmla="*/ 88900 h 1140460"/>
                <a:gd name="connsiteX38" fmla="*/ 7846136 w 7891426"/>
                <a:gd name="connsiteY38" fmla="*/ 34925 h 1140460"/>
                <a:gd name="connsiteX39" fmla="*/ 7616743 w 7891426"/>
                <a:gd name="connsiteY39" fmla="*/ 0 h 1140460"/>
                <a:gd name="connsiteX0" fmla="*/ 7616743 w 7891426"/>
                <a:gd name="connsiteY0" fmla="*/ 0 h 1140460"/>
                <a:gd name="connsiteX1" fmla="*/ 181096 w 7891426"/>
                <a:gd name="connsiteY1" fmla="*/ 0 h 1140460"/>
                <a:gd name="connsiteX2" fmla="*/ 108744 w 7891426"/>
                <a:gd name="connsiteY2" fmla="*/ 11906 h 1140460"/>
                <a:gd name="connsiteX3" fmla="*/ 137319 w 7891426"/>
                <a:gd name="connsiteY3" fmla="*/ 94456 h 1140460"/>
                <a:gd name="connsiteX4" fmla="*/ 139700 w 7891426"/>
                <a:gd name="connsiteY4" fmla="*/ 190500 h 1140460"/>
                <a:gd name="connsiteX5" fmla="*/ 76200 w 7891426"/>
                <a:gd name="connsiteY5" fmla="*/ 190500 h 1140460"/>
                <a:gd name="connsiteX6" fmla="*/ 88900 w 7891426"/>
                <a:gd name="connsiteY6" fmla="*/ 279400 h 1140460"/>
                <a:gd name="connsiteX7" fmla="*/ 95250 w 7891426"/>
                <a:gd name="connsiteY7" fmla="*/ 357188 h 1140460"/>
                <a:gd name="connsiteX8" fmla="*/ 114300 w 7891426"/>
                <a:gd name="connsiteY8" fmla="*/ 419100 h 1140460"/>
                <a:gd name="connsiteX9" fmla="*/ 47625 w 7891426"/>
                <a:gd name="connsiteY9" fmla="*/ 492125 h 1140460"/>
                <a:gd name="connsiteX10" fmla="*/ 0 w 7891426"/>
                <a:gd name="connsiteY10" fmla="*/ 558800 h 1140460"/>
                <a:gd name="connsiteX11" fmla="*/ 76200 w 7891426"/>
                <a:gd name="connsiteY11" fmla="*/ 622300 h 1140460"/>
                <a:gd name="connsiteX12" fmla="*/ 101600 w 7891426"/>
                <a:gd name="connsiteY12" fmla="*/ 673100 h 1140460"/>
                <a:gd name="connsiteX13" fmla="*/ 88900 w 7891426"/>
                <a:gd name="connsiteY13" fmla="*/ 736600 h 1140460"/>
                <a:gd name="connsiteX14" fmla="*/ 134144 w 7891426"/>
                <a:gd name="connsiteY14" fmla="*/ 767556 h 1140460"/>
                <a:gd name="connsiteX15" fmla="*/ 88900 w 7891426"/>
                <a:gd name="connsiteY15" fmla="*/ 889000 h 1140460"/>
                <a:gd name="connsiteX16" fmla="*/ 30956 w 7891426"/>
                <a:gd name="connsiteY16" fmla="*/ 900906 h 1140460"/>
                <a:gd name="connsiteX17" fmla="*/ 123031 w 7891426"/>
                <a:gd name="connsiteY17" fmla="*/ 965200 h 1140460"/>
                <a:gd name="connsiteX18" fmla="*/ 12700 w 7891426"/>
                <a:gd name="connsiteY18" fmla="*/ 1104900 h 1140460"/>
                <a:gd name="connsiteX19" fmla="*/ 46037 w 7891426"/>
                <a:gd name="connsiteY19" fmla="*/ 1119982 h 1140460"/>
                <a:gd name="connsiteX20" fmla="*/ 39804 w 7891426"/>
                <a:gd name="connsiteY20" fmla="*/ 1140460 h 1140460"/>
                <a:gd name="connsiteX21" fmla="*/ 7891426 w 7891426"/>
                <a:gd name="connsiteY21" fmla="*/ 1140460 h 1140460"/>
                <a:gd name="connsiteX22" fmla="*/ 7870743 w 7891426"/>
                <a:gd name="connsiteY22" fmla="*/ 1092200 h 1140460"/>
                <a:gd name="connsiteX23" fmla="*/ 7781843 w 7891426"/>
                <a:gd name="connsiteY23" fmla="*/ 1028700 h 1140460"/>
                <a:gd name="connsiteX24" fmla="*/ 7731043 w 7891426"/>
                <a:gd name="connsiteY24" fmla="*/ 952500 h 1140460"/>
                <a:gd name="connsiteX25" fmla="*/ 7794543 w 7891426"/>
                <a:gd name="connsiteY25" fmla="*/ 876300 h 1140460"/>
                <a:gd name="connsiteX26" fmla="*/ 7832643 w 7891426"/>
                <a:gd name="connsiteY26" fmla="*/ 800100 h 1140460"/>
                <a:gd name="connsiteX27" fmla="*/ 7794543 w 7891426"/>
                <a:gd name="connsiteY27" fmla="*/ 723900 h 1140460"/>
                <a:gd name="connsiteX28" fmla="*/ 7781843 w 7891426"/>
                <a:gd name="connsiteY28" fmla="*/ 660400 h 1140460"/>
                <a:gd name="connsiteX29" fmla="*/ 7807243 w 7891426"/>
                <a:gd name="connsiteY29" fmla="*/ 609600 h 1140460"/>
                <a:gd name="connsiteX30" fmla="*/ 7883443 w 7891426"/>
                <a:gd name="connsiteY30" fmla="*/ 546100 h 1140460"/>
                <a:gd name="connsiteX31" fmla="*/ 7883443 w 7891426"/>
                <a:gd name="connsiteY31" fmla="*/ 469900 h 1140460"/>
                <a:gd name="connsiteX32" fmla="*/ 7769143 w 7891426"/>
                <a:gd name="connsiteY32" fmla="*/ 406400 h 1140460"/>
                <a:gd name="connsiteX33" fmla="*/ 7692943 w 7891426"/>
                <a:gd name="connsiteY33" fmla="*/ 368300 h 1140460"/>
                <a:gd name="connsiteX34" fmla="*/ 7794543 w 7891426"/>
                <a:gd name="connsiteY34" fmla="*/ 266700 h 1140460"/>
                <a:gd name="connsiteX35" fmla="*/ 7807243 w 7891426"/>
                <a:gd name="connsiteY35" fmla="*/ 177800 h 1140460"/>
                <a:gd name="connsiteX36" fmla="*/ 7743743 w 7891426"/>
                <a:gd name="connsiteY36" fmla="*/ 177800 h 1140460"/>
                <a:gd name="connsiteX37" fmla="*/ 7705643 w 7891426"/>
                <a:gd name="connsiteY37" fmla="*/ 88900 h 1140460"/>
                <a:gd name="connsiteX38" fmla="*/ 7846136 w 7891426"/>
                <a:gd name="connsiteY38" fmla="*/ 34925 h 1140460"/>
                <a:gd name="connsiteX39" fmla="*/ 7616743 w 7891426"/>
                <a:gd name="connsiteY39" fmla="*/ 0 h 1140460"/>
                <a:gd name="connsiteX0" fmla="*/ 7616743 w 7891426"/>
                <a:gd name="connsiteY0" fmla="*/ 0 h 1140460"/>
                <a:gd name="connsiteX1" fmla="*/ 181096 w 7891426"/>
                <a:gd name="connsiteY1" fmla="*/ 0 h 1140460"/>
                <a:gd name="connsiteX2" fmla="*/ 108744 w 7891426"/>
                <a:gd name="connsiteY2" fmla="*/ 11906 h 1140460"/>
                <a:gd name="connsiteX3" fmla="*/ 137319 w 7891426"/>
                <a:gd name="connsiteY3" fmla="*/ 94456 h 1140460"/>
                <a:gd name="connsiteX4" fmla="*/ 139700 w 7891426"/>
                <a:gd name="connsiteY4" fmla="*/ 190500 h 1140460"/>
                <a:gd name="connsiteX5" fmla="*/ 76200 w 7891426"/>
                <a:gd name="connsiteY5" fmla="*/ 190500 h 1140460"/>
                <a:gd name="connsiteX6" fmla="*/ 88900 w 7891426"/>
                <a:gd name="connsiteY6" fmla="*/ 279400 h 1140460"/>
                <a:gd name="connsiteX7" fmla="*/ 95250 w 7891426"/>
                <a:gd name="connsiteY7" fmla="*/ 357188 h 1140460"/>
                <a:gd name="connsiteX8" fmla="*/ 114300 w 7891426"/>
                <a:gd name="connsiteY8" fmla="*/ 419100 h 1140460"/>
                <a:gd name="connsiteX9" fmla="*/ 47625 w 7891426"/>
                <a:gd name="connsiteY9" fmla="*/ 492125 h 1140460"/>
                <a:gd name="connsiteX10" fmla="*/ 0 w 7891426"/>
                <a:gd name="connsiteY10" fmla="*/ 558800 h 1140460"/>
                <a:gd name="connsiteX11" fmla="*/ 76200 w 7891426"/>
                <a:gd name="connsiteY11" fmla="*/ 622300 h 1140460"/>
                <a:gd name="connsiteX12" fmla="*/ 101600 w 7891426"/>
                <a:gd name="connsiteY12" fmla="*/ 673100 h 1140460"/>
                <a:gd name="connsiteX13" fmla="*/ 88900 w 7891426"/>
                <a:gd name="connsiteY13" fmla="*/ 736600 h 1140460"/>
                <a:gd name="connsiteX14" fmla="*/ 134144 w 7891426"/>
                <a:gd name="connsiteY14" fmla="*/ 767556 h 1140460"/>
                <a:gd name="connsiteX15" fmla="*/ 88900 w 7891426"/>
                <a:gd name="connsiteY15" fmla="*/ 889000 h 1140460"/>
                <a:gd name="connsiteX16" fmla="*/ 30956 w 7891426"/>
                <a:gd name="connsiteY16" fmla="*/ 900906 h 1140460"/>
                <a:gd name="connsiteX17" fmla="*/ 123031 w 7891426"/>
                <a:gd name="connsiteY17" fmla="*/ 965200 h 1140460"/>
                <a:gd name="connsiteX18" fmla="*/ 12700 w 7891426"/>
                <a:gd name="connsiteY18" fmla="*/ 1104900 h 1140460"/>
                <a:gd name="connsiteX19" fmla="*/ 46037 w 7891426"/>
                <a:gd name="connsiteY19" fmla="*/ 1119982 h 1140460"/>
                <a:gd name="connsiteX20" fmla="*/ 39804 w 7891426"/>
                <a:gd name="connsiteY20" fmla="*/ 1140460 h 1140460"/>
                <a:gd name="connsiteX21" fmla="*/ 7891426 w 7891426"/>
                <a:gd name="connsiteY21" fmla="*/ 1140460 h 1140460"/>
                <a:gd name="connsiteX22" fmla="*/ 7870743 w 7891426"/>
                <a:gd name="connsiteY22" fmla="*/ 1092200 h 1140460"/>
                <a:gd name="connsiteX23" fmla="*/ 7781843 w 7891426"/>
                <a:gd name="connsiteY23" fmla="*/ 1028700 h 1140460"/>
                <a:gd name="connsiteX24" fmla="*/ 7731043 w 7891426"/>
                <a:gd name="connsiteY24" fmla="*/ 952500 h 1140460"/>
                <a:gd name="connsiteX25" fmla="*/ 7794543 w 7891426"/>
                <a:gd name="connsiteY25" fmla="*/ 876300 h 1140460"/>
                <a:gd name="connsiteX26" fmla="*/ 7832643 w 7891426"/>
                <a:gd name="connsiteY26" fmla="*/ 800100 h 1140460"/>
                <a:gd name="connsiteX27" fmla="*/ 7794543 w 7891426"/>
                <a:gd name="connsiteY27" fmla="*/ 723900 h 1140460"/>
                <a:gd name="connsiteX28" fmla="*/ 7781843 w 7891426"/>
                <a:gd name="connsiteY28" fmla="*/ 660400 h 1140460"/>
                <a:gd name="connsiteX29" fmla="*/ 7807243 w 7891426"/>
                <a:gd name="connsiteY29" fmla="*/ 609600 h 1140460"/>
                <a:gd name="connsiteX30" fmla="*/ 7883443 w 7891426"/>
                <a:gd name="connsiteY30" fmla="*/ 546100 h 1140460"/>
                <a:gd name="connsiteX31" fmla="*/ 7883443 w 7891426"/>
                <a:gd name="connsiteY31" fmla="*/ 469900 h 1140460"/>
                <a:gd name="connsiteX32" fmla="*/ 7769143 w 7891426"/>
                <a:gd name="connsiteY32" fmla="*/ 406400 h 1140460"/>
                <a:gd name="connsiteX33" fmla="*/ 7692943 w 7891426"/>
                <a:gd name="connsiteY33" fmla="*/ 368300 h 1140460"/>
                <a:gd name="connsiteX34" fmla="*/ 7794543 w 7891426"/>
                <a:gd name="connsiteY34" fmla="*/ 266700 h 1140460"/>
                <a:gd name="connsiteX35" fmla="*/ 7807243 w 7891426"/>
                <a:gd name="connsiteY35" fmla="*/ 177800 h 1140460"/>
                <a:gd name="connsiteX36" fmla="*/ 7743743 w 7891426"/>
                <a:gd name="connsiteY36" fmla="*/ 177800 h 1140460"/>
                <a:gd name="connsiteX37" fmla="*/ 7705643 w 7891426"/>
                <a:gd name="connsiteY37" fmla="*/ 88900 h 1140460"/>
                <a:gd name="connsiteX38" fmla="*/ 7846136 w 7891426"/>
                <a:gd name="connsiteY38" fmla="*/ 34925 h 1140460"/>
                <a:gd name="connsiteX39" fmla="*/ 7616743 w 7891426"/>
                <a:gd name="connsiteY39" fmla="*/ 0 h 1140460"/>
                <a:gd name="connsiteX0" fmla="*/ 7616743 w 7891426"/>
                <a:gd name="connsiteY0" fmla="*/ 0 h 1140460"/>
                <a:gd name="connsiteX1" fmla="*/ 181096 w 7891426"/>
                <a:gd name="connsiteY1" fmla="*/ 0 h 1140460"/>
                <a:gd name="connsiteX2" fmla="*/ 108744 w 7891426"/>
                <a:gd name="connsiteY2" fmla="*/ 11906 h 1140460"/>
                <a:gd name="connsiteX3" fmla="*/ 137319 w 7891426"/>
                <a:gd name="connsiteY3" fmla="*/ 94456 h 1140460"/>
                <a:gd name="connsiteX4" fmla="*/ 139700 w 7891426"/>
                <a:gd name="connsiteY4" fmla="*/ 190500 h 1140460"/>
                <a:gd name="connsiteX5" fmla="*/ 76200 w 7891426"/>
                <a:gd name="connsiteY5" fmla="*/ 190500 h 1140460"/>
                <a:gd name="connsiteX6" fmla="*/ 88900 w 7891426"/>
                <a:gd name="connsiteY6" fmla="*/ 279400 h 1140460"/>
                <a:gd name="connsiteX7" fmla="*/ 95250 w 7891426"/>
                <a:gd name="connsiteY7" fmla="*/ 357188 h 1140460"/>
                <a:gd name="connsiteX8" fmla="*/ 114300 w 7891426"/>
                <a:gd name="connsiteY8" fmla="*/ 419100 h 1140460"/>
                <a:gd name="connsiteX9" fmla="*/ 47625 w 7891426"/>
                <a:gd name="connsiteY9" fmla="*/ 492125 h 1140460"/>
                <a:gd name="connsiteX10" fmla="*/ 0 w 7891426"/>
                <a:gd name="connsiteY10" fmla="*/ 558800 h 1140460"/>
                <a:gd name="connsiteX11" fmla="*/ 76200 w 7891426"/>
                <a:gd name="connsiteY11" fmla="*/ 622300 h 1140460"/>
                <a:gd name="connsiteX12" fmla="*/ 101600 w 7891426"/>
                <a:gd name="connsiteY12" fmla="*/ 673100 h 1140460"/>
                <a:gd name="connsiteX13" fmla="*/ 88900 w 7891426"/>
                <a:gd name="connsiteY13" fmla="*/ 736600 h 1140460"/>
                <a:gd name="connsiteX14" fmla="*/ 134144 w 7891426"/>
                <a:gd name="connsiteY14" fmla="*/ 767556 h 1140460"/>
                <a:gd name="connsiteX15" fmla="*/ 88900 w 7891426"/>
                <a:gd name="connsiteY15" fmla="*/ 889000 h 1140460"/>
                <a:gd name="connsiteX16" fmla="*/ 30956 w 7891426"/>
                <a:gd name="connsiteY16" fmla="*/ 900906 h 1140460"/>
                <a:gd name="connsiteX17" fmla="*/ 123031 w 7891426"/>
                <a:gd name="connsiteY17" fmla="*/ 965200 h 1140460"/>
                <a:gd name="connsiteX18" fmla="*/ 12700 w 7891426"/>
                <a:gd name="connsiteY18" fmla="*/ 1104900 h 1140460"/>
                <a:gd name="connsiteX19" fmla="*/ 46037 w 7891426"/>
                <a:gd name="connsiteY19" fmla="*/ 1119982 h 1140460"/>
                <a:gd name="connsiteX20" fmla="*/ 39804 w 7891426"/>
                <a:gd name="connsiteY20" fmla="*/ 1140460 h 1140460"/>
                <a:gd name="connsiteX21" fmla="*/ 7891426 w 7891426"/>
                <a:gd name="connsiteY21" fmla="*/ 1140460 h 1140460"/>
                <a:gd name="connsiteX22" fmla="*/ 7870743 w 7891426"/>
                <a:gd name="connsiteY22" fmla="*/ 1092200 h 1140460"/>
                <a:gd name="connsiteX23" fmla="*/ 7781843 w 7891426"/>
                <a:gd name="connsiteY23" fmla="*/ 1028700 h 1140460"/>
                <a:gd name="connsiteX24" fmla="*/ 7731043 w 7891426"/>
                <a:gd name="connsiteY24" fmla="*/ 952500 h 1140460"/>
                <a:gd name="connsiteX25" fmla="*/ 7794543 w 7891426"/>
                <a:gd name="connsiteY25" fmla="*/ 876300 h 1140460"/>
                <a:gd name="connsiteX26" fmla="*/ 7832643 w 7891426"/>
                <a:gd name="connsiteY26" fmla="*/ 800100 h 1140460"/>
                <a:gd name="connsiteX27" fmla="*/ 7794543 w 7891426"/>
                <a:gd name="connsiteY27" fmla="*/ 723900 h 1140460"/>
                <a:gd name="connsiteX28" fmla="*/ 7781843 w 7891426"/>
                <a:gd name="connsiteY28" fmla="*/ 660400 h 1140460"/>
                <a:gd name="connsiteX29" fmla="*/ 7807243 w 7891426"/>
                <a:gd name="connsiteY29" fmla="*/ 609600 h 1140460"/>
                <a:gd name="connsiteX30" fmla="*/ 7850106 w 7891426"/>
                <a:gd name="connsiteY30" fmla="*/ 534193 h 1140460"/>
                <a:gd name="connsiteX31" fmla="*/ 7883443 w 7891426"/>
                <a:gd name="connsiteY31" fmla="*/ 469900 h 1140460"/>
                <a:gd name="connsiteX32" fmla="*/ 7769143 w 7891426"/>
                <a:gd name="connsiteY32" fmla="*/ 406400 h 1140460"/>
                <a:gd name="connsiteX33" fmla="*/ 7692943 w 7891426"/>
                <a:gd name="connsiteY33" fmla="*/ 368300 h 1140460"/>
                <a:gd name="connsiteX34" fmla="*/ 7794543 w 7891426"/>
                <a:gd name="connsiteY34" fmla="*/ 266700 h 1140460"/>
                <a:gd name="connsiteX35" fmla="*/ 7807243 w 7891426"/>
                <a:gd name="connsiteY35" fmla="*/ 177800 h 1140460"/>
                <a:gd name="connsiteX36" fmla="*/ 7743743 w 7891426"/>
                <a:gd name="connsiteY36" fmla="*/ 177800 h 1140460"/>
                <a:gd name="connsiteX37" fmla="*/ 7705643 w 7891426"/>
                <a:gd name="connsiteY37" fmla="*/ 88900 h 1140460"/>
                <a:gd name="connsiteX38" fmla="*/ 7846136 w 7891426"/>
                <a:gd name="connsiteY38" fmla="*/ 34925 h 1140460"/>
                <a:gd name="connsiteX39" fmla="*/ 7616743 w 7891426"/>
                <a:gd name="connsiteY39" fmla="*/ 0 h 1140460"/>
                <a:gd name="connsiteX0" fmla="*/ 7616743 w 7891426"/>
                <a:gd name="connsiteY0" fmla="*/ 0 h 1140460"/>
                <a:gd name="connsiteX1" fmla="*/ 181096 w 7891426"/>
                <a:gd name="connsiteY1" fmla="*/ 0 h 1140460"/>
                <a:gd name="connsiteX2" fmla="*/ 108744 w 7891426"/>
                <a:gd name="connsiteY2" fmla="*/ 11906 h 1140460"/>
                <a:gd name="connsiteX3" fmla="*/ 137319 w 7891426"/>
                <a:gd name="connsiteY3" fmla="*/ 94456 h 1140460"/>
                <a:gd name="connsiteX4" fmla="*/ 139700 w 7891426"/>
                <a:gd name="connsiteY4" fmla="*/ 190500 h 1140460"/>
                <a:gd name="connsiteX5" fmla="*/ 76200 w 7891426"/>
                <a:gd name="connsiteY5" fmla="*/ 190500 h 1140460"/>
                <a:gd name="connsiteX6" fmla="*/ 88900 w 7891426"/>
                <a:gd name="connsiteY6" fmla="*/ 279400 h 1140460"/>
                <a:gd name="connsiteX7" fmla="*/ 95250 w 7891426"/>
                <a:gd name="connsiteY7" fmla="*/ 357188 h 1140460"/>
                <a:gd name="connsiteX8" fmla="*/ 114300 w 7891426"/>
                <a:gd name="connsiteY8" fmla="*/ 419100 h 1140460"/>
                <a:gd name="connsiteX9" fmla="*/ 47625 w 7891426"/>
                <a:gd name="connsiteY9" fmla="*/ 492125 h 1140460"/>
                <a:gd name="connsiteX10" fmla="*/ 0 w 7891426"/>
                <a:gd name="connsiteY10" fmla="*/ 558800 h 1140460"/>
                <a:gd name="connsiteX11" fmla="*/ 76200 w 7891426"/>
                <a:gd name="connsiteY11" fmla="*/ 622300 h 1140460"/>
                <a:gd name="connsiteX12" fmla="*/ 101600 w 7891426"/>
                <a:gd name="connsiteY12" fmla="*/ 673100 h 1140460"/>
                <a:gd name="connsiteX13" fmla="*/ 88900 w 7891426"/>
                <a:gd name="connsiteY13" fmla="*/ 736600 h 1140460"/>
                <a:gd name="connsiteX14" fmla="*/ 134144 w 7891426"/>
                <a:gd name="connsiteY14" fmla="*/ 767556 h 1140460"/>
                <a:gd name="connsiteX15" fmla="*/ 88900 w 7891426"/>
                <a:gd name="connsiteY15" fmla="*/ 889000 h 1140460"/>
                <a:gd name="connsiteX16" fmla="*/ 30956 w 7891426"/>
                <a:gd name="connsiteY16" fmla="*/ 900906 h 1140460"/>
                <a:gd name="connsiteX17" fmla="*/ 123031 w 7891426"/>
                <a:gd name="connsiteY17" fmla="*/ 965200 h 1140460"/>
                <a:gd name="connsiteX18" fmla="*/ 12700 w 7891426"/>
                <a:gd name="connsiteY18" fmla="*/ 1104900 h 1140460"/>
                <a:gd name="connsiteX19" fmla="*/ 46037 w 7891426"/>
                <a:gd name="connsiteY19" fmla="*/ 1119982 h 1140460"/>
                <a:gd name="connsiteX20" fmla="*/ 39804 w 7891426"/>
                <a:gd name="connsiteY20" fmla="*/ 1140460 h 1140460"/>
                <a:gd name="connsiteX21" fmla="*/ 7891426 w 7891426"/>
                <a:gd name="connsiteY21" fmla="*/ 1140460 h 1140460"/>
                <a:gd name="connsiteX22" fmla="*/ 7870743 w 7891426"/>
                <a:gd name="connsiteY22" fmla="*/ 1092200 h 1140460"/>
                <a:gd name="connsiteX23" fmla="*/ 7781843 w 7891426"/>
                <a:gd name="connsiteY23" fmla="*/ 1028700 h 1140460"/>
                <a:gd name="connsiteX24" fmla="*/ 7731043 w 7891426"/>
                <a:gd name="connsiteY24" fmla="*/ 952500 h 1140460"/>
                <a:gd name="connsiteX25" fmla="*/ 7794543 w 7891426"/>
                <a:gd name="connsiteY25" fmla="*/ 876300 h 1140460"/>
                <a:gd name="connsiteX26" fmla="*/ 7832643 w 7891426"/>
                <a:gd name="connsiteY26" fmla="*/ 800100 h 1140460"/>
                <a:gd name="connsiteX27" fmla="*/ 7794543 w 7891426"/>
                <a:gd name="connsiteY27" fmla="*/ 723900 h 1140460"/>
                <a:gd name="connsiteX28" fmla="*/ 7781843 w 7891426"/>
                <a:gd name="connsiteY28" fmla="*/ 660400 h 1140460"/>
                <a:gd name="connsiteX29" fmla="*/ 7807243 w 7891426"/>
                <a:gd name="connsiteY29" fmla="*/ 609600 h 1140460"/>
                <a:gd name="connsiteX30" fmla="*/ 7850106 w 7891426"/>
                <a:gd name="connsiteY30" fmla="*/ 534193 h 1140460"/>
                <a:gd name="connsiteX31" fmla="*/ 7749127 w 7891426"/>
                <a:gd name="connsiteY31" fmla="*/ 501650 h 1140460"/>
                <a:gd name="connsiteX32" fmla="*/ 7769143 w 7891426"/>
                <a:gd name="connsiteY32" fmla="*/ 406400 h 1140460"/>
                <a:gd name="connsiteX33" fmla="*/ 7692943 w 7891426"/>
                <a:gd name="connsiteY33" fmla="*/ 368300 h 1140460"/>
                <a:gd name="connsiteX34" fmla="*/ 7794543 w 7891426"/>
                <a:gd name="connsiteY34" fmla="*/ 266700 h 1140460"/>
                <a:gd name="connsiteX35" fmla="*/ 7807243 w 7891426"/>
                <a:gd name="connsiteY35" fmla="*/ 177800 h 1140460"/>
                <a:gd name="connsiteX36" fmla="*/ 7743743 w 7891426"/>
                <a:gd name="connsiteY36" fmla="*/ 177800 h 1140460"/>
                <a:gd name="connsiteX37" fmla="*/ 7705643 w 7891426"/>
                <a:gd name="connsiteY37" fmla="*/ 88900 h 1140460"/>
                <a:gd name="connsiteX38" fmla="*/ 7846136 w 7891426"/>
                <a:gd name="connsiteY38" fmla="*/ 34925 h 1140460"/>
                <a:gd name="connsiteX39" fmla="*/ 7616743 w 7891426"/>
                <a:gd name="connsiteY39" fmla="*/ 0 h 1140460"/>
                <a:gd name="connsiteX0" fmla="*/ 7616743 w 7891426"/>
                <a:gd name="connsiteY0" fmla="*/ 0 h 1140460"/>
                <a:gd name="connsiteX1" fmla="*/ 181096 w 7891426"/>
                <a:gd name="connsiteY1" fmla="*/ 0 h 1140460"/>
                <a:gd name="connsiteX2" fmla="*/ 108744 w 7891426"/>
                <a:gd name="connsiteY2" fmla="*/ 11906 h 1140460"/>
                <a:gd name="connsiteX3" fmla="*/ 137319 w 7891426"/>
                <a:gd name="connsiteY3" fmla="*/ 94456 h 1140460"/>
                <a:gd name="connsiteX4" fmla="*/ 139700 w 7891426"/>
                <a:gd name="connsiteY4" fmla="*/ 190500 h 1140460"/>
                <a:gd name="connsiteX5" fmla="*/ 76200 w 7891426"/>
                <a:gd name="connsiteY5" fmla="*/ 190500 h 1140460"/>
                <a:gd name="connsiteX6" fmla="*/ 88900 w 7891426"/>
                <a:gd name="connsiteY6" fmla="*/ 279400 h 1140460"/>
                <a:gd name="connsiteX7" fmla="*/ 95250 w 7891426"/>
                <a:gd name="connsiteY7" fmla="*/ 357188 h 1140460"/>
                <a:gd name="connsiteX8" fmla="*/ 114300 w 7891426"/>
                <a:gd name="connsiteY8" fmla="*/ 419100 h 1140460"/>
                <a:gd name="connsiteX9" fmla="*/ 47625 w 7891426"/>
                <a:gd name="connsiteY9" fmla="*/ 492125 h 1140460"/>
                <a:gd name="connsiteX10" fmla="*/ 0 w 7891426"/>
                <a:gd name="connsiteY10" fmla="*/ 558800 h 1140460"/>
                <a:gd name="connsiteX11" fmla="*/ 76200 w 7891426"/>
                <a:gd name="connsiteY11" fmla="*/ 622300 h 1140460"/>
                <a:gd name="connsiteX12" fmla="*/ 101600 w 7891426"/>
                <a:gd name="connsiteY12" fmla="*/ 673100 h 1140460"/>
                <a:gd name="connsiteX13" fmla="*/ 88900 w 7891426"/>
                <a:gd name="connsiteY13" fmla="*/ 736600 h 1140460"/>
                <a:gd name="connsiteX14" fmla="*/ 134144 w 7891426"/>
                <a:gd name="connsiteY14" fmla="*/ 767556 h 1140460"/>
                <a:gd name="connsiteX15" fmla="*/ 88900 w 7891426"/>
                <a:gd name="connsiteY15" fmla="*/ 889000 h 1140460"/>
                <a:gd name="connsiteX16" fmla="*/ 30956 w 7891426"/>
                <a:gd name="connsiteY16" fmla="*/ 900906 h 1140460"/>
                <a:gd name="connsiteX17" fmla="*/ 123031 w 7891426"/>
                <a:gd name="connsiteY17" fmla="*/ 965200 h 1140460"/>
                <a:gd name="connsiteX18" fmla="*/ 12700 w 7891426"/>
                <a:gd name="connsiteY18" fmla="*/ 1104900 h 1140460"/>
                <a:gd name="connsiteX19" fmla="*/ 46037 w 7891426"/>
                <a:gd name="connsiteY19" fmla="*/ 1119982 h 1140460"/>
                <a:gd name="connsiteX20" fmla="*/ 39804 w 7891426"/>
                <a:gd name="connsiteY20" fmla="*/ 1140460 h 1140460"/>
                <a:gd name="connsiteX21" fmla="*/ 7891426 w 7891426"/>
                <a:gd name="connsiteY21" fmla="*/ 1140460 h 1140460"/>
                <a:gd name="connsiteX22" fmla="*/ 7870743 w 7891426"/>
                <a:gd name="connsiteY22" fmla="*/ 1092200 h 1140460"/>
                <a:gd name="connsiteX23" fmla="*/ 7781843 w 7891426"/>
                <a:gd name="connsiteY23" fmla="*/ 1028700 h 1140460"/>
                <a:gd name="connsiteX24" fmla="*/ 7731043 w 7891426"/>
                <a:gd name="connsiteY24" fmla="*/ 952500 h 1140460"/>
                <a:gd name="connsiteX25" fmla="*/ 7794543 w 7891426"/>
                <a:gd name="connsiteY25" fmla="*/ 876300 h 1140460"/>
                <a:gd name="connsiteX26" fmla="*/ 7832643 w 7891426"/>
                <a:gd name="connsiteY26" fmla="*/ 800100 h 1140460"/>
                <a:gd name="connsiteX27" fmla="*/ 7794543 w 7891426"/>
                <a:gd name="connsiteY27" fmla="*/ 723900 h 1140460"/>
                <a:gd name="connsiteX28" fmla="*/ 7781843 w 7891426"/>
                <a:gd name="connsiteY28" fmla="*/ 660400 h 1140460"/>
                <a:gd name="connsiteX29" fmla="*/ 7807243 w 7891426"/>
                <a:gd name="connsiteY29" fmla="*/ 609600 h 1140460"/>
                <a:gd name="connsiteX30" fmla="*/ 7850106 w 7891426"/>
                <a:gd name="connsiteY30" fmla="*/ 534193 h 1140460"/>
                <a:gd name="connsiteX31" fmla="*/ 7749127 w 7891426"/>
                <a:gd name="connsiteY31" fmla="*/ 501650 h 1140460"/>
                <a:gd name="connsiteX32" fmla="*/ 7769143 w 7891426"/>
                <a:gd name="connsiteY32" fmla="*/ 406400 h 1140460"/>
                <a:gd name="connsiteX33" fmla="*/ 7692943 w 7891426"/>
                <a:gd name="connsiteY33" fmla="*/ 368300 h 1140460"/>
                <a:gd name="connsiteX34" fmla="*/ 7794543 w 7891426"/>
                <a:gd name="connsiteY34" fmla="*/ 266700 h 1140460"/>
                <a:gd name="connsiteX35" fmla="*/ 7807243 w 7891426"/>
                <a:gd name="connsiteY35" fmla="*/ 177800 h 1140460"/>
                <a:gd name="connsiteX36" fmla="*/ 7743743 w 7891426"/>
                <a:gd name="connsiteY36" fmla="*/ 177800 h 1140460"/>
                <a:gd name="connsiteX37" fmla="*/ 7705643 w 7891426"/>
                <a:gd name="connsiteY37" fmla="*/ 88900 h 1140460"/>
                <a:gd name="connsiteX38" fmla="*/ 7756592 w 7891426"/>
                <a:gd name="connsiteY38" fmla="*/ 28575 h 1140460"/>
                <a:gd name="connsiteX39" fmla="*/ 7616743 w 7891426"/>
                <a:gd name="connsiteY39" fmla="*/ 0 h 1140460"/>
                <a:gd name="connsiteX0" fmla="*/ 7616743 w 7891426"/>
                <a:gd name="connsiteY0" fmla="*/ 0 h 1140460"/>
                <a:gd name="connsiteX1" fmla="*/ 181096 w 7891426"/>
                <a:gd name="connsiteY1" fmla="*/ 0 h 1140460"/>
                <a:gd name="connsiteX2" fmla="*/ 108744 w 7891426"/>
                <a:gd name="connsiteY2" fmla="*/ 11906 h 1140460"/>
                <a:gd name="connsiteX3" fmla="*/ 137319 w 7891426"/>
                <a:gd name="connsiteY3" fmla="*/ 94456 h 1140460"/>
                <a:gd name="connsiteX4" fmla="*/ 139700 w 7891426"/>
                <a:gd name="connsiteY4" fmla="*/ 190500 h 1140460"/>
                <a:gd name="connsiteX5" fmla="*/ 76200 w 7891426"/>
                <a:gd name="connsiteY5" fmla="*/ 190500 h 1140460"/>
                <a:gd name="connsiteX6" fmla="*/ 88900 w 7891426"/>
                <a:gd name="connsiteY6" fmla="*/ 279400 h 1140460"/>
                <a:gd name="connsiteX7" fmla="*/ 95250 w 7891426"/>
                <a:gd name="connsiteY7" fmla="*/ 357188 h 1140460"/>
                <a:gd name="connsiteX8" fmla="*/ 114300 w 7891426"/>
                <a:gd name="connsiteY8" fmla="*/ 419100 h 1140460"/>
                <a:gd name="connsiteX9" fmla="*/ 47625 w 7891426"/>
                <a:gd name="connsiteY9" fmla="*/ 492125 h 1140460"/>
                <a:gd name="connsiteX10" fmla="*/ 0 w 7891426"/>
                <a:gd name="connsiteY10" fmla="*/ 558800 h 1140460"/>
                <a:gd name="connsiteX11" fmla="*/ 76200 w 7891426"/>
                <a:gd name="connsiteY11" fmla="*/ 622300 h 1140460"/>
                <a:gd name="connsiteX12" fmla="*/ 101600 w 7891426"/>
                <a:gd name="connsiteY12" fmla="*/ 673100 h 1140460"/>
                <a:gd name="connsiteX13" fmla="*/ 88900 w 7891426"/>
                <a:gd name="connsiteY13" fmla="*/ 736600 h 1140460"/>
                <a:gd name="connsiteX14" fmla="*/ 134144 w 7891426"/>
                <a:gd name="connsiteY14" fmla="*/ 767556 h 1140460"/>
                <a:gd name="connsiteX15" fmla="*/ 88900 w 7891426"/>
                <a:gd name="connsiteY15" fmla="*/ 889000 h 1140460"/>
                <a:gd name="connsiteX16" fmla="*/ 30956 w 7891426"/>
                <a:gd name="connsiteY16" fmla="*/ 900906 h 1140460"/>
                <a:gd name="connsiteX17" fmla="*/ 123031 w 7891426"/>
                <a:gd name="connsiteY17" fmla="*/ 965200 h 1140460"/>
                <a:gd name="connsiteX18" fmla="*/ 12700 w 7891426"/>
                <a:gd name="connsiteY18" fmla="*/ 1104900 h 1140460"/>
                <a:gd name="connsiteX19" fmla="*/ 46037 w 7891426"/>
                <a:gd name="connsiteY19" fmla="*/ 1119982 h 1140460"/>
                <a:gd name="connsiteX20" fmla="*/ 39804 w 7891426"/>
                <a:gd name="connsiteY20" fmla="*/ 1140460 h 1140460"/>
                <a:gd name="connsiteX21" fmla="*/ 7891426 w 7891426"/>
                <a:gd name="connsiteY21" fmla="*/ 1140460 h 1140460"/>
                <a:gd name="connsiteX22" fmla="*/ 7870743 w 7891426"/>
                <a:gd name="connsiteY22" fmla="*/ 1092200 h 1140460"/>
                <a:gd name="connsiteX23" fmla="*/ 7781843 w 7891426"/>
                <a:gd name="connsiteY23" fmla="*/ 1028700 h 1140460"/>
                <a:gd name="connsiteX24" fmla="*/ 7731043 w 7891426"/>
                <a:gd name="connsiteY24" fmla="*/ 952500 h 1140460"/>
                <a:gd name="connsiteX25" fmla="*/ 7794543 w 7891426"/>
                <a:gd name="connsiteY25" fmla="*/ 876300 h 1140460"/>
                <a:gd name="connsiteX26" fmla="*/ 7832643 w 7891426"/>
                <a:gd name="connsiteY26" fmla="*/ 800100 h 1140460"/>
                <a:gd name="connsiteX27" fmla="*/ 7794543 w 7891426"/>
                <a:gd name="connsiteY27" fmla="*/ 723900 h 1140460"/>
                <a:gd name="connsiteX28" fmla="*/ 7781843 w 7891426"/>
                <a:gd name="connsiteY28" fmla="*/ 660400 h 1140460"/>
                <a:gd name="connsiteX29" fmla="*/ 7807243 w 7891426"/>
                <a:gd name="connsiteY29" fmla="*/ 609600 h 1140460"/>
                <a:gd name="connsiteX30" fmla="*/ 7850106 w 7891426"/>
                <a:gd name="connsiteY30" fmla="*/ 534193 h 1140460"/>
                <a:gd name="connsiteX31" fmla="*/ 7749127 w 7891426"/>
                <a:gd name="connsiteY31" fmla="*/ 501650 h 1140460"/>
                <a:gd name="connsiteX32" fmla="*/ 7769143 w 7891426"/>
                <a:gd name="connsiteY32" fmla="*/ 406400 h 1140460"/>
                <a:gd name="connsiteX33" fmla="*/ 7692943 w 7891426"/>
                <a:gd name="connsiteY33" fmla="*/ 368300 h 1140460"/>
                <a:gd name="connsiteX34" fmla="*/ 7794543 w 7891426"/>
                <a:gd name="connsiteY34" fmla="*/ 266700 h 1140460"/>
                <a:gd name="connsiteX35" fmla="*/ 7710237 w 7891426"/>
                <a:gd name="connsiteY35" fmla="*/ 247650 h 1140460"/>
                <a:gd name="connsiteX36" fmla="*/ 7743743 w 7891426"/>
                <a:gd name="connsiteY36" fmla="*/ 177800 h 1140460"/>
                <a:gd name="connsiteX37" fmla="*/ 7705643 w 7891426"/>
                <a:gd name="connsiteY37" fmla="*/ 88900 h 1140460"/>
                <a:gd name="connsiteX38" fmla="*/ 7756592 w 7891426"/>
                <a:gd name="connsiteY38" fmla="*/ 28575 h 1140460"/>
                <a:gd name="connsiteX39" fmla="*/ 7616743 w 7891426"/>
                <a:gd name="connsiteY39" fmla="*/ 0 h 1140460"/>
                <a:gd name="connsiteX0" fmla="*/ 7616743 w 7891426"/>
                <a:gd name="connsiteY0" fmla="*/ 0 h 1140460"/>
                <a:gd name="connsiteX1" fmla="*/ 181096 w 7891426"/>
                <a:gd name="connsiteY1" fmla="*/ 0 h 1140460"/>
                <a:gd name="connsiteX2" fmla="*/ 108744 w 7891426"/>
                <a:gd name="connsiteY2" fmla="*/ 11906 h 1140460"/>
                <a:gd name="connsiteX3" fmla="*/ 137319 w 7891426"/>
                <a:gd name="connsiteY3" fmla="*/ 94456 h 1140460"/>
                <a:gd name="connsiteX4" fmla="*/ 139700 w 7891426"/>
                <a:gd name="connsiteY4" fmla="*/ 190500 h 1140460"/>
                <a:gd name="connsiteX5" fmla="*/ 76200 w 7891426"/>
                <a:gd name="connsiteY5" fmla="*/ 190500 h 1140460"/>
                <a:gd name="connsiteX6" fmla="*/ 88900 w 7891426"/>
                <a:gd name="connsiteY6" fmla="*/ 279400 h 1140460"/>
                <a:gd name="connsiteX7" fmla="*/ 95250 w 7891426"/>
                <a:gd name="connsiteY7" fmla="*/ 357188 h 1140460"/>
                <a:gd name="connsiteX8" fmla="*/ 114300 w 7891426"/>
                <a:gd name="connsiteY8" fmla="*/ 419100 h 1140460"/>
                <a:gd name="connsiteX9" fmla="*/ 47625 w 7891426"/>
                <a:gd name="connsiteY9" fmla="*/ 492125 h 1140460"/>
                <a:gd name="connsiteX10" fmla="*/ 0 w 7891426"/>
                <a:gd name="connsiteY10" fmla="*/ 558800 h 1140460"/>
                <a:gd name="connsiteX11" fmla="*/ 76200 w 7891426"/>
                <a:gd name="connsiteY11" fmla="*/ 622300 h 1140460"/>
                <a:gd name="connsiteX12" fmla="*/ 101600 w 7891426"/>
                <a:gd name="connsiteY12" fmla="*/ 673100 h 1140460"/>
                <a:gd name="connsiteX13" fmla="*/ 88900 w 7891426"/>
                <a:gd name="connsiteY13" fmla="*/ 736600 h 1140460"/>
                <a:gd name="connsiteX14" fmla="*/ 134144 w 7891426"/>
                <a:gd name="connsiteY14" fmla="*/ 767556 h 1140460"/>
                <a:gd name="connsiteX15" fmla="*/ 88900 w 7891426"/>
                <a:gd name="connsiteY15" fmla="*/ 889000 h 1140460"/>
                <a:gd name="connsiteX16" fmla="*/ 30956 w 7891426"/>
                <a:gd name="connsiteY16" fmla="*/ 900906 h 1140460"/>
                <a:gd name="connsiteX17" fmla="*/ 123031 w 7891426"/>
                <a:gd name="connsiteY17" fmla="*/ 965200 h 1140460"/>
                <a:gd name="connsiteX18" fmla="*/ 12700 w 7891426"/>
                <a:gd name="connsiteY18" fmla="*/ 1104900 h 1140460"/>
                <a:gd name="connsiteX19" fmla="*/ 46037 w 7891426"/>
                <a:gd name="connsiteY19" fmla="*/ 1119982 h 1140460"/>
                <a:gd name="connsiteX20" fmla="*/ 39804 w 7891426"/>
                <a:gd name="connsiteY20" fmla="*/ 1140460 h 1140460"/>
                <a:gd name="connsiteX21" fmla="*/ 7891426 w 7891426"/>
                <a:gd name="connsiteY21" fmla="*/ 1140460 h 1140460"/>
                <a:gd name="connsiteX22" fmla="*/ 7870743 w 7891426"/>
                <a:gd name="connsiteY22" fmla="*/ 1092200 h 1140460"/>
                <a:gd name="connsiteX23" fmla="*/ 7781843 w 7891426"/>
                <a:gd name="connsiteY23" fmla="*/ 1028700 h 1140460"/>
                <a:gd name="connsiteX24" fmla="*/ 7731043 w 7891426"/>
                <a:gd name="connsiteY24" fmla="*/ 952500 h 1140460"/>
                <a:gd name="connsiteX25" fmla="*/ 7794543 w 7891426"/>
                <a:gd name="connsiteY25" fmla="*/ 876300 h 1140460"/>
                <a:gd name="connsiteX26" fmla="*/ 7832643 w 7891426"/>
                <a:gd name="connsiteY26" fmla="*/ 800100 h 1140460"/>
                <a:gd name="connsiteX27" fmla="*/ 7794543 w 7891426"/>
                <a:gd name="connsiteY27" fmla="*/ 723900 h 1140460"/>
                <a:gd name="connsiteX28" fmla="*/ 7781843 w 7891426"/>
                <a:gd name="connsiteY28" fmla="*/ 660400 h 1140460"/>
                <a:gd name="connsiteX29" fmla="*/ 7807243 w 7891426"/>
                <a:gd name="connsiteY29" fmla="*/ 609600 h 1140460"/>
                <a:gd name="connsiteX30" fmla="*/ 7835182 w 7891426"/>
                <a:gd name="connsiteY30" fmla="*/ 515143 h 1140460"/>
                <a:gd name="connsiteX31" fmla="*/ 7749127 w 7891426"/>
                <a:gd name="connsiteY31" fmla="*/ 501650 h 1140460"/>
                <a:gd name="connsiteX32" fmla="*/ 7769143 w 7891426"/>
                <a:gd name="connsiteY32" fmla="*/ 406400 h 1140460"/>
                <a:gd name="connsiteX33" fmla="*/ 7692943 w 7891426"/>
                <a:gd name="connsiteY33" fmla="*/ 368300 h 1140460"/>
                <a:gd name="connsiteX34" fmla="*/ 7794543 w 7891426"/>
                <a:gd name="connsiteY34" fmla="*/ 266700 h 1140460"/>
                <a:gd name="connsiteX35" fmla="*/ 7710237 w 7891426"/>
                <a:gd name="connsiteY35" fmla="*/ 247650 h 1140460"/>
                <a:gd name="connsiteX36" fmla="*/ 7743743 w 7891426"/>
                <a:gd name="connsiteY36" fmla="*/ 177800 h 1140460"/>
                <a:gd name="connsiteX37" fmla="*/ 7705643 w 7891426"/>
                <a:gd name="connsiteY37" fmla="*/ 88900 h 1140460"/>
                <a:gd name="connsiteX38" fmla="*/ 7756592 w 7891426"/>
                <a:gd name="connsiteY38" fmla="*/ 28575 h 1140460"/>
                <a:gd name="connsiteX39" fmla="*/ 7616743 w 7891426"/>
                <a:gd name="connsiteY39" fmla="*/ 0 h 1140460"/>
                <a:gd name="connsiteX0" fmla="*/ 7604043 w 7878726"/>
                <a:gd name="connsiteY0" fmla="*/ 0 h 1140460"/>
                <a:gd name="connsiteX1" fmla="*/ 168396 w 7878726"/>
                <a:gd name="connsiteY1" fmla="*/ 0 h 1140460"/>
                <a:gd name="connsiteX2" fmla="*/ 96044 w 7878726"/>
                <a:gd name="connsiteY2" fmla="*/ 11906 h 1140460"/>
                <a:gd name="connsiteX3" fmla="*/ 124619 w 7878726"/>
                <a:gd name="connsiteY3" fmla="*/ 94456 h 1140460"/>
                <a:gd name="connsiteX4" fmla="*/ 127000 w 7878726"/>
                <a:gd name="connsiteY4" fmla="*/ 190500 h 1140460"/>
                <a:gd name="connsiteX5" fmla="*/ 63500 w 7878726"/>
                <a:gd name="connsiteY5" fmla="*/ 190500 h 1140460"/>
                <a:gd name="connsiteX6" fmla="*/ 76200 w 7878726"/>
                <a:gd name="connsiteY6" fmla="*/ 279400 h 1140460"/>
                <a:gd name="connsiteX7" fmla="*/ 82550 w 7878726"/>
                <a:gd name="connsiteY7" fmla="*/ 357188 h 1140460"/>
                <a:gd name="connsiteX8" fmla="*/ 101600 w 7878726"/>
                <a:gd name="connsiteY8" fmla="*/ 419100 h 1140460"/>
                <a:gd name="connsiteX9" fmla="*/ 34925 w 7878726"/>
                <a:gd name="connsiteY9" fmla="*/ 492125 h 1140460"/>
                <a:gd name="connsiteX10" fmla="*/ 46996 w 7878726"/>
                <a:gd name="connsiteY10" fmla="*/ 552450 h 1140460"/>
                <a:gd name="connsiteX11" fmla="*/ 63500 w 7878726"/>
                <a:gd name="connsiteY11" fmla="*/ 622300 h 1140460"/>
                <a:gd name="connsiteX12" fmla="*/ 88900 w 7878726"/>
                <a:gd name="connsiteY12" fmla="*/ 673100 h 1140460"/>
                <a:gd name="connsiteX13" fmla="*/ 76200 w 7878726"/>
                <a:gd name="connsiteY13" fmla="*/ 736600 h 1140460"/>
                <a:gd name="connsiteX14" fmla="*/ 121444 w 7878726"/>
                <a:gd name="connsiteY14" fmla="*/ 767556 h 1140460"/>
                <a:gd name="connsiteX15" fmla="*/ 76200 w 7878726"/>
                <a:gd name="connsiteY15" fmla="*/ 889000 h 1140460"/>
                <a:gd name="connsiteX16" fmla="*/ 18256 w 7878726"/>
                <a:gd name="connsiteY16" fmla="*/ 900906 h 1140460"/>
                <a:gd name="connsiteX17" fmla="*/ 110331 w 7878726"/>
                <a:gd name="connsiteY17" fmla="*/ 965200 h 1140460"/>
                <a:gd name="connsiteX18" fmla="*/ 0 w 7878726"/>
                <a:gd name="connsiteY18" fmla="*/ 1104900 h 1140460"/>
                <a:gd name="connsiteX19" fmla="*/ 33337 w 7878726"/>
                <a:gd name="connsiteY19" fmla="*/ 1119982 h 1140460"/>
                <a:gd name="connsiteX20" fmla="*/ 27104 w 7878726"/>
                <a:gd name="connsiteY20" fmla="*/ 1140460 h 1140460"/>
                <a:gd name="connsiteX21" fmla="*/ 7878726 w 7878726"/>
                <a:gd name="connsiteY21" fmla="*/ 1140460 h 1140460"/>
                <a:gd name="connsiteX22" fmla="*/ 7858043 w 7878726"/>
                <a:gd name="connsiteY22" fmla="*/ 1092200 h 1140460"/>
                <a:gd name="connsiteX23" fmla="*/ 7769143 w 7878726"/>
                <a:gd name="connsiteY23" fmla="*/ 1028700 h 1140460"/>
                <a:gd name="connsiteX24" fmla="*/ 7718343 w 7878726"/>
                <a:gd name="connsiteY24" fmla="*/ 952500 h 1140460"/>
                <a:gd name="connsiteX25" fmla="*/ 7781843 w 7878726"/>
                <a:gd name="connsiteY25" fmla="*/ 876300 h 1140460"/>
                <a:gd name="connsiteX26" fmla="*/ 7819943 w 7878726"/>
                <a:gd name="connsiteY26" fmla="*/ 800100 h 1140460"/>
                <a:gd name="connsiteX27" fmla="*/ 7781843 w 7878726"/>
                <a:gd name="connsiteY27" fmla="*/ 723900 h 1140460"/>
                <a:gd name="connsiteX28" fmla="*/ 7769143 w 7878726"/>
                <a:gd name="connsiteY28" fmla="*/ 660400 h 1140460"/>
                <a:gd name="connsiteX29" fmla="*/ 7794543 w 7878726"/>
                <a:gd name="connsiteY29" fmla="*/ 609600 h 1140460"/>
                <a:gd name="connsiteX30" fmla="*/ 7822482 w 7878726"/>
                <a:gd name="connsiteY30" fmla="*/ 515143 h 1140460"/>
                <a:gd name="connsiteX31" fmla="*/ 7736427 w 7878726"/>
                <a:gd name="connsiteY31" fmla="*/ 501650 h 1140460"/>
                <a:gd name="connsiteX32" fmla="*/ 7756443 w 7878726"/>
                <a:gd name="connsiteY32" fmla="*/ 406400 h 1140460"/>
                <a:gd name="connsiteX33" fmla="*/ 7680243 w 7878726"/>
                <a:gd name="connsiteY33" fmla="*/ 368300 h 1140460"/>
                <a:gd name="connsiteX34" fmla="*/ 7781843 w 7878726"/>
                <a:gd name="connsiteY34" fmla="*/ 266700 h 1140460"/>
                <a:gd name="connsiteX35" fmla="*/ 7697537 w 7878726"/>
                <a:gd name="connsiteY35" fmla="*/ 247650 h 1140460"/>
                <a:gd name="connsiteX36" fmla="*/ 7731043 w 7878726"/>
                <a:gd name="connsiteY36" fmla="*/ 177800 h 1140460"/>
                <a:gd name="connsiteX37" fmla="*/ 7692943 w 7878726"/>
                <a:gd name="connsiteY37" fmla="*/ 88900 h 1140460"/>
                <a:gd name="connsiteX38" fmla="*/ 7743892 w 7878726"/>
                <a:gd name="connsiteY38" fmla="*/ 28575 h 1140460"/>
                <a:gd name="connsiteX39" fmla="*/ 7604043 w 7878726"/>
                <a:gd name="connsiteY39" fmla="*/ 0 h 1140460"/>
                <a:gd name="connsiteX0" fmla="*/ 7721856 w 7996539"/>
                <a:gd name="connsiteY0" fmla="*/ 0 h 1140460"/>
                <a:gd name="connsiteX1" fmla="*/ 286209 w 7996539"/>
                <a:gd name="connsiteY1" fmla="*/ 0 h 1140460"/>
                <a:gd name="connsiteX2" fmla="*/ 213857 w 7996539"/>
                <a:gd name="connsiteY2" fmla="*/ 11906 h 1140460"/>
                <a:gd name="connsiteX3" fmla="*/ 242432 w 7996539"/>
                <a:gd name="connsiteY3" fmla="*/ 94456 h 1140460"/>
                <a:gd name="connsiteX4" fmla="*/ 244813 w 7996539"/>
                <a:gd name="connsiteY4" fmla="*/ 190500 h 1140460"/>
                <a:gd name="connsiteX5" fmla="*/ 181313 w 7996539"/>
                <a:gd name="connsiteY5" fmla="*/ 190500 h 1140460"/>
                <a:gd name="connsiteX6" fmla="*/ 0 w 7996539"/>
                <a:gd name="connsiteY6" fmla="*/ 273050 h 1140460"/>
                <a:gd name="connsiteX7" fmla="*/ 200363 w 7996539"/>
                <a:gd name="connsiteY7" fmla="*/ 357188 h 1140460"/>
                <a:gd name="connsiteX8" fmla="*/ 219413 w 7996539"/>
                <a:gd name="connsiteY8" fmla="*/ 419100 h 1140460"/>
                <a:gd name="connsiteX9" fmla="*/ 152738 w 7996539"/>
                <a:gd name="connsiteY9" fmla="*/ 492125 h 1140460"/>
                <a:gd name="connsiteX10" fmla="*/ 164809 w 7996539"/>
                <a:gd name="connsiteY10" fmla="*/ 552450 h 1140460"/>
                <a:gd name="connsiteX11" fmla="*/ 181313 w 7996539"/>
                <a:gd name="connsiteY11" fmla="*/ 622300 h 1140460"/>
                <a:gd name="connsiteX12" fmla="*/ 206713 w 7996539"/>
                <a:gd name="connsiteY12" fmla="*/ 673100 h 1140460"/>
                <a:gd name="connsiteX13" fmla="*/ 194013 w 7996539"/>
                <a:gd name="connsiteY13" fmla="*/ 736600 h 1140460"/>
                <a:gd name="connsiteX14" fmla="*/ 239257 w 7996539"/>
                <a:gd name="connsiteY14" fmla="*/ 767556 h 1140460"/>
                <a:gd name="connsiteX15" fmla="*/ 194013 w 7996539"/>
                <a:gd name="connsiteY15" fmla="*/ 889000 h 1140460"/>
                <a:gd name="connsiteX16" fmla="*/ 136069 w 7996539"/>
                <a:gd name="connsiteY16" fmla="*/ 900906 h 1140460"/>
                <a:gd name="connsiteX17" fmla="*/ 228144 w 7996539"/>
                <a:gd name="connsiteY17" fmla="*/ 965200 h 1140460"/>
                <a:gd name="connsiteX18" fmla="*/ 117813 w 7996539"/>
                <a:gd name="connsiteY18" fmla="*/ 1104900 h 1140460"/>
                <a:gd name="connsiteX19" fmla="*/ 151150 w 7996539"/>
                <a:gd name="connsiteY19" fmla="*/ 1119982 h 1140460"/>
                <a:gd name="connsiteX20" fmla="*/ 144917 w 7996539"/>
                <a:gd name="connsiteY20" fmla="*/ 1140460 h 1140460"/>
                <a:gd name="connsiteX21" fmla="*/ 7996539 w 7996539"/>
                <a:gd name="connsiteY21" fmla="*/ 1140460 h 1140460"/>
                <a:gd name="connsiteX22" fmla="*/ 7975856 w 7996539"/>
                <a:gd name="connsiteY22" fmla="*/ 1092200 h 1140460"/>
                <a:gd name="connsiteX23" fmla="*/ 7886956 w 7996539"/>
                <a:gd name="connsiteY23" fmla="*/ 1028700 h 1140460"/>
                <a:gd name="connsiteX24" fmla="*/ 7836156 w 7996539"/>
                <a:gd name="connsiteY24" fmla="*/ 952500 h 1140460"/>
                <a:gd name="connsiteX25" fmla="*/ 7899656 w 7996539"/>
                <a:gd name="connsiteY25" fmla="*/ 876300 h 1140460"/>
                <a:gd name="connsiteX26" fmla="*/ 7937756 w 7996539"/>
                <a:gd name="connsiteY26" fmla="*/ 800100 h 1140460"/>
                <a:gd name="connsiteX27" fmla="*/ 7899656 w 7996539"/>
                <a:gd name="connsiteY27" fmla="*/ 723900 h 1140460"/>
                <a:gd name="connsiteX28" fmla="*/ 7886956 w 7996539"/>
                <a:gd name="connsiteY28" fmla="*/ 660400 h 1140460"/>
                <a:gd name="connsiteX29" fmla="*/ 7912356 w 7996539"/>
                <a:gd name="connsiteY29" fmla="*/ 609600 h 1140460"/>
                <a:gd name="connsiteX30" fmla="*/ 7940295 w 7996539"/>
                <a:gd name="connsiteY30" fmla="*/ 515143 h 1140460"/>
                <a:gd name="connsiteX31" fmla="*/ 7854240 w 7996539"/>
                <a:gd name="connsiteY31" fmla="*/ 501650 h 1140460"/>
                <a:gd name="connsiteX32" fmla="*/ 7874256 w 7996539"/>
                <a:gd name="connsiteY32" fmla="*/ 406400 h 1140460"/>
                <a:gd name="connsiteX33" fmla="*/ 7798056 w 7996539"/>
                <a:gd name="connsiteY33" fmla="*/ 368300 h 1140460"/>
                <a:gd name="connsiteX34" fmla="*/ 7899656 w 7996539"/>
                <a:gd name="connsiteY34" fmla="*/ 266700 h 1140460"/>
                <a:gd name="connsiteX35" fmla="*/ 7815350 w 7996539"/>
                <a:gd name="connsiteY35" fmla="*/ 247650 h 1140460"/>
                <a:gd name="connsiteX36" fmla="*/ 7848856 w 7996539"/>
                <a:gd name="connsiteY36" fmla="*/ 177800 h 1140460"/>
                <a:gd name="connsiteX37" fmla="*/ 7810756 w 7996539"/>
                <a:gd name="connsiteY37" fmla="*/ 88900 h 1140460"/>
                <a:gd name="connsiteX38" fmla="*/ 7861705 w 7996539"/>
                <a:gd name="connsiteY38" fmla="*/ 28575 h 1140460"/>
                <a:gd name="connsiteX39" fmla="*/ 7721856 w 7996539"/>
                <a:gd name="connsiteY39" fmla="*/ 0 h 1140460"/>
                <a:gd name="connsiteX0" fmla="*/ 7721856 w 7996539"/>
                <a:gd name="connsiteY0" fmla="*/ 0 h 1140460"/>
                <a:gd name="connsiteX1" fmla="*/ 286209 w 7996539"/>
                <a:gd name="connsiteY1" fmla="*/ 0 h 1140460"/>
                <a:gd name="connsiteX2" fmla="*/ 213857 w 7996539"/>
                <a:gd name="connsiteY2" fmla="*/ 11906 h 1140460"/>
                <a:gd name="connsiteX3" fmla="*/ 130502 w 7996539"/>
                <a:gd name="connsiteY3" fmla="*/ 81756 h 1140460"/>
                <a:gd name="connsiteX4" fmla="*/ 244813 w 7996539"/>
                <a:gd name="connsiteY4" fmla="*/ 190500 h 1140460"/>
                <a:gd name="connsiteX5" fmla="*/ 181313 w 7996539"/>
                <a:gd name="connsiteY5" fmla="*/ 190500 h 1140460"/>
                <a:gd name="connsiteX6" fmla="*/ 0 w 7996539"/>
                <a:gd name="connsiteY6" fmla="*/ 273050 h 1140460"/>
                <a:gd name="connsiteX7" fmla="*/ 200363 w 7996539"/>
                <a:gd name="connsiteY7" fmla="*/ 357188 h 1140460"/>
                <a:gd name="connsiteX8" fmla="*/ 219413 w 7996539"/>
                <a:gd name="connsiteY8" fmla="*/ 419100 h 1140460"/>
                <a:gd name="connsiteX9" fmla="*/ 152738 w 7996539"/>
                <a:gd name="connsiteY9" fmla="*/ 492125 h 1140460"/>
                <a:gd name="connsiteX10" fmla="*/ 164809 w 7996539"/>
                <a:gd name="connsiteY10" fmla="*/ 552450 h 1140460"/>
                <a:gd name="connsiteX11" fmla="*/ 181313 w 7996539"/>
                <a:gd name="connsiteY11" fmla="*/ 622300 h 1140460"/>
                <a:gd name="connsiteX12" fmla="*/ 206713 w 7996539"/>
                <a:gd name="connsiteY12" fmla="*/ 673100 h 1140460"/>
                <a:gd name="connsiteX13" fmla="*/ 194013 w 7996539"/>
                <a:gd name="connsiteY13" fmla="*/ 736600 h 1140460"/>
                <a:gd name="connsiteX14" fmla="*/ 239257 w 7996539"/>
                <a:gd name="connsiteY14" fmla="*/ 767556 h 1140460"/>
                <a:gd name="connsiteX15" fmla="*/ 194013 w 7996539"/>
                <a:gd name="connsiteY15" fmla="*/ 889000 h 1140460"/>
                <a:gd name="connsiteX16" fmla="*/ 136069 w 7996539"/>
                <a:gd name="connsiteY16" fmla="*/ 900906 h 1140460"/>
                <a:gd name="connsiteX17" fmla="*/ 228144 w 7996539"/>
                <a:gd name="connsiteY17" fmla="*/ 965200 h 1140460"/>
                <a:gd name="connsiteX18" fmla="*/ 117813 w 7996539"/>
                <a:gd name="connsiteY18" fmla="*/ 1104900 h 1140460"/>
                <a:gd name="connsiteX19" fmla="*/ 151150 w 7996539"/>
                <a:gd name="connsiteY19" fmla="*/ 1119982 h 1140460"/>
                <a:gd name="connsiteX20" fmla="*/ 144917 w 7996539"/>
                <a:gd name="connsiteY20" fmla="*/ 1140460 h 1140460"/>
                <a:gd name="connsiteX21" fmla="*/ 7996539 w 7996539"/>
                <a:gd name="connsiteY21" fmla="*/ 1140460 h 1140460"/>
                <a:gd name="connsiteX22" fmla="*/ 7975856 w 7996539"/>
                <a:gd name="connsiteY22" fmla="*/ 1092200 h 1140460"/>
                <a:gd name="connsiteX23" fmla="*/ 7886956 w 7996539"/>
                <a:gd name="connsiteY23" fmla="*/ 1028700 h 1140460"/>
                <a:gd name="connsiteX24" fmla="*/ 7836156 w 7996539"/>
                <a:gd name="connsiteY24" fmla="*/ 952500 h 1140460"/>
                <a:gd name="connsiteX25" fmla="*/ 7899656 w 7996539"/>
                <a:gd name="connsiteY25" fmla="*/ 876300 h 1140460"/>
                <a:gd name="connsiteX26" fmla="*/ 7937756 w 7996539"/>
                <a:gd name="connsiteY26" fmla="*/ 800100 h 1140460"/>
                <a:gd name="connsiteX27" fmla="*/ 7899656 w 7996539"/>
                <a:gd name="connsiteY27" fmla="*/ 723900 h 1140460"/>
                <a:gd name="connsiteX28" fmla="*/ 7886956 w 7996539"/>
                <a:gd name="connsiteY28" fmla="*/ 660400 h 1140460"/>
                <a:gd name="connsiteX29" fmla="*/ 7912356 w 7996539"/>
                <a:gd name="connsiteY29" fmla="*/ 609600 h 1140460"/>
                <a:gd name="connsiteX30" fmla="*/ 7940295 w 7996539"/>
                <a:gd name="connsiteY30" fmla="*/ 515143 h 1140460"/>
                <a:gd name="connsiteX31" fmla="*/ 7854240 w 7996539"/>
                <a:gd name="connsiteY31" fmla="*/ 501650 h 1140460"/>
                <a:gd name="connsiteX32" fmla="*/ 7874256 w 7996539"/>
                <a:gd name="connsiteY32" fmla="*/ 406400 h 1140460"/>
                <a:gd name="connsiteX33" fmla="*/ 7798056 w 7996539"/>
                <a:gd name="connsiteY33" fmla="*/ 368300 h 1140460"/>
                <a:gd name="connsiteX34" fmla="*/ 7899656 w 7996539"/>
                <a:gd name="connsiteY34" fmla="*/ 266700 h 1140460"/>
                <a:gd name="connsiteX35" fmla="*/ 7815350 w 7996539"/>
                <a:gd name="connsiteY35" fmla="*/ 247650 h 1140460"/>
                <a:gd name="connsiteX36" fmla="*/ 7848856 w 7996539"/>
                <a:gd name="connsiteY36" fmla="*/ 177800 h 1140460"/>
                <a:gd name="connsiteX37" fmla="*/ 7810756 w 7996539"/>
                <a:gd name="connsiteY37" fmla="*/ 88900 h 1140460"/>
                <a:gd name="connsiteX38" fmla="*/ 7861705 w 7996539"/>
                <a:gd name="connsiteY38" fmla="*/ 28575 h 1140460"/>
                <a:gd name="connsiteX39" fmla="*/ 7721856 w 7996539"/>
                <a:gd name="connsiteY39" fmla="*/ 0 h 1140460"/>
                <a:gd name="connsiteX0" fmla="*/ 7617388 w 7892071"/>
                <a:gd name="connsiteY0" fmla="*/ 0 h 1140460"/>
                <a:gd name="connsiteX1" fmla="*/ 181741 w 7892071"/>
                <a:gd name="connsiteY1" fmla="*/ 0 h 1140460"/>
                <a:gd name="connsiteX2" fmla="*/ 109389 w 7892071"/>
                <a:gd name="connsiteY2" fmla="*/ 11906 h 1140460"/>
                <a:gd name="connsiteX3" fmla="*/ 26034 w 7892071"/>
                <a:gd name="connsiteY3" fmla="*/ 81756 h 1140460"/>
                <a:gd name="connsiteX4" fmla="*/ 140345 w 7892071"/>
                <a:gd name="connsiteY4" fmla="*/ 190500 h 1140460"/>
                <a:gd name="connsiteX5" fmla="*/ 76845 w 7892071"/>
                <a:gd name="connsiteY5" fmla="*/ 190500 h 1140460"/>
                <a:gd name="connsiteX6" fmla="*/ 0 w 7892071"/>
                <a:gd name="connsiteY6" fmla="*/ 292100 h 1140460"/>
                <a:gd name="connsiteX7" fmla="*/ 95895 w 7892071"/>
                <a:gd name="connsiteY7" fmla="*/ 357188 h 1140460"/>
                <a:gd name="connsiteX8" fmla="*/ 114945 w 7892071"/>
                <a:gd name="connsiteY8" fmla="*/ 419100 h 1140460"/>
                <a:gd name="connsiteX9" fmla="*/ 48270 w 7892071"/>
                <a:gd name="connsiteY9" fmla="*/ 492125 h 1140460"/>
                <a:gd name="connsiteX10" fmla="*/ 60341 w 7892071"/>
                <a:gd name="connsiteY10" fmla="*/ 552450 h 1140460"/>
                <a:gd name="connsiteX11" fmla="*/ 76845 w 7892071"/>
                <a:gd name="connsiteY11" fmla="*/ 622300 h 1140460"/>
                <a:gd name="connsiteX12" fmla="*/ 102245 w 7892071"/>
                <a:gd name="connsiteY12" fmla="*/ 673100 h 1140460"/>
                <a:gd name="connsiteX13" fmla="*/ 89545 w 7892071"/>
                <a:gd name="connsiteY13" fmla="*/ 736600 h 1140460"/>
                <a:gd name="connsiteX14" fmla="*/ 134789 w 7892071"/>
                <a:gd name="connsiteY14" fmla="*/ 767556 h 1140460"/>
                <a:gd name="connsiteX15" fmla="*/ 89545 w 7892071"/>
                <a:gd name="connsiteY15" fmla="*/ 889000 h 1140460"/>
                <a:gd name="connsiteX16" fmla="*/ 31601 w 7892071"/>
                <a:gd name="connsiteY16" fmla="*/ 900906 h 1140460"/>
                <a:gd name="connsiteX17" fmla="*/ 123676 w 7892071"/>
                <a:gd name="connsiteY17" fmla="*/ 965200 h 1140460"/>
                <a:gd name="connsiteX18" fmla="*/ 13345 w 7892071"/>
                <a:gd name="connsiteY18" fmla="*/ 1104900 h 1140460"/>
                <a:gd name="connsiteX19" fmla="*/ 46682 w 7892071"/>
                <a:gd name="connsiteY19" fmla="*/ 1119982 h 1140460"/>
                <a:gd name="connsiteX20" fmla="*/ 40449 w 7892071"/>
                <a:gd name="connsiteY20" fmla="*/ 1140460 h 1140460"/>
                <a:gd name="connsiteX21" fmla="*/ 7892071 w 7892071"/>
                <a:gd name="connsiteY21" fmla="*/ 1140460 h 1140460"/>
                <a:gd name="connsiteX22" fmla="*/ 7871388 w 7892071"/>
                <a:gd name="connsiteY22" fmla="*/ 1092200 h 1140460"/>
                <a:gd name="connsiteX23" fmla="*/ 7782488 w 7892071"/>
                <a:gd name="connsiteY23" fmla="*/ 1028700 h 1140460"/>
                <a:gd name="connsiteX24" fmla="*/ 7731688 w 7892071"/>
                <a:gd name="connsiteY24" fmla="*/ 952500 h 1140460"/>
                <a:gd name="connsiteX25" fmla="*/ 7795188 w 7892071"/>
                <a:gd name="connsiteY25" fmla="*/ 876300 h 1140460"/>
                <a:gd name="connsiteX26" fmla="*/ 7833288 w 7892071"/>
                <a:gd name="connsiteY26" fmla="*/ 800100 h 1140460"/>
                <a:gd name="connsiteX27" fmla="*/ 7795188 w 7892071"/>
                <a:gd name="connsiteY27" fmla="*/ 723900 h 1140460"/>
                <a:gd name="connsiteX28" fmla="*/ 7782488 w 7892071"/>
                <a:gd name="connsiteY28" fmla="*/ 660400 h 1140460"/>
                <a:gd name="connsiteX29" fmla="*/ 7807888 w 7892071"/>
                <a:gd name="connsiteY29" fmla="*/ 609600 h 1140460"/>
                <a:gd name="connsiteX30" fmla="*/ 7835827 w 7892071"/>
                <a:gd name="connsiteY30" fmla="*/ 515143 h 1140460"/>
                <a:gd name="connsiteX31" fmla="*/ 7749772 w 7892071"/>
                <a:gd name="connsiteY31" fmla="*/ 501650 h 1140460"/>
                <a:gd name="connsiteX32" fmla="*/ 7769788 w 7892071"/>
                <a:gd name="connsiteY32" fmla="*/ 406400 h 1140460"/>
                <a:gd name="connsiteX33" fmla="*/ 7693588 w 7892071"/>
                <a:gd name="connsiteY33" fmla="*/ 368300 h 1140460"/>
                <a:gd name="connsiteX34" fmla="*/ 7795188 w 7892071"/>
                <a:gd name="connsiteY34" fmla="*/ 266700 h 1140460"/>
                <a:gd name="connsiteX35" fmla="*/ 7710882 w 7892071"/>
                <a:gd name="connsiteY35" fmla="*/ 247650 h 1140460"/>
                <a:gd name="connsiteX36" fmla="*/ 7744388 w 7892071"/>
                <a:gd name="connsiteY36" fmla="*/ 177800 h 1140460"/>
                <a:gd name="connsiteX37" fmla="*/ 7706288 w 7892071"/>
                <a:gd name="connsiteY37" fmla="*/ 88900 h 1140460"/>
                <a:gd name="connsiteX38" fmla="*/ 7757237 w 7892071"/>
                <a:gd name="connsiteY38" fmla="*/ 28575 h 1140460"/>
                <a:gd name="connsiteX39" fmla="*/ 7617388 w 7892071"/>
                <a:gd name="connsiteY39" fmla="*/ 0 h 1140460"/>
                <a:gd name="connsiteX0" fmla="*/ 7619611 w 7894294"/>
                <a:gd name="connsiteY0" fmla="*/ 0 h 1140460"/>
                <a:gd name="connsiteX1" fmla="*/ 183964 w 7894294"/>
                <a:gd name="connsiteY1" fmla="*/ 0 h 1140460"/>
                <a:gd name="connsiteX2" fmla="*/ 111612 w 7894294"/>
                <a:gd name="connsiteY2" fmla="*/ 11906 h 1140460"/>
                <a:gd name="connsiteX3" fmla="*/ 28257 w 7894294"/>
                <a:gd name="connsiteY3" fmla="*/ 81756 h 1140460"/>
                <a:gd name="connsiteX4" fmla="*/ 142568 w 7894294"/>
                <a:gd name="connsiteY4" fmla="*/ 190500 h 1140460"/>
                <a:gd name="connsiteX5" fmla="*/ 79068 w 7894294"/>
                <a:gd name="connsiteY5" fmla="*/ 190500 h 1140460"/>
                <a:gd name="connsiteX6" fmla="*/ 2223 w 7894294"/>
                <a:gd name="connsiteY6" fmla="*/ 292100 h 1140460"/>
                <a:gd name="connsiteX7" fmla="*/ 98118 w 7894294"/>
                <a:gd name="connsiteY7" fmla="*/ 357188 h 1140460"/>
                <a:gd name="connsiteX8" fmla="*/ 117168 w 7894294"/>
                <a:gd name="connsiteY8" fmla="*/ 419100 h 1140460"/>
                <a:gd name="connsiteX9" fmla="*/ 50493 w 7894294"/>
                <a:gd name="connsiteY9" fmla="*/ 492125 h 1140460"/>
                <a:gd name="connsiteX10" fmla="*/ 62564 w 7894294"/>
                <a:gd name="connsiteY10" fmla="*/ 552450 h 1140460"/>
                <a:gd name="connsiteX11" fmla="*/ 79068 w 7894294"/>
                <a:gd name="connsiteY11" fmla="*/ 622300 h 1140460"/>
                <a:gd name="connsiteX12" fmla="*/ 0 w 7894294"/>
                <a:gd name="connsiteY12" fmla="*/ 666750 h 1140460"/>
                <a:gd name="connsiteX13" fmla="*/ 91768 w 7894294"/>
                <a:gd name="connsiteY13" fmla="*/ 736600 h 1140460"/>
                <a:gd name="connsiteX14" fmla="*/ 137012 w 7894294"/>
                <a:gd name="connsiteY14" fmla="*/ 767556 h 1140460"/>
                <a:gd name="connsiteX15" fmla="*/ 91768 w 7894294"/>
                <a:gd name="connsiteY15" fmla="*/ 889000 h 1140460"/>
                <a:gd name="connsiteX16" fmla="*/ 33824 w 7894294"/>
                <a:gd name="connsiteY16" fmla="*/ 900906 h 1140460"/>
                <a:gd name="connsiteX17" fmla="*/ 125899 w 7894294"/>
                <a:gd name="connsiteY17" fmla="*/ 965200 h 1140460"/>
                <a:gd name="connsiteX18" fmla="*/ 15568 w 7894294"/>
                <a:gd name="connsiteY18" fmla="*/ 1104900 h 1140460"/>
                <a:gd name="connsiteX19" fmla="*/ 48905 w 7894294"/>
                <a:gd name="connsiteY19" fmla="*/ 1119982 h 1140460"/>
                <a:gd name="connsiteX20" fmla="*/ 42672 w 7894294"/>
                <a:gd name="connsiteY20" fmla="*/ 1140460 h 1140460"/>
                <a:gd name="connsiteX21" fmla="*/ 7894294 w 7894294"/>
                <a:gd name="connsiteY21" fmla="*/ 1140460 h 1140460"/>
                <a:gd name="connsiteX22" fmla="*/ 7873611 w 7894294"/>
                <a:gd name="connsiteY22" fmla="*/ 1092200 h 1140460"/>
                <a:gd name="connsiteX23" fmla="*/ 7784711 w 7894294"/>
                <a:gd name="connsiteY23" fmla="*/ 1028700 h 1140460"/>
                <a:gd name="connsiteX24" fmla="*/ 7733911 w 7894294"/>
                <a:gd name="connsiteY24" fmla="*/ 952500 h 1140460"/>
                <a:gd name="connsiteX25" fmla="*/ 7797411 w 7894294"/>
                <a:gd name="connsiteY25" fmla="*/ 876300 h 1140460"/>
                <a:gd name="connsiteX26" fmla="*/ 7835511 w 7894294"/>
                <a:gd name="connsiteY26" fmla="*/ 800100 h 1140460"/>
                <a:gd name="connsiteX27" fmla="*/ 7797411 w 7894294"/>
                <a:gd name="connsiteY27" fmla="*/ 723900 h 1140460"/>
                <a:gd name="connsiteX28" fmla="*/ 7784711 w 7894294"/>
                <a:gd name="connsiteY28" fmla="*/ 660400 h 1140460"/>
                <a:gd name="connsiteX29" fmla="*/ 7810111 w 7894294"/>
                <a:gd name="connsiteY29" fmla="*/ 609600 h 1140460"/>
                <a:gd name="connsiteX30" fmla="*/ 7838050 w 7894294"/>
                <a:gd name="connsiteY30" fmla="*/ 515143 h 1140460"/>
                <a:gd name="connsiteX31" fmla="*/ 7751995 w 7894294"/>
                <a:gd name="connsiteY31" fmla="*/ 501650 h 1140460"/>
                <a:gd name="connsiteX32" fmla="*/ 7772011 w 7894294"/>
                <a:gd name="connsiteY32" fmla="*/ 406400 h 1140460"/>
                <a:gd name="connsiteX33" fmla="*/ 7695811 w 7894294"/>
                <a:gd name="connsiteY33" fmla="*/ 368300 h 1140460"/>
                <a:gd name="connsiteX34" fmla="*/ 7797411 w 7894294"/>
                <a:gd name="connsiteY34" fmla="*/ 266700 h 1140460"/>
                <a:gd name="connsiteX35" fmla="*/ 7713105 w 7894294"/>
                <a:gd name="connsiteY35" fmla="*/ 247650 h 1140460"/>
                <a:gd name="connsiteX36" fmla="*/ 7746611 w 7894294"/>
                <a:gd name="connsiteY36" fmla="*/ 177800 h 1140460"/>
                <a:gd name="connsiteX37" fmla="*/ 7708511 w 7894294"/>
                <a:gd name="connsiteY37" fmla="*/ 88900 h 1140460"/>
                <a:gd name="connsiteX38" fmla="*/ 7759460 w 7894294"/>
                <a:gd name="connsiteY38" fmla="*/ 28575 h 1140460"/>
                <a:gd name="connsiteX39" fmla="*/ 7619611 w 7894294"/>
                <a:gd name="connsiteY39" fmla="*/ 0 h 1140460"/>
                <a:gd name="connsiteX0" fmla="*/ 7619611 w 7894294"/>
                <a:gd name="connsiteY0" fmla="*/ 0 h 1140460"/>
                <a:gd name="connsiteX1" fmla="*/ 183964 w 7894294"/>
                <a:gd name="connsiteY1" fmla="*/ 0 h 1140460"/>
                <a:gd name="connsiteX2" fmla="*/ 111612 w 7894294"/>
                <a:gd name="connsiteY2" fmla="*/ 11906 h 1140460"/>
                <a:gd name="connsiteX3" fmla="*/ 28257 w 7894294"/>
                <a:gd name="connsiteY3" fmla="*/ 81756 h 1140460"/>
                <a:gd name="connsiteX4" fmla="*/ 142568 w 7894294"/>
                <a:gd name="connsiteY4" fmla="*/ 190500 h 1140460"/>
                <a:gd name="connsiteX5" fmla="*/ 79068 w 7894294"/>
                <a:gd name="connsiteY5" fmla="*/ 190500 h 1140460"/>
                <a:gd name="connsiteX6" fmla="*/ 2223 w 7894294"/>
                <a:gd name="connsiteY6" fmla="*/ 292100 h 1140460"/>
                <a:gd name="connsiteX7" fmla="*/ 98118 w 7894294"/>
                <a:gd name="connsiteY7" fmla="*/ 357188 h 1140460"/>
                <a:gd name="connsiteX8" fmla="*/ 117168 w 7894294"/>
                <a:gd name="connsiteY8" fmla="*/ 419100 h 1140460"/>
                <a:gd name="connsiteX9" fmla="*/ 50493 w 7894294"/>
                <a:gd name="connsiteY9" fmla="*/ 492125 h 1140460"/>
                <a:gd name="connsiteX10" fmla="*/ 62564 w 7894294"/>
                <a:gd name="connsiteY10" fmla="*/ 552450 h 1140460"/>
                <a:gd name="connsiteX11" fmla="*/ 79068 w 7894294"/>
                <a:gd name="connsiteY11" fmla="*/ 622300 h 1140460"/>
                <a:gd name="connsiteX12" fmla="*/ 0 w 7894294"/>
                <a:gd name="connsiteY12" fmla="*/ 666750 h 1140460"/>
                <a:gd name="connsiteX13" fmla="*/ 91768 w 7894294"/>
                <a:gd name="connsiteY13" fmla="*/ 736600 h 1140460"/>
                <a:gd name="connsiteX14" fmla="*/ 137012 w 7894294"/>
                <a:gd name="connsiteY14" fmla="*/ 767556 h 1140460"/>
                <a:gd name="connsiteX15" fmla="*/ 91768 w 7894294"/>
                <a:gd name="connsiteY15" fmla="*/ 889000 h 1140460"/>
                <a:gd name="connsiteX16" fmla="*/ 86058 w 7894294"/>
                <a:gd name="connsiteY16" fmla="*/ 945356 h 1140460"/>
                <a:gd name="connsiteX17" fmla="*/ 125899 w 7894294"/>
                <a:gd name="connsiteY17" fmla="*/ 965200 h 1140460"/>
                <a:gd name="connsiteX18" fmla="*/ 15568 w 7894294"/>
                <a:gd name="connsiteY18" fmla="*/ 1104900 h 1140460"/>
                <a:gd name="connsiteX19" fmla="*/ 48905 w 7894294"/>
                <a:gd name="connsiteY19" fmla="*/ 1119982 h 1140460"/>
                <a:gd name="connsiteX20" fmla="*/ 42672 w 7894294"/>
                <a:gd name="connsiteY20" fmla="*/ 1140460 h 1140460"/>
                <a:gd name="connsiteX21" fmla="*/ 7894294 w 7894294"/>
                <a:gd name="connsiteY21" fmla="*/ 1140460 h 1140460"/>
                <a:gd name="connsiteX22" fmla="*/ 7873611 w 7894294"/>
                <a:gd name="connsiteY22" fmla="*/ 1092200 h 1140460"/>
                <a:gd name="connsiteX23" fmla="*/ 7784711 w 7894294"/>
                <a:gd name="connsiteY23" fmla="*/ 1028700 h 1140460"/>
                <a:gd name="connsiteX24" fmla="*/ 7733911 w 7894294"/>
                <a:gd name="connsiteY24" fmla="*/ 952500 h 1140460"/>
                <a:gd name="connsiteX25" fmla="*/ 7797411 w 7894294"/>
                <a:gd name="connsiteY25" fmla="*/ 876300 h 1140460"/>
                <a:gd name="connsiteX26" fmla="*/ 7835511 w 7894294"/>
                <a:gd name="connsiteY26" fmla="*/ 800100 h 1140460"/>
                <a:gd name="connsiteX27" fmla="*/ 7797411 w 7894294"/>
                <a:gd name="connsiteY27" fmla="*/ 723900 h 1140460"/>
                <a:gd name="connsiteX28" fmla="*/ 7784711 w 7894294"/>
                <a:gd name="connsiteY28" fmla="*/ 660400 h 1140460"/>
                <a:gd name="connsiteX29" fmla="*/ 7810111 w 7894294"/>
                <a:gd name="connsiteY29" fmla="*/ 609600 h 1140460"/>
                <a:gd name="connsiteX30" fmla="*/ 7838050 w 7894294"/>
                <a:gd name="connsiteY30" fmla="*/ 515143 h 1140460"/>
                <a:gd name="connsiteX31" fmla="*/ 7751995 w 7894294"/>
                <a:gd name="connsiteY31" fmla="*/ 501650 h 1140460"/>
                <a:gd name="connsiteX32" fmla="*/ 7772011 w 7894294"/>
                <a:gd name="connsiteY32" fmla="*/ 406400 h 1140460"/>
                <a:gd name="connsiteX33" fmla="*/ 7695811 w 7894294"/>
                <a:gd name="connsiteY33" fmla="*/ 368300 h 1140460"/>
                <a:gd name="connsiteX34" fmla="*/ 7797411 w 7894294"/>
                <a:gd name="connsiteY34" fmla="*/ 266700 h 1140460"/>
                <a:gd name="connsiteX35" fmla="*/ 7713105 w 7894294"/>
                <a:gd name="connsiteY35" fmla="*/ 247650 h 1140460"/>
                <a:gd name="connsiteX36" fmla="*/ 7746611 w 7894294"/>
                <a:gd name="connsiteY36" fmla="*/ 177800 h 1140460"/>
                <a:gd name="connsiteX37" fmla="*/ 7708511 w 7894294"/>
                <a:gd name="connsiteY37" fmla="*/ 88900 h 1140460"/>
                <a:gd name="connsiteX38" fmla="*/ 7759460 w 7894294"/>
                <a:gd name="connsiteY38" fmla="*/ 28575 h 1140460"/>
                <a:gd name="connsiteX39" fmla="*/ 7619611 w 7894294"/>
                <a:gd name="connsiteY39" fmla="*/ 0 h 1140460"/>
                <a:gd name="connsiteX0" fmla="*/ 7619611 w 7894294"/>
                <a:gd name="connsiteY0" fmla="*/ 0 h 1140460"/>
                <a:gd name="connsiteX1" fmla="*/ 183964 w 7894294"/>
                <a:gd name="connsiteY1" fmla="*/ 0 h 1140460"/>
                <a:gd name="connsiteX2" fmla="*/ 111612 w 7894294"/>
                <a:gd name="connsiteY2" fmla="*/ 11906 h 1140460"/>
                <a:gd name="connsiteX3" fmla="*/ 28257 w 7894294"/>
                <a:gd name="connsiteY3" fmla="*/ 81756 h 1140460"/>
                <a:gd name="connsiteX4" fmla="*/ 142568 w 7894294"/>
                <a:gd name="connsiteY4" fmla="*/ 190500 h 1140460"/>
                <a:gd name="connsiteX5" fmla="*/ 79068 w 7894294"/>
                <a:gd name="connsiteY5" fmla="*/ 190500 h 1140460"/>
                <a:gd name="connsiteX6" fmla="*/ 2223 w 7894294"/>
                <a:gd name="connsiteY6" fmla="*/ 292100 h 1140460"/>
                <a:gd name="connsiteX7" fmla="*/ 98118 w 7894294"/>
                <a:gd name="connsiteY7" fmla="*/ 357188 h 1140460"/>
                <a:gd name="connsiteX8" fmla="*/ 117168 w 7894294"/>
                <a:gd name="connsiteY8" fmla="*/ 419100 h 1140460"/>
                <a:gd name="connsiteX9" fmla="*/ 50493 w 7894294"/>
                <a:gd name="connsiteY9" fmla="*/ 492125 h 1140460"/>
                <a:gd name="connsiteX10" fmla="*/ 62564 w 7894294"/>
                <a:gd name="connsiteY10" fmla="*/ 552450 h 1140460"/>
                <a:gd name="connsiteX11" fmla="*/ 79068 w 7894294"/>
                <a:gd name="connsiteY11" fmla="*/ 622300 h 1140460"/>
                <a:gd name="connsiteX12" fmla="*/ 0 w 7894294"/>
                <a:gd name="connsiteY12" fmla="*/ 666750 h 1140460"/>
                <a:gd name="connsiteX13" fmla="*/ 91768 w 7894294"/>
                <a:gd name="connsiteY13" fmla="*/ 736600 h 1140460"/>
                <a:gd name="connsiteX14" fmla="*/ 137012 w 7894294"/>
                <a:gd name="connsiteY14" fmla="*/ 767556 h 1140460"/>
                <a:gd name="connsiteX15" fmla="*/ 91768 w 7894294"/>
                <a:gd name="connsiteY15" fmla="*/ 889000 h 1140460"/>
                <a:gd name="connsiteX16" fmla="*/ 86058 w 7894294"/>
                <a:gd name="connsiteY16" fmla="*/ 945356 h 1140460"/>
                <a:gd name="connsiteX17" fmla="*/ 36355 w 7894294"/>
                <a:gd name="connsiteY17" fmla="*/ 1003300 h 1140460"/>
                <a:gd name="connsiteX18" fmla="*/ 15568 w 7894294"/>
                <a:gd name="connsiteY18" fmla="*/ 1104900 h 1140460"/>
                <a:gd name="connsiteX19" fmla="*/ 48905 w 7894294"/>
                <a:gd name="connsiteY19" fmla="*/ 1119982 h 1140460"/>
                <a:gd name="connsiteX20" fmla="*/ 42672 w 7894294"/>
                <a:gd name="connsiteY20" fmla="*/ 1140460 h 1140460"/>
                <a:gd name="connsiteX21" fmla="*/ 7894294 w 7894294"/>
                <a:gd name="connsiteY21" fmla="*/ 1140460 h 1140460"/>
                <a:gd name="connsiteX22" fmla="*/ 7873611 w 7894294"/>
                <a:gd name="connsiteY22" fmla="*/ 1092200 h 1140460"/>
                <a:gd name="connsiteX23" fmla="*/ 7784711 w 7894294"/>
                <a:gd name="connsiteY23" fmla="*/ 1028700 h 1140460"/>
                <a:gd name="connsiteX24" fmla="*/ 7733911 w 7894294"/>
                <a:gd name="connsiteY24" fmla="*/ 952500 h 1140460"/>
                <a:gd name="connsiteX25" fmla="*/ 7797411 w 7894294"/>
                <a:gd name="connsiteY25" fmla="*/ 876300 h 1140460"/>
                <a:gd name="connsiteX26" fmla="*/ 7835511 w 7894294"/>
                <a:gd name="connsiteY26" fmla="*/ 800100 h 1140460"/>
                <a:gd name="connsiteX27" fmla="*/ 7797411 w 7894294"/>
                <a:gd name="connsiteY27" fmla="*/ 723900 h 1140460"/>
                <a:gd name="connsiteX28" fmla="*/ 7784711 w 7894294"/>
                <a:gd name="connsiteY28" fmla="*/ 660400 h 1140460"/>
                <a:gd name="connsiteX29" fmla="*/ 7810111 w 7894294"/>
                <a:gd name="connsiteY29" fmla="*/ 609600 h 1140460"/>
                <a:gd name="connsiteX30" fmla="*/ 7838050 w 7894294"/>
                <a:gd name="connsiteY30" fmla="*/ 515143 h 1140460"/>
                <a:gd name="connsiteX31" fmla="*/ 7751995 w 7894294"/>
                <a:gd name="connsiteY31" fmla="*/ 501650 h 1140460"/>
                <a:gd name="connsiteX32" fmla="*/ 7772011 w 7894294"/>
                <a:gd name="connsiteY32" fmla="*/ 406400 h 1140460"/>
                <a:gd name="connsiteX33" fmla="*/ 7695811 w 7894294"/>
                <a:gd name="connsiteY33" fmla="*/ 368300 h 1140460"/>
                <a:gd name="connsiteX34" fmla="*/ 7797411 w 7894294"/>
                <a:gd name="connsiteY34" fmla="*/ 266700 h 1140460"/>
                <a:gd name="connsiteX35" fmla="*/ 7713105 w 7894294"/>
                <a:gd name="connsiteY35" fmla="*/ 247650 h 1140460"/>
                <a:gd name="connsiteX36" fmla="*/ 7746611 w 7894294"/>
                <a:gd name="connsiteY36" fmla="*/ 177800 h 1140460"/>
                <a:gd name="connsiteX37" fmla="*/ 7708511 w 7894294"/>
                <a:gd name="connsiteY37" fmla="*/ 88900 h 1140460"/>
                <a:gd name="connsiteX38" fmla="*/ 7759460 w 7894294"/>
                <a:gd name="connsiteY38" fmla="*/ 28575 h 1140460"/>
                <a:gd name="connsiteX39" fmla="*/ 7619611 w 7894294"/>
                <a:gd name="connsiteY39" fmla="*/ 0 h 1140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7894294" h="1140460">
                  <a:moveTo>
                    <a:pt x="7619611" y="0"/>
                  </a:moveTo>
                  <a:lnTo>
                    <a:pt x="183964" y="0"/>
                  </a:lnTo>
                  <a:lnTo>
                    <a:pt x="111612" y="11906"/>
                  </a:lnTo>
                  <a:lnTo>
                    <a:pt x="28257" y="81756"/>
                  </a:lnTo>
                  <a:cubicBezTo>
                    <a:pt x="29051" y="113771"/>
                    <a:pt x="141774" y="158485"/>
                    <a:pt x="142568" y="190500"/>
                  </a:cubicBezTo>
                  <a:lnTo>
                    <a:pt x="79068" y="190500"/>
                  </a:lnTo>
                  <a:lnTo>
                    <a:pt x="2223" y="292100"/>
                  </a:lnTo>
                  <a:lnTo>
                    <a:pt x="98118" y="357188"/>
                  </a:lnTo>
                  <a:lnTo>
                    <a:pt x="117168" y="419100"/>
                  </a:lnTo>
                  <a:lnTo>
                    <a:pt x="50493" y="492125"/>
                  </a:lnTo>
                  <a:lnTo>
                    <a:pt x="62564" y="552450"/>
                  </a:lnTo>
                  <a:lnTo>
                    <a:pt x="79068" y="622300"/>
                  </a:lnTo>
                  <a:lnTo>
                    <a:pt x="0" y="666750"/>
                  </a:lnTo>
                  <a:lnTo>
                    <a:pt x="91768" y="736600"/>
                  </a:lnTo>
                  <a:lnTo>
                    <a:pt x="137012" y="767556"/>
                  </a:lnTo>
                  <a:lnTo>
                    <a:pt x="91768" y="889000"/>
                  </a:lnTo>
                  <a:lnTo>
                    <a:pt x="86058" y="945356"/>
                  </a:lnTo>
                  <a:cubicBezTo>
                    <a:pt x="85793" y="979487"/>
                    <a:pt x="36620" y="969169"/>
                    <a:pt x="36355" y="1003300"/>
                  </a:cubicBezTo>
                  <a:lnTo>
                    <a:pt x="15568" y="1104900"/>
                  </a:lnTo>
                  <a:lnTo>
                    <a:pt x="48905" y="1119982"/>
                  </a:lnTo>
                  <a:lnTo>
                    <a:pt x="42672" y="1140460"/>
                  </a:lnTo>
                  <a:lnTo>
                    <a:pt x="7894294" y="1140460"/>
                  </a:lnTo>
                  <a:lnTo>
                    <a:pt x="7873611" y="1092200"/>
                  </a:lnTo>
                  <a:lnTo>
                    <a:pt x="7784711" y="1028700"/>
                  </a:lnTo>
                  <a:lnTo>
                    <a:pt x="7733911" y="952500"/>
                  </a:lnTo>
                  <a:lnTo>
                    <a:pt x="7797411" y="876300"/>
                  </a:lnTo>
                  <a:lnTo>
                    <a:pt x="7835511" y="800100"/>
                  </a:lnTo>
                  <a:lnTo>
                    <a:pt x="7797411" y="723900"/>
                  </a:lnTo>
                  <a:lnTo>
                    <a:pt x="7784711" y="660400"/>
                  </a:lnTo>
                  <a:lnTo>
                    <a:pt x="7810111" y="609600"/>
                  </a:lnTo>
                  <a:lnTo>
                    <a:pt x="7838050" y="515143"/>
                  </a:lnTo>
                  <a:lnTo>
                    <a:pt x="7751995" y="501650"/>
                  </a:lnTo>
                  <a:lnTo>
                    <a:pt x="7772011" y="406400"/>
                  </a:lnTo>
                  <a:lnTo>
                    <a:pt x="7695811" y="368300"/>
                  </a:lnTo>
                  <a:lnTo>
                    <a:pt x="7797411" y="266700"/>
                  </a:lnTo>
                  <a:lnTo>
                    <a:pt x="7713105" y="247650"/>
                  </a:lnTo>
                  <a:lnTo>
                    <a:pt x="7746611" y="177800"/>
                  </a:lnTo>
                  <a:lnTo>
                    <a:pt x="7708511" y="88900"/>
                  </a:lnTo>
                  <a:lnTo>
                    <a:pt x="7759460" y="28575"/>
                  </a:lnTo>
                  <a:cubicBezTo>
                    <a:pt x="7677439" y="8995"/>
                    <a:pt x="7749256" y="21961"/>
                    <a:pt x="7619611" y="0"/>
                  </a:cubicBezTo>
                  <a:close/>
                </a:path>
              </a:pathLst>
            </a:cu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:a16="http://schemas.microsoft.com/office/drawing/2014/main" id="{E6834315-C891-40C9-8934-1731933E61D9}"/>
                </a:ext>
              </a:extLst>
            </p:cNvPr>
            <p:cNvSpPr/>
            <p:nvPr/>
          </p:nvSpPr>
          <p:spPr>
            <a:xfrm flipH="1">
              <a:off x="3217465" y="894623"/>
              <a:ext cx="5853964" cy="1140460"/>
            </a:xfrm>
            <a:custGeom>
              <a:avLst/>
              <a:gdLst>
                <a:gd name="connsiteX0" fmla="*/ 7616743 w 7891426"/>
                <a:gd name="connsiteY0" fmla="*/ 0 h 1140460"/>
                <a:gd name="connsiteX1" fmla="*/ 181096 w 7891426"/>
                <a:gd name="connsiteY1" fmla="*/ 0 h 1140460"/>
                <a:gd name="connsiteX2" fmla="*/ 108744 w 7891426"/>
                <a:gd name="connsiteY2" fmla="*/ 11906 h 1140460"/>
                <a:gd name="connsiteX3" fmla="*/ 137319 w 7891426"/>
                <a:gd name="connsiteY3" fmla="*/ 94456 h 1140460"/>
                <a:gd name="connsiteX4" fmla="*/ 139700 w 7891426"/>
                <a:gd name="connsiteY4" fmla="*/ 190500 h 1140460"/>
                <a:gd name="connsiteX5" fmla="*/ 76200 w 7891426"/>
                <a:gd name="connsiteY5" fmla="*/ 190500 h 1140460"/>
                <a:gd name="connsiteX6" fmla="*/ 88900 w 7891426"/>
                <a:gd name="connsiteY6" fmla="*/ 279400 h 1140460"/>
                <a:gd name="connsiteX7" fmla="*/ 95250 w 7891426"/>
                <a:gd name="connsiteY7" fmla="*/ 357188 h 1140460"/>
                <a:gd name="connsiteX8" fmla="*/ 114300 w 7891426"/>
                <a:gd name="connsiteY8" fmla="*/ 419100 h 1140460"/>
                <a:gd name="connsiteX9" fmla="*/ 47625 w 7891426"/>
                <a:gd name="connsiteY9" fmla="*/ 492125 h 1140460"/>
                <a:gd name="connsiteX10" fmla="*/ 0 w 7891426"/>
                <a:gd name="connsiteY10" fmla="*/ 558800 h 1140460"/>
                <a:gd name="connsiteX11" fmla="*/ 76200 w 7891426"/>
                <a:gd name="connsiteY11" fmla="*/ 622300 h 1140460"/>
                <a:gd name="connsiteX12" fmla="*/ 101600 w 7891426"/>
                <a:gd name="connsiteY12" fmla="*/ 673100 h 1140460"/>
                <a:gd name="connsiteX13" fmla="*/ 88900 w 7891426"/>
                <a:gd name="connsiteY13" fmla="*/ 736600 h 1140460"/>
                <a:gd name="connsiteX14" fmla="*/ 134144 w 7891426"/>
                <a:gd name="connsiteY14" fmla="*/ 767556 h 1140460"/>
                <a:gd name="connsiteX15" fmla="*/ 88900 w 7891426"/>
                <a:gd name="connsiteY15" fmla="*/ 889000 h 1140460"/>
                <a:gd name="connsiteX16" fmla="*/ 30956 w 7891426"/>
                <a:gd name="connsiteY16" fmla="*/ 900906 h 1140460"/>
                <a:gd name="connsiteX17" fmla="*/ 123031 w 7891426"/>
                <a:gd name="connsiteY17" fmla="*/ 965200 h 1140460"/>
                <a:gd name="connsiteX18" fmla="*/ 12700 w 7891426"/>
                <a:gd name="connsiteY18" fmla="*/ 1104900 h 1140460"/>
                <a:gd name="connsiteX19" fmla="*/ 46037 w 7891426"/>
                <a:gd name="connsiteY19" fmla="*/ 1119982 h 1140460"/>
                <a:gd name="connsiteX20" fmla="*/ 39804 w 7891426"/>
                <a:gd name="connsiteY20" fmla="*/ 1140460 h 1140460"/>
                <a:gd name="connsiteX21" fmla="*/ 7891426 w 7891426"/>
                <a:gd name="connsiteY21" fmla="*/ 1140460 h 1140460"/>
                <a:gd name="connsiteX22" fmla="*/ 7870743 w 7891426"/>
                <a:gd name="connsiteY22" fmla="*/ 1092200 h 1140460"/>
                <a:gd name="connsiteX23" fmla="*/ 7781843 w 7891426"/>
                <a:gd name="connsiteY23" fmla="*/ 1028700 h 1140460"/>
                <a:gd name="connsiteX24" fmla="*/ 7731043 w 7891426"/>
                <a:gd name="connsiteY24" fmla="*/ 952500 h 1140460"/>
                <a:gd name="connsiteX25" fmla="*/ 7794543 w 7891426"/>
                <a:gd name="connsiteY25" fmla="*/ 876300 h 1140460"/>
                <a:gd name="connsiteX26" fmla="*/ 7832643 w 7891426"/>
                <a:gd name="connsiteY26" fmla="*/ 800100 h 1140460"/>
                <a:gd name="connsiteX27" fmla="*/ 7794543 w 7891426"/>
                <a:gd name="connsiteY27" fmla="*/ 723900 h 1140460"/>
                <a:gd name="connsiteX28" fmla="*/ 7781843 w 7891426"/>
                <a:gd name="connsiteY28" fmla="*/ 660400 h 1140460"/>
                <a:gd name="connsiteX29" fmla="*/ 7807243 w 7891426"/>
                <a:gd name="connsiteY29" fmla="*/ 609600 h 1140460"/>
                <a:gd name="connsiteX30" fmla="*/ 7883443 w 7891426"/>
                <a:gd name="connsiteY30" fmla="*/ 546100 h 1140460"/>
                <a:gd name="connsiteX31" fmla="*/ 7883443 w 7891426"/>
                <a:gd name="connsiteY31" fmla="*/ 469900 h 1140460"/>
                <a:gd name="connsiteX32" fmla="*/ 7769143 w 7891426"/>
                <a:gd name="connsiteY32" fmla="*/ 406400 h 1140460"/>
                <a:gd name="connsiteX33" fmla="*/ 7692943 w 7891426"/>
                <a:gd name="connsiteY33" fmla="*/ 368300 h 1140460"/>
                <a:gd name="connsiteX34" fmla="*/ 7794543 w 7891426"/>
                <a:gd name="connsiteY34" fmla="*/ 266700 h 1140460"/>
                <a:gd name="connsiteX35" fmla="*/ 7807243 w 7891426"/>
                <a:gd name="connsiteY35" fmla="*/ 177800 h 1140460"/>
                <a:gd name="connsiteX36" fmla="*/ 7743743 w 7891426"/>
                <a:gd name="connsiteY36" fmla="*/ 177800 h 1140460"/>
                <a:gd name="connsiteX37" fmla="*/ 7705643 w 7891426"/>
                <a:gd name="connsiteY37" fmla="*/ 88900 h 1140460"/>
                <a:gd name="connsiteX38" fmla="*/ 7819943 w 7891426"/>
                <a:gd name="connsiteY38" fmla="*/ 101600 h 1140460"/>
                <a:gd name="connsiteX0" fmla="*/ 7616743 w 7891426"/>
                <a:gd name="connsiteY0" fmla="*/ 0 h 1140460"/>
                <a:gd name="connsiteX1" fmla="*/ 181096 w 7891426"/>
                <a:gd name="connsiteY1" fmla="*/ 0 h 1140460"/>
                <a:gd name="connsiteX2" fmla="*/ 108744 w 7891426"/>
                <a:gd name="connsiteY2" fmla="*/ 11906 h 1140460"/>
                <a:gd name="connsiteX3" fmla="*/ 137319 w 7891426"/>
                <a:gd name="connsiteY3" fmla="*/ 94456 h 1140460"/>
                <a:gd name="connsiteX4" fmla="*/ 139700 w 7891426"/>
                <a:gd name="connsiteY4" fmla="*/ 190500 h 1140460"/>
                <a:gd name="connsiteX5" fmla="*/ 76200 w 7891426"/>
                <a:gd name="connsiteY5" fmla="*/ 190500 h 1140460"/>
                <a:gd name="connsiteX6" fmla="*/ 88900 w 7891426"/>
                <a:gd name="connsiteY6" fmla="*/ 279400 h 1140460"/>
                <a:gd name="connsiteX7" fmla="*/ 95250 w 7891426"/>
                <a:gd name="connsiteY7" fmla="*/ 357188 h 1140460"/>
                <a:gd name="connsiteX8" fmla="*/ 114300 w 7891426"/>
                <a:gd name="connsiteY8" fmla="*/ 419100 h 1140460"/>
                <a:gd name="connsiteX9" fmla="*/ 47625 w 7891426"/>
                <a:gd name="connsiteY9" fmla="*/ 492125 h 1140460"/>
                <a:gd name="connsiteX10" fmla="*/ 0 w 7891426"/>
                <a:gd name="connsiteY10" fmla="*/ 558800 h 1140460"/>
                <a:gd name="connsiteX11" fmla="*/ 76200 w 7891426"/>
                <a:gd name="connsiteY11" fmla="*/ 622300 h 1140460"/>
                <a:gd name="connsiteX12" fmla="*/ 101600 w 7891426"/>
                <a:gd name="connsiteY12" fmla="*/ 673100 h 1140460"/>
                <a:gd name="connsiteX13" fmla="*/ 88900 w 7891426"/>
                <a:gd name="connsiteY13" fmla="*/ 736600 h 1140460"/>
                <a:gd name="connsiteX14" fmla="*/ 134144 w 7891426"/>
                <a:gd name="connsiteY14" fmla="*/ 767556 h 1140460"/>
                <a:gd name="connsiteX15" fmla="*/ 88900 w 7891426"/>
                <a:gd name="connsiteY15" fmla="*/ 889000 h 1140460"/>
                <a:gd name="connsiteX16" fmla="*/ 30956 w 7891426"/>
                <a:gd name="connsiteY16" fmla="*/ 900906 h 1140460"/>
                <a:gd name="connsiteX17" fmla="*/ 123031 w 7891426"/>
                <a:gd name="connsiteY17" fmla="*/ 965200 h 1140460"/>
                <a:gd name="connsiteX18" fmla="*/ 12700 w 7891426"/>
                <a:gd name="connsiteY18" fmla="*/ 1104900 h 1140460"/>
                <a:gd name="connsiteX19" fmla="*/ 46037 w 7891426"/>
                <a:gd name="connsiteY19" fmla="*/ 1119982 h 1140460"/>
                <a:gd name="connsiteX20" fmla="*/ 39804 w 7891426"/>
                <a:gd name="connsiteY20" fmla="*/ 1140460 h 1140460"/>
                <a:gd name="connsiteX21" fmla="*/ 7891426 w 7891426"/>
                <a:gd name="connsiteY21" fmla="*/ 1140460 h 1140460"/>
                <a:gd name="connsiteX22" fmla="*/ 7870743 w 7891426"/>
                <a:gd name="connsiteY22" fmla="*/ 1092200 h 1140460"/>
                <a:gd name="connsiteX23" fmla="*/ 7781843 w 7891426"/>
                <a:gd name="connsiteY23" fmla="*/ 1028700 h 1140460"/>
                <a:gd name="connsiteX24" fmla="*/ 7731043 w 7891426"/>
                <a:gd name="connsiteY24" fmla="*/ 952500 h 1140460"/>
                <a:gd name="connsiteX25" fmla="*/ 7794543 w 7891426"/>
                <a:gd name="connsiteY25" fmla="*/ 876300 h 1140460"/>
                <a:gd name="connsiteX26" fmla="*/ 7832643 w 7891426"/>
                <a:gd name="connsiteY26" fmla="*/ 800100 h 1140460"/>
                <a:gd name="connsiteX27" fmla="*/ 7794543 w 7891426"/>
                <a:gd name="connsiteY27" fmla="*/ 723900 h 1140460"/>
                <a:gd name="connsiteX28" fmla="*/ 7781843 w 7891426"/>
                <a:gd name="connsiteY28" fmla="*/ 660400 h 1140460"/>
                <a:gd name="connsiteX29" fmla="*/ 7807243 w 7891426"/>
                <a:gd name="connsiteY29" fmla="*/ 609600 h 1140460"/>
                <a:gd name="connsiteX30" fmla="*/ 7883443 w 7891426"/>
                <a:gd name="connsiteY30" fmla="*/ 546100 h 1140460"/>
                <a:gd name="connsiteX31" fmla="*/ 7883443 w 7891426"/>
                <a:gd name="connsiteY31" fmla="*/ 469900 h 1140460"/>
                <a:gd name="connsiteX32" fmla="*/ 7769143 w 7891426"/>
                <a:gd name="connsiteY32" fmla="*/ 406400 h 1140460"/>
                <a:gd name="connsiteX33" fmla="*/ 7692943 w 7891426"/>
                <a:gd name="connsiteY33" fmla="*/ 368300 h 1140460"/>
                <a:gd name="connsiteX34" fmla="*/ 7794543 w 7891426"/>
                <a:gd name="connsiteY34" fmla="*/ 266700 h 1140460"/>
                <a:gd name="connsiteX35" fmla="*/ 7807243 w 7891426"/>
                <a:gd name="connsiteY35" fmla="*/ 177800 h 1140460"/>
                <a:gd name="connsiteX36" fmla="*/ 7743743 w 7891426"/>
                <a:gd name="connsiteY36" fmla="*/ 177800 h 1140460"/>
                <a:gd name="connsiteX37" fmla="*/ 7705643 w 7891426"/>
                <a:gd name="connsiteY37" fmla="*/ 88900 h 1140460"/>
                <a:gd name="connsiteX38" fmla="*/ 7846136 w 7891426"/>
                <a:gd name="connsiteY38" fmla="*/ 34925 h 1140460"/>
                <a:gd name="connsiteX39" fmla="*/ 7616743 w 7891426"/>
                <a:gd name="connsiteY39" fmla="*/ 0 h 1140460"/>
                <a:gd name="connsiteX0" fmla="*/ 7616743 w 7891426"/>
                <a:gd name="connsiteY0" fmla="*/ 0 h 1140460"/>
                <a:gd name="connsiteX1" fmla="*/ 181096 w 7891426"/>
                <a:gd name="connsiteY1" fmla="*/ 0 h 1140460"/>
                <a:gd name="connsiteX2" fmla="*/ 108744 w 7891426"/>
                <a:gd name="connsiteY2" fmla="*/ 11906 h 1140460"/>
                <a:gd name="connsiteX3" fmla="*/ 137319 w 7891426"/>
                <a:gd name="connsiteY3" fmla="*/ 94456 h 1140460"/>
                <a:gd name="connsiteX4" fmla="*/ 139700 w 7891426"/>
                <a:gd name="connsiteY4" fmla="*/ 190500 h 1140460"/>
                <a:gd name="connsiteX5" fmla="*/ 76200 w 7891426"/>
                <a:gd name="connsiteY5" fmla="*/ 190500 h 1140460"/>
                <a:gd name="connsiteX6" fmla="*/ 88900 w 7891426"/>
                <a:gd name="connsiteY6" fmla="*/ 279400 h 1140460"/>
                <a:gd name="connsiteX7" fmla="*/ 95250 w 7891426"/>
                <a:gd name="connsiteY7" fmla="*/ 357188 h 1140460"/>
                <a:gd name="connsiteX8" fmla="*/ 114300 w 7891426"/>
                <a:gd name="connsiteY8" fmla="*/ 419100 h 1140460"/>
                <a:gd name="connsiteX9" fmla="*/ 47625 w 7891426"/>
                <a:gd name="connsiteY9" fmla="*/ 492125 h 1140460"/>
                <a:gd name="connsiteX10" fmla="*/ 0 w 7891426"/>
                <a:gd name="connsiteY10" fmla="*/ 558800 h 1140460"/>
                <a:gd name="connsiteX11" fmla="*/ 76200 w 7891426"/>
                <a:gd name="connsiteY11" fmla="*/ 622300 h 1140460"/>
                <a:gd name="connsiteX12" fmla="*/ 101600 w 7891426"/>
                <a:gd name="connsiteY12" fmla="*/ 673100 h 1140460"/>
                <a:gd name="connsiteX13" fmla="*/ 88900 w 7891426"/>
                <a:gd name="connsiteY13" fmla="*/ 736600 h 1140460"/>
                <a:gd name="connsiteX14" fmla="*/ 134144 w 7891426"/>
                <a:gd name="connsiteY14" fmla="*/ 767556 h 1140460"/>
                <a:gd name="connsiteX15" fmla="*/ 88900 w 7891426"/>
                <a:gd name="connsiteY15" fmla="*/ 889000 h 1140460"/>
                <a:gd name="connsiteX16" fmla="*/ 30956 w 7891426"/>
                <a:gd name="connsiteY16" fmla="*/ 900906 h 1140460"/>
                <a:gd name="connsiteX17" fmla="*/ 123031 w 7891426"/>
                <a:gd name="connsiteY17" fmla="*/ 965200 h 1140460"/>
                <a:gd name="connsiteX18" fmla="*/ 12700 w 7891426"/>
                <a:gd name="connsiteY18" fmla="*/ 1104900 h 1140460"/>
                <a:gd name="connsiteX19" fmla="*/ 46037 w 7891426"/>
                <a:gd name="connsiteY19" fmla="*/ 1119982 h 1140460"/>
                <a:gd name="connsiteX20" fmla="*/ 39804 w 7891426"/>
                <a:gd name="connsiteY20" fmla="*/ 1140460 h 1140460"/>
                <a:gd name="connsiteX21" fmla="*/ 7891426 w 7891426"/>
                <a:gd name="connsiteY21" fmla="*/ 1140460 h 1140460"/>
                <a:gd name="connsiteX22" fmla="*/ 7870743 w 7891426"/>
                <a:gd name="connsiteY22" fmla="*/ 1092200 h 1140460"/>
                <a:gd name="connsiteX23" fmla="*/ 7781843 w 7891426"/>
                <a:gd name="connsiteY23" fmla="*/ 1028700 h 1140460"/>
                <a:gd name="connsiteX24" fmla="*/ 7731043 w 7891426"/>
                <a:gd name="connsiteY24" fmla="*/ 952500 h 1140460"/>
                <a:gd name="connsiteX25" fmla="*/ 7794543 w 7891426"/>
                <a:gd name="connsiteY25" fmla="*/ 876300 h 1140460"/>
                <a:gd name="connsiteX26" fmla="*/ 7832643 w 7891426"/>
                <a:gd name="connsiteY26" fmla="*/ 800100 h 1140460"/>
                <a:gd name="connsiteX27" fmla="*/ 7794543 w 7891426"/>
                <a:gd name="connsiteY27" fmla="*/ 723900 h 1140460"/>
                <a:gd name="connsiteX28" fmla="*/ 7781843 w 7891426"/>
                <a:gd name="connsiteY28" fmla="*/ 660400 h 1140460"/>
                <a:gd name="connsiteX29" fmla="*/ 7807243 w 7891426"/>
                <a:gd name="connsiteY29" fmla="*/ 609600 h 1140460"/>
                <a:gd name="connsiteX30" fmla="*/ 7883443 w 7891426"/>
                <a:gd name="connsiteY30" fmla="*/ 546100 h 1140460"/>
                <a:gd name="connsiteX31" fmla="*/ 7883443 w 7891426"/>
                <a:gd name="connsiteY31" fmla="*/ 469900 h 1140460"/>
                <a:gd name="connsiteX32" fmla="*/ 7769143 w 7891426"/>
                <a:gd name="connsiteY32" fmla="*/ 406400 h 1140460"/>
                <a:gd name="connsiteX33" fmla="*/ 7692943 w 7891426"/>
                <a:gd name="connsiteY33" fmla="*/ 368300 h 1140460"/>
                <a:gd name="connsiteX34" fmla="*/ 7794543 w 7891426"/>
                <a:gd name="connsiteY34" fmla="*/ 266700 h 1140460"/>
                <a:gd name="connsiteX35" fmla="*/ 7807243 w 7891426"/>
                <a:gd name="connsiteY35" fmla="*/ 177800 h 1140460"/>
                <a:gd name="connsiteX36" fmla="*/ 7743743 w 7891426"/>
                <a:gd name="connsiteY36" fmla="*/ 177800 h 1140460"/>
                <a:gd name="connsiteX37" fmla="*/ 7705643 w 7891426"/>
                <a:gd name="connsiteY37" fmla="*/ 88900 h 1140460"/>
                <a:gd name="connsiteX38" fmla="*/ 7846136 w 7891426"/>
                <a:gd name="connsiteY38" fmla="*/ 34925 h 1140460"/>
                <a:gd name="connsiteX39" fmla="*/ 7616743 w 7891426"/>
                <a:gd name="connsiteY39" fmla="*/ 0 h 1140460"/>
                <a:gd name="connsiteX0" fmla="*/ 7616743 w 7891426"/>
                <a:gd name="connsiteY0" fmla="*/ 0 h 1140460"/>
                <a:gd name="connsiteX1" fmla="*/ 181096 w 7891426"/>
                <a:gd name="connsiteY1" fmla="*/ 0 h 1140460"/>
                <a:gd name="connsiteX2" fmla="*/ 108744 w 7891426"/>
                <a:gd name="connsiteY2" fmla="*/ 11906 h 1140460"/>
                <a:gd name="connsiteX3" fmla="*/ 137319 w 7891426"/>
                <a:gd name="connsiteY3" fmla="*/ 94456 h 1140460"/>
                <a:gd name="connsiteX4" fmla="*/ 139700 w 7891426"/>
                <a:gd name="connsiteY4" fmla="*/ 190500 h 1140460"/>
                <a:gd name="connsiteX5" fmla="*/ 76200 w 7891426"/>
                <a:gd name="connsiteY5" fmla="*/ 190500 h 1140460"/>
                <a:gd name="connsiteX6" fmla="*/ 88900 w 7891426"/>
                <a:gd name="connsiteY6" fmla="*/ 279400 h 1140460"/>
                <a:gd name="connsiteX7" fmla="*/ 95250 w 7891426"/>
                <a:gd name="connsiteY7" fmla="*/ 357188 h 1140460"/>
                <a:gd name="connsiteX8" fmla="*/ 114300 w 7891426"/>
                <a:gd name="connsiteY8" fmla="*/ 419100 h 1140460"/>
                <a:gd name="connsiteX9" fmla="*/ 47625 w 7891426"/>
                <a:gd name="connsiteY9" fmla="*/ 492125 h 1140460"/>
                <a:gd name="connsiteX10" fmla="*/ 0 w 7891426"/>
                <a:gd name="connsiteY10" fmla="*/ 558800 h 1140460"/>
                <a:gd name="connsiteX11" fmla="*/ 76200 w 7891426"/>
                <a:gd name="connsiteY11" fmla="*/ 622300 h 1140460"/>
                <a:gd name="connsiteX12" fmla="*/ 101600 w 7891426"/>
                <a:gd name="connsiteY12" fmla="*/ 673100 h 1140460"/>
                <a:gd name="connsiteX13" fmla="*/ 88900 w 7891426"/>
                <a:gd name="connsiteY13" fmla="*/ 736600 h 1140460"/>
                <a:gd name="connsiteX14" fmla="*/ 134144 w 7891426"/>
                <a:gd name="connsiteY14" fmla="*/ 767556 h 1140460"/>
                <a:gd name="connsiteX15" fmla="*/ 88900 w 7891426"/>
                <a:gd name="connsiteY15" fmla="*/ 889000 h 1140460"/>
                <a:gd name="connsiteX16" fmla="*/ 30956 w 7891426"/>
                <a:gd name="connsiteY16" fmla="*/ 900906 h 1140460"/>
                <a:gd name="connsiteX17" fmla="*/ 123031 w 7891426"/>
                <a:gd name="connsiteY17" fmla="*/ 965200 h 1140460"/>
                <a:gd name="connsiteX18" fmla="*/ 12700 w 7891426"/>
                <a:gd name="connsiteY18" fmla="*/ 1104900 h 1140460"/>
                <a:gd name="connsiteX19" fmla="*/ 46037 w 7891426"/>
                <a:gd name="connsiteY19" fmla="*/ 1119982 h 1140460"/>
                <a:gd name="connsiteX20" fmla="*/ 39804 w 7891426"/>
                <a:gd name="connsiteY20" fmla="*/ 1140460 h 1140460"/>
                <a:gd name="connsiteX21" fmla="*/ 7891426 w 7891426"/>
                <a:gd name="connsiteY21" fmla="*/ 1140460 h 1140460"/>
                <a:gd name="connsiteX22" fmla="*/ 7870743 w 7891426"/>
                <a:gd name="connsiteY22" fmla="*/ 1092200 h 1140460"/>
                <a:gd name="connsiteX23" fmla="*/ 7781843 w 7891426"/>
                <a:gd name="connsiteY23" fmla="*/ 1028700 h 1140460"/>
                <a:gd name="connsiteX24" fmla="*/ 7731043 w 7891426"/>
                <a:gd name="connsiteY24" fmla="*/ 952500 h 1140460"/>
                <a:gd name="connsiteX25" fmla="*/ 7794543 w 7891426"/>
                <a:gd name="connsiteY25" fmla="*/ 876300 h 1140460"/>
                <a:gd name="connsiteX26" fmla="*/ 7832643 w 7891426"/>
                <a:gd name="connsiteY26" fmla="*/ 800100 h 1140460"/>
                <a:gd name="connsiteX27" fmla="*/ 7794543 w 7891426"/>
                <a:gd name="connsiteY27" fmla="*/ 723900 h 1140460"/>
                <a:gd name="connsiteX28" fmla="*/ 7781843 w 7891426"/>
                <a:gd name="connsiteY28" fmla="*/ 660400 h 1140460"/>
                <a:gd name="connsiteX29" fmla="*/ 7807243 w 7891426"/>
                <a:gd name="connsiteY29" fmla="*/ 609600 h 1140460"/>
                <a:gd name="connsiteX30" fmla="*/ 7883443 w 7891426"/>
                <a:gd name="connsiteY30" fmla="*/ 546100 h 1140460"/>
                <a:gd name="connsiteX31" fmla="*/ 7883443 w 7891426"/>
                <a:gd name="connsiteY31" fmla="*/ 469900 h 1140460"/>
                <a:gd name="connsiteX32" fmla="*/ 7769143 w 7891426"/>
                <a:gd name="connsiteY32" fmla="*/ 406400 h 1140460"/>
                <a:gd name="connsiteX33" fmla="*/ 7692943 w 7891426"/>
                <a:gd name="connsiteY33" fmla="*/ 368300 h 1140460"/>
                <a:gd name="connsiteX34" fmla="*/ 7794543 w 7891426"/>
                <a:gd name="connsiteY34" fmla="*/ 266700 h 1140460"/>
                <a:gd name="connsiteX35" fmla="*/ 7807243 w 7891426"/>
                <a:gd name="connsiteY35" fmla="*/ 177800 h 1140460"/>
                <a:gd name="connsiteX36" fmla="*/ 7743743 w 7891426"/>
                <a:gd name="connsiteY36" fmla="*/ 177800 h 1140460"/>
                <a:gd name="connsiteX37" fmla="*/ 7705643 w 7891426"/>
                <a:gd name="connsiteY37" fmla="*/ 88900 h 1140460"/>
                <a:gd name="connsiteX38" fmla="*/ 7846136 w 7891426"/>
                <a:gd name="connsiteY38" fmla="*/ 34925 h 1140460"/>
                <a:gd name="connsiteX39" fmla="*/ 7616743 w 7891426"/>
                <a:gd name="connsiteY39" fmla="*/ 0 h 1140460"/>
                <a:gd name="connsiteX0" fmla="*/ 7616743 w 7891426"/>
                <a:gd name="connsiteY0" fmla="*/ 0 h 1140460"/>
                <a:gd name="connsiteX1" fmla="*/ 181096 w 7891426"/>
                <a:gd name="connsiteY1" fmla="*/ 0 h 1140460"/>
                <a:gd name="connsiteX2" fmla="*/ 108744 w 7891426"/>
                <a:gd name="connsiteY2" fmla="*/ 11906 h 1140460"/>
                <a:gd name="connsiteX3" fmla="*/ 137319 w 7891426"/>
                <a:gd name="connsiteY3" fmla="*/ 94456 h 1140460"/>
                <a:gd name="connsiteX4" fmla="*/ 139700 w 7891426"/>
                <a:gd name="connsiteY4" fmla="*/ 190500 h 1140460"/>
                <a:gd name="connsiteX5" fmla="*/ 76200 w 7891426"/>
                <a:gd name="connsiteY5" fmla="*/ 190500 h 1140460"/>
                <a:gd name="connsiteX6" fmla="*/ 88900 w 7891426"/>
                <a:gd name="connsiteY6" fmla="*/ 279400 h 1140460"/>
                <a:gd name="connsiteX7" fmla="*/ 95250 w 7891426"/>
                <a:gd name="connsiteY7" fmla="*/ 357188 h 1140460"/>
                <a:gd name="connsiteX8" fmla="*/ 114300 w 7891426"/>
                <a:gd name="connsiteY8" fmla="*/ 419100 h 1140460"/>
                <a:gd name="connsiteX9" fmla="*/ 47625 w 7891426"/>
                <a:gd name="connsiteY9" fmla="*/ 492125 h 1140460"/>
                <a:gd name="connsiteX10" fmla="*/ 0 w 7891426"/>
                <a:gd name="connsiteY10" fmla="*/ 558800 h 1140460"/>
                <a:gd name="connsiteX11" fmla="*/ 76200 w 7891426"/>
                <a:gd name="connsiteY11" fmla="*/ 622300 h 1140460"/>
                <a:gd name="connsiteX12" fmla="*/ 101600 w 7891426"/>
                <a:gd name="connsiteY12" fmla="*/ 673100 h 1140460"/>
                <a:gd name="connsiteX13" fmla="*/ 88900 w 7891426"/>
                <a:gd name="connsiteY13" fmla="*/ 736600 h 1140460"/>
                <a:gd name="connsiteX14" fmla="*/ 134144 w 7891426"/>
                <a:gd name="connsiteY14" fmla="*/ 767556 h 1140460"/>
                <a:gd name="connsiteX15" fmla="*/ 88900 w 7891426"/>
                <a:gd name="connsiteY15" fmla="*/ 889000 h 1140460"/>
                <a:gd name="connsiteX16" fmla="*/ 30956 w 7891426"/>
                <a:gd name="connsiteY16" fmla="*/ 900906 h 1140460"/>
                <a:gd name="connsiteX17" fmla="*/ 123031 w 7891426"/>
                <a:gd name="connsiteY17" fmla="*/ 965200 h 1140460"/>
                <a:gd name="connsiteX18" fmla="*/ 12700 w 7891426"/>
                <a:gd name="connsiteY18" fmla="*/ 1104900 h 1140460"/>
                <a:gd name="connsiteX19" fmla="*/ 46037 w 7891426"/>
                <a:gd name="connsiteY19" fmla="*/ 1119982 h 1140460"/>
                <a:gd name="connsiteX20" fmla="*/ 39804 w 7891426"/>
                <a:gd name="connsiteY20" fmla="*/ 1140460 h 1140460"/>
                <a:gd name="connsiteX21" fmla="*/ 7891426 w 7891426"/>
                <a:gd name="connsiteY21" fmla="*/ 1140460 h 1140460"/>
                <a:gd name="connsiteX22" fmla="*/ 7870743 w 7891426"/>
                <a:gd name="connsiteY22" fmla="*/ 1092200 h 1140460"/>
                <a:gd name="connsiteX23" fmla="*/ 7781843 w 7891426"/>
                <a:gd name="connsiteY23" fmla="*/ 1028700 h 1140460"/>
                <a:gd name="connsiteX24" fmla="*/ 7731043 w 7891426"/>
                <a:gd name="connsiteY24" fmla="*/ 952500 h 1140460"/>
                <a:gd name="connsiteX25" fmla="*/ 7794543 w 7891426"/>
                <a:gd name="connsiteY25" fmla="*/ 876300 h 1140460"/>
                <a:gd name="connsiteX26" fmla="*/ 7832643 w 7891426"/>
                <a:gd name="connsiteY26" fmla="*/ 800100 h 1140460"/>
                <a:gd name="connsiteX27" fmla="*/ 7794543 w 7891426"/>
                <a:gd name="connsiteY27" fmla="*/ 723900 h 1140460"/>
                <a:gd name="connsiteX28" fmla="*/ 7781843 w 7891426"/>
                <a:gd name="connsiteY28" fmla="*/ 660400 h 1140460"/>
                <a:gd name="connsiteX29" fmla="*/ 7807243 w 7891426"/>
                <a:gd name="connsiteY29" fmla="*/ 609600 h 1140460"/>
                <a:gd name="connsiteX30" fmla="*/ 7850106 w 7891426"/>
                <a:gd name="connsiteY30" fmla="*/ 534193 h 1140460"/>
                <a:gd name="connsiteX31" fmla="*/ 7883443 w 7891426"/>
                <a:gd name="connsiteY31" fmla="*/ 469900 h 1140460"/>
                <a:gd name="connsiteX32" fmla="*/ 7769143 w 7891426"/>
                <a:gd name="connsiteY32" fmla="*/ 406400 h 1140460"/>
                <a:gd name="connsiteX33" fmla="*/ 7692943 w 7891426"/>
                <a:gd name="connsiteY33" fmla="*/ 368300 h 1140460"/>
                <a:gd name="connsiteX34" fmla="*/ 7794543 w 7891426"/>
                <a:gd name="connsiteY34" fmla="*/ 266700 h 1140460"/>
                <a:gd name="connsiteX35" fmla="*/ 7807243 w 7891426"/>
                <a:gd name="connsiteY35" fmla="*/ 177800 h 1140460"/>
                <a:gd name="connsiteX36" fmla="*/ 7743743 w 7891426"/>
                <a:gd name="connsiteY36" fmla="*/ 177800 h 1140460"/>
                <a:gd name="connsiteX37" fmla="*/ 7705643 w 7891426"/>
                <a:gd name="connsiteY37" fmla="*/ 88900 h 1140460"/>
                <a:gd name="connsiteX38" fmla="*/ 7846136 w 7891426"/>
                <a:gd name="connsiteY38" fmla="*/ 34925 h 1140460"/>
                <a:gd name="connsiteX39" fmla="*/ 7616743 w 7891426"/>
                <a:gd name="connsiteY39" fmla="*/ 0 h 1140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7891426" h="1140460">
                  <a:moveTo>
                    <a:pt x="7616743" y="0"/>
                  </a:moveTo>
                  <a:lnTo>
                    <a:pt x="181096" y="0"/>
                  </a:lnTo>
                  <a:lnTo>
                    <a:pt x="108744" y="11906"/>
                  </a:lnTo>
                  <a:lnTo>
                    <a:pt x="137319" y="94456"/>
                  </a:lnTo>
                  <a:cubicBezTo>
                    <a:pt x="138113" y="126471"/>
                    <a:pt x="138906" y="158485"/>
                    <a:pt x="139700" y="190500"/>
                  </a:cubicBezTo>
                  <a:lnTo>
                    <a:pt x="76200" y="190500"/>
                  </a:lnTo>
                  <a:lnTo>
                    <a:pt x="88900" y="279400"/>
                  </a:lnTo>
                  <a:lnTo>
                    <a:pt x="95250" y="357188"/>
                  </a:lnTo>
                  <a:lnTo>
                    <a:pt x="114300" y="419100"/>
                  </a:lnTo>
                  <a:lnTo>
                    <a:pt x="47625" y="492125"/>
                  </a:lnTo>
                  <a:lnTo>
                    <a:pt x="0" y="558800"/>
                  </a:lnTo>
                  <a:lnTo>
                    <a:pt x="76200" y="622300"/>
                  </a:lnTo>
                  <a:lnTo>
                    <a:pt x="101600" y="673100"/>
                  </a:lnTo>
                  <a:lnTo>
                    <a:pt x="88900" y="736600"/>
                  </a:lnTo>
                  <a:lnTo>
                    <a:pt x="134144" y="767556"/>
                  </a:lnTo>
                  <a:lnTo>
                    <a:pt x="88900" y="889000"/>
                  </a:lnTo>
                  <a:lnTo>
                    <a:pt x="30956" y="900906"/>
                  </a:lnTo>
                  <a:cubicBezTo>
                    <a:pt x="30691" y="935037"/>
                    <a:pt x="123296" y="931069"/>
                    <a:pt x="123031" y="965200"/>
                  </a:cubicBezTo>
                  <a:lnTo>
                    <a:pt x="12700" y="1104900"/>
                  </a:lnTo>
                  <a:lnTo>
                    <a:pt x="46037" y="1119982"/>
                  </a:lnTo>
                  <a:lnTo>
                    <a:pt x="39804" y="1140460"/>
                  </a:lnTo>
                  <a:lnTo>
                    <a:pt x="7891426" y="1140460"/>
                  </a:lnTo>
                  <a:lnTo>
                    <a:pt x="7870743" y="1092200"/>
                  </a:lnTo>
                  <a:lnTo>
                    <a:pt x="7781843" y="1028700"/>
                  </a:lnTo>
                  <a:lnTo>
                    <a:pt x="7731043" y="952500"/>
                  </a:lnTo>
                  <a:lnTo>
                    <a:pt x="7794543" y="876300"/>
                  </a:lnTo>
                  <a:lnTo>
                    <a:pt x="7832643" y="800100"/>
                  </a:lnTo>
                  <a:lnTo>
                    <a:pt x="7794543" y="723900"/>
                  </a:lnTo>
                  <a:lnTo>
                    <a:pt x="7781843" y="660400"/>
                  </a:lnTo>
                  <a:lnTo>
                    <a:pt x="7807243" y="609600"/>
                  </a:lnTo>
                  <a:lnTo>
                    <a:pt x="7850106" y="534193"/>
                  </a:lnTo>
                  <a:lnTo>
                    <a:pt x="7883443" y="469900"/>
                  </a:lnTo>
                  <a:lnTo>
                    <a:pt x="7769143" y="406400"/>
                  </a:lnTo>
                  <a:lnTo>
                    <a:pt x="7692943" y="368300"/>
                  </a:lnTo>
                  <a:lnTo>
                    <a:pt x="7794543" y="266700"/>
                  </a:lnTo>
                  <a:lnTo>
                    <a:pt x="7807243" y="177800"/>
                  </a:lnTo>
                  <a:lnTo>
                    <a:pt x="7743743" y="177800"/>
                  </a:lnTo>
                  <a:lnTo>
                    <a:pt x="7705643" y="88900"/>
                  </a:lnTo>
                  <a:lnTo>
                    <a:pt x="7846136" y="34925"/>
                  </a:lnTo>
                  <a:cubicBezTo>
                    <a:pt x="7764115" y="15345"/>
                    <a:pt x="7746388" y="21961"/>
                    <a:pt x="7616743" y="0"/>
                  </a:cubicBezTo>
                  <a:close/>
                </a:path>
              </a:pathLst>
            </a:cu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5D4D3073-B768-4E31-AA8D-C459364A1AF8}"/>
                </a:ext>
              </a:extLst>
            </p:cNvPr>
            <p:cNvSpPr/>
            <p:nvPr/>
          </p:nvSpPr>
          <p:spPr>
            <a:xfrm flipH="1">
              <a:off x="2939143" y="2631983"/>
              <a:ext cx="7398382" cy="1140460"/>
            </a:xfrm>
            <a:custGeom>
              <a:avLst/>
              <a:gdLst>
                <a:gd name="connsiteX0" fmla="*/ 7616743 w 7891426"/>
                <a:gd name="connsiteY0" fmla="*/ 0 h 1140460"/>
                <a:gd name="connsiteX1" fmla="*/ 181096 w 7891426"/>
                <a:gd name="connsiteY1" fmla="*/ 0 h 1140460"/>
                <a:gd name="connsiteX2" fmla="*/ 108744 w 7891426"/>
                <a:gd name="connsiteY2" fmla="*/ 11906 h 1140460"/>
                <a:gd name="connsiteX3" fmla="*/ 137319 w 7891426"/>
                <a:gd name="connsiteY3" fmla="*/ 94456 h 1140460"/>
                <a:gd name="connsiteX4" fmla="*/ 139700 w 7891426"/>
                <a:gd name="connsiteY4" fmla="*/ 190500 h 1140460"/>
                <a:gd name="connsiteX5" fmla="*/ 76200 w 7891426"/>
                <a:gd name="connsiteY5" fmla="*/ 190500 h 1140460"/>
                <a:gd name="connsiteX6" fmla="*/ 88900 w 7891426"/>
                <a:gd name="connsiteY6" fmla="*/ 279400 h 1140460"/>
                <a:gd name="connsiteX7" fmla="*/ 95250 w 7891426"/>
                <a:gd name="connsiteY7" fmla="*/ 357188 h 1140460"/>
                <a:gd name="connsiteX8" fmla="*/ 114300 w 7891426"/>
                <a:gd name="connsiteY8" fmla="*/ 419100 h 1140460"/>
                <a:gd name="connsiteX9" fmla="*/ 47625 w 7891426"/>
                <a:gd name="connsiteY9" fmla="*/ 492125 h 1140460"/>
                <a:gd name="connsiteX10" fmla="*/ 0 w 7891426"/>
                <a:gd name="connsiteY10" fmla="*/ 558800 h 1140460"/>
                <a:gd name="connsiteX11" fmla="*/ 76200 w 7891426"/>
                <a:gd name="connsiteY11" fmla="*/ 622300 h 1140460"/>
                <a:gd name="connsiteX12" fmla="*/ 101600 w 7891426"/>
                <a:gd name="connsiteY12" fmla="*/ 673100 h 1140460"/>
                <a:gd name="connsiteX13" fmla="*/ 88900 w 7891426"/>
                <a:gd name="connsiteY13" fmla="*/ 736600 h 1140460"/>
                <a:gd name="connsiteX14" fmla="*/ 134144 w 7891426"/>
                <a:gd name="connsiteY14" fmla="*/ 767556 h 1140460"/>
                <a:gd name="connsiteX15" fmla="*/ 88900 w 7891426"/>
                <a:gd name="connsiteY15" fmla="*/ 889000 h 1140460"/>
                <a:gd name="connsiteX16" fmla="*/ 30956 w 7891426"/>
                <a:gd name="connsiteY16" fmla="*/ 900906 h 1140460"/>
                <a:gd name="connsiteX17" fmla="*/ 123031 w 7891426"/>
                <a:gd name="connsiteY17" fmla="*/ 965200 h 1140460"/>
                <a:gd name="connsiteX18" fmla="*/ 12700 w 7891426"/>
                <a:gd name="connsiteY18" fmla="*/ 1104900 h 1140460"/>
                <a:gd name="connsiteX19" fmla="*/ 46037 w 7891426"/>
                <a:gd name="connsiteY19" fmla="*/ 1119982 h 1140460"/>
                <a:gd name="connsiteX20" fmla="*/ 39804 w 7891426"/>
                <a:gd name="connsiteY20" fmla="*/ 1140460 h 1140460"/>
                <a:gd name="connsiteX21" fmla="*/ 7891426 w 7891426"/>
                <a:gd name="connsiteY21" fmla="*/ 1140460 h 1140460"/>
                <a:gd name="connsiteX22" fmla="*/ 7870743 w 7891426"/>
                <a:gd name="connsiteY22" fmla="*/ 1092200 h 1140460"/>
                <a:gd name="connsiteX23" fmla="*/ 7781843 w 7891426"/>
                <a:gd name="connsiteY23" fmla="*/ 1028700 h 1140460"/>
                <a:gd name="connsiteX24" fmla="*/ 7731043 w 7891426"/>
                <a:gd name="connsiteY24" fmla="*/ 952500 h 1140460"/>
                <a:gd name="connsiteX25" fmla="*/ 7794543 w 7891426"/>
                <a:gd name="connsiteY25" fmla="*/ 876300 h 1140460"/>
                <a:gd name="connsiteX26" fmla="*/ 7832643 w 7891426"/>
                <a:gd name="connsiteY26" fmla="*/ 800100 h 1140460"/>
                <a:gd name="connsiteX27" fmla="*/ 7794543 w 7891426"/>
                <a:gd name="connsiteY27" fmla="*/ 723900 h 1140460"/>
                <a:gd name="connsiteX28" fmla="*/ 7781843 w 7891426"/>
                <a:gd name="connsiteY28" fmla="*/ 660400 h 1140460"/>
                <a:gd name="connsiteX29" fmla="*/ 7807243 w 7891426"/>
                <a:gd name="connsiteY29" fmla="*/ 609600 h 1140460"/>
                <a:gd name="connsiteX30" fmla="*/ 7883443 w 7891426"/>
                <a:gd name="connsiteY30" fmla="*/ 546100 h 1140460"/>
                <a:gd name="connsiteX31" fmla="*/ 7883443 w 7891426"/>
                <a:gd name="connsiteY31" fmla="*/ 469900 h 1140460"/>
                <a:gd name="connsiteX32" fmla="*/ 7769143 w 7891426"/>
                <a:gd name="connsiteY32" fmla="*/ 406400 h 1140460"/>
                <a:gd name="connsiteX33" fmla="*/ 7692943 w 7891426"/>
                <a:gd name="connsiteY33" fmla="*/ 368300 h 1140460"/>
                <a:gd name="connsiteX34" fmla="*/ 7794543 w 7891426"/>
                <a:gd name="connsiteY34" fmla="*/ 266700 h 1140460"/>
                <a:gd name="connsiteX35" fmla="*/ 7807243 w 7891426"/>
                <a:gd name="connsiteY35" fmla="*/ 177800 h 1140460"/>
                <a:gd name="connsiteX36" fmla="*/ 7743743 w 7891426"/>
                <a:gd name="connsiteY36" fmla="*/ 177800 h 1140460"/>
                <a:gd name="connsiteX37" fmla="*/ 7705643 w 7891426"/>
                <a:gd name="connsiteY37" fmla="*/ 88900 h 1140460"/>
                <a:gd name="connsiteX38" fmla="*/ 7819943 w 7891426"/>
                <a:gd name="connsiteY38" fmla="*/ 101600 h 1140460"/>
                <a:gd name="connsiteX0" fmla="*/ 7616743 w 7891426"/>
                <a:gd name="connsiteY0" fmla="*/ 0 h 1140460"/>
                <a:gd name="connsiteX1" fmla="*/ 181096 w 7891426"/>
                <a:gd name="connsiteY1" fmla="*/ 0 h 1140460"/>
                <a:gd name="connsiteX2" fmla="*/ 108744 w 7891426"/>
                <a:gd name="connsiteY2" fmla="*/ 11906 h 1140460"/>
                <a:gd name="connsiteX3" fmla="*/ 137319 w 7891426"/>
                <a:gd name="connsiteY3" fmla="*/ 94456 h 1140460"/>
                <a:gd name="connsiteX4" fmla="*/ 139700 w 7891426"/>
                <a:gd name="connsiteY4" fmla="*/ 190500 h 1140460"/>
                <a:gd name="connsiteX5" fmla="*/ 76200 w 7891426"/>
                <a:gd name="connsiteY5" fmla="*/ 190500 h 1140460"/>
                <a:gd name="connsiteX6" fmla="*/ 88900 w 7891426"/>
                <a:gd name="connsiteY6" fmla="*/ 279400 h 1140460"/>
                <a:gd name="connsiteX7" fmla="*/ 95250 w 7891426"/>
                <a:gd name="connsiteY7" fmla="*/ 357188 h 1140460"/>
                <a:gd name="connsiteX8" fmla="*/ 114300 w 7891426"/>
                <a:gd name="connsiteY8" fmla="*/ 419100 h 1140460"/>
                <a:gd name="connsiteX9" fmla="*/ 47625 w 7891426"/>
                <a:gd name="connsiteY9" fmla="*/ 492125 h 1140460"/>
                <a:gd name="connsiteX10" fmla="*/ 0 w 7891426"/>
                <a:gd name="connsiteY10" fmla="*/ 558800 h 1140460"/>
                <a:gd name="connsiteX11" fmla="*/ 76200 w 7891426"/>
                <a:gd name="connsiteY11" fmla="*/ 622300 h 1140460"/>
                <a:gd name="connsiteX12" fmla="*/ 101600 w 7891426"/>
                <a:gd name="connsiteY12" fmla="*/ 673100 h 1140460"/>
                <a:gd name="connsiteX13" fmla="*/ 88900 w 7891426"/>
                <a:gd name="connsiteY13" fmla="*/ 736600 h 1140460"/>
                <a:gd name="connsiteX14" fmla="*/ 134144 w 7891426"/>
                <a:gd name="connsiteY14" fmla="*/ 767556 h 1140460"/>
                <a:gd name="connsiteX15" fmla="*/ 88900 w 7891426"/>
                <a:gd name="connsiteY15" fmla="*/ 889000 h 1140460"/>
                <a:gd name="connsiteX16" fmla="*/ 30956 w 7891426"/>
                <a:gd name="connsiteY16" fmla="*/ 900906 h 1140460"/>
                <a:gd name="connsiteX17" fmla="*/ 123031 w 7891426"/>
                <a:gd name="connsiteY17" fmla="*/ 965200 h 1140460"/>
                <a:gd name="connsiteX18" fmla="*/ 12700 w 7891426"/>
                <a:gd name="connsiteY18" fmla="*/ 1104900 h 1140460"/>
                <a:gd name="connsiteX19" fmla="*/ 46037 w 7891426"/>
                <a:gd name="connsiteY19" fmla="*/ 1119982 h 1140460"/>
                <a:gd name="connsiteX20" fmla="*/ 39804 w 7891426"/>
                <a:gd name="connsiteY20" fmla="*/ 1140460 h 1140460"/>
                <a:gd name="connsiteX21" fmla="*/ 7891426 w 7891426"/>
                <a:gd name="connsiteY21" fmla="*/ 1140460 h 1140460"/>
                <a:gd name="connsiteX22" fmla="*/ 7870743 w 7891426"/>
                <a:gd name="connsiteY22" fmla="*/ 1092200 h 1140460"/>
                <a:gd name="connsiteX23" fmla="*/ 7781843 w 7891426"/>
                <a:gd name="connsiteY23" fmla="*/ 1028700 h 1140460"/>
                <a:gd name="connsiteX24" fmla="*/ 7731043 w 7891426"/>
                <a:gd name="connsiteY24" fmla="*/ 952500 h 1140460"/>
                <a:gd name="connsiteX25" fmla="*/ 7794543 w 7891426"/>
                <a:gd name="connsiteY25" fmla="*/ 876300 h 1140460"/>
                <a:gd name="connsiteX26" fmla="*/ 7832643 w 7891426"/>
                <a:gd name="connsiteY26" fmla="*/ 800100 h 1140460"/>
                <a:gd name="connsiteX27" fmla="*/ 7794543 w 7891426"/>
                <a:gd name="connsiteY27" fmla="*/ 723900 h 1140460"/>
                <a:gd name="connsiteX28" fmla="*/ 7781843 w 7891426"/>
                <a:gd name="connsiteY28" fmla="*/ 660400 h 1140460"/>
                <a:gd name="connsiteX29" fmla="*/ 7807243 w 7891426"/>
                <a:gd name="connsiteY29" fmla="*/ 609600 h 1140460"/>
                <a:gd name="connsiteX30" fmla="*/ 7883443 w 7891426"/>
                <a:gd name="connsiteY30" fmla="*/ 546100 h 1140460"/>
                <a:gd name="connsiteX31" fmla="*/ 7883443 w 7891426"/>
                <a:gd name="connsiteY31" fmla="*/ 469900 h 1140460"/>
                <a:gd name="connsiteX32" fmla="*/ 7769143 w 7891426"/>
                <a:gd name="connsiteY32" fmla="*/ 406400 h 1140460"/>
                <a:gd name="connsiteX33" fmla="*/ 7692943 w 7891426"/>
                <a:gd name="connsiteY33" fmla="*/ 368300 h 1140460"/>
                <a:gd name="connsiteX34" fmla="*/ 7794543 w 7891426"/>
                <a:gd name="connsiteY34" fmla="*/ 266700 h 1140460"/>
                <a:gd name="connsiteX35" fmla="*/ 7807243 w 7891426"/>
                <a:gd name="connsiteY35" fmla="*/ 177800 h 1140460"/>
                <a:gd name="connsiteX36" fmla="*/ 7743743 w 7891426"/>
                <a:gd name="connsiteY36" fmla="*/ 177800 h 1140460"/>
                <a:gd name="connsiteX37" fmla="*/ 7705643 w 7891426"/>
                <a:gd name="connsiteY37" fmla="*/ 88900 h 1140460"/>
                <a:gd name="connsiteX38" fmla="*/ 7846136 w 7891426"/>
                <a:gd name="connsiteY38" fmla="*/ 34925 h 1140460"/>
                <a:gd name="connsiteX39" fmla="*/ 7616743 w 7891426"/>
                <a:gd name="connsiteY39" fmla="*/ 0 h 1140460"/>
                <a:gd name="connsiteX0" fmla="*/ 7616743 w 7891426"/>
                <a:gd name="connsiteY0" fmla="*/ 0 h 1140460"/>
                <a:gd name="connsiteX1" fmla="*/ 181096 w 7891426"/>
                <a:gd name="connsiteY1" fmla="*/ 0 h 1140460"/>
                <a:gd name="connsiteX2" fmla="*/ 108744 w 7891426"/>
                <a:gd name="connsiteY2" fmla="*/ 11906 h 1140460"/>
                <a:gd name="connsiteX3" fmla="*/ 137319 w 7891426"/>
                <a:gd name="connsiteY3" fmla="*/ 94456 h 1140460"/>
                <a:gd name="connsiteX4" fmla="*/ 139700 w 7891426"/>
                <a:gd name="connsiteY4" fmla="*/ 190500 h 1140460"/>
                <a:gd name="connsiteX5" fmla="*/ 76200 w 7891426"/>
                <a:gd name="connsiteY5" fmla="*/ 190500 h 1140460"/>
                <a:gd name="connsiteX6" fmla="*/ 88900 w 7891426"/>
                <a:gd name="connsiteY6" fmla="*/ 279400 h 1140460"/>
                <a:gd name="connsiteX7" fmla="*/ 95250 w 7891426"/>
                <a:gd name="connsiteY7" fmla="*/ 357188 h 1140460"/>
                <a:gd name="connsiteX8" fmla="*/ 114300 w 7891426"/>
                <a:gd name="connsiteY8" fmla="*/ 419100 h 1140460"/>
                <a:gd name="connsiteX9" fmla="*/ 47625 w 7891426"/>
                <a:gd name="connsiteY9" fmla="*/ 492125 h 1140460"/>
                <a:gd name="connsiteX10" fmla="*/ 0 w 7891426"/>
                <a:gd name="connsiteY10" fmla="*/ 558800 h 1140460"/>
                <a:gd name="connsiteX11" fmla="*/ 76200 w 7891426"/>
                <a:gd name="connsiteY11" fmla="*/ 622300 h 1140460"/>
                <a:gd name="connsiteX12" fmla="*/ 101600 w 7891426"/>
                <a:gd name="connsiteY12" fmla="*/ 673100 h 1140460"/>
                <a:gd name="connsiteX13" fmla="*/ 88900 w 7891426"/>
                <a:gd name="connsiteY13" fmla="*/ 736600 h 1140460"/>
                <a:gd name="connsiteX14" fmla="*/ 134144 w 7891426"/>
                <a:gd name="connsiteY14" fmla="*/ 767556 h 1140460"/>
                <a:gd name="connsiteX15" fmla="*/ 88900 w 7891426"/>
                <a:gd name="connsiteY15" fmla="*/ 889000 h 1140460"/>
                <a:gd name="connsiteX16" fmla="*/ 30956 w 7891426"/>
                <a:gd name="connsiteY16" fmla="*/ 900906 h 1140460"/>
                <a:gd name="connsiteX17" fmla="*/ 123031 w 7891426"/>
                <a:gd name="connsiteY17" fmla="*/ 965200 h 1140460"/>
                <a:gd name="connsiteX18" fmla="*/ 12700 w 7891426"/>
                <a:gd name="connsiteY18" fmla="*/ 1104900 h 1140460"/>
                <a:gd name="connsiteX19" fmla="*/ 46037 w 7891426"/>
                <a:gd name="connsiteY19" fmla="*/ 1119982 h 1140460"/>
                <a:gd name="connsiteX20" fmla="*/ 39804 w 7891426"/>
                <a:gd name="connsiteY20" fmla="*/ 1140460 h 1140460"/>
                <a:gd name="connsiteX21" fmla="*/ 7891426 w 7891426"/>
                <a:gd name="connsiteY21" fmla="*/ 1140460 h 1140460"/>
                <a:gd name="connsiteX22" fmla="*/ 7870743 w 7891426"/>
                <a:gd name="connsiteY22" fmla="*/ 1092200 h 1140460"/>
                <a:gd name="connsiteX23" fmla="*/ 7781843 w 7891426"/>
                <a:gd name="connsiteY23" fmla="*/ 1028700 h 1140460"/>
                <a:gd name="connsiteX24" fmla="*/ 7731043 w 7891426"/>
                <a:gd name="connsiteY24" fmla="*/ 952500 h 1140460"/>
                <a:gd name="connsiteX25" fmla="*/ 7794543 w 7891426"/>
                <a:gd name="connsiteY25" fmla="*/ 876300 h 1140460"/>
                <a:gd name="connsiteX26" fmla="*/ 7832643 w 7891426"/>
                <a:gd name="connsiteY26" fmla="*/ 800100 h 1140460"/>
                <a:gd name="connsiteX27" fmla="*/ 7794543 w 7891426"/>
                <a:gd name="connsiteY27" fmla="*/ 723900 h 1140460"/>
                <a:gd name="connsiteX28" fmla="*/ 7781843 w 7891426"/>
                <a:gd name="connsiteY28" fmla="*/ 660400 h 1140460"/>
                <a:gd name="connsiteX29" fmla="*/ 7807243 w 7891426"/>
                <a:gd name="connsiteY29" fmla="*/ 609600 h 1140460"/>
                <a:gd name="connsiteX30" fmla="*/ 7883443 w 7891426"/>
                <a:gd name="connsiteY30" fmla="*/ 546100 h 1140460"/>
                <a:gd name="connsiteX31" fmla="*/ 7883443 w 7891426"/>
                <a:gd name="connsiteY31" fmla="*/ 469900 h 1140460"/>
                <a:gd name="connsiteX32" fmla="*/ 7769143 w 7891426"/>
                <a:gd name="connsiteY32" fmla="*/ 406400 h 1140460"/>
                <a:gd name="connsiteX33" fmla="*/ 7692943 w 7891426"/>
                <a:gd name="connsiteY33" fmla="*/ 368300 h 1140460"/>
                <a:gd name="connsiteX34" fmla="*/ 7794543 w 7891426"/>
                <a:gd name="connsiteY34" fmla="*/ 266700 h 1140460"/>
                <a:gd name="connsiteX35" fmla="*/ 7807243 w 7891426"/>
                <a:gd name="connsiteY35" fmla="*/ 177800 h 1140460"/>
                <a:gd name="connsiteX36" fmla="*/ 7743743 w 7891426"/>
                <a:gd name="connsiteY36" fmla="*/ 177800 h 1140460"/>
                <a:gd name="connsiteX37" fmla="*/ 7705643 w 7891426"/>
                <a:gd name="connsiteY37" fmla="*/ 88900 h 1140460"/>
                <a:gd name="connsiteX38" fmla="*/ 7846136 w 7891426"/>
                <a:gd name="connsiteY38" fmla="*/ 34925 h 1140460"/>
                <a:gd name="connsiteX39" fmla="*/ 7616743 w 7891426"/>
                <a:gd name="connsiteY39" fmla="*/ 0 h 1140460"/>
                <a:gd name="connsiteX0" fmla="*/ 7616743 w 7891426"/>
                <a:gd name="connsiteY0" fmla="*/ 0 h 1140460"/>
                <a:gd name="connsiteX1" fmla="*/ 181096 w 7891426"/>
                <a:gd name="connsiteY1" fmla="*/ 0 h 1140460"/>
                <a:gd name="connsiteX2" fmla="*/ 108744 w 7891426"/>
                <a:gd name="connsiteY2" fmla="*/ 11906 h 1140460"/>
                <a:gd name="connsiteX3" fmla="*/ 137319 w 7891426"/>
                <a:gd name="connsiteY3" fmla="*/ 94456 h 1140460"/>
                <a:gd name="connsiteX4" fmla="*/ 139700 w 7891426"/>
                <a:gd name="connsiteY4" fmla="*/ 190500 h 1140460"/>
                <a:gd name="connsiteX5" fmla="*/ 76200 w 7891426"/>
                <a:gd name="connsiteY5" fmla="*/ 190500 h 1140460"/>
                <a:gd name="connsiteX6" fmla="*/ 88900 w 7891426"/>
                <a:gd name="connsiteY6" fmla="*/ 279400 h 1140460"/>
                <a:gd name="connsiteX7" fmla="*/ 95250 w 7891426"/>
                <a:gd name="connsiteY7" fmla="*/ 357188 h 1140460"/>
                <a:gd name="connsiteX8" fmla="*/ 114300 w 7891426"/>
                <a:gd name="connsiteY8" fmla="*/ 419100 h 1140460"/>
                <a:gd name="connsiteX9" fmla="*/ 47625 w 7891426"/>
                <a:gd name="connsiteY9" fmla="*/ 492125 h 1140460"/>
                <a:gd name="connsiteX10" fmla="*/ 0 w 7891426"/>
                <a:gd name="connsiteY10" fmla="*/ 558800 h 1140460"/>
                <a:gd name="connsiteX11" fmla="*/ 76200 w 7891426"/>
                <a:gd name="connsiteY11" fmla="*/ 622300 h 1140460"/>
                <a:gd name="connsiteX12" fmla="*/ 101600 w 7891426"/>
                <a:gd name="connsiteY12" fmla="*/ 673100 h 1140460"/>
                <a:gd name="connsiteX13" fmla="*/ 88900 w 7891426"/>
                <a:gd name="connsiteY13" fmla="*/ 736600 h 1140460"/>
                <a:gd name="connsiteX14" fmla="*/ 134144 w 7891426"/>
                <a:gd name="connsiteY14" fmla="*/ 767556 h 1140460"/>
                <a:gd name="connsiteX15" fmla="*/ 88900 w 7891426"/>
                <a:gd name="connsiteY15" fmla="*/ 889000 h 1140460"/>
                <a:gd name="connsiteX16" fmla="*/ 30956 w 7891426"/>
                <a:gd name="connsiteY16" fmla="*/ 900906 h 1140460"/>
                <a:gd name="connsiteX17" fmla="*/ 123031 w 7891426"/>
                <a:gd name="connsiteY17" fmla="*/ 965200 h 1140460"/>
                <a:gd name="connsiteX18" fmla="*/ 12700 w 7891426"/>
                <a:gd name="connsiteY18" fmla="*/ 1104900 h 1140460"/>
                <a:gd name="connsiteX19" fmla="*/ 46037 w 7891426"/>
                <a:gd name="connsiteY19" fmla="*/ 1119982 h 1140460"/>
                <a:gd name="connsiteX20" fmla="*/ 39804 w 7891426"/>
                <a:gd name="connsiteY20" fmla="*/ 1140460 h 1140460"/>
                <a:gd name="connsiteX21" fmla="*/ 7891426 w 7891426"/>
                <a:gd name="connsiteY21" fmla="*/ 1140460 h 1140460"/>
                <a:gd name="connsiteX22" fmla="*/ 7870743 w 7891426"/>
                <a:gd name="connsiteY22" fmla="*/ 1092200 h 1140460"/>
                <a:gd name="connsiteX23" fmla="*/ 7781843 w 7891426"/>
                <a:gd name="connsiteY23" fmla="*/ 1028700 h 1140460"/>
                <a:gd name="connsiteX24" fmla="*/ 7731043 w 7891426"/>
                <a:gd name="connsiteY24" fmla="*/ 952500 h 1140460"/>
                <a:gd name="connsiteX25" fmla="*/ 7794543 w 7891426"/>
                <a:gd name="connsiteY25" fmla="*/ 876300 h 1140460"/>
                <a:gd name="connsiteX26" fmla="*/ 7832643 w 7891426"/>
                <a:gd name="connsiteY26" fmla="*/ 800100 h 1140460"/>
                <a:gd name="connsiteX27" fmla="*/ 7794543 w 7891426"/>
                <a:gd name="connsiteY27" fmla="*/ 723900 h 1140460"/>
                <a:gd name="connsiteX28" fmla="*/ 7781843 w 7891426"/>
                <a:gd name="connsiteY28" fmla="*/ 660400 h 1140460"/>
                <a:gd name="connsiteX29" fmla="*/ 7807243 w 7891426"/>
                <a:gd name="connsiteY29" fmla="*/ 609600 h 1140460"/>
                <a:gd name="connsiteX30" fmla="*/ 7883443 w 7891426"/>
                <a:gd name="connsiteY30" fmla="*/ 546100 h 1140460"/>
                <a:gd name="connsiteX31" fmla="*/ 7883443 w 7891426"/>
                <a:gd name="connsiteY31" fmla="*/ 469900 h 1140460"/>
                <a:gd name="connsiteX32" fmla="*/ 7769143 w 7891426"/>
                <a:gd name="connsiteY32" fmla="*/ 406400 h 1140460"/>
                <a:gd name="connsiteX33" fmla="*/ 7692943 w 7891426"/>
                <a:gd name="connsiteY33" fmla="*/ 368300 h 1140460"/>
                <a:gd name="connsiteX34" fmla="*/ 7794543 w 7891426"/>
                <a:gd name="connsiteY34" fmla="*/ 266700 h 1140460"/>
                <a:gd name="connsiteX35" fmla="*/ 7807243 w 7891426"/>
                <a:gd name="connsiteY35" fmla="*/ 177800 h 1140460"/>
                <a:gd name="connsiteX36" fmla="*/ 7743743 w 7891426"/>
                <a:gd name="connsiteY36" fmla="*/ 177800 h 1140460"/>
                <a:gd name="connsiteX37" fmla="*/ 7705643 w 7891426"/>
                <a:gd name="connsiteY37" fmla="*/ 88900 h 1140460"/>
                <a:gd name="connsiteX38" fmla="*/ 7846136 w 7891426"/>
                <a:gd name="connsiteY38" fmla="*/ 34925 h 1140460"/>
                <a:gd name="connsiteX39" fmla="*/ 7616743 w 7891426"/>
                <a:gd name="connsiteY39" fmla="*/ 0 h 1140460"/>
                <a:gd name="connsiteX0" fmla="*/ 7616743 w 7891426"/>
                <a:gd name="connsiteY0" fmla="*/ 0 h 1140460"/>
                <a:gd name="connsiteX1" fmla="*/ 181096 w 7891426"/>
                <a:gd name="connsiteY1" fmla="*/ 0 h 1140460"/>
                <a:gd name="connsiteX2" fmla="*/ 108744 w 7891426"/>
                <a:gd name="connsiteY2" fmla="*/ 11906 h 1140460"/>
                <a:gd name="connsiteX3" fmla="*/ 137319 w 7891426"/>
                <a:gd name="connsiteY3" fmla="*/ 94456 h 1140460"/>
                <a:gd name="connsiteX4" fmla="*/ 139700 w 7891426"/>
                <a:gd name="connsiteY4" fmla="*/ 190500 h 1140460"/>
                <a:gd name="connsiteX5" fmla="*/ 76200 w 7891426"/>
                <a:gd name="connsiteY5" fmla="*/ 190500 h 1140460"/>
                <a:gd name="connsiteX6" fmla="*/ 88900 w 7891426"/>
                <a:gd name="connsiteY6" fmla="*/ 279400 h 1140460"/>
                <a:gd name="connsiteX7" fmla="*/ 95250 w 7891426"/>
                <a:gd name="connsiteY7" fmla="*/ 357188 h 1140460"/>
                <a:gd name="connsiteX8" fmla="*/ 114300 w 7891426"/>
                <a:gd name="connsiteY8" fmla="*/ 419100 h 1140460"/>
                <a:gd name="connsiteX9" fmla="*/ 47625 w 7891426"/>
                <a:gd name="connsiteY9" fmla="*/ 492125 h 1140460"/>
                <a:gd name="connsiteX10" fmla="*/ 0 w 7891426"/>
                <a:gd name="connsiteY10" fmla="*/ 558800 h 1140460"/>
                <a:gd name="connsiteX11" fmla="*/ 76200 w 7891426"/>
                <a:gd name="connsiteY11" fmla="*/ 622300 h 1140460"/>
                <a:gd name="connsiteX12" fmla="*/ 101600 w 7891426"/>
                <a:gd name="connsiteY12" fmla="*/ 673100 h 1140460"/>
                <a:gd name="connsiteX13" fmla="*/ 88900 w 7891426"/>
                <a:gd name="connsiteY13" fmla="*/ 736600 h 1140460"/>
                <a:gd name="connsiteX14" fmla="*/ 134144 w 7891426"/>
                <a:gd name="connsiteY14" fmla="*/ 767556 h 1140460"/>
                <a:gd name="connsiteX15" fmla="*/ 88900 w 7891426"/>
                <a:gd name="connsiteY15" fmla="*/ 889000 h 1140460"/>
                <a:gd name="connsiteX16" fmla="*/ 30956 w 7891426"/>
                <a:gd name="connsiteY16" fmla="*/ 900906 h 1140460"/>
                <a:gd name="connsiteX17" fmla="*/ 123031 w 7891426"/>
                <a:gd name="connsiteY17" fmla="*/ 965200 h 1140460"/>
                <a:gd name="connsiteX18" fmla="*/ 12700 w 7891426"/>
                <a:gd name="connsiteY18" fmla="*/ 1104900 h 1140460"/>
                <a:gd name="connsiteX19" fmla="*/ 46037 w 7891426"/>
                <a:gd name="connsiteY19" fmla="*/ 1119982 h 1140460"/>
                <a:gd name="connsiteX20" fmla="*/ 39804 w 7891426"/>
                <a:gd name="connsiteY20" fmla="*/ 1140460 h 1140460"/>
                <a:gd name="connsiteX21" fmla="*/ 7891426 w 7891426"/>
                <a:gd name="connsiteY21" fmla="*/ 1140460 h 1140460"/>
                <a:gd name="connsiteX22" fmla="*/ 7870743 w 7891426"/>
                <a:gd name="connsiteY22" fmla="*/ 1092200 h 1140460"/>
                <a:gd name="connsiteX23" fmla="*/ 7781843 w 7891426"/>
                <a:gd name="connsiteY23" fmla="*/ 1028700 h 1140460"/>
                <a:gd name="connsiteX24" fmla="*/ 7731043 w 7891426"/>
                <a:gd name="connsiteY24" fmla="*/ 952500 h 1140460"/>
                <a:gd name="connsiteX25" fmla="*/ 7794543 w 7891426"/>
                <a:gd name="connsiteY25" fmla="*/ 876300 h 1140460"/>
                <a:gd name="connsiteX26" fmla="*/ 7832643 w 7891426"/>
                <a:gd name="connsiteY26" fmla="*/ 800100 h 1140460"/>
                <a:gd name="connsiteX27" fmla="*/ 7794543 w 7891426"/>
                <a:gd name="connsiteY27" fmla="*/ 723900 h 1140460"/>
                <a:gd name="connsiteX28" fmla="*/ 7781843 w 7891426"/>
                <a:gd name="connsiteY28" fmla="*/ 660400 h 1140460"/>
                <a:gd name="connsiteX29" fmla="*/ 7807243 w 7891426"/>
                <a:gd name="connsiteY29" fmla="*/ 609600 h 1140460"/>
                <a:gd name="connsiteX30" fmla="*/ 7850106 w 7891426"/>
                <a:gd name="connsiteY30" fmla="*/ 534193 h 1140460"/>
                <a:gd name="connsiteX31" fmla="*/ 7883443 w 7891426"/>
                <a:gd name="connsiteY31" fmla="*/ 469900 h 1140460"/>
                <a:gd name="connsiteX32" fmla="*/ 7769143 w 7891426"/>
                <a:gd name="connsiteY32" fmla="*/ 406400 h 1140460"/>
                <a:gd name="connsiteX33" fmla="*/ 7692943 w 7891426"/>
                <a:gd name="connsiteY33" fmla="*/ 368300 h 1140460"/>
                <a:gd name="connsiteX34" fmla="*/ 7794543 w 7891426"/>
                <a:gd name="connsiteY34" fmla="*/ 266700 h 1140460"/>
                <a:gd name="connsiteX35" fmla="*/ 7807243 w 7891426"/>
                <a:gd name="connsiteY35" fmla="*/ 177800 h 1140460"/>
                <a:gd name="connsiteX36" fmla="*/ 7743743 w 7891426"/>
                <a:gd name="connsiteY36" fmla="*/ 177800 h 1140460"/>
                <a:gd name="connsiteX37" fmla="*/ 7705643 w 7891426"/>
                <a:gd name="connsiteY37" fmla="*/ 88900 h 1140460"/>
                <a:gd name="connsiteX38" fmla="*/ 7846136 w 7891426"/>
                <a:gd name="connsiteY38" fmla="*/ 34925 h 1140460"/>
                <a:gd name="connsiteX39" fmla="*/ 7616743 w 7891426"/>
                <a:gd name="connsiteY39" fmla="*/ 0 h 1140460"/>
                <a:gd name="connsiteX0" fmla="*/ 7616743 w 7891426"/>
                <a:gd name="connsiteY0" fmla="*/ 0 h 1140460"/>
                <a:gd name="connsiteX1" fmla="*/ 181096 w 7891426"/>
                <a:gd name="connsiteY1" fmla="*/ 0 h 1140460"/>
                <a:gd name="connsiteX2" fmla="*/ 108744 w 7891426"/>
                <a:gd name="connsiteY2" fmla="*/ 11906 h 1140460"/>
                <a:gd name="connsiteX3" fmla="*/ 137319 w 7891426"/>
                <a:gd name="connsiteY3" fmla="*/ 94456 h 1140460"/>
                <a:gd name="connsiteX4" fmla="*/ 139700 w 7891426"/>
                <a:gd name="connsiteY4" fmla="*/ 190500 h 1140460"/>
                <a:gd name="connsiteX5" fmla="*/ 76200 w 7891426"/>
                <a:gd name="connsiteY5" fmla="*/ 190500 h 1140460"/>
                <a:gd name="connsiteX6" fmla="*/ 88900 w 7891426"/>
                <a:gd name="connsiteY6" fmla="*/ 279400 h 1140460"/>
                <a:gd name="connsiteX7" fmla="*/ 95250 w 7891426"/>
                <a:gd name="connsiteY7" fmla="*/ 357188 h 1140460"/>
                <a:gd name="connsiteX8" fmla="*/ 114300 w 7891426"/>
                <a:gd name="connsiteY8" fmla="*/ 419100 h 1140460"/>
                <a:gd name="connsiteX9" fmla="*/ 47625 w 7891426"/>
                <a:gd name="connsiteY9" fmla="*/ 492125 h 1140460"/>
                <a:gd name="connsiteX10" fmla="*/ 0 w 7891426"/>
                <a:gd name="connsiteY10" fmla="*/ 558800 h 1140460"/>
                <a:gd name="connsiteX11" fmla="*/ 76200 w 7891426"/>
                <a:gd name="connsiteY11" fmla="*/ 622300 h 1140460"/>
                <a:gd name="connsiteX12" fmla="*/ 101600 w 7891426"/>
                <a:gd name="connsiteY12" fmla="*/ 673100 h 1140460"/>
                <a:gd name="connsiteX13" fmla="*/ 88900 w 7891426"/>
                <a:gd name="connsiteY13" fmla="*/ 736600 h 1140460"/>
                <a:gd name="connsiteX14" fmla="*/ 134144 w 7891426"/>
                <a:gd name="connsiteY14" fmla="*/ 767556 h 1140460"/>
                <a:gd name="connsiteX15" fmla="*/ 88900 w 7891426"/>
                <a:gd name="connsiteY15" fmla="*/ 889000 h 1140460"/>
                <a:gd name="connsiteX16" fmla="*/ 30956 w 7891426"/>
                <a:gd name="connsiteY16" fmla="*/ 900906 h 1140460"/>
                <a:gd name="connsiteX17" fmla="*/ 123031 w 7891426"/>
                <a:gd name="connsiteY17" fmla="*/ 965200 h 1140460"/>
                <a:gd name="connsiteX18" fmla="*/ 12700 w 7891426"/>
                <a:gd name="connsiteY18" fmla="*/ 1104900 h 1140460"/>
                <a:gd name="connsiteX19" fmla="*/ 46037 w 7891426"/>
                <a:gd name="connsiteY19" fmla="*/ 1119982 h 1140460"/>
                <a:gd name="connsiteX20" fmla="*/ 39804 w 7891426"/>
                <a:gd name="connsiteY20" fmla="*/ 1140460 h 1140460"/>
                <a:gd name="connsiteX21" fmla="*/ 7891426 w 7891426"/>
                <a:gd name="connsiteY21" fmla="*/ 1140460 h 1140460"/>
                <a:gd name="connsiteX22" fmla="*/ 7870743 w 7891426"/>
                <a:gd name="connsiteY22" fmla="*/ 1092200 h 1140460"/>
                <a:gd name="connsiteX23" fmla="*/ 7781843 w 7891426"/>
                <a:gd name="connsiteY23" fmla="*/ 1028700 h 1140460"/>
                <a:gd name="connsiteX24" fmla="*/ 7798782 w 7891426"/>
                <a:gd name="connsiteY24" fmla="*/ 914400 h 1140460"/>
                <a:gd name="connsiteX25" fmla="*/ 7794543 w 7891426"/>
                <a:gd name="connsiteY25" fmla="*/ 876300 h 1140460"/>
                <a:gd name="connsiteX26" fmla="*/ 7832643 w 7891426"/>
                <a:gd name="connsiteY26" fmla="*/ 800100 h 1140460"/>
                <a:gd name="connsiteX27" fmla="*/ 7794543 w 7891426"/>
                <a:gd name="connsiteY27" fmla="*/ 723900 h 1140460"/>
                <a:gd name="connsiteX28" fmla="*/ 7781843 w 7891426"/>
                <a:gd name="connsiteY28" fmla="*/ 660400 h 1140460"/>
                <a:gd name="connsiteX29" fmla="*/ 7807243 w 7891426"/>
                <a:gd name="connsiteY29" fmla="*/ 609600 h 1140460"/>
                <a:gd name="connsiteX30" fmla="*/ 7850106 w 7891426"/>
                <a:gd name="connsiteY30" fmla="*/ 534193 h 1140460"/>
                <a:gd name="connsiteX31" fmla="*/ 7883443 w 7891426"/>
                <a:gd name="connsiteY31" fmla="*/ 469900 h 1140460"/>
                <a:gd name="connsiteX32" fmla="*/ 7769143 w 7891426"/>
                <a:gd name="connsiteY32" fmla="*/ 406400 h 1140460"/>
                <a:gd name="connsiteX33" fmla="*/ 7692943 w 7891426"/>
                <a:gd name="connsiteY33" fmla="*/ 368300 h 1140460"/>
                <a:gd name="connsiteX34" fmla="*/ 7794543 w 7891426"/>
                <a:gd name="connsiteY34" fmla="*/ 266700 h 1140460"/>
                <a:gd name="connsiteX35" fmla="*/ 7807243 w 7891426"/>
                <a:gd name="connsiteY35" fmla="*/ 177800 h 1140460"/>
                <a:gd name="connsiteX36" fmla="*/ 7743743 w 7891426"/>
                <a:gd name="connsiteY36" fmla="*/ 177800 h 1140460"/>
                <a:gd name="connsiteX37" fmla="*/ 7705643 w 7891426"/>
                <a:gd name="connsiteY37" fmla="*/ 88900 h 1140460"/>
                <a:gd name="connsiteX38" fmla="*/ 7846136 w 7891426"/>
                <a:gd name="connsiteY38" fmla="*/ 34925 h 1140460"/>
                <a:gd name="connsiteX39" fmla="*/ 7616743 w 7891426"/>
                <a:gd name="connsiteY39" fmla="*/ 0 h 1140460"/>
                <a:gd name="connsiteX0" fmla="*/ 7616743 w 7891426"/>
                <a:gd name="connsiteY0" fmla="*/ 0 h 1140460"/>
                <a:gd name="connsiteX1" fmla="*/ 181096 w 7891426"/>
                <a:gd name="connsiteY1" fmla="*/ 0 h 1140460"/>
                <a:gd name="connsiteX2" fmla="*/ 108744 w 7891426"/>
                <a:gd name="connsiteY2" fmla="*/ 11906 h 1140460"/>
                <a:gd name="connsiteX3" fmla="*/ 137319 w 7891426"/>
                <a:gd name="connsiteY3" fmla="*/ 94456 h 1140460"/>
                <a:gd name="connsiteX4" fmla="*/ 139700 w 7891426"/>
                <a:gd name="connsiteY4" fmla="*/ 190500 h 1140460"/>
                <a:gd name="connsiteX5" fmla="*/ 76200 w 7891426"/>
                <a:gd name="connsiteY5" fmla="*/ 190500 h 1140460"/>
                <a:gd name="connsiteX6" fmla="*/ 88900 w 7891426"/>
                <a:gd name="connsiteY6" fmla="*/ 279400 h 1140460"/>
                <a:gd name="connsiteX7" fmla="*/ 95250 w 7891426"/>
                <a:gd name="connsiteY7" fmla="*/ 357188 h 1140460"/>
                <a:gd name="connsiteX8" fmla="*/ 114300 w 7891426"/>
                <a:gd name="connsiteY8" fmla="*/ 419100 h 1140460"/>
                <a:gd name="connsiteX9" fmla="*/ 47625 w 7891426"/>
                <a:gd name="connsiteY9" fmla="*/ 492125 h 1140460"/>
                <a:gd name="connsiteX10" fmla="*/ 0 w 7891426"/>
                <a:gd name="connsiteY10" fmla="*/ 558800 h 1140460"/>
                <a:gd name="connsiteX11" fmla="*/ 76200 w 7891426"/>
                <a:gd name="connsiteY11" fmla="*/ 622300 h 1140460"/>
                <a:gd name="connsiteX12" fmla="*/ 101600 w 7891426"/>
                <a:gd name="connsiteY12" fmla="*/ 673100 h 1140460"/>
                <a:gd name="connsiteX13" fmla="*/ 88900 w 7891426"/>
                <a:gd name="connsiteY13" fmla="*/ 736600 h 1140460"/>
                <a:gd name="connsiteX14" fmla="*/ 134144 w 7891426"/>
                <a:gd name="connsiteY14" fmla="*/ 767556 h 1140460"/>
                <a:gd name="connsiteX15" fmla="*/ 88900 w 7891426"/>
                <a:gd name="connsiteY15" fmla="*/ 889000 h 1140460"/>
                <a:gd name="connsiteX16" fmla="*/ 30956 w 7891426"/>
                <a:gd name="connsiteY16" fmla="*/ 900906 h 1140460"/>
                <a:gd name="connsiteX17" fmla="*/ 123031 w 7891426"/>
                <a:gd name="connsiteY17" fmla="*/ 965200 h 1140460"/>
                <a:gd name="connsiteX18" fmla="*/ 12700 w 7891426"/>
                <a:gd name="connsiteY18" fmla="*/ 1104900 h 1140460"/>
                <a:gd name="connsiteX19" fmla="*/ 46037 w 7891426"/>
                <a:gd name="connsiteY19" fmla="*/ 1119982 h 1140460"/>
                <a:gd name="connsiteX20" fmla="*/ 39804 w 7891426"/>
                <a:gd name="connsiteY20" fmla="*/ 1140460 h 1140460"/>
                <a:gd name="connsiteX21" fmla="*/ 7891426 w 7891426"/>
                <a:gd name="connsiteY21" fmla="*/ 1140460 h 1140460"/>
                <a:gd name="connsiteX22" fmla="*/ 7870743 w 7891426"/>
                <a:gd name="connsiteY22" fmla="*/ 1092200 h 1140460"/>
                <a:gd name="connsiteX23" fmla="*/ 7781843 w 7891426"/>
                <a:gd name="connsiteY23" fmla="*/ 1028700 h 1140460"/>
                <a:gd name="connsiteX24" fmla="*/ 7798782 w 7891426"/>
                <a:gd name="connsiteY24" fmla="*/ 914400 h 1140460"/>
                <a:gd name="connsiteX25" fmla="*/ 7794543 w 7891426"/>
                <a:gd name="connsiteY25" fmla="*/ 876300 h 1140460"/>
                <a:gd name="connsiteX26" fmla="*/ 7832643 w 7891426"/>
                <a:gd name="connsiteY26" fmla="*/ 800100 h 1140460"/>
                <a:gd name="connsiteX27" fmla="*/ 7794543 w 7891426"/>
                <a:gd name="connsiteY27" fmla="*/ 723900 h 1140460"/>
                <a:gd name="connsiteX28" fmla="*/ 7781843 w 7891426"/>
                <a:gd name="connsiteY28" fmla="*/ 660400 h 1140460"/>
                <a:gd name="connsiteX29" fmla="*/ 7807243 w 7891426"/>
                <a:gd name="connsiteY29" fmla="*/ 609600 h 1140460"/>
                <a:gd name="connsiteX30" fmla="*/ 7850106 w 7891426"/>
                <a:gd name="connsiteY30" fmla="*/ 534193 h 1140460"/>
                <a:gd name="connsiteX31" fmla="*/ 7700548 w 7891426"/>
                <a:gd name="connsiteY31" fmla="*/ 488950 h 1140460"/>
                <a:gd name="connsiteX32" fmla="*/ 7769143 w 7891426"/>
                <a:gd name="connsiteY32" fmla="*/ 406400 h 1140460"/>
                <a:gd name="connsiteX33" fmla="*/ 7692943 w 7891426"/>
                <a:gd name="connsiteY33" fmla="*/ 368300 h 1140460"/>
                <a:gd name="connsiteX34" fmla="*/ 7794543 w 7891426"/>
                <a:gd name="connsiteY34" fmla="*/ 266700 h 1140460"/>
                <a:gd name="connsiteX35" fmla="*/ 7807243 w 7891426"/>
                <a:gd name="connsiteY35" fmla="*/ 177800 h 1140460"/>
                <a:gd name="connsiteX36" fmla="*/ 7743743 w 7891426"/>
                <a:gd name="connsiteY36" fmla="*/ 177800 h 1140460"/>
                <a:gd name="connsiteX37" fmla="*/ 7705643 w 7891426"/>
                <a:gd name="connsiteY37" fmla="*/ 88900 h 1140460"/>
                <a:gd name="connsiteX38" fmla="*/ 7846136 w 7891426"/>
                <a:gd name="connsiteY38" fmla="*/ 34925 h 1140460"/>
                <a:gd name="connsiteX39" fmla="*/ 7616743 w 7891426"/>
                <a:gd name="connsiteY39" fmla="*/ 0 h 1140460"/>
                <a:gd name="connsiteX0" fmla="*/ 7616743 w 7891426"/>
                <a:gd name="connsiteY0" fmla="*/ 0 h 1140460"/>
                <a:gd name="connsiteX1" fmla="*/ 181096 w 7891426"/>
                <a:gd name="connsiteY1" fmla="*/ 0 h 1140460"/>
                <a:gd name="connsiteX2" fmla="*/ 108744 w 7891426"/>
                <a:gd name="connsiteY2" fmla="*/ 11906 h 1140460"/>
                <a:gd name="connsiteX3" fmla="*/ 137319 w 7891426"/>
                <a:gd name="connsiteY3" fmla="*/ 94456 h 1140460"/>
                <a:gd name="connsiteX4" fmla="*/ 139700 w 7891426"/>
                <a:gd name="connsiteY4" fmla="*/ 190500 h 1140460"/>
                <a:gd name="connsiteX5" fmla="*/ 76200 w 7891426"/>
                <a:gd name="connsiteY5" fmla="*/ 190500 h 1140460"/>
                <a:gd name="connsiteX6" fmla="*/ 88900 w 7891426"/>
                <a:gd name="connsiteY6" fmla="*/ 279400 h 1140460"/>
                <a:gd name="connsiteX7" fmla="*/ 95250 w 7891426"/>
                <a:gd name="connsiteY7" fmla="*/ 357188 h 1140460"/>
                <a:gd name="connsiteX8" fmla="*/ 114300 w 7891426"/>
                <a:gd name="connsiteY8" fmla="*/ 419100 h 1140460"/>
                <a:gd name="connsiteX9" fmla="*/ 47625 w 7891426"/>
                <a:gd name="connsiteY9" fmla="*/ 492125 h 1140460"/>
                <a:gd name="connsiteX10" fmla="*/ 0 w 7891426"/>
                <a:gd name="connsiteY10" fmla="*/ 558800 h 1140460"/>
                <a:gd name="connsiteX11" fmla="*/ 76200 w 7891426"/>
                <a:gd name="connsiteY11" fmla="*/ 622300 h 1140460"/>
                <a:gd name="connsiteX12" fmla="*/ 101600 w 7891426"/>
                <a:gd name="connsiteY12" fmla="*/ 673100 h 1140460"/>
                <a:gd name="connsiteX13" fmla="*/ 88900 w 7891426"/>
                <a:gd name="connsiteY13" fmla="*/ 736600 h 1140460"/>
                <a:gd name="connsiteX14" fmla="*/ 134144 w 7891426"/>
                <a:gd name="connsiteY14" fmla="*/ 767556 h 1140460"/>
                <a:gd name="connsiteX15" fmla="*/ 88900 w 7891426"/>
                <a:gd name="connsiteY15" fmla="*/ 889000 h 1140460"/>
                <a:gd name="connsiteX16" fmla="*/ 30956 w 7891426"/>
                <a:gd name="connsiteY16" fmla="*/ 900906 h 1140460"/>
                <a:gd name="connsiteX17" fmla="*/ 28197 w 7891426"/>
                <a:gd name="connsiteY17" fmla="*/ 996950 h 1140460"/>
                <a:gd name="connsiteX18" fmla="*/ 12700 w 7891426"/>
                <a:gd name="connsiteY18" fmla="*/ 1104900 h 1140460"/>
                <a:gd name="connsiteX19" fmla="*/ 46037 w 7891426"/>
                <a:gd name="connsiteY19" fmla="*/ 1119982 h 1140460"/>
                <a:gd name="connsiteX20" fmla="*/ 39804 w 7891426"/>
                <a:gd name="connsiteY20" fmla="*/ 1140460 h 1140460"/>
                <a:gd name="connsiteX21" fmla="*/ 7891426 w 7891426"/>
                <a:gd name="connsiteY21" fmla="*/ 1140460 h 1140460"/>
                <a:gd name="connsiteX22" fmla="*/ 7870743 w 7891426"/>
                <a:gd name="connsiteY22" fmla="*/ 1092200 h 1140460"/>
                <a:gd name="connsiteX23" fmla="*/ 7781843 w 7891426"/>
                <a:gd name="connsiteY23" fmla="*/ 1028700 h 1140460"/>
                <a:gd name="connsiteX24" fmla="*/ 7798782 w 7891426"/>
                <a:gd name="connsiteY24" fmla="*/ 914400 h 1140460"/>
                <a:gd name="connsiteX25" fmla="*/ 7794543 w 7891426"/>
                <a:gd name="connsiteY25" fmla="*/ 876300 h 1140460"/>
                <a:gd name="connsiteX26" fmla="*/ 7832643 w 7891426"/>
                <a:gd name="connsiteY26" fmla="*/ 800100 h 1140460"/>
                <a:gd name="connsiteX27" fmla="*/ 7794543 w 7891426"/>
                <a:gd name="connsiteY27" fmla="*/ 723900 h 1140460"/>
                <a:gd name="connsiteX28" fmla="*/ 7781843 w 7891426"/>
                <a:gd name="connsiteY28" fmla="*/ 660400 h 1140460"/>
                <a:gd name="connsiteX29" fmla="*/ 7807243 w 7891426"/>
                <a:gd name="connsiteY29" fmla="*/ 609600 h 1140460"/>
                <a:gd name="connsiteX30" fmla="*/ 7850106 w 7891426"/>
                <a:gd name="connsiteY30" fmla="*/ 534193 h 1140460"/>
                <a:gd name="connsiteX31" fmla="*/ 7700548 w 7891426"/>
                <a:gd name="connsiteY31" fmla="*/ 488950 h 1140460"/>
                <a:gd name="connsiteX32" fmla="*/ 7769143 w 7891426"/>
                <a:gd name="connsiteY32" fmla="*/ 406400 h 1140460"/>
                <a:gd name="connsiteX33" fmla="*/ 7692943 w 7891426"/>
                <a:gd name="connsiteY33" fmla="*/ 368300 h 1140460"/>
                <a:gd name="connsiteX34" fmla="*/ 7794543 w 7891426"/>
                <a:gd name="connsiteY34" fmla="*/ 266700 h 1140460"/>
                <a:gd name="connsiteX35" fmla="*/ 7807243 w 7891426"/>
                <a:gd name="connsiteY35" fmla="*/ 177800 h 1140460"/>
                <a:gd name="connsiteX36" fmla="*/ 7743743 w 7891426"/>
                <a:gd name="connsiteY36" fmla="*/ 177800 h 1140460"/>
                <a:gd name="connsiteX37" fmla="*/ 7705643 w 7891426"/>
                <a:gd name="connsiteY37" fmla="*/ 88900 h 1140460"/>
                <a:gd name="connsiteX38" fmla="*/ 7846136 w 7891426"/>
                <a:gd name="connsiteY38" fmla="*/ 34925 h 1140460"/>
                <a:gd name="connsiteX39" fmla="*/ 7616743 w 7891426"/>
                <a:gd name="connsiteY39" fmla="*/ 0 h 1140460"/>
                <a:gd name="connsiteX0" fmla="*/ 7616743 w 7891426"/>
                <a:gd name="connsiteY0" fmla="*/ 0 h 1140460"/>
                <a:gd name="connsiteX1" fmla="*/ 181096 w 7891426"/>
                <a:gd name="connsiteY1" fmla="*/ 0 h 1140460"/>
                <a:gd name="connsiteX2" fmla="*/ 108744 w 7891426"/>
                <a:gd name="connsiteY2" fmla="*/ 11906 h 1140460"/>
                <a:gd name="connsiteX3" fmla="*/ 137319 w 7891426"/>
                <a:gd name="connsiteY3" fmla="*/ 94456 h 1140460"/>
                <a:gd name="connsiteX4" fmla="*/ 139700 w 7891426"/>
                <a:gd name="connsiteY4" fmla="*/ 190500 h 1140460"/>
                <a:gd name="connsiteX5" fmla="*/ 76200 w 7891426"/>
                <a:gd name="connsiteY5" fmla="*/ 190500 h 1140460"/>
                <a:gd name="connsiteX6" fmla="*/ 88900 w 7891426"/>
                <a:gd name="connsiteY6" fmla="*/ 279400 h 1140460"/>
                <a:gd name="connsiteX7" fmla="*/ 95250 w 7891426"/>
                <a:gd name="connsiteY7" fmla="*/ 357188 h 1140460"/>
                <a:gd name="connsiteX8" fmla="*/ 114300 w 7891426"/>
                <a:gd name="connsiteY8" fmla="*/ 419100 h 1140460"/>
                <a:gd name="connsiteX9" fmla="*/ 47625 w 7891426"/>
                <a:gd name="connsiteY9" fmla="*/ 492125 h 1140460"/>
                <a:gd name="connsiteX10" fmla="*/ 0 w 7891426"/>
                <a:gd name="connsiteY10" fmla="*/ 558800 h 1140460"/>
                <a:gd name="connsiteX11" fmla="*/ 76200 w 7891426"/>
                <a:gd name="connsiteY11" fmla="*/ 622300 h 1140460"/>
                <a:gd name="connsiteX12" fmla="*/ 101600 w 7891426"/>
                <a:gd name="connsiteY12" fmla="*/ 673100 h 1140460"/>
                <a:gd name="connsiteX13" fmla="*/ 88900 w 7891426"/>
                <a:gd name="connsiteY13" fmla="*/ 736600 h 1140460"/>
                <a:gd name="connsiteX14" fmla="*/ 12213 w 7891426"/>
                <a:gd name="connsiteY14" fmla="*/ 799306 h 1140460"/>
                <a:gd name="connsiteX15" fmla="*/ 88900 w 7891426"/>
                <a:gd name="connsiteY15" fmla="*/ 889000 h 1140460"/>
                <a:gd name="connsiteX16" fmla="*/ 30956 w 7891426"/>
                <a:gd name="connsiteY16" fmla="*/ 900906 h 1140460"/>
                <a:gd name="connsiteX17" fmla="*/ 28197 w 7891426"/>
                <a:gd name="connsiteY17" fmla="*/ 996950 h 1140460"/>
                <a:gd name="connsiteX18" fmla="*/ 12700 w 7891426"/>
                <a:gd name="connsiteY18" fmla="*/ 1104900 h 1140460"/>
                <a:gd name="connsiteX19" fmla="*/ 46037 w 7891426"/>
                <a:gd name="connsiteY19" fmla="*/ 1119982 h 1140460"/>
                <a:gd name="connsiteX20" fmla="*/ 39804 w 7891426"/>
                <a:gd name="connsiteY20" fmla="*/ 1140460 h 1140460"/>
                <a:gd name="connsiteX21" fmla="*/ 7891426 w 7891426"/>
                <a:gd name="connsiteY21" fmla="*/ 1140460 h 1140460"/>
                <a:gd name="connsiteX22" fmla="*/ 7870743 w 7891426"/>
                <a:gd name="connsiteY22" fmla="*/ 1092200 h 1140460"/>
                <a:gd name="connsiteX23" fmla="*/ 7781843 w 7891426"/>
                <a:gd name="connsiteY23" fmla="*/ 1028700 h 1140460"/>
                <a:gd name="connsiteX24" fmla="*/ 7798782 w 7891426"/>
                <a:gd name="connsiteY24" fmla="*/ 914400 h 1140460"/>
                <a:gd name="connsiteX25" fmla="*/ 7794543 w 7891426"/>
                <a:gd name="connsiteY25" fmla="*/ 876300 h 1140460"/>
                <a:gd name="connsiteX26" fmla="*/ 7832643 w 7891426"/>
                <a:gd name="connsiteY26" fmla="*/ 800100 h 1140460"/>
                <a:gd name="connsiteX27" fmla="*/ 7794543 w 7891426"/>
                <a:gd name="connsiteY27" fmla="*/ 723900 h 1140460"/>
                <a:gd name="connsiteX28" fmla="*/ 7781843 w 7891426"/>
                <a:gd name="connsiteY28" fmla="*/ 660400 h 1140460"/>
                <a:gd name="connsiteX29" fmla="*/ 7807243 w 7891426"/>
                <a:gd name="connsiteY29" fmla="*/ 609600 h 1140460"/>
                <a:gd name="connsiteX30" fmla="*/ 7850106 w 7891426"/>
                <a:gd name="connsiteY30" fmla="*/ 534193 h 1140460"/>
                <a:gd name="connsiteX31" fmla="*/ 7700548 w 7891426"/>
                <a:gd name="connsiteY31" fmla="*/ 488950 h 1140460"/>
                <a:gd name="connsiteX32" fmla="*/ 7769143 w 7891426"/>
                <a:gd name="connsiteY32" fmla="*/ 406400 h 1140460"/>
                <a:gd name="connsiteX33" fmla="*/ 7692943 w 7891426"/>
                <a:gd name="connsiteY33" fmla="*/ 368300 h 1140460"/>
                <a:gd name="connsiteX34" fmla="*/ 7794543 w 7891426"/>
                <a:gd name="connsiteY34" fmla="*/ 266700 h 1140460"/>
                <a:gd name="connsiteX35" fmla="*/ 7807243 w 7891426"/>
                <a:gd name="connsiteY35" fmla="*/ 177800 h 1140460"/>
                <a:gd name="connsiteX36" fmla="*/ 7743743 w 7891426"/>
                <a:gd name="connsiteY36" fmla="*/ 177800 h 1140460"/>
                <a:gd name="connsiteX37" fmla="*/ 7705643 w 7891426"/>
                <a:gd name="connsiteY37" fmla="*/ 88900 h 1140460"/>
                <a:gd name="connsiteX38" fmla="*/ 7846136 w 7891426"/>
                <a:gd name="connsiteY38" fmla="*/ 34925 h 1140460"/>
                <a:gd name="connsiteX39" fmla="*/ 7616743 w 7891426"/>
                <a:gd name="connsiteY39" fmla="*/ 0 h 1140460"/>
                <a:gd name="connsiteX0" fmla="*/ 7617600 w 7892283"/>
                <a:gd name="connsiteY0" fmla="*/ 0 h 1140460"/>
                <a:gd name="connsiteX1" fmla="*/ 181953 w 7892283"/>
                <a:gd name="connsiteY1" fmla="*/ 0 h 1140460"/>
                <a:gd name="connsiteX2" fmla="*/ 109601 w 7892283"/>
                <a:gd name="connsiteY2" fmla="*/ 11906 h 1140460"/>
                <a:gd name="connsiteX3" fmla="*/ 138176 w 7892283"/>
                <a:gd name="connsiteY3" fmla="*/ 94456 h 1140460"/>
                <a:gd name="connsiteX4" fmla="*/ 140557 w 7892283"/>
                <a:gd name="connsiteY4" fmla="*/ 190500 h 1140460"/>
                <a:gd name="connsiteX5" fmla="*/ 77057 w 7892283"/>
                <a:gd name="connsiteY5" fmla="*/ 190500 h 1140460"/>
                <a:gd name="connsiteX6" fmla="*/ 89757 w 7892283"/>
                <a:gd name="connsiteY6" fmla="*/ 279400 h 1140460"/>
                <a:gd name="connsiteX7" fmla="*/ 96107 w 7892283"/>
                <a:gd name="connsiteY7" fmla="*/ 357188 h 1140460"/>
                <a:gd name="connsiteX8" fmla="*/ 0 w 7892283"/>
                <a:gd name="connsiteY8" fmla="*/ 330200 h 1140460"/>
                <a:gd name="connsiteX9" fmla="*/ 48482 w 7892283"/>
                <a:gd name="connsiteY9" fmla="*/ 492125 h 1140460"/>
                <a:gd name="connsiteX10" fmla="*/ 857 w 7892283"/>
                <a:gd name="connsiteY10" fmla="*/ 558800 h 1140460"/>
                <a:gd name="connsiteX11" fmla="*/ 77057 w 7892283"/>
                <a:gd name="connsiteY11" fmla="*/ 622300 h 1140460"/>
                <a:gd name="connsiteX12" fmla="*/ 102457 w 7892283"/>
                <a:gd name="connsiteY12" fmla="*/ 673100 h 1140460"/>
                <a:gd name="connsiteX13" fmla="*/ 89757 w 7892283"/>
                <a:gd name="connsiteY13" fmla="*/ 736600 h 1140460"/>
                <a:gd name="connsiteX14" fmla="*/ 13070 w 7892283"/>
                <a:gd name="connsiteY14" fmla="*/ 799306 h 1140460"/>
                <a:gd name="connsiteX15" fmla="*/ 89757 w 7892283"/>
                <a:gd name="connsiteY15" fmla="*/ 889000 h 1140460"/>
                <a:gd name="connsiteX16" fmla="*/ 31813 w 7892283"/>
                <a:gd name="connsiteY16" fmla="*/ 900906 h 1140460"/>
                <a:gd name="connsiteX17" fmla="*/ 29054 w 7892283"/>
                <a:gd name="connsiteY17" fmla="*/ 996950 h 1140460"/>
                <a:gd name="connsiteX18" fmla="*/ 13557 w 7892283"/>
                <a:gd name="connsiteY18" fmla="*/ 1104900 h 1140460"/>
                <a:gd name="connsiteX19" fmla="*/ 46894 w 7892283"/>
                <a:gd name="connsiteY19" fmla="*/ 1119982 h 1140460"/>
                <a:gd name="connsiteX20" fmla="*/ 40661 w 7892283"/>
                <a:gd name="connsiteY20" fmla="*/ 1140460 h 1140460"/>
                <a:gd name="connsiteX21" fmla="*/ 7892283 w 7892283"/>
                <a:gd name="connsiteY21" fmla="*/ 1140460 h 1140460"/>
                <a:gd name="connsiteX22" fmla="*/ 7871600 w 7892283"/>
                <a:gd name="connsiteY22" fmla="*/ 1092200 h 1140460"/>
                <a:gd name="connsiteX23" fmla="*/ 7782700 w 7892283"/>
                <a:gd name="connsiteY23" fmla="*/ 1028700 h 1140460"/>
                <a:gd name="connsiteX24" fmla="*/ 7799639 w 7892283"/>
                <a:gd name="connsiteY24" fmla="*/ 914400 h 1140460"/>
                <a:gd name="connsiteX25" fmla="*/ 7795400 w 7892283"/>
                <a:gd name="connsiteY25" fmla="*/ 876300 h 1140460"/>
                <a:gd name="connsiteX26" fmla="*/ 7833500 w 7892283"/>
                <a:gd name="connsiteY26" fmla="*/ 800100 h 1140460"/>
                <a:gd name="connsiteX27" fmla="*/ 7795400 w 7892283"/>
                <a:gd name="connsiteY27" fmla="*/ 723900 h 1140460"/>
                <a:gd name="connsiteX28" fmla="*/ 7782700 w 7892283"/>
                <a:gd name="connsiteY28" fmla="*/ 660400 h 1140460"/>
                <a:gd name="connsiteX29" fmla="*/ 7808100 w 7892283"/>
                <a:gd name="connsiteY29" fmla="*/ 609600 h 1140460"/>
                <a:gd name="connsiteX30" fmla="*/ 7850963 w 7892283"/>
                <a:gd name="connsiteY30" fmla="*/ 534193 h 1140460"/>
                <a:gd name="connsiteX31" fmla="*/ 7701405 w 7892283"/>
                <a:gd name="connsiteY31" fmla="*/ 488950 h 1140460"/>
                <a:gd name="connsiteX32" fmla="*/ 7770000 w 7892283"/>
                <a:gd name="connsiteY32" fmla="*/ 406400 h 1140460"/>
                <a:gd name="connsiteX33" fmla="*/ 7693800 w 7892283"/>
                <a:gd name="connsiteY33" fmla="*/ 368300 h 1140460"/>
                <a:gd name="connsiteX34" fmla="*/ 7795400 w 7892283"/>
                <a:gd name="connsiteY34" fmla="*/ 266700 h 1140460"/>
                <a:gd name="connsiteX35" fmla="*/ 7808100 w 7892283"/>
                <a:gd name="connsiteY35" fmla="*/ 177800 h 1140460"/>
                <a:gd name="connsiteX36" fmla="*/ 7744600 w 7892283"/>
                <a:gd name="connsiteY36" fmla="*/ 177800 h 1140460"/>
                <a:gd name="connsiteX37" fmla="*/ 7706500 w 7892283"/>
                <a:gd name="connsiteY37" fmla="*/ 88900 h 1140460"/>
                <a:gd name="connsiteX38" fmla="*/ 7846993 w 7892283"/>
                <a:gd name="connsiteY38" fmla="*/ 34925 h 1140460"/>
                <a:gd name="connsiteX39" fmla="*/ 7617600 w 7892283"/>
                <a:gd name="connsiteY39" fmla="*/ 0 h 1140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7892283" h="1140460">
                  <a:moveTo>
                    <a:pt x="7617600" y="0"/>
                  </a:moveTo>
                  <a:lnTo>
                    <a:pt x="181953" y="0"/>
                  </a:lnTo>
                  <a:lnTo>
                    <a:pt x="109601" y="11906"/>
                  </a:lnTo>
                  <a:lnTo>
                    <a:pt x="138176" y="94456"/>
                  </a:lnTo>
                  <a:cubicBezTo>
                    <a:pt x="138970" y="126471"/>
                    <a:pt x="139763" y="158485"/>
                    <a:pt x="140557" y="190500"/>
                  </a:cubicBezTo>
                  <a:lnTo>
                    <a:pt x="77057" y="190500"/>
                  </a:lnTo>
                  <a:lnTo>
                    <a:pt x="89757" y="279400"/>
                  </a:lnTo>
                  <a:lnTo>
                    <a:pt x="96107" y="357188"/>
                  </a:lnTo>
                  <a:lnTo>
                    <a:pt x="0" y="330200"/>
                  </a:lnTo>
                  <a:lnTo>
                    <a:pt x="48482" y="492125"/>
                  </a:lnTo>
                  <a:lnTo>
                    <a:pt x="857" y="558800"/>
                  </a:lnTo>
                  <a:lnTo>
                    <a:pt x="77057" y="622300"/>
                  </a:lnTo>
                  <a:lnTo>
                    <a:pt x="102457" y="673100"/>
                  </a:lnTo>
                  <a:lnTo>
                    <a:pt x="89757" y="736600"/>
                  </a:lnTo>
                  <a:lnTo>
                    <a:pt x="13070" y="799306"/>
                  </a:lnTo>
                  <a:lnTo>
                    <a:pt x="89757" y="889000"/>
                  </a:lnTo>
                  <a:lnTo>
                    <a:pt x="31813" y="900906"/>
                  </a:lnTo>
                  <a:cubicBezTo>
                    <a:pt x="31548" y="935037"/>
                    <a:pt x="29319" y="962819"/>
                    <a:pt x="29054" y="996950"/>
                  </a:cubicBezTo>
                  <a:lnTo>
                    <a:pt x="13557" y="1104900"/>
                  </a:lnTo>
                  <a:lnTo>
                    <a:pt x="46894" y="1119982"/>
                  </a:lnTo>
                  <a:lnTo>
                    <a:pt x="40661" y="1140460"/>
                  </a:lnTo>
                  <a:lnTo>
                    <a:pt x="7892283" y="1140460"/>
                  </a:lnTo>
                  <a:lnTo>
                    <a:pt x="7871600" y="1092200"/>
                  </a:lnTo>
                  <a:lnTo>
                    <a:pt x="7782700" y="1028700"/>
                  </a:lnTo>
                  <a:lnTo>
                    <a:pt x="7799639" y="914400"/>
                  </a:lnTo>
                  <a:lnTo>
                    <a:pt x="7795400" y="876300"/>
                  </a:lnTo>
                  <a:lnTo>
                    <a:pt x="7833500" y="800100"/>
                  </a:lnTo>
                  <a:lnTo>
                    <a:pt x="7795400" y="723900"/>
                  </a:lnTo>
                  <a:lnTo>
                    <a:pt x="7782700" y="660400"/>
                  </a:lnTo>
                  <a:lnTo>
                    <a:pt x="7808100" y="609600"/>
                  </a:lnTo>
                  <a:lnTo>
                    <a:pt x="7850963" y="534193"/>
                  </a:lnTo>
                  <a:lnTo>
                    <a:pt x="7701405" y="488950"/>
                  </a:lnTo>
                  <a:lnTo>
                    <a:pt x="7770000" y="406400"/>
                  </a:lnTo>
                  <a:lnTo>
                    <a:pt x="7693800" y="368300"/>
                  </a:lnTo>
                  <a:lnTo>
                    <a:pt x="7795400" y="266700"/>
                  </a:lnTo>
                  <a:lnTo>
                    <a:pt x="7808100" y="177800"/>
                  </a:lnTo>
                  <a:lnTo>
                    <a:pt x="7744600" y="177800"/>
                  </a:lnTo>
                  <a:lnTo>
                    <a:pt x="7706500" y="88900"/>
                  </a:lnTo>
                  <a:lnTo>
                    <a:pt x="7846993" y="34925"/>
                  </a:lnTo>
                  <a:cubicBezTo>
                    <a:pt x="7764972" y="15345"/>
                    <a:pt x="7747245" y="21961"/>
                    <a:pt x="7617600" y="0"/>
                  </a:cubicBezTo>
                  <a:close/>
                </a:path>
              </a:pathLst>
            </a:cu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: 도형 16">
              <a:extLst>
                <a:ext uri="{FF2B5EF4-FFF2-40B4-BE49-F238E27FC236}">
                  <a16:creationId xmlns:a16="http://schemas.microsoft.com/office/drawing/2014/main" id="{F7E8E528-91D2-4284-9B56-9E474909CDDB}"/>
                </a:ext>
              </a:extLst>
            </p:cNvPr>
            <p:cNvSpPr/>
            <p:nvPr/>
          </p:nvSpPr>
          <p:spPr>
            <a:xfrm flipH="1">
              <a:off x="2714967" y="1580967"/>
              <a:ext cx="6944448" cy="1415778"/>
            </a:xfrm>
            <a:custGeom>
              <a:avLst/>
              <a:gdLst>
                <a:gd name="connsiteX0" fmla="*/ 7616743 w 7891426"/>
                <a:gd name="connsiteY0" fmla="*/ 0 h 1140460"/>
                <a:gd name="connsiteX1" fmla="*/ 181096 w 7891426"/>
                <a:gd name="connsiteY1" fmla="*/ 0 h 1140460"/>
                <a:gd name="connsiteX2" fmla="*/ 108744 w 7891426"/>
                <a:gd name="connsiteY2" fmla="*/ 11906 h 1140460"/>
                <a:gd name="connsiteX3" fmla="*/ 137319 w 7891426"/>
                <a:gd name="connsiteY3" fmla="*/ 94456 h 1140460"/>
                <a:gd name="connsiteX4" fmla="*/ 139700 w 7891426"/>
                <a:gd name="connsiteY4" fmla="*/ 190500 h 1140460"/>
                <a:gd name="connsiteX5" fmla="*/ 76200 w 7891426"/>
                <a:gd name="connsiteY5" fmla="*/ 190500 h 1140460"/>
                <a:gd name="connsiteX6" fmla="*/ 88900 w 7891426"/>
                <a:gd name="connsiteY6" fmla="*/ 279400 h 1140460"/>
                <a:gd name="connsiteX7" fmla="*/ 95250 w 7891426"/>
                <a:gd name="connsiteY7" fmla="*/ 357188 h 1140460"/>
                <a:gd name="connsiteX8" fmla="*/ 114300 w 7891426"/>
                <a:gd name="connsiteY8" fmla="*/ 419100 h 1140460"/>
                <a:gd name="connsiteX9" fmla="*/ 47625 w 7891426"/>
                <a:gd name="connsiteY9" fmla="*/ 492125 h 1140460"/>
                <a:gd name="connsiteX10" fmla="*/ 0 w 7891426"/>
                <a:gd name="connsiteY10" fmla="*/ 558800 h 1140460"/>
                <a:gd name="connsiteX11" fmla="*/ 76200 w 7891426"/>
                <a:gd name="connsiteY11" fmla="*/ 622300 h 1140460"/>
                <a:gd name="connsiteX12" fmla="*/ 101600 w 7891426"/>
                <a:gd name="connsiteY12" fmla="*/ 673100 h 1140460"/>
                <a:gd name="connsiteX13" fmla="*/ 88900 w 7891426"/>
                <a:gd name="connsiteY13" fmla="*/ 736600 h 1140460"/>
                <a:gd name="connsiteX14" fmla="*/ 134144 w 7891426"/>
                <a:gd name="connsiteY14" fmla="*/ 767556 h 1140460"/>
                <a:gd name="connsiteX15" fmla="*/ 88900 w 7891426"/>
                <a:gd name="connsiteY15" fmla="*/ 889000 h 1140460"/>
                <a:gd name="connsiteX16" fmla="*/ 30956 w 7891426"/>
                <a:gd name="connsiteY16" fmla="*/ 900906 h 1140460"/>
                <a:gd name="connsiteX17" fmla="*/ 123031 w 7891426"/>
                <a:gd name="connsiteY17" fmla="*/ 965200 h 1140460"/>
                <a:gd name="connsiteX18" fmla="*/ 12700 w 7891426"/>
                <a:gd name="connsiteY18" fmla="*/ 1104900 h 1140460"/>
                <a:gd name="connsiteX19" fmla="*/ 46037 w 7891426"/>
                <a:gd name="connsiteY19" fmla="*/ 1119982 h 1140460"/>
                <a:gd name="connsiteX20" fmla="*/ 39804 w 7891426"/>
                <a:gd name="connsiteY20" fmla="*/ 1140460 h 1140460"/>
                <a:gd name="connsiteX21" fmla="*/ 7891426 w 7891426"/>
                <a:gd name="connsiteY21" fmla="*/ 1140460 h 1140460"/>
                <a:gd name="connsiteX22" fmla="*/ 7870743 w 7891426"/>
                <a:gd name="connsiteY22" fmla="*/ 1092200 h 1140460"/>
                <a:gd name="connsiteX23" fmla="*/ 7781843 w 7891426"/>
                <a:gd name="connsiteY23" fmla="*/ 1028700 h 1140460"/>
                <a:gd name="connsiteX24" fmla="*/ 7731043 w 7891426"/>
                <a:gd name="connsiteY24" fmla="*/ 952500 h 1140460"/>
                <a:gd name="connsiteX25" fmla="*/ 7794543 w 7891426"/>
                <a:gd name="connsiteY25" fmla="*/ 876300 h 1140460"/>
                <a:gd name="connsiteX26" fmla="*/ 7832643 w 7891426"/>
                <a:gd name="connsiteY26" fmla="*/ 800100 h 1140460"/>
                <a:gd name="connsiteX27" fmla="*/ 7794543 w 7891426"/>
                <a:gd name="connsiteY27" fmla="*/ 723900 h 1140460"/>
                <a:gd name="connsiteX28" fmla="*/ 7781843 w 7891426"/>
                <a:gd name="connsiteY28" fmla="*/ 660400 h 1140460"/>
                <a:gd name="connsiteX29" fmla="*/ 7807243 w 7891426"/>
                <a:gd name="connsiteY29" fmla="*/ 609600 h 1140460"/>
                <a:gd name="connsiteX30" fmla="*/ 7883443 w 7891426"/>
                <a:gd name="connsiteY30" fmla="*/ 546100 h 1140460"/>
                <a:gd name="connsiteX31" fmla="*/ 7883443 w 7891426"/>
                <a:gd name="connsiteY31" fmla="*/ 469900 h 1140460"/>
                <a:gd name="connsiteX32" fmla="*/ 7769143 w 7891426"/>
                <a:gd name="connsiteY32" fmla="*/ 406400 h 1140460"/>
                <a:gd name="connsiteX33" fmla="*/ 7692943 w 7891426"/>
                <a:gd name="connsiteY33" fmla="*/ 368300 h 1140460"/>
                <a:gd name="connsiteX34" fmla="*/ 7794543 w 7891426"/>
                <a:gd name="connsiteY34" fmla="*/ 266700 h 1140460"/>
                <a:gd name="connsiteX35" fmla="*/ 7807243 w 7891426"/>
                <a:gd name="connsiteY35" fmla="*/ 177800 h 1140460"/>
                <a:gd name="connsiteX36" fmla="*/ 7743743 w 7891426"/>
                <a:gd name="connsiteY36" fmla="*/ 177800 h 1140460"/>
                <a:gd name="connsiteX37" fmla="*/ 7705643 w 7891426"/>
                <a:gd name="connsiteY37" fmla="*/ 88900 h 1140460"/>
                <a:gd name="connsiteX38" fmla="*/ 7819943 w 7891426"/>
                <a:gd name="connsiteY38" fmla="*/ 101600 h 1140460"/>
                <a:gd name="connsiteX0" fmla="*/ 7616743 w 7891426"/>
                <a:gd name="connsiteY0" fmla="*/ 0 h 1140460"/>
                <a:gd name="connsiteX1" fmla="*/ 181096 w 7891426"/>
                <a:gd name="connsiteY1" fmla="*/ 0 h 1140460"/>
                <a:gd name="connsiteX2" fmla="*/ 108744 w 7891426"/>
                <a:gd name="connsiteY2" fmla="*/ 11906 h 1140460"/>
                <a:gd name="connsiteX3" fmla="*/ 137319 w 7891426"/>
                <a:gd name="connsiteY3" fmla="*/ 94456 h 1140460"/>
                <a:gd name="connsiteX4" fmla="*/ 139700 w 7891426"/>
                <a:gd name="connsiteY4" fmla="*/ 190500 h 1140460"/>
                <a:gd name="connsiteX5" fmla="*/ 76200 w 7891426"/>
                <a:gd name="connsiteY5" fmla="*/ 190500 h 1140460"/>
                <a:gd name="connsiteX6" fmla="*/ 88900 w 7891426"/>
                <a:gd name="connsiteY6" fmla="*/ 279400 h 1140460"/>
                <a:gd name="connsiteX7" fmla="*/ 95250 w 7891426"/>
                <a:gd name="connsiteY7" fmla="*/ 357188 h 1140460"/>
                <a:gd name="connsiteX8" fmla="*/ 114300 w 7891426"/>
                <a:gd name="connsiteY8" fmla="*/ 419100 h 1140460"/>
                <a:gd name="connsiteX9" fmla="*/ 47625 w 7891426"/>
                <a:gd name="connsiteY9" fmla="*/ 492125 h 1140460"/>
                <a:gd name="connsiteX10" fmla="*/ 0 w 7891426"/>
                <a:gd name="connsiteY10" fmla="*/ 558800 h 1140460"/>
                <a:gd name="connsiteX11" fmla="*/ 76200 w 7891426"/>
                <a:gd name="connsiteY11" fmla="*/ 622300 h 1140460"/>
                <a:gd name="connsiteX12" fmla="*/ 101600 w 7891426"/>
                <a:gd name="connsiteY12" fmla="*/ 673100 h 1140460"/>
                <a:gd name="connsiteX13" fmla="*/ 88900 w 7891426"/>
                <a:gd name="connsiteY13" fmla="*/ 736600 h 1140460"/>
                <a:gd name="connsiteX14" fmla="*/ 134144 w 7891426"/>
                <a:gd name="connsiteY14" fmla="*/ 767556 h 1140460"/>
                <a:gd name="connsiteX15" fmla="*/ 88900 w 7891426"/>
                <a:gd name="connsiteY15" fmla="*/ 889000 h 1140460"/>
                <a:gd name="connsiteX16" fmla="*/ 30956 w 7891426"/>
                <a:gd name="connsiteY16" fmla="*/ 900906 h 1140460"/>
                <a:gd name="connsiteX17" fmla="*/ 123031 w 7891426"/>
                <a:gd name="connsiteY17" fmla="*/ 965200 h 1140460"/>
                <a:gd name="connsiteX18" fmla="*/ 12700 w 7891426"/>
                <a:gd name="connsiteY18" fmla="*/ 1104900 h 1140460"/>
                <a:gd name="connsiteX19" fmla="*/ 46037 w 7891426"/>
                <a:gd name="connsiteY19" fmla="*/ 1119982 h 1140460"/>
                <a:gd name="connsiteX20" fmla="*/ 39804 w 7891426"/>
                <a:gd name="connsiteY20" fmla="*/ 1140460 h 1140460"/>
                <a:gd name="connsiteX21" fmla="*/ 7891426 w 7891426"/>
                <a:gd name="connsiteY21" fmla="*/ 1140460 h 1140460"/>
                <a:gd name="connsiteX22" fmla="*/ 7870743 w 7891426"/>
                <a:gd name="connsiteY22" fmla="*/ 1092200 h 1140460"/>
                <a:gd name="connsiteX23" fmla="*/ 7781843 w 7891426"/>
                <a:gd name="connsiteY23" fmla="*/ 1028700 h 1140460"/>
                <a:gd name="connsiteX24" fmla="*/ 7731043 w 7891426"/>
                <a:gd name="connsiteY24" fmla="*/ 952500 h 1140460"/>
                <a:gd name="connsiteX25" fmla="*/ 7794543 w 7891426"/>
                <a:gd name="connsiteY25" fmla="*/ 876300 h 1140460"/>
                <a:gd name="connsiteX26" fmla="*/ 7832643 w 7891426"/>
                <a:gd name="connsiteY26" fmla="*/ 800100 h 1140460"/>
                <a:gd name="connsiteX27" fmla="*/ 7794543 w 7891426"/>
                <a:gd name="connsiteY27" fmla="*/ 723900 h 1140460"/>
                <a:gd name="connsiteX28" fmla="*/ 7781843 w 7891426"/>
                <a:gd name="connsiteY28" fmla="*/ 660400 h 1140460"/>
                <a:gd name="connsiteX29" fmla="*/ 7807243 w 7891426"/>
                <a:gd name="connsiteY29" fmla="*/ 609600 h 1140460"/>
                <a:gd name="connsiteX30" fmla="*/ 7883443 w 7891426"/>
                <a:gd name="connsiteY30" fmla="*/ 546100 h 1140460"/>
                <a:gd name="connsiteX31" fmla="*/ 7883443 w 7891426"/>
                <a:gd name="connsiteY31" fmla="*/ 469900 h 1140460"/>
                <a:gd name="connsiteX32" fmla="*/ 7769143 w 7891426"/>
                <a:gd name="connsiteY32" fmla="*/ 406400 h 1140460"/>
                <a:gd name="connsiteX33" fmla="*/ 7692943 w 7891426"/>
                <a:gd name="connsiteY33" fmla="*/ 368300 h 1140460"/>
                <a:gd name="connsiteX34" fmla="*/ 7794543 w 7891426"/>
                <a:gd name="connsiteY34" fmla="*/ 266700 h 1140460"/>
                <a:gd name="connsiteX35" fmla="*/ 7807243 w 7891426"/>
                <a:gd name="connsiteY35" fmla="*/ 177800 h 1140460"/>
                <a:gd name="connsiteX36" fmla="*/ 7743743 w 7891426"/>
                <a:gd name="connsiteY36" fmla="*/ 177800 h 1140460"/>
                <a:gd name="connsiteX37" fmla="*/ 7705643 w 7891426"/>
                <a:gd name="connsiteY37" fmla="*/ 88900 h 1140460"/>
                <a:gd name="connsiteX38" fmla="*/ 7846136 w 7891426"/>
                <a:gd name="connsiteY38" fmla="*/ 34925 h 1140460"/>
                <a:gd name="connsiteX39" fmla="*/ 7616743 w 7891426"/>
                <a:gd name="connsiteY39" fmla="*/ 0 h 1140460"/>
                <a:gd name="connsiteX0" fmla="*/ 7616743 w 7891426"/>
                <a:gd name="connsiteY0" fmla="*/ 0 h 1140460"/>
                <a:gd name="connsiteX1" fmla="*/ 181096 w 7891426"/>
                <a:gd name="connsiteY1" fmla="*/ 0 h 1140460"/>
                <a:gd name="connsiteX2" fmla="*/ 108744 w 7891426"/>
                <a:gd name="connsiteY2" fmla="*/ 11906 h 1140460"/>
                <a:gd name="connsiteX3" fmla="*/ 137319 w 7891426"/>
                <a:gd name="connsiteY3" fmla="*/ 94456 h 1140460"/>
                <a:gd name="connsiteX4" fmla="*/ 139700 w 7891426"/>
                <a:gd name="connsiteY4" fmla="*/ 190500 h 1140460"/>
                <a:gd name="connsiteX5" fmla="*/ 76200 w 7891426"/>
                <a:gd name="connsiteY5" fmla="*/ 190500 h 1140460"/>
                <a:gd name="connsiteX6" fmla="*/ 88900 w 7891426"/>
                <a:gd name="connsiteY6" fmla="*/ 279400 h 1140460"/>
                <a:gd name="connsiteX7" fmla="*/ 95250 w 7891426"/>
                <a:gd name="connsiteY7" fmla="*/ 357188 h 1140460"/>
                <a:gd name="connsiteX8" fmla="*/ 114300 w 7891426"/>
                <a:gd name="connsiteY8" fmla="*/ 419100 h 1140460"/>
                <a:gd name="connsiteX9" fmla="*/ 47625 w 7891426"/>
                <a:gd name="connsiteY9" fmla="*/ 492125 h 1140460"/>
                <a:gd name="connsiteX10" fmla="*/ 0 w 7891426"/>
                <a:gd name="connsiteY10" fmla="*/ 558800 h 1140460"/>
                <a:gd name="connsiteX11" fmla="*/ 76200 w 7891426"/>
                <a:gd name="connsiteY11" fmla="*/ 622300 h 1140460"/>
                <a:gd name="connsiteX12" fmla="*/ 101600 w 7891426"/>
                <a:gd name="connsiteY12" fmla="*/ 673100 h 1140460"/>
                <a:gd name="connsiteX13" fmla="*/ 88900 w 7891426"/>
                <a:gd name="connsiteY13" fmla="*/ 736600 h 1140460"/>
                <a:gd name="connsiteX14" fmla="*/ 134144 w 7891426"/>
                <a:gd name="connsiteY14" fmla="*/ 767556 h 1140460"/>
                <a:gd name="connsiteX15" fmla="*/ 88900 w 7891426"/>
                <a:gd name="connsiteY15" fmla="*/ 889000 h 1140460"/>
                <a:gd name="connsiteX16" fmla="*/ 30956 w 7891426"/>
                <a:gd name="connsiteY16" fmla="*/ 900906 h 1140460"/>
                <a:gd name="connsiteX17" fmla="*/ 123031 w 7891426"/>
                <a:gd name="connsiteY17" fmla="*/ 965200 h 1140460"/>
                <a:gd name="connsiteX18" fmla="*/ 12700 w 7891426"/>
                <a:gd name="connsiteY18" fmla="*/ 1104900 h 1140460"/>
                <a:gd name="connsiteX19" fmla="*/ 46037 w 7891426"/>
                <a:gd name="connsiteY19" fmla="*/ 1119982 h 1140460"/>
                <a:gd name="connsiteX20" fmla="*/ 39804 w 7891426"/>
                <a:gd name="connsiteY20" fmla="*/ 1140460 h 1140460"/>
                <a:gd name="connsiteX21" fmla="*/ 7891426 w 7891426"/>
                <a:gd name="connsiteY21" fmla="*/ 1140460 h 1140460"/>
                <a:gd name="connsiteX22" fmla="*/ 7870743 w 7891426"/>
                <a:gd name="connsiteY22" fmla="*/ 1092200 h 1140460"/>
                <a:gd name="connsiteX23" fmla="*/ 7781843 w 7891426"/>
                <a:gd name="connsiteY23" fmla="*/ 1028700 h 1140460"/>
                <a:gd name="connsiteX24" fmla="*/ 7731043 w 7891426"/>
                <a:gd name="connsiteY24" fmla="*/ 952500 h 1140460"/>
                <a:gd name="connsiteX25" fmla="*/ 7794543 w 7891426"/>
                <a:gd name="connsiteY25" fmla="*/ 876300 h 1140460"/>
                <a:gd name="connsiteX26" fmla="*/ 7832643 w 7891426"/>
                <a:gd name="connsiteY26" fmla="*/ 800100 h 1140460"/>
                <a:gd name="connsiteX27" fmla="*/ 7794543 w 7891426"/>
                <a:gd name="connsiteY27" fmla="*/ 723900 h 1140460"/>
                <a:gd name="connsiteX28" fmla="*/ 7781843 w 7891426"/>
                <a:gd name="connsiteY28" fmla="*/ 660400 h 1140460"/>
                <a:gd name="connsiteX29" fmla="*/ 7807243 w 7891426"/>
                <a:gd name="connsiteY29" fmla="*/ 609600 h 1140460"/>
                <a:gd name="connsiteX30" fmla="*/ 7883443 w 7891426"/>
                <a:gd name="connsiteY30" fmla="*/ 546100 h 1140460"/>
                <a:gd name="connsiteX31" fmla="*/ 7883443 w 7891426"/>
                <a:gd name="connsiteY31" fmla="*/ 469900 h 1140460"/>
                <a:gd name="connsiteX32" fmla="*/ 7769143 w 7891426"/>
                <a:gd name="connsiteY32" fmla="*/ 406400 h 1140460"/>
                <a:gd name="connsiteX33" fmla="*/ 7692943 w 7891426"/>
                <a:gd name="connsiteY33" fmla="*/ 368300 h 1140460"/>
                <a:gd name="connsiteX34" fmla="*/ 7794543 w 7891426"/>
                <a:gd name="connsiteY34" fmla="*/ 266700 h 1140460"/>
                <a:gd name="connsiteX35" fmla="*/ 7807243 w 7891426"/>
                <a:gd name="connsiteY35" fmla="*/ 177800 h 1140460"/>
                <a:gd name="connsiteX36" fmla="*/ 7743743 w 7891426"/>
                <a:gd name="connsiteY36" fmla="*/ 177800 h 1140460"/>
                <a:gd name="connsiteX37" fmla="*/ 7705643 w 7891426"/>
                <a:gd name="connsiteY37" fmla="*/ 88900 h 1140460"/>
                <a:gd name="connsiteX38" fmla="*/ 7846136 w 7891426"/>
                <a:gd name="connsiteY38" fmla="*/ 34925 h 1140460"/>
                <a:gd name="connsiteX39" fmla="*/ 7616743 w 7891426"/>
                <a:gd name="connsiteY39" fmla="*/ 0 h 1140460"/>
                <a:gd name="connsiteX0" fmla="*/ 7616743 w 7891426"/>
                <a:gd name="connsiteY0" fmla="*/ 0 h 1140460"/>
                <a:gd name="connsiteX1" fmla="*/ 181096 w 7891426"/>
                <a:gd name="connsiteY1" fmla="*/ 0 h 1140460"/>
                <a:gd name="connsiteX2" fmla="*/ 108744 w 7891426"/>
                <a:gd name="connsiteY2" fmla="*/ 11906 h 1140460"/>
                <a:gd name="connsiteX3" fmla="*/ 137319 w 7891426"/>
                <a:gd name="connsiteY3" fmla="*/ 94456 h 1140460"/>
                <a:gd name="connsiteX4" fmla="*/ 139700 w 7891426"/>
                <a:gd name="connsiteY4" fmla="*/ 190500 h 1140460"/>
                <a:gd name="connsiteX5" fmla="*/ 76200 w 7891426"/>
                <a:gd name="connsiteY5" fmla="*/ 190500 h 1140460"/>
                <a:gd name="connsiteX6" fmla="*/ 88900 w 7891426"/>
                <a:gd name="connsiteY6" fmla="*/ 279400 h 1140460"/>
                <a:gd name="connsiteX7" fmla="*/ 95250 w 7891426"/>
                <a:gd name="connsiteY7" fmla="*/ 357188 h 1140460"/>
                <a:gd name="connsiteX8" fmla="*/ 114300 w 7891426"/>
                <a:gd name="connsiteY8" fmla="*/ 419100 h 1140460"/>
                <a:gd name="connsiteX9" fmla="*/ 47625 w 7891426"/>
                <a:gd name="connsiteY9" fmla="*/ 492125 h 1140460"/>
                <a:gd name="connsiteX10" fmla="*/ 0 w 7891426"/>
                <a:gd name="connsiteY10" fmla="*/ 558800 h 1140460"/>
                <a:gd name="connsiteX11" fmla="*/ 76200 w 7891426"/>
                <a:gd name="connsiteY11" fmla="*/ 622300 h 1140460"/>
                <a:gd name="connsiteX12" fmla="*/ 101600 w 7891426"/>
                <a:gd name="connsiteY12" fmla="*/ 673100 h 1140460"/>
                <a:gd name="connsiteX13" fmla="*/ 88900 w 7891426"/>
                <a:gd name="connsiteY13" fmla="*/ 736600 h 1140460"/>
                <a:gd name="connsiteX14" fmla="*/ 134144 w 7891426"/>
                <a:gd name="connsiteY14" fmla="*/ 767556 h 1140460"/>
                <a:gd name="connsiteX15" fmla="*/ 88900 w 7891426"/>
                <a:gd name="connsiteY15" fmla="*/ 889000 h 1140460"/>
                <a:gd name="connsiteX16" fmla="*/ 30956 w 7891426"/>
                <a:gd name="connsiteY16" fmla="*/ 900906 h 1140460"/>
                <a:gd name="connsiteX17" fmla="*/ 123031 w 7891426"/>
                <a:gd name="connsiteY17" fmla="*/ 965200 h 1140460"/>
                <a:gd name="connsiteX18" fmla="*/ 12700 w 7891426"/>
                <a:gd name="connsiteY18" fmla="*/ 1104900 h 1140460"/>
                <a:gd name="connsiteX19" fmla="*/ 46037 w 7891426"/>
                <a:gd name="connsiteY19" fmla="*/ 1119982 h 1140460"/>
                <a:gd name="connsiteX20" fmla="*/ 39804 w 7891426"/>
                <a:gd name="connsiteY20" fmla="*/ 1140460 h 1140460"/>
                <a:gd name="connsiteX21" fmla="*/ 7891426 w 7891426"/>
                <a:gd name="connsiteY21" fmla="*/ 1140460 h 1140460"/>
                <a:gd name="connsiteX22" fmla="*/ 7870743 w 7891426"/>
                <a:gd name="connsiteY22" fmla="*/ 1092200 h 1140460"/>
                <a:gd name="connsiteX23" fmla="*/ 7781843 w 7891426"/>
                <a:gd name="connsiteY23" fmla="*/ 1028700 h 1140460"/>
                <a:gd name="connsiteX24" fmla="*/ 7731043 w 7891426"/>
                <a:gd name="connsiteY24" fmla="*/ 952500 h 1140460"/>
                <a:gd name="connsiteX25" fmla="*/ 7794543 w 7891426"/>
                <a:gd name="connsiteY25" fmla="*/ 876300 h 1140460"/>
                <a:gd name="connsiteX26" fmla="*/ 7832643 w 7891426"/>
                <a:gd name="connsiteY26" fmla="*/ 800100 h 1140460"/>
                <a:gd name="connsiteX27" fmla="*/ 7794543 w 7891426"/>
                <a:gd name="connsiteY27" fmla="*/ 723900 h 1140460"/>
                <a:gd name="connsiteX28" fmla="*/ 7781843 w 7891426"/>
                <a:gd name="connsiteY28" fmla="*/ 660400 h 1140460"/>
                <a:gd name="connsiteX29" fmla="*/ 7807243 w 7891426"/>
                <a:gd name="connsiteY29" fmla="*/ 609600 h 1140460"/>
                <a:gd name="connsiteX30" fmla="*/ 7883443 w 7891426"/>
                <a:gd name="connsiteY30" fmla="*/ 546100 h 1140460"/>
                <a:gd name="connsiteX31" fmla="*/ 7883443 w 7891426"/>
                <a:gd name="connsiteY31" fmla="*/ 469900 h 1140460"/>
                <a:gd name="connsiteX32" fmla="*/ 7769143 w 7891426"/>
                <a:gd name="connsiteY32" fmla="*/ 406400 h 1140460"/>
                <a:gd name="connsiteX33" fmla="*/ 7692943 w 7891426"/>
                <a:gd name="connsiteY33" fmla="*/ 368300 h 1140460"/>
                <a:gd name="connsiteX34" fmla="*/ 7794543 w 7891426"/>
                <a:gd name="connsiteY34" fmla="*/ 266700 h 1140460"/>
                <a:gd name="connsiteX35" fmla="*/ 7807243 w 7891426"/>
                <a:gd name="connsiteY35" fmla="*/ 177800 h 1140460"/>
                <a:gd name="connsiteX36" fmla="*/ 7743743 w 7891426"/>
                <a:gd name="connsiteY36" fmla="*/ 177800 h 1140460"/>
                <a:gd name="connsiteX37" fmla="*/ 7705643 w 7891426"/>
                <a:gd name="connsiteY37" fmla="*/ 88900 h 1140460"/>
                <a:gd name="connsiteX38" fmla="*/ 7846136 w 7891426"/>
                <a:gd name="connsiteY38" fmla="*/ 34925 h 1140460"/>
                <a:gd name="connsiteX39" fmla="*/ 7616743 w 7891426"/>
                <a:gd name="connsiteY39" fmla="*/ 0 h 1140460"/>
                <a:gd name="connsiteX0" fmla="*/ 7616743 w 7891426"/>
                <a:gd name="connsiteY0" fmla="*/ 0 h 1140460"/>
                <a:gd name="connsiteX1" fmla="*/ 181096 w 7891426"/>
                <a:gd name="connsiteY1" fmla="*/ 0 h 1140460"/>
                <a:gd name="connsiteX2" fmla="*/ 108744 w 7891426"/>
                <a:gd name="connsiteY2" fmla="*/ 11906 h 1140460"/>
                <a:gd name="connsiteX3" fmla="*/ 137319 w 7891426"/>
                <a:gd name="connsiteY3" fmla="*/ 94456 h 1140460"/>
                <a:gd name="connsiteX4" fmla="*/ 139700 w 7891426"/>
                <a:gd name="connsiteY4" fmla="*/ 190500 h 1140460"/>
                <a:gd name="connsiteX5" fmla="*/ 76200 w 7891426"/>
                <a:gd name="connsiteY5" fmla="*/ 190500 h 1140460"/>
                <a:gd name="connsiteX6" fmla="*/ 88900 w 7891426"/>
                <a:gd name="connsiteY6" fmla="*/ 279400 h 1140460"/>
                <a:gd name="connsiteX7" fmla="*/ 95250 w 7891426"/>
                <a:gd name="connsiteY7" fmla="*/ 357188 h 1140460"/>
                <a:gd name="connsiteX8" fmla="*/ 114300 w 7891426"/>
                <a:gd name="connsiteY8" fmla="*/ 419100 h 1140460"/>
                <a:gd name="connsiteX9" fmla="*/ 47625 w 7891426"/>
                <a:gd name="connsiteY9" fmla="*/ 492125 h 1140460"/>
                <a:gd name="connsiteX10" fmla="*/ 0 w 7891426"/>
                <a:gd name="connsiteY10" fmla="*/ 558800 h 1140460"/>
                <a:gd name="connsiteX11" fmla="*/ 76200 w 7891426"/>
                <a:gd name="connsiteY11" fmla="*/ 622300 h 1140460"/>
                <a:gd name="connsiteX12" fmla="*/ 101600 w 7891426"/>
                <a:gd name="connsiteY12" fmla="*/ 673100 h 1140460"/>
                <a:gd name="connsiteX13" fmla="*/ 88900 w 7891426"/>
                <a:gd name="connsiteY13" fmla="*/ 736600 h 1140460"/>
                <a:gd name="connsiteX14" fmla="*/ 134144 w 7891426"/>
                <a:gd name="connsiteY14" fmla="*/ 767556 h 1140460"/>
                <a:gd name="connsiteX15" fmla="*/ 88900 w 7891426"/>
                <a:gd name="connsiteY15" fmla="*/ 889000 h 1140460"/>
                <a:gd name="connsiteX16" fmla="*/ 30956 w 7891426"/>
                <a:gd name="connsiteY16" fmla="*/ 900906 h 1140460"/>
                <a:gd name="connsiteX17" fmla="*/ 123031 w 7891426"/>
                <a:gd name="connsiteY17" fmla="*/ 965200 h 1140460"/>
                <a:gd name="connsiteX18" fmla="*/ 12700 w 7891426"/>
                <a:gd name="connsiteY18" fmla="*/ 1104900 h 1140460"/>
                <a:gd name="connsiteX19" fmla="*/ 46037 w 7891426"/>
                <a:gd name="connsiteY19" fmla="*/ 1119982 h 1140460"/>
                <a:gd name="connsiteX20" fmla="*/ 39804 w 7891426"/>
                <a:gd name="connsiteY20" fmla="*/ 1140460 h 1140460"/>
                <a:gd name="connsiteX21" fmla="*/ 7891426 w 7891426"/>
                <a:gd name="connsiteY21" fmla="*/ 1140460 h 1140460"/>
                <a:gd name="connsiteX22" fmla="*/ 7870743 w 7891426"/>
                <a:gd name="connsiteY22" fmla="*/ 1092200 h 1140460"/>
                <a:gd name="connsiteX23" fmla="*/ 7781843 w 7891426"/>
                <a:gd name="connsiteY23" fmla="*/ 1028700 h 1140460"/>
                <a:gd name="connsiteX24" fmla="*/ 7731043 w 7891426"/>
                <a:gd name="connsiteY24" fmla="*/ 952500 h 1140460"/>
                <a:gd name="connsiteX25" fmla="*/ 7794543 w 7891426"/>
                <a:gd name="connsiteY25" fmla="*/ 876300 h 1140460"/>
                <a:gd name="connsiteX26" fmla="*/ 7832643 w 7891426"/>
                <a:gd name="connsiteY26" fmla="*/ 800100 h 1140460"/>
                <a:gd name="connsiteX27" fmla="*/ 7794543 w 7891426"/>
                <a:gd name="connsiteY27" fmla="*/ 723900 h 1140460"/>
                <a:gd name="connsiteX28" fmla="*/ 7781843 w 7891426"/>
                <a:gd name="connsiteY28" fmla="*/ 660400 h 1140460"/>
                <a:gd name="connsiteX29" fmla="*/ 7807243 w 7891426"/>
                <a:gd name="connsiteY29" fmla="*/ 609600 h 1140460"/>
                <a:gd name="connsiteX30" fmla="*/ 7850106 w 7891426"/>
                <a:gd name="connsiteY30" fmla="*/ 534193 h 1140460"/>
                <a:gd name="connsiteX31" fmla="*/ 7883443 w 7891426"/>
                <a:gd name="connsiteY31" fmla="*/ 469900 h 1140460"/>
                <a:gd name="connsiteX32" fmla="*/ 7769143 w 7891426"/>
                <a:gd name="connsiteY32" fmla="*/ 406400 h 1140460"/>
                <a:gd name="connsiteX33" fmla="*/ 7692943 w 7891426"/>
                <a:gd name="connsiteY33" fmla="*/ 368300 h 1140460"/>
                <a:gd name="connsiteX34" fmla="*/ 7794543 w 7891426"/>
                <a:gd name="connsiteY34" fmla="*/ 266700 h 1140460"/>
                <a:gd name="connsiteX35" fmla="*/ 7807243 w 7891426"/>
                <a:gd name="connsiteY35" fmla="*/ 177800 h 1140460"/>
                <a:gd name="connsiteX36" fmla="*/ 7743743 w 7891426"/>
                <a:gd name="connsiteY36" fmla="*/ 177800 h 1140460"/>
                <a:gd name="connsiteX37" fmla="*/ 7705643 w 7891426"/>
                <a:gd name="connsiteY37" fmla="*/ 88900 h 1140460"/>
                <a:gd name="connsiteX38" fmla="*/ 7846136 w 7891426"/>
                <a:gd name="connsiteY38" fmla="*/ 34925 h 1140460"/>
                <a:gd name="connsiteX39" fmla="*/ 7616743 w 7891426"/>
                <a:gd name="connsiteY39" fmla="*/ 0 h 1140460"/>
                <a:gd name="connsiteX0" fmla="*/ 7616743 w 7891426"/>
                <a:gd name="connsiteY0" fmla="*/ 0 h 1140460"/>
                <a:gd name="connsiteX1" fmla="*/ 181096 w 7891426"/>
                <a:gd name="connsiteY1" fmla="*/ 0 h 1140460"/>
                <a:gd name="connsiteX2" fmla="*/ 108744 w 7891426"/>
                <a:gd name="connsiteY2" fmla="*/ 11906 h 1140460"/>
                <a:gd name="connsiteX3" fmla="*/ 137319 w 7891426"/>
                <a:gd name="connsiteY3" fmla="*/ 94456 h 1140460"/>
                <a:gd name="connsiteX4" fmla="*/ 139700 w 7891426"/>
                <a:gd name="connsiteY4" fmla="*/ 190500 h 1140460"/>
                <a:gd name="connsiteX5" fmla="*/ 76200 w 7891426"/>
                <a:gd name="connsiteY5" fmla="*/ 190500 h 1140460"/>
                <a:gd name="connsiteX6" fmla="*/ 88900 w 7891426"/>
                <a:gd name="connsiteY6" fmla="*/ 279400 h 1140460"/>
                <a:gd name="connsiteX7" fmla="*/ 95250 w 7891426"/>
                <a:gd name="connsiteY7" fmla="*/ 357188 h 1140460"/>
                <a:gd name="connsiteX8" fmla="*/ 114300 w 7891426"/>
                <a:gd name="connsiteY8" fmla="*/ 419100 h 1140460"/>
                <a:gd name="connsiteX9" fmla="*/ 47625 w 7891426"/>
                <a:gd name="connsiteY9" fmla="*/ 492125 h 1140460"/>
                <a:gd name="connsiteX10" fmla="*/ 0 w 7891426"/>
                <a:gd name="connsiteY10" fmla="*/ 558800 h 1140460"/>
                <a:gd name="connsiteX11" fmla="*/ 76200 w 7891426"/>
                <a:gd name="connsiteY11" fmla="*/ 622300 h 1140460"/>
                <a:gd name="connsiteX12" fmla="*/ 101600 w 7891426"/>
                <a:gd name="connsiteY12" fmla="*/ 673100 h 1140460"/>
                <a:gd name="connsiteX13" fmla="*/ 88900 w 7891426"/>
                <a:gd name="connsiteY13" fmla="*/ 736600 h 1140460"/>
                <a:gd name="connsiteX14" fmla="*/ 134144 w 7891426"/>
                <a:gd name="connsiteY14" fmla="*/ 767556 h 1140460"/>
                <a:gd name="connsiteX15" fmla="*/ 88900 w 7891426"/>
                <a:gd name="connsiteY15" fmla="*/ 889000 h 1140460"/>
                <a:gd name="connsiteX16" fmla="*/ 30956 w 7891426"/>
                <a:gd name="connsiteY16" fmla="*/ 900906 h 1140460"/>
                <a:gd name="connsiteX17" fmla="*/ 123031 w 7891426"/>
                <a:gd name="connsiteY17" fmla="*/ 965200 h 1140460"/>
                <a:gd name="connsiteX18" fmla="*/ 12700 w 7891426"/>
                <a:gd name="connsiteY18" fmla="*/ 1104900 h 1140460"/>
                <a:gd name="connsiteX19" fmla="*/ 46037 w 7891426"/>
                <a:gd name="connsiteY19" fmla="*/ 1119982 h 1140460"/>
                <a:gd name="connsiteX20" fmla="*/ 39804 w 7891426"/>
                <a:gd name="connsiteY20" fmla="*/ 1140460 h 1140460"/>
                <a:gd name="connsiteX21" fmla="*/ 7891426 w 7891426"/>
                <a:gd name="connsiteY21" fmla="*/ 1140460 h 1140460"/>
                <a:gd name="connsiteX22" fmla="*/ 7870743 w 7891426"/>
                <a:gd name="connsiteY22" fmla="*/ 1092200 h 1140460"/>
                <a:gd name="connsiteX23" fmla="*/ 7781843 w 7891426"/>
                <a:gd name="connsiteY23" fmla="*/ 1028700 h 1140460"/>
                <a:gd name="connsiteX24" fmla="*/ 7731043 w 7891426"/>
                <a:gd name="connsiteY24" fmla="*/ 952500 h 1140460"/>
                <a:gd name="connsiteX25" fmla="*/ 7794543 w 7891426"/>
                <a:gd name="connsiteY25" fmla="*/ 876300 h 1140460"/>
                <a:gd name="connsiteX26" fmla="*/ 7832643 w 7891426"/>
                <a:gd name="connsiteY26" fmla="*/ 800100 h 1140460"/>
                <a:gd name="connsiteX27" fmla="*/ 7794543 w 7891426"/>
                <a:gd name="connsiteY27" fmla="*/ 723900 h 1140460"/>
                <a:gd name="connsiteX28" fmla="*/ 7781843 w 7891426"/>
                <a:gd name="connsiteY28" fmla="*/ 660400 h 1140460"/>
                <a:gd name="connsiteX29" fmla="*/ 7807243 w 7891426"/>
                <a:gd name="connsiteY29" fmla="*/ 609600 h 1140460"/>
                <a:gd name="connsiteX30" fmla="*/ 7850106 w 7891426"/>
                <a:gd name="connsiteY30" fmla="*/ 534193 h 1140460"/>
                <a:gd name="connsiteX31" fmla="*/ 7883443 w 7891426"/>
                <a:gd name="connsiteY31" fmla="*/ 469900 h 1140460"/>
                <a:gd name="connsiteX32" fmla="*/ 7769143 w 7891426"/>
                <a:gd name="connsiteY32" fmla="*/ 406400 h 1140460"/>
                <a:gd name="connsiteX33" fmla="*/ 7883840 w 7891426"/>
                <a:gd name="connsiteY33" fmla="*/ 337609 h 1140460"/>
                <a:gd name="connsiteX34" fmla="*/ 7794543 w 7891426"/>
                <a:gd name="connsiteY34" fmla="*/ 266700 h 1140460"/>
                <a:gd name="connsiteX35" fmla="*/ 7807243 w 7891426"/>
                <a:gd name="connsiteY35" fmla="*/ 177800 h 1140460"/>
                <a:gd name="connsiteX36" fmla="*/ 7743743 w 7891426"/>
                <a:gd name="connsiteY36" fmla="*/ 177800 h 1140460"/>
                <a:gd name="connsiteX37" fmla="*/ 7705643 w 7891426"/>
                <a:gd name="connsiteY37" fmla="*/ 88900 h 1140460"/>
                <a:gd name="connsiteX38" fmla="*/ 7846136 w 7891426"/>
                <a:gd name="connsiteY38" fmla="*/ 34925 h 1140460"/>
                <a:gd name="connsiteX39" fmla="*/ 7616743 w 7891426"/>
                <a:gd name="connsiteY39" fmla="*/ 0 h 1140460"/>
                <a:gd name="connsiteX0" fmla="*/ 7616743 w 7891426"/>
                <a:gd name="connsiteY0" fmla="*/ 0 h 1140460"/>
                <a:gd name="connsiteX1" fmla="*/ 181096 w 7891426"/>
                <a:gd name="connsiteY1" fmla="*/ 0 h 1140460"/>
                <a:gd name="connsiteX2" fmla="*/ 108744 w 7891426"/>
                <a:gd name="connsiteY2" fmla="*/ 11906 h 1140460"/>
                <a:gd name="connsiteX3" fmla="*/ 137319 w 7891426"/>
                <a:gd name="connsiteY3" fmla="*/ 94456 h 1140460"/>
                <a:gd name="connsiteX4" fmla="*/ 139700 w 7891426"/>
                <a:gd name="connsiteY4" fmla="*/ 190500 h 1140460"/>
                <a:gd name="connsiteX5" fmla="*/ 76200 w 7891426"/>
                <a:gd name="connsiteY5" fmla="*/ 190500 h 1140460"/>
                <a:gd name="connsiteX6" fmla="*/ 88900 w 7891426"/>
                <a:gd name="connsiteY6" fmla="*/ 279400 h 1140460"/>
                <a:gd name="connsiteX7" fmla="*/ 95250 w 7891426"/>
                <a:gd name="connsiteY7" fmla="*/ 357188 h 1140460"/>
                <a:gd name="connsiteX8" fmla="*/ 114300 w 7891426"/>
                <a:gd name="connsiteY8" fmla="*/ 419100 h 1140460"/>
                <a:gd name="connsiteX9" fmla="*/ 47625 w 7891426"/>
                <a:gd name="connsiteY9" fmla="*/ 492125 h 1140460"/>
                <a:gd name="connsiteX10" fmla="*/ 0 w 7891426"/>
                <a:gd name="connsiteY10" fmla="*/ 558800 h 1140460"/>
                <a:gd name="connsiteX11" fmla="*/ 76200 w 7891426"/>
                <a:gd name="connsiteY11" fmla="*/ 622300 h 1140460"/>
                <a:gd name="connsiteX12" fmla="*/ 101600 w 7891426"/>
                <a:gd name="connsiteY12" fmla="*/ 673100 h 1140460"/>
                <a:gd name="connsiteX13" fmla="*/ 88900 w 7891426"/>
                <a:gd name="connsiteY13" fmla="*/ 736600 h 1140460"/>
                <a:gd name="connsiteX14" fmla="*/ 134144 w 7891426"/>
                <a:gd name="connsiteY14" fmla="*/ 767556 h 1140460"/>
                <a:gd name="connsiteX15" fmla="*/ 88900 w 7891426"/>
                <a:gd name="connsiteY15" fmla="*/ 889000 h 1140460"/>
                <a:gd name="connsiteX16" fmla="*/ 30956 w 7891426"/>
                <a:gd name="connsiteY16" fmla="*/ 900906 h 1140460"/>
                <a:gd name="connsiteX17" fmla="*/ 123031 w 7891426"/>
                <a:gd name="connsiteY17" fmla="*/ 965200 h 1140460"/>
                <a:gd name="connsiteX18" fmla="*/ 12700 w 7891426"/>
                <a:gd name="connsiteY18" fmla="*/ 1104900 h 1140460"/>
                <a:gd name="connsiteX19" fmla="*/ 46037 w 7891426"/>
                <a:gd name="connsiteY19" fmla="*/ 1119982 h 1140460"/>
                <a:gd name="connsiteX20" fmla="*/ 39804 w 7891426"/>
                <a:gd name="connsiteY20" fmla="*/ 1140460 h 1140460"/>
                <a:gd name="connsiteX21" fmla="*/ 7891426 w 7891426"/>
                <a:gd name="connsiteY21" fmla="*/ 1140460 h 1140460"/>
                <a:gd name="connsiteX22" fmla="*/ 7870743 w 7891426"/>
                <a:gd name="connsiteY22" fmla="*/ 1092200 h 1140460"/>
                <a:gd name="connsiteX23" fmla="*/ 7781843 w 7891426"/>
                <a:gd name="connsiteY23" fmla="*/ 1028700 h 1140460"/>
                <a:gd name="connsiteX24" fmla="*/ 7731043 w 7891426"/>
                <a:gd name="connsiteY24" fmla="*/ 952500 h 1140460"/>
                <a:gd name="connsiteX25" fmla="*/ 7794543 w 7891426"/>
                <a:gd name="connsiteY25" fmla="*/ 876300 h 1140460"/>
                <a:gd name="connsiteX26" fmla="*/ 7832643 w 7891426"/>
                <a:gd name="connsiteY26" fmla="*/ 800100 h 1140460"/>
                <a:gd name="connsiteX27" fmla="*/ 7794543 w 7891426"/>
                <a:gd name="connsiteY27" fmla="*/ 723900 h 1140460"/>
                <a:gd name="connsiteX28" fmla="*/ 7781843 w 7891426"/>
                <a:gd name="connsiteY28" fmla="*/ 660400 h 1140460"/>
                <a:gd name="connsiteX29" fmla="*/ 7807243 w 7891426"/>
                <a:gd name="connsiteY29" fmla="*/ 609600 h 1140460"/>
                <a:gd name="connsiteX30" fmla="*/ 7850106 w 7891426"/>
                <a:gd name="connsiteY30" fmla="*/ 534193 h 1140460"/>
                <a:gd name="connsiteX31" fmla="*/ 7796177 w 7891426"/>
                <a:gd name="connsiteY31" fmla="*/ 489081 h 1140460"/>
                <a:gd name="connsiteX32" fmla="*/ 7769143 w 7891426"/>
                <a:gd name="connsiteY32" fmla="*/ 406400 h 1140460"/>
                <a:gd name="connsiteX33" fmla="*/ 7883840 w 7891426"/>
                <a:gd name="connsiteY33" fmla="*/ 337609 h 1140460"/>
                <a:gd name="connsiteX34" fmla="*/ 7794543 w 7891426"/>
                <a:gd name="connsiteY34" fmla="*/ 266700 h 1140460"/>
                <a:gd name="connsiteX35" fmla="*/ 7807243 w 7891426"/>
                <a:gd name="connsiteY35" fmla="*/ 177800 h 1140460"/>
                <a:gd name="connsiteX36" fmla="*/ 7743743 w 7891426"/>
                <a:gd name="connsiteY36" fmla="*/ 177800 h 1140460"/>
                <a:gd name="connsiteX37" fmla="*/ 7705643 w 7891426"/>
                <a:gd name="connsiteY37" fmla="*/ 88900 h 1140460"/>
                <a:gd name="connsiteX38" fmla="*/ 7846136 w 7891426"/>
                <a:gd name="connsiteY38" fmla="*/ 34925 h 1140460"/>
                <a:gd name="connsiteX39" fmla="*/ 7616743 w 7891426"/>
                <a:gd name="connsiteY39" fmla="*/ 0 h 1140460"/>
                <a:gd name="connsiteX0" fmla="*/ 7616743 w 7894669"/>
                <a:gd name="connsiteY0" fmla="*/ 0 h 1140460"/>
                <a:gd name="connsiteX1" fmla="*/ 181096 w 7894669"/>
                <a:gd name="connsiteY1" fmla="*/ 0 h 1140460"/>
                <a:gd name="connsiteX2" fmla="*/ 108744 w 7894669"/>
                <a:gd name="connsiteY2" fmla="*/ 11906 h 1140460"/>
                <a:gd name="connsiteX3" fmla="*/ 137319 w 7894669"/>
                <a:gd name="connsiteY3" fmla="*/ 94456 h 1140460"/>
                <a:gd name="connsiteX4" fmla="*/ 139700 w 7894669"/>
                <a:gd name="connsiteY4" fmla="*/ 190500 h 1140460"/>
                <a:gd name="connsiteX5" fmla="*/ 76200 w 7894669"/>
                <a:gd name="connsiteY5" fmla="*/ 190500 h 1140460"/>
                <a:gd name="connsiteX6" fmla="*/ 88900 w 7894669"/>
                <a:gd name="connsiteY6" fmla="*/ 279400 h 1140460"/>
                <a:gd name="connsiteX7" fmla="*/ 95250 w 7894669"/>
                <a:gd name="connsiteY7" fmla="*/ 357188 h 1140460"/>
                <a:gd name="connsiteX8" fmla="*/ 114300 w 7894669"/>
                <a:gd name="connsiteY8" fmla="*/ 419100 h 1140460"/>
                <a:gd name="connsiteX9" fmla="*/ 47625 w 7894669"/>
                <a:gd name="connsiteY9" fmla="*/ 492125 h 1140460"/>
                <a:gd name="connsiteX10" fmla="*/ 0 w 7894669"/>
                <a:gd name="connsiteY10" fmla="*/ 558800 h 1140460"/>
                <a:gd name="connsiteX11" fmla="*/ 76200 w 7894669"/>
                <a:gd name="connsiteY11" fmla="*/ 622300 h 1140460"/>
                <a:gd name="connsiteX12" fmla="*/ 101600 w 7894669"/>
                <a:gd name="connsiteY12" fmla="*/ 673100 h 1140460"/>
                <a:gd name="connsiteX13" fmla="*/ 88900 w 7894669"/>
                <a:gd name="connsiteY13" fmla="*/ 736600 h 1140460"/>
                <a:gd name="connsiteX14" fmla="*/ 134144 w 7894669"/>
                <a:gd name="connsiteY14" fmla="*/ 767556 h 1140460"/>
                <a:gd name="connsiteX15" fmla="*/ 88900 w 7894669"/>
                <a:gd name="connsiteY15" fmla="*/ 889000 h 1140460"/>
                <a:gd name="connsiteX16" fmla="*/ 30956 w 7894669"/>
                <a:gd name="connsiteY16" fmla="*/ 900906 h 1140460"/>
                <a:gd name="connsiteX17" fmla="*/ 123031 w 7894669"/>
                <a:gd name="connsiteY17" fmla="*/ 965200 h 1140460"/>
                <a:gd name="connsiteX18" fmla="*/ 12700 w 7894669"/>
                <a:gd name="connsiteY18" fmla="*/ 1104900 h 1140460"/>
                <a:gd name="connsiteX19" fmla="*/ 46037 w 7894669"/>
                <a:gd name="connsiteY19" fmla="*/ 1119982 h 1140460"/>
                <a:gd name="connsiteX20" fmla="*/ 39804 w 7894669"/>
                <a:gd name="connsiteY20" fmla="*/ 1140460 h 1140460"/>
                <a:gd name="connsiteX21" fmla="*/ 7891426 w 7894669"/>
                <a:gd name="connsiteY21" fmla="*/ 1140460 h 1140460"/>
                <a:gd name="connsiteX22" fmla="*/ 7870743 w 7894669"/>
                <a:gd name="connsiteY22" fmla="*/ 1092200 h 1140460"/>
                <a:gd name="connsiteX23" fmla="*/ 7781843 w 7894669"/>
                <a:gd name="connsiteY23" fmla="*/ 1028700 h 1140460"/>
                <a:gd name="connsiteX24" fmla="*/ 7894669 w 7894669"/>
                <a:gd name="connsiteY24" fmla="*/ 952500 h 1140460"/>
                <a:gd name="connsiteX25" fmla="*/ 7794543 w 7894669"/>
                <a:gd name="connsiteY25" fmla="*/ 876300 h 1140460"/>
                <a:gd name="connsiteX26" fmla="*/ 7832643 w 7894669"/>
                <a:gd name="connsiteY26" fmla="*/ 800100 h 1140460"/>
                <a:gd name="connsiteX27" fmla="*/ 7794543 w 7894669"/>
                <a:gd name="connsiteY27" fmla="*/ 723900 h 1140460"/>
                <a:gd name="connsiteX28" fmla="*/ 7781843 w 7894669"/>
                <a:gd name="connsiteY28" fmla="*/ 660400 h 1140460"/>
                <a:gd name="connsiteX29" fmla="*/ 7807243 w 7894669"/>
                <a:gd name="connsiteY29" fmla="*/ 609600 h 1140460"/>
                <a:gd name="connsiteX30" fmla="*/ 7850106 w 7894669"/>
                <a:gd name="connsiteY30" fmla="*/ 534193 h 1140460"/>
                <a:gd name="connsiteX31" fmla="*/ 7796177 w 7894669"/>
                <a:gd name="connsiteY31" fmla="*/ 489081 h 1140460"/>
                <a:gd name="connsiteX32" fmla="*/ 7769143 w 7894669"/>
                <a:gd name="connsiteY32" fmla="*/ 406400 h 1140460"/>
                <a:gd name="connsiteX33" fmla="*/ 7883840 w 7894669"/>
                <a:gd name="connsiteY33" fmla="*/ 337609 h 1140460"/>
                <a:gd name="connsiteX34" fmla="*/ 7794543 w 7894669"/>
                <a:gd name="connsiteY34" fmla="*/ 266700 h 1140460"/>
                <a:gd name="connsiteX35" fmla="*/ 7807243 w 7894669"/>
                <a:gd name="connsiteY35" fmla="*/ 177800 h 1140460"/>
                <a:gd name="connsiteX36" fmla="*/ 7743743 w 7894669"/>
                <a:gd name="connsiteY36" fmla="*/ 177800 h 1140460"/>
                <a:gd name="connsiteX37" fmla="*/ 7705643 w 7894669"/>
                <a:gd name="connsiteY37" fmla="*/ 88900 h 1140460"/>
                <a:gd name="connsiteX38" fmla="*/ 7846136 w 7894669"/>
                <a:gd name="connsiteY38" fmla="*/ 34925 h 1140460"/>
                <a:gd name="connsiteX39" fmla="*/ 7616743 w 7894669"/>
                <a:gd name="connsiteY39" fmla="*/ 0 h 1140460"/>
                <a:gd name="connsiteX0" fmla="*/ 7616743 w 7894669"/>
                <a:gd name="connsiteY0" fmla="*/ 0 h 1140460"/>
                <a:gd name="connsiteX1" fmla="*/ 181096 w 7894669"/>
                <a:gd name="connsiteY1" fmla="*/ 0 h 1140460"/>
                <a:gd name="connsiteX2" fmla="*/ 108744 w 7894669"/>
                <a:gd name="connsiteY2" fmla="*/ 11906 h 1140460"/>
                <a:gd name="connsiteX3" fmla="*/ 137319 w 7894669"/>
                <a:gd name="connsiteY3" fmla="*/ 94456 h 1140460"/>
                <a:gd name="connsiteX4" fmla="*/ 139700 w 7894669"/>
                <a:gd name="connsiteY4" fmla="*/ 190500 h 1140460"/>
                <a:gd name="connsiteX5" fmla="*/ 76200 w 7894669"/>
                <a:gd name="connsiteY5" fmla="*/ 190500 h 1140460"/>
                <a:gd name="connsiteX6" fmla="*/ 88900 w 7894669"/>
                <a:gd name="connsiteY6" fmla="*/ 279400 h 1140460"/>
                <a:gd name="connsiteX7" fmla="*/ 95250 w 7894669"/>
                <a:gd name="connsiteY7" fmla="*/ 357188 h 1140460"/>
                <a:gd name="connsiteX8" fmla="*/ 114300 w 7894669"/>
                <a:gd name="connsiteY8" fmla="*/ 419100 h 1140460"/>
                <a:gd name="connsiteX9" fmla="*/ 47625 w 7894669"/>
                <a:gd name="connsiteY9" fmla="*/ 492125 h 1140460"/>
                <a:gd name="connsiteX10" fmla="*/ 0 w 7894669"/>
                <a:gd name="connsiteY10" fmla="*/ 558800 h 1140460"/>
                <a:gd name="connsiteX11" fmla="*/ 76200 w 7894669"/>
                <a:gd name="connsiteY11" fmla="*/ 622300 h 1140460"/>
                <a:gd name="connsiteX12" fmla="*/ 101600 w 7894669"/>
                <a:gd name="connsiteY12" fmla="*/ 673100 h 1140460"/>
                <a:gd name="connsiteX13" fmla="*/ 88900 w 7894669"/>
                <a:gd name="connsiteY13" fmla="*/ 736600 h 1140460"/>
                <a:gd name="connsiteX14" fmla="*/ 134144 w 7894669"/>
                <a:gd name="connsiteY14" fmla="*/ 767556 h 1140460"/>
                <a:gd name="connsiteX15" fmla="*/ 88900 w 7894669"/>
                <a:gd name="connsiteY15" fmla="*/ 889000 h 1140460"/>
                <a:gd name="connsiteX16" fmla="*/ 30956 w 7894669"/>
                <a:gd name="connsiteY16" fmla="*/ 900906 h 1140460"/>
                <a:gd name="connsiteX17" fmla="*/ 123031 w 7894669"/>
                <a:gd name="connsiteY17" fmla="*/ 965200 h 1140460"/>
                <a:gd name="connsiteX18" fmla="*/ 12700 w 7894669"/>
                <a:gd name="connsiteY18" fmla="*/ 1104900 h 1140460"/>
                <a:gd name="connsiteX19" fmla="*/ 46037 w 7894669"/>
                <a:gd name="connsiteY19" fmla="*/ 1119982 h 1140460"/>
                <a:gd name="connsiteX20" fmla="*/ 39804 w 7894669"/>
                <a:gd name="connsiteY20" fmla="*/ 1140460 h 1140460"/>
                <a:gd name="connsiteX21" fmla="*/ 7891426 w 7894669"/>
                <a:gd name="connsiteY21" fmla="*/ 1140460 h 1140460"/>
                <a:gd name="connsiteX22" fmla="*/ 7870743 w 7894669"/>
                <a:gd name="connsiteY22" fmla="*/ 1092200 h 1140460"/>
                <a:gd name="connsiteX23" fmla="*/ 7781843 w 7894669"/>
                <a:gd name="connsiteY23" fmla="*/ 1028700 h 1140460"/>
                <a:gd name="connsiteX24" fmla="*/ 7894669 w 7894669"/>
                <a:gd name="connsiteY24" fmla="*/ 952500 h 1140460"/>
                <a:gd name="connsiteX25" fmla="*/ 7794543 w 7894669"/>
                <a:gd name="connsiteY25" fmla="*/ 876300 h 1140460"/>
                <a:gd name="connsiteX26" fmla="*/ 7832643 w 7894669"/>
                <a:gd name="connsiteY26" fmla="*/ 800100 h 1140460"/>
                <a:gd name="connsiteX27" fmla="*/ 7794543 w 7894669"/>
                <a:gd name="connsiteY27" fmla="*/ 723900 h 1140460"/>
                <a:gd name="connsiteX28" fmla="*/ 7781843 w 7894669"/>
                <a:gd name="connsiteY28" fmla="*/ 660400 h 1140460"/>
                <a:gd name="connsiteX29" fmla="*/ 7807243 w 7894669"/>
                <a:gd name="connsiteY29" fmla="*/ 609600 h 1140460"/>
                <a:gd name="connsiteX30" fmla="*/ 7850106 w 7894669"/>
                <a:gd name="connsiteY30" fmla="*/ 534193 h 1140460"/>
                <a:gd name="connsiteX31" fmla="*/ 7796177 w 7894669"/>
                <a:gd name="connsiteY31" fmla="*/ 489081 h 1140460"/>
                <a:gd name="connsiteX32" fmla="*/ 7769143 w 7894669"/>
                <a:gd name="connsiteY32" fmla="*/ 406400 h 1140460"/>
                <a:gd name="connsiteX33" fmla="*/ 7883840 w 7894669"/>
                <a:gd name="connsiteY33" fmla="*/ 337609 h 1140460"/>
                <a:gd name="connsiteX34" fmla="*/ 7794543 w 7894669"/>
                <a:gd name="connsiteY34" fmla="*/ 266700 h 1140460"/>
                <a:gd name="connsiteX35" fmla="*/ 7807243 w 7894669"/>
                <a:gd name="connsiteY35" fmla="*/ 177800 h 1140460"/>
                <a:gd name="connsiteX36" fmla="*/ 7743743 w 7894669"/>
                <a:gd name="connsiteY36" fmla="*/ 177800 h 1140460"/>
                <a:gd name="connsiteX37" fmla="*/ 7705643 w 7894669"/>
                <a:gd name="connsiteY37" fmla="*/ 88900 h 1140460"/>
                <a:gd name="connsiteX38" fmla="*/ 7775232 w 7894669"/>
                <a:gd name="connsiteY38" fmla="*/ 31089 h 1140460"/>
                <a:gd name="connsiteX39" fmla="*/ 7616743 w 7894669"/>
                <a:gd name="connsiteY39" fmla="*/ 0 h 1140460"/>
                <a:gd name="connsiteX0" fmla="*/ 7604043 w 7881969"/>
                <a:gd name="connsiteY0" fmla="*/ 0 h 1140460"/>
                <a:gd name="connsiteX1" fmla="*/ 168396 w 7881969"/>
                <a:gd name="connsiteY1" fmla="*/ 0 h 1140460"/>
                <a:gd name="connsiteX2" fmla="*/ 96044 w 7881969"/>
                <a:gd name="connsiteY2" fmla="*/ 11906 h 1140460"/>
                <a:gd name="connsiteX3" fmla="*/ 124619 w 7881969"/>
                <a:gd name="connsiteY3" fmla="*/ 94456 h 1140460"/>
                <a:gd name="connsiteX4" fmla="*/ 127000 w 7881969"/>
                <a:gd name="connsiteY4" fmla="*/ 190500 h 1140460"/>
                <a:gd name="connsiteX5" fmla="*/ 63500 w 7881969"/>
                <a:gd name="connsiteY5" fmla="*/ 190500 h 1140460"/>
                <a:gd name="connsiteX6" fmla="*/ 76200 w 7881969"/>
                <a:gd name="connsiteY6" fmla="*/ 279400 h 1140460"/>
                <a:gd name="connsiteX7" fmla="*/ 82550 w 7881969"/>
                <a:gd name="connsiteY7" fmla="*/ 357188 h 1140460"/>
                <a:gd name="connsiteX8" fmla="*/ 101600 w 7881969"/>
                <a:gd name="connsiteY8" fmla="*/ 419100 h 1140460"/>
                <a:gd name="connsiteX9" fmla="*/ 34925 w 7881969"/>
                <a:gd name="connsiteY9" fmla="*/ 492125 h 1140460"/>
                <a:gd name="connsiteX10" fmla="*/ 156380 w 7881969"/>
                <a:gd name="connsiteY10" fmla="*/ 535782 h 1140460"/>
                <a:gd name="connsiteX11" fmla="*/ 63500 w 7881969"/>
                <a:gd name="connsiteY11" fmla="*/ 622300 h 1140460"/>
                <a:gd name="connsiteX12" fmla="*/ 88900 w 7881969"/>
                <a:gd name="connsiteY12" fmla="*/ 673100 h 1140460"/>
                <a:gd name="connsiteX13" fmla="*/ 76200 w 7881969"/>
                <a:gd name="connsiteY13" fmla="*/ 736600 h 1140460"/>
                <a:gd name="connsiteX14" fmla="*/ 121444 w 7881969"/>
                <a:gd name="connsiteY14" fmla="*/ 767556 h 1140460"/>
                <a:gd name="connsiteX15" fmla="*/ 76200 w 7881969"/>
                <a:gd name="connsiteY15" fmla="*/ 889000 h 1140460"/>
                <a:gd name="connsiteX16" fmla="*/ 18256 w 7881969"/>
                <a:gd name="connsiteY16" fmla="*/ 900906 h 1140460"/>
                <a:gd name="connsiteX17" fmla="*/ 110331 w 7881969"/>
                <a:gd name="connsiteY17" fmla="*/ 965200 h 1140460"/>
                <a:gd name="connsiteX18" fmla="*/ 0 w 7881969"/>
                <a:gd name="connsiteY18" fmla="*/ 1104900 h 1140460"/>
                <a:gd name="connsiteX19" fmla="*/ 33337 w 7881969"/>
                <a:gd name="connsiteY19" fmla="*/ 1119982 h 1140460"/>
                <a:gd name="connsiteX20" fmla="*/ 27104 w 7881969"/>
                <a:gd name="connsiteY20" fmla="*/ 1140460 h 1140460"/>
                <a:gd name="connsiteX21" fmla="*/ 7878726 w 7881969"/>
                <a:gd name="connsiteY21" fmla="*/ 1140460 h 1140460"/>
                <a:gd name="connsiteX22" fmla="*/ 7858043 w 7881969"/>
                <a:gd name="connsiteY22" fmla="*/ 1092200 h 1140460"/>
                <a:gd name="connsiteX23" fmla="*/ 7769143 w 7881969"/>
                <a:gd name="connsiteY23" fmla="*/ 1028700 h 1140460"/>
                <a:gd name="connsiteX24" fmla="*/ 7881969 w 7881969"/>
                <a:gd name="connsiteY24" fmla="*/ 952500 h 1140460"/>
                <a:gd name="connsiteX25" fmla="*/ 7781843 w 7881969"/>
                <a:gd name="connsiteY25" fmla="*/ 876300 h 1140460"/>
                <a:gd name="connsiteX26" fmla="*/ 7819943 w 7881969"/>
                <a:gd name="connsiteY26" fmla="*/ 800100 h 1140460"/>
                <a:gd name="connsiteX27" fmla="*/ 7781843 w 7881969"/>
                <a:gd name="connsiteY27" fmla="*/ 723900 h 1140460"/>
                <a:gd name="connsiteX28" fmla="*/ 7769143 w 7881969"/>
                <a:gd name="connsiteY28" fmla="*/ 660400 h 1140460"/>
                <a:gd name="connsiteX29" fmla="*/ 7794543 w 7881969"/>
                <a:gd name="connsiteY29" fmla="*/ 609600 h 1140460"/>
                <a:gd name="connsiteX30" fmla="*/ 7837406 w 7881969"/>
                <a:gd name="connsiteY30" fmla="*/ 534193 h 1140460"/>
                <a:gd name="connsiteX31" fmla="*/ 7783477 w 7881969"/>
                <a:gd name="connsiteY31" fmla="*/ 489081 h 1140460"/>
                <a:gd name="connsiteX32" fmla="*/ 7756443 w 7881969"/>
                <a:gd name="connsiteY32" fmla="*/ 406400 h 1140460"/>
                <a:gd name="connsiteX33" fmla="*/ 7871140 w 7881969"/>
                <a:gd name="connsiteY33" fmla="*/ 337609 h 1140460"/>
                <a:gd name="connsiteX34" fmla="*/ 7781843 w 7881969"/>
                <a:gd name="connsiteY34" fmla="*/ 266700 h 1140460"/>
                <a:gd name="connsiteX35" fmla="*/ 7794543 w 7881969"/>
                <a:gd name="connsiteY35" fmla="*/ 177800 h 1140460"/>
                <a:gd name="connsiteX36" fmla="*/ 7731043 w 7881969"/>
                <a:gd name="connsiteY36" fmla="*/ 177800 h 1140460"/>
                <a:gd name="connsiteX37" fmla="*/ 7692943 w 7881969"/>
                <a:gd name="connsiteY37" fmla="*/ 88900 h 1140460"/>
                <a:gd name="connsiteX38" fmla="*/ 7762532 w 7881969"/>
                <a:gd name="connsiteY38" fmla="*/ 31089 h 1140460"/>
                <a:gd name="connsiteX39" fmla="*/ 7604043 w 7881969"/>
                <a:gd name="connsiteY39" fmla="*/ 0 h 1140460"/>
                <a:gd name="connsiteX0" fmla="*/ 7675105 w 7953031"/>
                <a:gd name="connsiteY0" fmla="*/ 0 h 1140460"/>
                <a:gd name="connsiteX1" fmla="*/ 239458 w 7953031"/>
                <a:gd name="connsiteY1" fmla="*/ 0 h 1140460"/>
                <a:gd name="connsiteX2" fmla="*/ 167106 w 7953031"/>
                <a:gd name="connsiteY2" fmla="*/ 11906 h 1140460"/>
                <a:gd name="connsiteX3" fmla="*/ 195681 w 7953031"/>
                <a:gd name="connsiteY3" fmla="*/ 94456 h 1140460"/>
                <a:gd name="connsiteX4" fmla="*/ 198062 w 7953031"/>
                <a:gd name="connsiteY4" fmla="*/ 190500 h 1140460"/>
                <a:gd name="connsiteX5" fmla="*/ 134562 w 7953031"/>
                <a:gd name="connsiteY5" fmla="*/ 190500 h 1140460"/>
                <a:gd name="connsiteX6" fmla="*/ 0 w 7953031"/>
                <a:gd name="connsiteY6" fmla="*/ 294746 h 1140460"/>
                <a:gd name="connsiteX7" fmla="*/ 153612 w 7953031"/>
                <a:gd name="connsiteY7" fmla="*/ 357188 h 1140460"/>
                <a:gd name="connsiteX8" fmla="*/ 172662 w 7953031"/>
                <a:gd name="connsiteY8" fmla="*/ 419100 h 1140460"/>
                <a:gd name="connsiteX9" fmla="*/ 105987 w 7953031"/>
                <a:gd name="connsiteY9" fmla="*/ 492125 h 1140460"/>
                <a:gd name="connsiteX10" fmla="*/ 227442 w 7953031"/>
                <a:gd name="connsiteY10" fmla="*/ 535782 h 1140460"/>
                <a:gd name="connsiteX11" fmla="*/ 134562 w 7953031"/>
                <a:gd name="connsiteY11" fmla="*/ 622300 h 1140460"/>
                <a:gd name="connsiteX12" fmla="*/ 159962 w 7953031"/>
                <a:gd name="connsiteY12" fmla="*/ 673100 h 1140460"/>
                <a:gd name="connsiteX13" fmla="*/ 147262 w 7953031"/>
                <a:gd name="connsiteY13" fmla="*/ 736600 h 1140460"/>
                <a:gd name="connsiteX14" fmla="*/ 192506 w 7953031"/>
                <a:gd name="connsiteY14" fmla="*/ 767556 h 1140460"/>
                <a:gd name="connsiteX15" fmla="*/ 147262 w 7953031"/>
                <a:gd name="connsiteY15" fmla="*/ 889000 h 1140460"/>
                <a:gd name="connsiteX16" fmla="*/ 89318 w 7953031"/>
                <a:gd name="connsiteY16" fmla="*/ 900906 h 1140460"/>
                <a:gd name="connsiteX17" fmla="*/ 181393 w 7953031"/>
                <a:gd name="connsiteY17" fmla="*/ 965200 h 1140460"/>
                <a:gd name="connsiteX18" fmla="*/ 71062 w 7953031"/>
                <a:gd name="connsiteY18" fmla="*/ 1104900 h 1140460"/>
                <a:gd name="connsiteX19" fmla="*/ 104399 w 7953031"/>
                <a:gd name="connsiteY19" fmla="*/ 1119982 h 1140460"/>
                <a:gd name="connsiteX20" fmla="*/ 98166 w 7953031"/>
                <a:gd name="connsiteY20" fmla="*/ 1140460 h 1140460"/>
                <a:gd name="connsiteX21" fmla="*/ 7949788 w 7953031"/>
                <a:gd name="connsiteY21" fmla="*/ 1140460 h 1140460"/>
                <a:gd name="connsiteX22" fmla="*/ 7929105 w 7953031"/>
                <a:gd name="connsiteY22" fmla="*/ 1092200 h 1140460"/>
                <a:gd name="connsiteX23" fmla="*/ 7840205 w 7953031"/>
                <a:gd name="connsiteY23" fmla="*/ 1028700 h 1140460"/>
                <a:gd name="connsiteX24" fmla="*/ 7953031 w 7953031"/>
                <a:gd name="connsiteY24" fmla="*/ 952500 h 1140460"/>
                <a:gd name="connsiteX25" fmla="*/ 7852905 w 7953031"/>
                <a:gd name="connsiteY25" fmla="*/ 876300 h 1140460"/>
                <a:gd name="connsiteX26" fmla="*/ 7891005 w 7953031"/>
                <a:gd name="connsiteY26" fmla="*/ 800100 h 1140460"/>
                <a:gd name="connsiteX27" fmla="*/ 7852905 w 7953031"/>
                <a:gd name="connsiteY27" fmla="*/ 723900 h 1140460"/>
                <a:gd name="connsiteX28" fmla="*/ 7840205 w 7953031"/>
                <a:gd name="connsiteY28" fmla="*/ 660400 h 1140460"/>
                <a:gd name="connsiteX29" fmla="*/ 7865605 w 7953031"/>
                <a:gd name="connsiteY29" fmla="*/ 609600 h 1140460"/>
                <a:gd name="connsiteX30" fmla="*/ 7908468 w 7953031"/>
                <a:gd name="connsiteY30" fmla="*/ 534193 h 1140460"/>
                <a:gd name="connsiteX31" fmla="*/ 7854539 w 7953031"/>
                <a:gd name="connsiteY31" fmla="*/ 489081 h 1140460"/>
                <a:gd name="connsiteX32" fmla="*/ 7827505 w 7953031"/>
                <a:gd name="connsiteY32" fmla="*/ 406400 h 1140460"/>
                <a:gd name="connsiteX33" fmla="*/ 7942202 w 7953031"/>
                <a:gd name="connsiteY33" fmla="*/ 337609 h 1140460"/>
                <a:gd name="connsiteX34" fmla="*/ 7852905 w 7953031"/>
                <a:gd name="connsiteY34" fmla="*/ 266700 h 1140460"/>
                <a:gd name="connsiteX35" fmla="*/ 7865605 w 7953031"/>
                <a:gd name="connsiteY35" fmla="*/ 177800 h 1140460"/>
                <a:gd name="connsiteX36" fmla="*/ 7802105 w 7953031"/>
                <a:gd name="connsiteY36" fmla="*/ 177800 h 1140460"/>
                <a:gd name="connsiteX37" fmla="*/ 7764005 w 7953031"/>
                <a:gd name="connsiteY37" fmla="*/ 88900 h 1140460"/>
                <a:gd name="connsiteX38" fmla="*/ 7833594 w 7953031"/>
                <a:gd name="connsiteY38" fmla="*/ 31089 h 1140460"/>
                <a:gd name="connsiteX39" fmla="*/ 7675105 w 7953031"/>
                <a:gd name="connsiteY39" fmla="*/ 0 h 1140460"/>
                <a:gd name="connsiteX0" fmla="*/ 7675105 w 7953031"/>
                <a:gd name="connsiteY0" fmla="*/ 0 h 1140460"/>
                <a:gd name="connsiteX1" fmla="*/ 239458 w 7953031"/>
                <a:gd name="connsiteY1" fmla="*/ 0 h 1140460"/>
                <a:gd name="connsiteX2" fmla="*/ 167106 w 7953031"/>
                <a:gd name="connsiteY2" fmla="*/ 11906 h 1140460"/>
                <a:gd name="connsiteX3" fmla="*/ 195681 w 7953031"/>
                <a:gd name="connsiteY3" fmla="*/ 94456 h 1140460"/>
                <a:gd name="connsiteX4" fmla="*/ 198062 w 7953031"/>
                <a:gd name="connsiteY4" fmla="*/ 190500 h 1140460"/>
                <a:gd name="connsiteX5" fmla="*/ 134562 w 7953031"/>
                <a:gd name="connsiteY5" fmla="*/ 190500 h 1140460"/>
                <a:gd name="connsiteX6" fmla="*/ 0 w 7953031"/>
                <a:gd name="connsiteY6" fmla="*/ 294746 h 1140460"/>
                <a:gd name="connsiteX7" fmla="*/ 153612 w 7953031"/>
                <a:gd name="connsiteY7" fmla="*/ 357188 h 1140460"/>
                <a:gd name="connsiteX8" fmla="*/ 172662 w 7953031"/>
                <a:gd name="connsiteY8" fmla="*/ 419100 h 1140460"/>
                <a:gd name="connsiteX9" fmla="*/ 105987 w 7953031"/>
                <a:gd name="connsiteY9" fmla="*/ 492125 h 1140460"/>
                <a:gd name="connsiteX10" fmla="*/ 227442 w 7953031"/>
                <a:gd name="connsiteY10" fmla="*/ 535782 h 1140460"/>
                <a:gd name="connsiteX11" fmla="*/ 134562 w 7953031"/>
                <a:gd name="connsiteY11" fmla="*/ 622300 h 1140460"/>
                <a:gd name="connsiteX12" fmla="*/ 159962 w 7953031"/>
                <a:gd name="connsiteY12" fmla="*/ 673100 h 1140460"/>
                <a:gd name="connsiteX13" fmla="*/ 147262 w 7953031"/>
                <a:gd name="connsiteY13" fmla="*/ 736600 h 1140460"/>
                <a:gd name="connsiteX14" fmla="*/ 192506 w 7953031"/>
                <a:gd name="connsiteY14" fmla="*/ 767556 h 1140460"/>
                <a:gd name="connsiteX15" fmla="*/ 103629 w 7953031"/>
                <a:gd name="connsiteY15" fmla="*/ 800764 h 1140460"/>
                <a:gd name="connsiteX16" fmla="*/ 89318 w 7953031"/>
                <a:gd name="connsiteY16" fmla="*/ 900906 h 1140460"/>
                <a:gd name="connsiteX17" fmla="*/ 181393 w 7953031"/>
                <a:gd name="connsiteY17" fmla="*/ 965200 h 1140460"/>
                <a:gd name="connsiteX18" fmla="*/ 71062 w 7953031"/>
                <a:gd name="connsiteY18" fmla="*/ 1104900 h 1140460"/>
                <a:gd name="connsiteX19" fmla="*/ 104399 w 7953031"/>
                <a:gd name="connsiteY19" fmla="*/ 1119982 h 1140460"/>
                <a:gd name="connsiteX20" fmla="*/ 98166 w 7953031"/>
                <a:gd name="connsiteY20" fmla="*/ 1140460 h 1140460"/>
                <a:gd name="connsiteX21" fmla="*/ 7949788 w 7953031"/>
                <a:gd name="connsiteY21" fmla="*/ 1140460 h 1140460"/>
                <a:gd name="connsiteX22" fmla="*/ 7929105 w 7953031"/>
                <a:gd name="connsiteY22" fmla="*/ 1092200 h 1140460"/>
                <a:gd name="connsiteX23" fmla="*/ 7840205 w 7953031"/>
                <a:gd name="connsiteY23" fmla="*/ 1028700 h 1140460"/>
                <a:gd name="connsiteX24" fmla="*/ 7953031 w 7953031"/>
                <a:gd name="connsiteY24" fmla="*/ 952500 h 1140460"/>
                <a:gd name="connsiteX25" fmla="*/ 7852905 w 7953031"/>
                <a:gd name="connsiteY25" fmla="*/ 876300 h 1140460"/>
                <a:gd name="connsiteX26" fmla="*/ 7891005 w 7953031"/>
                <a:gd name="connsiteY26" fmla="*/ 800100 h 1140460"/>
                <a:gd name="connsiteX27" fmla="*/ 7852905 w 7953031"/>
                <a:gd name="connsiteY27" fmla="*/ 723900 h 1140460"/>
                <a:gd name="connsiteX28" fmla="*/ 7840205 w 7953031"/>
                <a:gd name="connsiteY28" fmla="*/ 660400 h 1140460"/>
                <a:gd name="connsiteX29" fmla="*/ 7865605 w 7953031"/>
                <a:gd name="connsiteY29" fmla="*/ 609600 h 1140460"/>
                <a:gd name="connsiteX30" fmla="*/ 7908468 w 7953031"/>
                <a:gd name="connsiteY30" fmla="*/ 534193 h 1140460"/>
                <a:gd name="connsiteX31" fmla="*/ 7854539 w 7953031"/>
                <a:gd name="connsiteY31" fmla="*/ 489081 h 1140460"/>
                <a:gd name="connsiteX32" fmla="*/ 7827505 w 7953031"/>
                <a:gd name="connsiteY32" fmla="*/ 406400 h 1140460"/>
                <a:gd name="connsiteX33" fmla="*/ 7942202 w 7953031"/>
                <a:gd name="connsiteY33" fmla="*/ 337609 h 1140460"/>
                <a:gd name="connsiteX34" fmla="*/ 7852905 w 7953031"/>
                <a:gd name="connsiteY34" fmla="*/ 266700 h 1140460"/>
                <a:gd name="connsiteX35" fmla="*/ 7865605 w 7953031"/>
                <a:gd name="connsiteY35" fmla="*/ 177800 h 1140460"/>
                <a:gd name="connsiteX36" fmla="*/ 7802105 w 7953031"/>
                <a:gd name="connsiteY36" fmla="*/ 177800 h 1140460"/>
                <a:gd name="connsiteX37" fmla="*/ 7764005 w 7953031"/>
                <a:gd name="connsiteY37" fmla="*/ 88900 h 1140460"/>
                <a:gd name="connsiteX38" fmla="*/ 7833594 w 7953031"/>
                <a:gd name="connsiteY38" fmla="*/ 31089 h 1140460"/>
                <a:gd name="connsiteX39" fmla="*/ 7675105 w 7953031"/>
                <a:gd name="connsiteY39" fmla="*/ 0 h 1140460"/>
                <a:gd name="connsiteX0" fmla="*/ 7675105 w 7953031"/>
                <a:gd name="connsiteY0" fmla="*/ 0 h 1140460"/>
                <a:gd name="connsiteX1" fmla="*/ 239458 w 7953031"/>
                <a:gd name="connsiteY1" fmla="*/ 0 h 1140460"/>
                <a:gd name="connsiteX2" fmla="*/ 167106 w 7953031"/>
                <a:gd name="connsiteY2" fmla="*/ 11906 h 1140460"/>
                <a:gd name="connsiteX3" fmla="*/ 195681 w 7953031"/>
                <a:gd name="connsiteY3" fmla="*/ 94456 h 1140460"/>
                <a:gd name="connsiteX4" fmla="*/ 198062 w 7953031"/>
                <a:gd name="connsiteY4" fmla="*/ 190500 h 1140460"/>
                <a:gd name="connsiteX5" fmla="*/ 134562 w 7953031"/>
                <a:gd name="connsiteY5" fmla="*/ 190500 h 1140460"/>
                <a:gd name="connsiteX6" fmla="*/ 0 w 7953031"/>
                <a:gd name="connsiteY6" fmla="*/ 294746 h 1140460"/>
                <a:gd name="connsiteX7" fmla="*/ 153612 w 7953031"/>
                <a:gd name="connsiteY7" fmla="*/ 357188 h 1140460"/>
                <a:gd name="connsiteX8" fmla="*/ 172662 w 7953031"/>
                <a:gd name="connsiteY8" fmla="*/ 419100 h 1140460"/>
                <a:gd name="connsiteX9" fmla="*/ 105987 w 7953031"/>
                <a:gd name="connsiteY9" fmla="*/ 492125 h 1140460"/>
                <a:gd name="connsiteX10" fmla="*/ 227442 w 7953031"/>
                <a:gd name="connsiteY10" fmla="*/ 535782 h 1140460"/>
                <a:gd name="connsiteX11" fmla="*/ 134562 w 7953031"/>
                <a:gd name="connsiteY11" fmla="*/ 622300 h 1140460"/>
                <a:gd name="connsiteX12" fmla="*/ 159962 w 7953031"/>
                <a:gd name="connsiteY12" fmla="*/ 673100 h 1140460"/>
                <a:gd name="connsiteX13" fmla="*/ 147262 w 7953031"/>
                <a:gd name="connsiteY13" fmla="*/ 736600 h 1140460"/>
                <a:gd name="connsiteX14" fmla="*/ 192506 w 7953031"/>
                <a:gd name="connsiteY14" fmla="*/ 767556 h 1140460"/>
                <a:gd name="connsiteX15" fmla="*/ 103629 w 7953031"/>
                <a:gd name="connsiteY15" fmla="*/ 800764 h 1140460"/>
                <a:gd name="connsiteX16" fmla="*/ 89318 w 7953031"/>
                <a:gd name="connsiteY16" fmla="*/ 900906 h 1140460"/>
                <a:gd name="connsiteX17" fmla="*/ 121396 w 7953031"/>
                <a:gd name="connsiteY17" fmla="*/ 995891 h 1140460"/>
                <a:gd name="connsiteX18" fmla="*/ 71062 w 7953031"/>
                <a:gd name="connsiteY18" fmla="*/ 1104900 h 1140460"/>
                <a:gd name="connsiteX19" fmla="*/ 104399 w 7953031"/>
                <a:gd name="connsiteY19" fmla="*/ 1119982 h 1140460"/>
                <a:gd name="connsiteX20" fmla="*/ 98166 w 7953031"/>
                <a:gd name="connsiteY20" fmla="*/ 1140460 h 1140460"/>
                <a:gd name="connsiteX21" fmla="*/ 7949788 w 7953031"/>
                <a:gd name="connsiteY21" fmla="*/ 1140460 h 1140460"/>
                <a:gd name="connsiteX22" fmla="*/ 7929105 w 7953031"/>
                <a:gd name="connsiteY22" fmla="*/ 1092200 h 1140460"/>
                <a:gd name="connsiteX23" fmla="*/ 7840205 w 7953031"/>
                <a:gd name="connsiteY23" fmla="*/ 1028700 h 1140460"/>
                <a:gd name="connsiteX24" fmla="*/ 7953031 w 7953031"/>
                <a:gd name="connsiteY24" fmla="*/ 952500 h 1140460"/>
                <a:gd name="connsiteX25" fmla="*/ 7852905 w 7953031"/>
                <a:gd name="connsiteY25" fmla="*/ 876300 h 1140460"/>
                <a:gd name="connsiteX26" fmla="*/ 7891005 w 7953031"/>
                <a:gd name="connsiteY26" fmla="*/ 800100 h 1140460"/>
                <a:gd name="connsiteX27" fmla="*/ 7852905 w 7953031"/>
                <a:gd name="connsiteY27" fmla="*/ 723900 h 1140460"/>
                <a:gd name="connsiteX28" fmla="*/ 7840205 w 7953031"/>
                <a:gd name="connsiteY28" fmla="*/ 660400 h 1140460"/>
                <a:gd name="connsiteX29" fmla="*/ 7865605 w 7953031"/>
                <a:gd name="connsiteY29" fmla="*/ 609600 h 1140460"/>
                <a:gd name="connsiteX30" fmla="*/ 7908468 w 7953031"/>
                <a:gd name="connsiteY30" fmla="*/ 534193 h 1140460"/>
                <a:gd name="connsiteX31" fmla="*/ 7854539 w 7953031"/>
                <a:gd name="connsiteY31" fmla="*/ 489081 h 1140460"/>
                <a:gd name="connsiteX32" fmla="*/ 7827505 w 7953031"/>
                <a:gd name="connsiteY32" fmla="*/ 406400 h 1140460"/>
                <a:gd name="connsiteX33" fmla="*/ 7942202 w 7953031"/>
                <a:gd name="connsiteY33" fmla="*/ 337609 h 1140460"/>
                <a:gd name="connsiteX34" fmla="*/ 7852905 w 7953031"/>
                <a:gd name="connsiteY34" fmla="*/ 266700 h 1140460"/>
                <a:gd name="connsiteX35" fmla="*/ 7865605 w 7953031"/>
                <a:gd name="connsiteY35" fmla="*/ 177800 h 1140460"/>
                <a:gd name="connsiteX36" fmla="*/ 7802105 w 7953031"/>
                <a:gd name="connsiteY36" fmla="*/ 177800 h 1140460"/>
                <a:gd name="connsiteX37" fmla="*/ 7764005 w 7953031"/>
                <a:gd name="connsiteY37" fmla="*/ 88900 h 1140460"/>
                <a:gd name="connsiteX38" fmla="*/ 7833594 w 7953031"/>
                <a:gd name="connsiteY38" fmla="*/ 31089 h 1140460"/>
                <a:gd name="connsiteX39" fmla="*/ 7675105 w 7953031"/>
                <a:gd name="connsiteY39" fmla="*/ 0 h 1140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7953031" h="1140460">
                  <a:moveTo>
                    <a:pt x="7675105" y="0"/>
                  </a:moveTo>
                  <a:lnTo>
                    <a:pt x="239458" y="0"/>
                  </a:lnTo>
                  <a:lnTo>
                    <a:pt x="167106" y="11906"/>
                  </a:lnTo>
                  <a:lnTo>
                    <a:pt x="195681" y="94456"/>
                  </a:lnTo>
                  <a:cubicBezTo>
                    <a:pt x="196475" y="126471"/>
                    <a:pt x="197268" y="158485"/>
                    <a:pt x="198062" y="190500"/>
                  </a:cubicBezTo>
                  <a:lnTo>
                    <a:pt x="134562" y="190500"/>
                  </a:lnTo>
                  <a:lnTo>
                    <a:pt x="0" y="294746"/>
                  </a:lnTo>
                  <a:lnTo>
                    <a:pt x="153612" y="357188"/>
                  </a:lnTo>
                  <a:lnTo>
                    <a:pt x="172662" y="419100"/>
                  </a:lnTo>
                  <a:lnTo>
                    <a:pt x="105987" y="492125"/>
                  </a:lnTo>
                  <a:lnTo>
                    <a:pt x="227442" y="535782"/>
                  </a:lnTo>
                  <a:lnTo>
                    <a:pt x="134562" y="622300"/>
                  </a:lnTo>
                  <a:lnTo>
                    <a:pt x="159962" y="673100"/>
                  </a:lnTo>
                  <a:lnTo>
                    <a:pt x="147262" y="736600"/>
                  </a:lnTo>
                  <a:lnTo>
                    <a:pt x="192506" y="767556"/>
                  </a:lnTo>
                  <a:lnTo>
                    <a:pt x="103629" y="800764"/>
                  </a:lnTo>
                  <a:lnTo>
                    <a:pt x="89318" y="900906"/>
                  </a:lnTo>
                  <a:cubicBezTo>
                    <a:pt x="89053" y="935037"/>
                    <a:pt x="121661" y="961760"/>
                    <a:pt x="121396" y="995891"/>
                  </a:cubicBezTo>
                  <a:lnTo>
                    <a:pt x="71062" y="1104900"/>
                  </a:lnTo>
                  <a:lnTo>
                    <a:pt x="104399" y="1119982"/>
                  </a:lnTo>
                  <a:lnTo>
                    <a:pt x="98166" y="1140460"/>
                  </a:lnTo>
                  <a:lnTo>
                    <a:pt x="7949788" y="1140460"/>
                  </a:lnTo>
                  <a:lnTo>
                    <a:pt x="7929105" y="1092200"/>
                  </a:lnTo>
                  <a:lnTo>
                    <a:pt x="7840205" y="1028700"/>
                  </a:lnTo>
                  <a:lnTo>
                    <a:pt x="7953031" y="952500"/>
                  </a:lnTo>
                  <a:lnTo>
                    <a:pt x="7852905" y="876300"/>
                  </a:lnTo>
                  <a:lnTo>
                    <a:pt x="7891005" y="800100"/>
                  </a:lnTo>
                  <a:lnTo>
                    <a:pt x="7852905" y="723900"/>
                  </a:lnTo>
                  <a:lnTo>
                    <a:pt x="7840205" y="660400"/>
                  </a:lnTo>
                  <a:lnTo>
                    <a:pt x="7865605" y="609600"/>
                  </a:lnTo>
                  <a:lnTo>
                    <a:pt x="7908468" y="534193"/>
                  </a:lnTo>
                  <a:lnTo>
                    <a:pt x="7854539" y="489081"/>
                  </a:lnTo>
                  <a:lnTo>
                    <a:pt x="7827505" y="406400"/>
                  </a:lnTo>
                  <a:lnTo>
                    <a:pt x="7942202" y="337609"/>
                  </a:lnTo>
                  <a:lnTo>
                    <a:pt x="7852905" y="266700"/>
                  </a:lnTo>
                  <a:lnTo>
                    <a:pt x="7865605" y="177800"/>
                  </a:lnTo>
                  <a:lnTo>
                    <a:pt x="7802105" y="177800"/>
                  </a:lnTo>
                  <a:lnTo>
                    <a:pt x="7764005" y="88900"/>
                  </a:lnTo>
                  <a:lnTo>
                    <a:pt x="7833594" y="31089"/>
                  </a:lnTo>
                  <a:cubicBezTo>
                    <a:pt x="7751573" y="11509"/>
                    <a:pt x="7804750" y="21961"/>
                    <a:pt x="7675105" y="0"/>
                  </a:cubicBezTo>
                  <a:close/>
                </a:path>
              </a:pathLst>
            </a:cu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37702A5A-8265-4BB0-BE15-0B0EE883155D}"/>
                </a:ext>
              </a:extLst>
            </p:cNvPr>
            <p:cNvSpPr/>
            <p:nvPr/>
          </p:nvSpPr>
          <p:spPr>
            <a:xfrm flipH="1">
              <a:off x="2552699" y="3623760"/>
              <a:ext cx="7055755" cy="1319623"/>
            </a:xfrm>
            <a:custGeom>
              <a:avLst/>
              <a:gdLst>
                <a:gd name="connsiteX0" fmla="*/ 7616743 w 7891426"/>
                <a:gd name="connsiteY0" fmla="*/ 0 h 1140460"/>
                <a:gd name="connsiteX1" fmla="*/ 181096 w 7891426"/>
                <a:gd name="connsiteY1" fmla="*/ 0 h 1140460"/>
                <a:gd name="connsiteX2" fmla="*/ 108744 w 7891426"/>
                <a:gd name="connsiteY2" fmla="*/ 11906 h 1140460"/>
                <a:gd name="connsiteX3" fmla="*/ 137319 w 7891426"/>
                <a:gd name="connsiteY3" fmla="*/ 94456 h 1140460"/>
                <a:gd name="connsiteX4" fmla="*/ 139700 w 7891426"/>
                <a:gd name="connsiteY4" fmla="*/ 190500 h 1140460"/>
                <a:gd name="connsiteX5" fmla="*/ 76200 w 7891426"/>
                <a:gd name="connsiteY5" fmla="*/ 190500 h 1140460"/>
                <a:gd name="connsiteX6" fmla="*/ 88900 w 7891426"/>
                <a:gd name="connsiteY6" fmla="*/ 279400 h 1140460"/>
                <a:gd name="connsiteX7" fmla="*/ 95250 w 7891426"/>
                <a:gd name="connsiteY7" fmla="*/ 357188 h 1140460"/>
                <a:gd name="connsiteX8" fmla="*/ 114300 w 7891426"/>
                <a:gd name="connsiteY8" fmla="*/ 419100 h 1140460"/>
                <a:gd name="connsiteX9" fmla="*/ 47625 w 7891426"/>
                <a:gd name="connsiteY9" fmla="*/ 492125 h 1140460"/>
                <a:gd name="connsiteX10" fmla="*/ 0 w 7891426"/>
                <a:gd name="connsiteY10" fmla="*/ 558800 h 1140460"/>
                <a:gd name="connsiteX11" fmla="*/ 76200 w 7891426"/>
                <a:gd name="connsiteY11" fmla="*/ 622300 h 1140460"/>
                <a:gd name="connsiteX12" fmla="*/ 101600 w 7891426"/>
                <a:gd name="connsiteY12" fmla="*/ 673100 h 1140460"/>
                <a:gd name="connsiteX13" fmla="*/ 88900 w 7891426"/>
                <a:gd name="connsiteY13" fmla="*/ 736600 h 1140460"/>
                <a:gd name="connsiteX14" fmla="*/ 134144 w 7891426"/>
                <a:gd name="connsiteY14" fmla="*/ 767556 h 1140460"/>
                <a:gd name="connsiteX15" fmla="*/ 88900 w 7891426"/>
                <a:gd name="connsiteY15" fmla="*/ 889000 h 1140460"/>
                <a:gd name="connsiteX16" fmla="*/ 30956 w 7891426"/>
                <a:gd name="connsiteY16" fmla="*/ 900906 h 1140460"/>
                <a:gd name="connsiteX17" fmla="*/ 123031 w 7891426"/>
                <a:gd name="connsiteY17" fmla="*/ 965200 h 1140460"/>
                <a:gd name="connsiteX18" fmla="*/ 12700 w 7891426"/>
                <a:gd name="connsiteY18" fmla="*/ 1104900 h 1140460"/>
                <a:gd name="connsiteX19" fmla="*/ 46037 w 7891426"/>
                <a:gd name="connsiteY19" fmla="*/ 1119982 h 1140460"/>
                <a:gd name="connsiteX20" fmla="*/ 39804 w 7891426"/>
                <a:gd name="connsiteY20" fmla="*/ 1140460 h 1140460"/>
                <a:gd name="connsiteX21" fmla="*/ 7891426 w 7891426"/>
                <a:gd name="connsiteY21" fmla="*/ 1140460 h 1140460"/>
                <a:gd name="connsiteX22" fmla="*/ 7870743 w 7891426"/>
                <a:gd name="connsiteY22" fmla="*/ 1092200 h 1140460"/>
                <a:gd name="connsiteX23" fmla="*/ 7781843 w 7891426"/>
                <a:gd name="connsiteY23" fmla="*/ 1028700 h 1140460"/>
                <a:gd name="connsiteX24" fmla="*/ 7731043 w 7891426"/>
                <a:gd name="connsiteY24" fmla="*/ 952500 h 1140460"/>
                <a:gd name="connsiteX25" fmla="*/ 7794543 w 7891426"/>
                <a:gd name="connsiteY25" fmla="*/ 876300 h 1140460"/>
                <a:gd name="connsiteX26" fmla="*/ 7832643 w 7891426"/>
                <a:gd name="connsiteY26" fmla="*/ 800100 h 1140460"/>
                <a:gd name="connsiteX27" fmla="*/ 7794543 w 7891426"/>
                <a:gd name="connsiteY27" fmla="*/ 723900 h 1140460"/>
                <a:gd name="connsiteX28" fmla="*/ 7781843 w 7891426"/>
                <a:gd name="connsiteY28" fmla="*/ 660400 h 1140460"/>
                <a:gd name="connsiteX29" fmla="*/ 7807243 w 7891426"/>
                <a:gd name="connsiteY29" fmla="*/ 609600 h 1140460"/>
                <a:gd name="connsiteX30" fmla="*/ 7883443 w 7891426"/>
                <a:gd name="connsiteY30" fmla="*/ 546100 h 1140460"/>
                <a:gd name="connsiteX31" fmla="*/ 7883443 w 7891426"/>
                <a:gd name="connsiteY31" fmla="*/ 469900 h 1140460"/>
                <a:gd name="connsiteX32" fmla="*/ 7769143 w 7891426"/>
                <a:gd name="connsiteY32" fmla="*/ 406400 h 1140460"/>
                <a:gd name="connsiteX33" fmla="*/ 7692943 w 7891426"/>
                <a:gd name="connsiteY33" fmla="*/ 368300 h 1140460"/>
                <a:gd name="connsiteX34" fmla="*/ 7794543 w 7891426"/>
                <a:gd name="connsiteY34" fmla="*/ 266700 h 1140460"/>
                <a:gd name="connsiteX35" fmla="*/ 7807243 w 7891426"/>
                <a:gd name="connsiteY35" fmla="*/ 177800 h 1140460"/>
                <a:gd name="connsiteX36" fmla="*/ 7743743 w 7891426"/>
                <a:gd name="connsiteY36" fmla="*/ 177800 h 1140460"/>
                <a:gd name="connsiteX37" fmla="*/ 7705643 w 7891426"/>
                <a:gd name="connsiteY37" fmla="*/ 88900 h 1140460"/>
                <a:gd name="connsiteX38" fmla="*/ 7819943 w 7891426"/>
                <a:gd name="connsiteY38" fmla="*/ 101600 h 1140460"/>
                <a:gd name="connsiteX0" fmla="*/ 7616743 w 7891426"/>
                <a:gd name="connsiteY0" fmla="*/ 0 h 1140460"/>
                <a:gd name="connsiteX1" fmla="*/ 181096 w 7891426"/>
                <a:gd name="connsiteY1" fmla="*/ 0 h 1140460"/>
                <a:gd name="connsiteX2" fmla="*/ 108744 w 7891426"/>
                <a:gd name="connsiteY2" fmla="*/ 11906 h 1140460"/>
                <a:gd name="connsiteX3" fmla="*/ 137319 w 7891426"/>
                <a:gd name="connsiteY3" fmla="*/ 94456 h 1140460"/>
                <a:gd name="connsiteX4" fmla="*/ 139700 w 7891426"/>
                <a:gd name="connsiteY4" fmla="*/ 190500 h 1140460"/>
                <a:gd name="connsiteX5" fmla="*/ 76200 w 7891426"/>
                <a:gd name="connsiteY5" fmla="*/ 190500 h 1140460"/>
                <a:gd name="connsiteX6" fmla="*/ 88900 w 7891426"/>
                <a:gd name="connsiteY6" fmla="*/ 279400 h 1140460"/>
                <a:gd name="connsiteX7" fmla="*/ 95250 w 7891426"/>
                <a:gd name="connsiteY7" fmla="*/ 357188 h 1140460"/>
                <a:gd name="connsiteX8" fmla="*/ 114300 w 7891426"/>
                <a:gd name="connsiteY8" fmla="*/ 419100 h 1140460"/>
                <a:gd name="connsiteX9" fmla="*/ 47625 w 7891426"/>
                <a:gd name="connsiteY9" fmla="*/ 492125 h 1140460"/>
                <a:gd name="connsiteX10" fmla="*/ 0 w 7891426"/>
                <a:gd name="connsiteY10" fmla="*/ 558800 h 1140460"/>
                <a:gd name="connsiteX11" fmla="*/ 76200 w 7891426"/>
                <a:gd name="connsiteY11" fmla="*/ 622300 h 1140460"/>
                <a:gd name="connsiteX12" fmla="*/ 101600 w 7891426"/>
                <a:gd name="connsiteY12" fmla="*/ 673100 h 1140460"/>
                <a:gd name="connsiteX13" fmla="*/ 88900 w 7891426"/>
                <a:gd name="connsiteY13" fmla="*/ 736600 h 1140460"/>
                <a:gd name="connsiteX14" fmla="*/ 134144 w 7891426"/>
                <a:gd name="connsiteY14" fmla="*/ 767556 h 1140460"/>
                <a:gd name="connsiteX15" fmla="*/ 88900 w 7891426"/>
                <a:gd name="connsiteY15" fmla="*/ 889000 h 1140460"/>
                <a:gd name="connsiteX16" fmla="*/ 30956 w 7891426"/>
                <a:gd name="connsiteY16" fmla="*/ 900906 h 1140460"/>
                <a:gd name="connsiteX17" fmla="*/ 123031 w 7891426"/>
                <a:gd name="connsiteY17" fmla="*/ 965200 h 1140460"/>
                <a:gd name="connsiteX18" fmla="*/ 12700 w 7891426"/>
                <a:gd name="connsiteY18" fmla="*/ 1104900 h 1140460"/>
                <a:gd name="connsiteX19" fmla="*/ 46037 w 7891426"/>
                <a:gd name="connsiteY19" fmla="*/ 1119982 h 1140460"/>
                <a:gd name="connsiteX20" fmla="*/ 39804 w 7891426"/>
                <a:gd name="connsiteY20" fmla="*/ 1140460 h 1140460"/>
                <a:gd name="connsiteX21" fmla="*/ 7891426 w 7891426"/>
                <a:gd name="connsiteY21" fmla="*/ 1140460 h 1140460"/>
                <a:gd name="connsiteX22" fmla="*/ 7870743 w 7891426"/>
                <a:gd name="connsiteY22" fmla="*/ 1092200 h 1140460"/>
                <a:gd name="connsiteX23" fmla="*/ 7781843 w 7891426"/>
                <a:gd name="connsiteY23" fmla="*/ 1028700 h 1140460"/>
                <a:gd name="connsiteX24" fmla="*/ 7731043 w 7891426"/>
                <a:gd name="connsiteY24" fmla="*/ 952500 h 1140460"/>
                <a:gd name="connsiteX25" fmla="*/ 7794543 w 7891426"/>
                <a:gd name="connsiteY25" fmla="*/ 876300 h 1140460"/>
                <a:gd name="connsiteX26" fmla="*/ 7832643 w 7891426"/>
                <a:gd name="connsiteY26" fmla="*/ 800100 h 1140460"/>
                <a:gd name="connsiteX27" fmla="*/ 7794543 w 7891426"/>
                <a:gd name="connsiteY27" fmla="*/ 723900 h 1140460"/>
                <a:gd name="connsiteX28" fmla="*/ 7781843 w 7891426"/>
                <a:gd name="connsiteY28" fmla="*/ 660400 h 1140460"/>
                <a:gd name="connsiteX29" fmla="*/ 7807243 w 7891426"/>
                <a:gd name="connsiteY29" fmla="*/ 609600 h 1140460"/>
                <a:gd name="connsiteX30" fmla="*/ 7883443 w 7891426"/>
                <a:gd name="connsiteY30" fmla="*/ 546100 h 1140460"/>
                <a:gd name="connsiteX31" fmla="*/ 7883443 w 7891426"/>
                <a:gd name="connsiteY31" fmla="*/ 469900 h 1140460"/>
                <a:gd name="connsiteX32" fmla="*/ 7769143 w 7891426"/>
                <a:gd name="connsiteY32" fmla="*/ 406400 h 1140460"/>
                <a:gd name="connsiteX33" fmla="*/ 7692943 w 7891426"/>
                <a:gd name="connsiteY33" fmla="*/ 368300 h 1140460"/>
                <a:gd name="connsiteX34" fmla="*/ 7794543 w 7891426"/>
                <a:gd name="connsiteY34" fmla="*/ 266700 h 1140460"/>
                <a:gd name="connsiteX35" fmla="*/ 7807243 w 7891426"/>
                <a:gd name="connsiteY35" fmla="*/ 177800 h 1140460"/>
                <a:gd name="connsiteX36" fmla="*/ 7743743 w 7891426"/>
                <a:gd name="connsiteY36" fmla="*/ 177800 h 1140460"/>
                <a:gd name="connsiteX37" fmla="*/ 7705643 w 7891426"/>
                <a:gd name="connsiteY37" fmla="*/ 88900 h 1140460"/>
                <a:gd name="connsiteX38" fmla="*/ 7846136 w 7891426"/>
                <a:gd name="connsiteY38" fmla="*/ 34925 h 1140460"/>
                <a:gd name="connsiteX39" fmla="*/ 7616743 w 7891426"/>
                <a:gd name="connsiteY39" fmla="*/ 0 h 1140460"/>
                <a:gd name="connsiteX0" fmla="*/ 7616743 w 7891426"/>
                <a:gd name="connsiteY0" fmla="*/ 0 h 1140460"/>
                <a:gd name="connsiteX1" fmla="*/ 181096 w 7891426"/>
                <a:gd name="connsiteY1" fmla="*/ 0 h 1140460"/>
                <a:gd name="connsiteX2" fmla="*/ 108744 w 7891426"/>
                <a:gd name="connsiteY2" fmla="*/ 11906 h 1140460"/>
                <a:gd name="connsiteX3" fmla="*/ 137319 w 7891426"/>
                <a:gd name="connsiteY3" fmla="*/ 94456 h 1140460"/>
                <a:gd name="connsiteX4" fmla="*/ 139700 w 7891426"/>
                <a:gd name="connsiteY4" fmla="*/ 190500 h 1140460"/>
                <a:gd name="connsiteX5" fmla="*/ 76200 w 7891426"/>
                <a:gd name="connsiteY5" fmla="*/ 190500 h 1140460"/>
                <a:gd name="connsiteX6" fmla="*/ 88900 w 7891426"/>
                <a:gd name="connsiteY6" fmla="*/ 279400 h 1140460"/>
                <a:gd name="connsiteX7" fmla="*/ 95250 w 7891426"/>
                <a:gd name="connsiteY7" fmla="*/ 357188 h 1140460"/>
                <a:gd name="connsiteX8" fmla="*/ 114300 w 7891426"/>
                <a:gd name="connsiteY8" fmla="*/ 419100 h 1140460"/>
                <a:gd name="connsiteX9" fmla="*/ 47625 w 7891426"/>
                <a:gd name="connsiteY9" fmla="*/ 492125 h 1140460"/>
                <a:gd name="connsiteX10" fmla="*/ 0 w 7891426"/>
                <a:gd name="connsiteY10" fmla="*/ 558800 h 1140460"/>
                <a:gd name="connsiteX11" fmla="*/ 76200 w 7891426"/>
                <a:gd name="connsiteY11" fmla="*/ 622300 h 1140460"/>
                <a:gd name="connsiteX12" fmla="*/ 101600 w 7891426"/>
                <a:gd name="connsiteY12" fmla="*/ 673100 h 1140460"/>
                <a:gd name="connsiteX13" fmla="*/ 88900 w 7891426"/>
                <a:gd name="connsiteY13" fmla="*/ 736600 h 1140460"/>
                <a:gd name="connsiteX14" fmla="*/ 134144 w 7891426"/>
                <a:gd name="connsiteY14" fmla="*/ 767556 h 1140460"/>
                <a:gd name="connsiteX15" fmla="*/ 88900 w 7891426"/>
                <a:gd name="connsiteY15" fmla="*/ 889000 h 1140460"/>
                <a:gd name="connsiteX16" fmla="*/ 30956 w 7891426"/>
                <a:gd name="connsiteY16" fmla="*/ 900906 h 1140460"/>
                <a:gd name="connsiteX17" fmla="*/ 123031 w 7891426"/>
                <a:gd name="connsiteY17" fmla="*/ 965200 h 1140460"/>
                <a:gd name="connsiteX18" fmla="*/ 12700 w 7891426"/>
                <a:gd name="connsiteY18" fmla="*/ 1104900 h 1140460"/>
                <a:gd name="connsiteX19" fmla="*/ 46037 w 7891426"/>
                <a:gd name="connsiteY19" fmla="*/ 1119982 h 1140460"/>
                <a:gd name="connsiteX20" fmla="*/ 39804 w 7891426"/>
                <a:gd name="connsiteY20" fmla="*/ 1140460 h 1140460"/>
                <a:gd name="connsiteX21" fmla="*/ 7891426 w 7891426"/>
                <a:gd name="connsiteY21" fmla="*/ 1140460 h 1140460"/>
                <a:gd name="connsiteX22" fmla="*/ 7870743 w 7891426"/>
                <a:gd name="connsiteY22" fmla="*/ 1092200 h 1140460"/>
                <a:gd name="connsiteX23" fmla="*/ 7781843 w 7891426"/>
                <a:gd name="connsiteY23" fmla="*/ 1028700 h 1140460"/>
                <a:gd name="connsiteX24" fmla="*/ 7731043 w 7891426"/>
                <a:gd name="connsiteY24" fmla="*/ 952500 h 1140460"/>
                <a:gd name="connsiteX25" fmla="*/ 7794543 w 7891426"/>
                <a:gd name="connsiteY25" fmla="*/ 876300 h 1140460"/>
                <a:gd name="connsiteX26" fmla="*/ 7832643 w 7891426"/>
                <a:gd name="connsiteY26" fmla="*/ 800100 h 1140460"/>
                <a:gd name="connsiteX27" fmla="*/ 7794543 w 7891426"/>
                <a:gd name="connsiteY27" fmla="*/ 723900 h 1140460"/>
                <a:gd name="connsiteX28" fmla="*/ 7781843 w 7891426"/>
                <a:gd name="connsiteY28" fmla="*/ 660400 h 1140460"/>
                <a:gd name="connsiteX29" fmla="*/ 7807243 w 7891426"/>
                <a:gd name="connsiteY29" fmla="*/ 609600 h 1140460"/>
                <a:gd name="connsiteX30" fmla="*/ 7883443 w 7891426"/>
                <a:gd name="connsiteY30" fmla="*/ 546100 h 1140460"/>
                <a:gd name="connsiteX31" fmla="*/ 7883443 w 7891426"/>
                <a:gd name="connsiteY31" fmla="*/ 469900 h 1140460"/>
                <a:gd name="connsiteX32" fmla="*/ 7769143 w 7891426"/>
                <a:gd name="connsiteY32" fmla="*/ 406400 h 1140460"/>
                <a:gd name="connsiteX33" fmla="*/ 7692943 w 7891426"/>
                <a:gd name="connsiteY33" fmla="*/ 368300 h 1140460"/>
                <a:gd name="connsiteX34" fmla="*/ 7794543 w 7891426"/>
                <a:gd name="connsiteY34" fmla="*/ 266700 h 1140460"/>
                <a:gd name="connsiteX35" fmla="*/ 7807243 w 7891426"/>
                <a:gd name="connsiteY35" fmla="*/ 177800 h 1140460"/>
                <a:gd name="connsiteX36" fmla="*/ 7743743 w 7891426"/>
                <a:gd name="connsiteY36" fmla="*/ 177800 h 1140460"/>
                <a:gd name="connsiteX37" fmla="*/ 7705643 w 7891426"/>
                <a:gd name="connsiteY37" fmla="*/ 88900 h 1140460"/>
                <a:gd name="connsiteX38" fmla="*/ 7846136 w 7891426"/>
                <a:gd name="connsiteY38" fmla="*/ 34925 h 1140460"/>
                <a:gd name="connsiteX39" fmla="*/ 7616743 w 7891426"/>
                <a:gd name="connsiteY39" fmla="*/ 0 h 1140460"/>
                <a:gd name="connsiteX0" fmla="*/ 7616743 w 7891426"/>
                <a:gd name="connsiteY0" fmla="*/ 0 h 1140460"/>
                <a:gd name="connsiteX1" fmla="*/ 181096 w 7891426"/>
                <a:gd name="connsiteY1" fmla="*/ 0 h 1140460"/>
                <a:gd name="connsiteX2" fmla="*/ 108744 w 7891426"/>
                <a:gd name="connsiteY2" fmla="*/ 11906 h 1140460"/>
                <a:gd name="connsiteX3" fmla="*/ 137319 w 7891426"/>
                <a:gd name="connsiteY3" fmla="*/ 94456 h 1140460"/>
                <a:gd name="connsiteX4" fmla="*/ 139700 w 7891426"/>
                <a:gd name="connsiteY4" fmla="*/ 190500 h 1140460"/>
                <a:gd name="connsiteX5" fmla="*/ 76200 w 7891426"/>
                <a:gd name="connsiteY5" fmla="*/ 190500 h 1140460"/>
                <a:gd name="connsiteX6" fmla="*/ 88900 w 7891426"/>
                <a:gd name="connsiteY6" fmla="*/ 279400 h 1140460"/>
                <a:gd name="connsiteX7" fmla="*/ 95250 w 7891426"/>
                <a:gd name="connsiteY7" fmla="*/ 357188 h 1140460"/>
                <a:gd name="connsiteX8" fmla="*/ 114300 w 7891426"/>
                <a:gd name="connsiteY8" fmla="*/ 419100 h 1140460"/>
                <a:gd name="connsiteX9" fmla="*/ 47625 w 7891426"/>
                <a:gd name="connsiteY9" fmla="*/ 492125 h 1140460"/>
                <a:gd name="connsiteX10" fmla="*/ 0 w 7891426"/>
                <a:gd name="connsiteY10" fmla="*/ 558800 h 1140460"/>
                <a:gd name="connsiteX11" fmla="*/ 76200 w 7891426"/>
                <a:gd name="connsiteY11" fmla="*/ 622300 h 1140460"/>
                <a:gd name="connsiteX12" fmla="*/ 101600 w 7891426"/>
                <a:gd name="connsiteY12" fmla="*/ 673100 h 1140460"/>
                <a:gd name="connsiteX13" fmla="*/ 88900 w 7891426"/>
                <a:gd name="connsiteY13" fmla="*/ 736600 h 1140460"/>
                <a:gd name="connsiteX14" fmla="*/ 134144 w 7891426"/>
                <a:gd name="connsiteY14" fmla="*/ 767556 h 1140460"/>
                <a:gd name="connsiteX15" fmla="*/ 88900 w 7891426"/>
                <a:gd name="connsiteY15" fmla="*/ 889000 h 1140460"/>
                <a:gd name="connsiteX16" fmla="*/ 30956 w 7891426"/>
                <a:gd name="connsiteY16" fmla="*/ 900906 h 1140460"/>
                <a:gd name="connsiteX17" fmla="*/ 123031 w 7891426"/>
                <a:gd name="connsiteY17" fmla="*/ 965200 h 1140460"/>
                <a:gd name="connsiteX18" fmla="*/ 12700 w 7891426"/>
                <a:gd name="connsiteY18" fmla="*/ 1104900 h 1140460"/>
                <a:gd name="connsiteX19" fmla="*/ 46037 w 7891426"/>
                <a:gd name="connsiteY19" fmla="*/ 1119982 h 1140460"/>
                <a:gd name="connsiteX20" fmla="*/ 39804 w 7891426"/>
                <a:gd name="connsiteY20" fmla="*/ 1140460 h 1140460"/>
                <a:gd name="connsiteX21" fmla="*/ 7891426 w 7891426"/>
                <a:gd name="connsiteY21" fmla="*/ 1140460 h 1140460"/>
                <a:gd name="connsiteX22" fmla="*/ 7870743 w 7891426"/>
                <a:gd name="connsiteY22" fmla="*/ 1092200 h 1140460"/>
                <a:gd name="connsiteX23" fmla="*/ 7781843 w 7891426"/>
                <a:gd name="connsiteY23" fmla="*/ 1028700 h 1140460"/>
                <a:gd name="connsiteX24" fmla="*/ 7731043 w 7891426"/>
                <a:gd name="connsiteY24" fmla="*/ 952500 h 1140460"/>
                <a:gd name="connsiteX25" fmla="*/ 7794543 w 7891426"/>
                <a:gd name="connsiteY25" fmla="*/ 876300 h 1140460"/>
                <a:gd name="connsiteX26" fmla="*/ 7832643 w 7891426"/>
                <a:gd name="connsiteY26" fmla="*/ 800100 h 1140460"/>
                <a:gd name="connsiteX27" fmla="*/ 7794543 w 7891426"/>
                <a:gd name="connsiteY27" fmla="*/ 723900 h 1140460"/>
                <a:gd name="connsiteX28" fmla="*/ 7781843 w 7891426"/>
                <a:gd name="connsiteY28" fmla="*/ 660400 h 1140460"/>
                <a:gd name="connsiteX29" fmla="*/ 7807243 w 7891426"/>
                <a:gd name="connsiteY29" fmla="*/ 609600 h 1140460"/>
                <a:gd name="connsiteX30" fmla="*/ 7883443 w 7891426"/>
                <a:gd name="connsiteY30" fmla="*/ 546100 h 1140460"/>
                <a:gd name="connsiteX31" fmla="*/ 7883443 w 7891426"/>
                <a:gd name="connsiteY31" fmla="*/ 469900 h 1140460"/>
                <a:gd name="connsiteX32" fmla="*/ 7769143 w 7891426"/>
                <a:gd name="connsiteY32" fmla="*/ 406400 h 1140460"/>
                <a:gd name="connsiteX33" fmla="*/ 7692943 w 7891426"/>
                <a:gd name="connsiteY33" fmla="*/ 368300 h 1140460"/>
                <a:gd name="connsiteX34" fmla="*/ 7794543 w 7891426"/>
                <a:gd name="connsiteY34" fmla="*/ 266700 h 1140460"/>
                <a:gd name="connsiteX35" fmla="*/ 7807243 w 7891426"/>
                <a:gd name="connsiteY35" fmla="*/ 177800 h 1140460"/>
                <a:gd name="connsiteX36" fmla="*/ 7743743 w 7891426"/>
                <a:gd name="connsiteY36" fmla="*/ 177800 h 1140460"/>
                <a:gd name="connsiteX37" fmla="*/ 7705643 w 7891426"/>
                <a:gd name="connsiteY37" fmla="*/ 88900 h 1140460"/>
                <a:gd name="connsiteX38" fmla="*/ 7846136 w 7891426"/>
                <a:gd name="connsiteY38" fmla="*/ 34925 h 1140460"/>
                <a:gd name="connsiteX39" fmla="*/ 7616743 w 7891426"/>
                <a:gd name="connsiteY39" fmla="*/ 0 h 1140460"/>
                <a:gd name="connsiteX0" fmla="*/ 7616743 w 7891426"/>
                <a:gd name="connsiteY0" fmla="*/ 0 h 1140460"/>
                <a:gd name="connsiteX1" fmla="*/ 181096 w 7891426"/>
                <a:gd name="connsiteY1" fmla="*/ 0 h 1140460"/>
                <a:gd name="connsiteX2" fmla="*/ 108744 w 7891426"/>
                <a:gd name="connsiteY2" fmla="*/ 11906 h 1140460"/>
                <a:gd name="connsiteX3" fmla="*/ 137319 w 7891426"/>
                <a:gd name="connsiteY3" fmla="*/ 94456 h 1140460"/>
                <a:gd name="connsiteX4" fmla="*/ 139700 w 7891426"/>
                <a:gd name="connsiteY4" fmla="*/ 190500 h 1140460"/>
                <a:gd name="connsiteX5" fmla="*/ 76200 w 7891426"/>
                <a:gd name="connsiteY5" fmla="*/ 190500 h 1140460"/>
                <a:gd name="connsiteX6" fmla="*/ 88900 w 7891426"/>
                <a:gd name="connsiteY6" fmla="*/ 279400 h 1140460"/>
                <a:gd name="connsiteX7" fmla="*/ 95250 w 7891426"/>
                <a:gd name="connsiteY7" fmla="*/ 357188 h 1140460"/>
                <a:gd name="connsiteX8" fmla="*/ 114300 w 7891426"/>
                <a:gd name="connsiteY8" fmla="*/ 419100 h 1140460"/>
                <a:gd name="connsiteX9" fmla="*/ 47625 w 7891426"/>
                <a:gd name="connsiteY9" fmla="*/ 492125 h 1140460"/>
                <a:gd name="connsiteX10" fmla="*/ 0 w 7891426"/>
                <a:gd name="connsiteY10" fmla="*/ 558800 h 1140460"/>
                <a:gd name="connsiteX11" fmla="*/ 76200 w 7891426"/>
                <a:gd name="connsiteY11" fmla="*/ 622300 h 1140460"/>
                <a:gd name="connsiteX12" fmla="*/ 101600 w 7891426"/>
                <a:gd name="connsiteY12" fmla="*/ 673100 h 1140460"/>
                <a:gd name="connsiteX13" fmla="*/ 88900 w 7891426"/>
                <a:gd name="connsiteY13" fmla="*/ 736600 h 1140460"/>
                <a:gd name="connsiteX14" fmla="*/ 134144 w 7891426"/>
                <a:gd name="connsiteY14" fmla="*/ 767556 h 1140460"/>
                <a:gd name="connsiteX15" fmla="*/ 88900 w 7891426"/>
                <a:gd name="connsiteY15" fmla="*/ 889000 h 1140460"/>
                <a:gd name="connsiteX16" fmla="*/ 30956 w 7891426"/>
                <a:gd name="connsiteY16" fmla="*/ 900906 h 1140460"/>
                <a:gd name="connsiteX17" fmla="*/ 123031 w 7891426"/>
                <a:gd name="connsiteY17" fmla="*/ 965200 h 1140460"/>
                <a:gd name="connsiteX18" fmla="*/ 12700 w 7891426"/>
                <a:gd name="connsiteY18" fmla="*/ 1104900 h 1140460"/>
                <a:gd name="connsiteX19" fmla="*/ 46037 w 7891426"/>
                <a:gd name="connsiteY19" fmla="*/ 1119982 h 1140460"/>
                <a:gd name="connsiteX20" fmla="*/ 39804 w 7891426"/>
                <a:gd name="connsiteY20" fmla="*/ 1140460 h 1140460"/>
                <a:gd name="connsiteX21" fmla="*/ 7891426 w 7891426"/>
                <a:gd name="connsiteY21" fmla="*/ 1140460 h 1140460"/>
                <a:gd name="connsiteX22" fmla="*/ 7870743 w 7891426"/>
                <a:gd name="connsiteY22" fmla="*/ 1092200 h 1140460"/>
                <a:gd name="connsiteX23" fmla="*/ 7781843 w 7891426"/>
                <a:gd name="connsiteY23" fmla="*/ 1028700 h 1140460"/>
                <a:gd name="connsiteX24" fmla="*/ 7731043 w 7891426"/>
                <a:gd name="connsiteY24" fmla="*/ 952500 h 1140460"/>
                <a:gd name="connsiteX25" fmla="*/ 7794543 w 7891426"/>
                <a:gd name="connsiteY25" fmla="*/ 876300 h 1140460"/>
                <a:gd name="connsiteX26" fmla="*/ 7832643 w 7891426"/>
                <a:gd name="connsiteY26" fmla="*/ 800100 h 1140460"/>
                <a:gd name="connsiteX27" fmla="*/ 7794543 w 7891426"/>
                <a:gd name="connsiteY27" fmla="*/ 723900 h 1140460"/>
                <a:gd name="connsiteX28" fmla="*/ 7781843 w 7891426"/>
                <a:gd name="connsiteY28" fmla="*/ 660400 h 1140460"/>
                <a:gd name="connsiteX29" fmla="*/ 7807243 w 7891426"/>
                <a:gd name="connsiteY29" fmla="*/ 609600 h 1140460"/>
                <a:gd name="connsiteX30" fmla="*/ 7850106 w 7891426"/>
                <a:gd name="connsiteY30" fmla="*/ 534193 h 1140460"/>
                <a:gd name="connsiteX31" fmla="*/ 7883443 w 7891426"/>
                <a:gd name="connsiteY31" fmla="*/ 469900 h 1140460"/>
                <a:gd name="connsiteX32" fmla="*/ 7769143 w 7891426"/>
                <a:gd name="connsiteY32" fmla="*/ 406400 h 1140460"/>
                <a:gd name="connsiteX33" fmla="*/ 7692943 w 7891426"/>
                <a:gd name="connsiteY33" fmla="*/ 368300 h 1140460"/>
                <a:gd name="connsiteX34" fmla="*/ 7794543 w 7891426"/>
                <a:gd name="connsiteY34" fmla="*/ 266700 h 1140460"/>
                <a:gd name="connsiteX35" fmla="*/ 7807243 w 7891426"/>
                <a:gd name="connsiteY35" fmla="*/ 177800 h 1140460"/>
                <a:gd name="connsiteX36" fmla="*/ 7743743 w 7891426"/>
                <a:gd name="connsiteY36" fmla="*/ 177800 h 1140460"/>
                <a:gd name="connsiteX37" fmla="*/ 7705643 w 7891426"/>
                <a:gd name="connsiteY37" fmla="*/ 88900 h 1140460"/>
                <a:gd name="connsiteX38" fmla="*/ 7846136 w 7891426"/>
                <a:gd name="connsiteY38" fmla="*/ 34925 h 1140460"/>
                <a:gd name="connsiteX39" fmla="*/ 7616743 w 7891426"/>
                <a:gd name="connsiteY39" fmla="*/ 0 h 1140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7891426" h="1140460">
                  <a:moveTo>
                    <a:pt x="7616743" y="0"/>
                  </a:moveTo>
                  <a:lnTo>
                    <a:pt x="181096" y="0"/>
                  </a:lnTo>
                  <a:lnTo>
                    <a:pt x="108744" y="11906"/>
                  </a:lnTo>
                  <a:lnTo>
                    <a:pt x="137319" y="94456"/>
                  </a:lnTo>
                  <a:cubicBezTo>
                    <a:pt x="138113" y="126471"/>
                    <a:pt x="138906" y="158485"/>
                    <a:pt x="139700" y="190500"/>
                  </a:cubicBezTo>
                  <a:lnTo>
                    <a:pt x="76200" y="190500"/>
                  </a:lnTo>
                  <a:lnTo>
                    <a:pt x="88900" y="279400"/>
                  </a:lnTo>
                  <a:lnTo>
                    <a:pt x="95250" y="357188"/>
                  </a:lnTo>
                  <a:lnTo>
                    <a:pt x="114300" y="419100"/>
                  </a:lnTo>
                  <a:lnTo>
                    <a:pt x="47625" y="492125"/>
                  </a:lnTo>
                  <a:lnTo>
                    <a:pt x="0" y="558800"/>
                  </a:lnTo>
                  <a:lnTo>
                    <a:pt x="76200" y="622300"/>
                  </a:lnTo>
                  <a:lnTo>
                    <a:pt x="101600" y="673100"/>
                  </a:lnTo>
                  <a:lnTo>
                    <a:pt x="88900" y="736600"/>
                  </a:lnTo>
                  <a:lnTo>
                    <a:pt x="134144" y="767556"/>
                  </a:lnTo>
                  <a:lnTo>
                    <a:pt x="88900" y="889000"/>
                  </a:lnTo>
                  <a:lnTo>
                    <a:pt x="30956" y="900906"/>
                  </a:lnTo>
                  <a:cubicBezTo>
                    <a:pt x="30691" y="935037"/>
                    <a:pt x="123296" y="931069"/>
                    <a:pt x="123031" y="965200"/>
                  </a:cubicBezTo>
                  <a:lnTo>
                    <a:pt x="12700" y="1104900"/>
                  </a:lnTo>
                  <a:lnTo>
                    <a:pt x="46037" y="1119982"/>
                  </a:lnTo>
                  <a:lnTo>
                    <a:pt x="39804" y="1140460"/>
                  </a:lnTo>
                  <a:lnTo>
                    <a:pt x="7891426" y="1140460"/>
                  </a:lnTo>
                  <a:lnTo>
                    <a:pt x="7870743" y="1092200"/>
                  </a:lnTo>
                  <a:lnTo>
                    <a:pt x="7781843" y="1028700"/>
                  </a:lnTo>
                  <a:lnTo>
                    <a:pt x="7731043" y="952500"/>
                  </a:lnTo>
                  <a:lnTo>
                    <a:pt x="7794543" y="876300"/>
                  </a:lnTo>
                  <a:lnTo>
                    <a:pt x="7832643" y="800100"/>
                  </a:lnTo>
                  <a:lnTo>
                    <a:pt x="7794543" y="723900"/>
                  </a:lnTo>
                  <a:lnTo>
                    <a:pt x="7781843" y="660400"/>
                  </a:lnTo>
                  <a:lnTo>
                    <a:pt x="7807243" y="609600"/>
                  </a:lnTo>
                  <a:lnTo>
                    <a:pt x="7850106" y="534193"/>
                  </a:lnTo>
                  <a:lnTo>
                    <a:pt x="7883443" y="469900"/>
                  </a:lnTo>
                  <a:lnTo>
                    <a:pt x="7769143" y="406400"/>
                  </a:lnTo>
                  <a:lnTo>
                    <a:pt x="7692943" y="368300"/>
                  </a:lnTo>
                  <a:lnTo>
                    <a:pt x="7794543" y="266700"/>
                  </a:lnTo>
                  <a:lnTo>
                    <a:pt x="7807243" y="177800"/>
                  </a:lnTo>
                  <a:lnTo>
                    <a:pt x="7743743" y="177800"/>
                  </a:lnTo>
                  <a:lnTo>
                    <a:pt x="7705643" y="88900"/>
                  </a:lnTo>
                  <a:lnTo>
                    <a:pt x="7846136" y="34925"/>
                  </a:lnTo>
                  <a:cubicBezTo>
                    <a:pt x="7764115" y="15345"/>
                    <a:pt x="7746388" y="21961"/>
                    <a:pt x="7616743" y="0"/>
                  </a:cubicBezTo>
                  <a:close/>
                </a:path>
              </a:pathLst>
            </a:cu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CCA0F995-ED11-4257-9753-0391A9BF89F3}"/>
              </a:ext>
            </a:extLst>
          </p:cNvPr>
          <p:cNvSpPr/>
          <p:nvPr/>
        </p:nvSpPr>
        <p:spPr>
          <a:xfrm>
            <a:off x="4182020" y="2047508"/>
            <a:ext cx="3877985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9600" i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결과물</a:t>
            </a:r>
            <a:endParaRPr lang="en-US" altLang="ko-KR" sz="9600" i="1" dirty="0">
              <a:solidFill>
                <a:prstClr val="black">
                  <a:lumMod val="75000"/>
                  <a:lumOff val="25000"/>
                </a:prstClr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7C78DA0-A4A7-416D-9A73-211FB46EFECA}"/>
              </a:ext>
            </a:extLst>
          </p:cNvPr>
          <p:cNvSpPr/>
          <p:nvPr/>
        </p:nvSpPr>
        <p:spPr>
          <a:xfrm>
            <a:off x="6030686" y="3348520"/>
            <a:ext cx="1952779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7200" i="1" dirty="0">
                <a:solidFill>
                  <a:prstClr val="black">
                    <a:lumMod val="75000"/>
                    <a:lumOff val="25000"/>
                  </a:prst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PPT </a:t>
            </a:r>
            <a:endParaRPr lang="ko-KR" altLang="en-US" sz="7200" i="1" dirty="0">
              <a:solidFill>
                <a:prstClr val="black">
                  <a:lumMod val="75000"/>
                  <a:lumOff val="25000"/>
                </a:prstClr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2" name="평행 사변형 21">
            <a:extLst>
              <a:ext uri="{FF2B5EF4-FFF2-40B4-BE49-F238E27FC236}">
                <a16:creationId xmlns:a16="http://schemas.microsoft.com/office/drawing/2014/main" id="{F76B813D-C8DF-45FE-BFEA-7BD2B881E367}"/>
              </a:ext>
            </a:extLst>
          </p:cNvPr>
          <p:cNvSpPr/>
          <p:nvPr/>
        </p:nvSpPr>
        <p:spPr>
          <a:xfrm rot="21116449">
            <a:off x="4013727" y="1511872"/>
            <a:ext cx="2642054" cy="531314"/>
          </a:xfrm>
          <a:prstGeom prst="parallelogram">
            <a:avLst>
              <a:gd name="adj" fmla="val 43812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rPr>
              <a:t>자바 스프링</a:t>
            </a:r>
            <a:endParaRPr lang="en-US" altLang="ko-KR" sz="2800" dirty="0" smtClean="0">
              <a:solidFill>
                <a:prstClr val="black">
                  <a:lumMod val="75000"/>
                  <a:lumOff val="25000"/>
                </a:prstClr>
              </a:solidFill>
              <a:latin typeface="야놀자 야체 R" panose="02020603020101020101" pitchFamily="18" charset="-127"/>
              <a:ea typeface="야놀자 야체 R" panose="02020603020101020101" pitchFamily="18" charset="-127"/>
            </a:endParaRPr>
          </a:p>
          <a:p>
            <a:pPr algn="ctr"/>
            <a:r>
              <a:rPr lang="ko-KR" altLang="en-US" sz="28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rPr>
              <a:t>프레임워크</a:t>
            </a:r>
            <a:endParaRPr lang="ko-KR" altLang="en-US" sz="2800" dirty="0">
              <a:solidFill>
                <a:prstClr val="black">
                  <a:lumMod val="75000"/>
                  <a:lumOff val="25000"/>
                </a:prstClr>
              </a:solidFill>
              <a:latin typeface="야놀자 야체 R" panose="02020603020101020101" pitchFamily="18" charset="-127"/>
              <a:ea typeface="야놀자 야체 R" panose="02020603020101020101" pitchFamily="18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A89F7FC-C39C-4482-BED6-40BB516EFFC7}"/>
              </a:ext>
            </a:extLst>
          </p:cNvPr>
          <p:cNvSpPr/>
          <p:nvPr/>
        </p:nvSpPr>
        <p:spPr>
          <a:xfrm>
            <a:off x="5523739" y="4642565"/>
            <a:ext cx="23439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컴퓨터공학과 </a:t>
            </a:r>
            <a:r>
              <a:rPr lang="ko-KR" altLang="en-US" b="1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구태모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6" name="자유형: 도형 5">
            <a:extLst>
              <a:ext uri="{FF2B5EF4-FFF2-40B4-BE49-F238E27FC236}">
                <a16:creationId xmlns:a16="http://schemas.microsoft.com/office/drawing/2014/main" id="{1707724E-9A45-4A0A-A37A-439C8C860CCF}"/>
              </a:ext>
            </a:extLst>
          </p:cNvPr>
          <p:cNvSpPr/>
          <p:nvPr/>
        </p:nvSpPr>
        <p:spPr>
          <a:xfrm>
            <a:off x="4371975" y="5048250"/>
            <a:ext cx="3495675" cy="47625"/>
          </a:xfrm>
          <a:custGeom>
            <a:avLst/>
            <a:gdLst>
              <a:gd name="connsiteX0" fmla="*/ 0 w 3495675"/>
              <a:gd name="connsiteY0" fmla="*/ 47625 h 47625"/>
              <a:gd name="connsiteX1" fmla="*/ 1552575 w 3495675"/>
              <a:gd name="connsiteY1" fmla="*/ 28575 h 47625"/>
              <a:gd name="connsiteX2" fmla="*/ 2867025 w 3495675"/>
              <a:gd name="connsiteY2" fmla="*/ 38100 h 47625"/>
              <a:gd name="connsiteX3" fmla="*/ 3495675 w 3495675"/>
              <a:gd name="connsiteY3" fmla="*/ 0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95675" h="47625">
                <a:moveTo>
                  <a:pt x="0" y="47625"/>
                </a:moveTo>
                <a:lnTo>
                  <a:pt x="1552575" y="28575"/>
                </a:lnTo>
                <a:lnTo>
                  <a:pt x="2867025" y="38100"/>
                </a:lnTo>
                <a:cubicBezTo>
                  <a:pt x="3190875" y="33337"/>
                  <a:pt x="3343275" y="16668"/>
                  <a:pt x="3495675" y="0"/>
                </a:cubicBezTo>
              </a:path>
            </a:pathLst>
          </a:cu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3" name="자유형: 도형 22">
            <a:extLst>
              <a:ext uri="{FF2B5EF4-FFF2-40B4-BE49-F238E27FC236}">
                <a16:creationId xmlns:a16="http://schemas.microsoft.com/office/drawing/2014/main" id="{D36D261D-7305-42FD-A9C7-D505FECC5212}"/>
              </a:ext>
            </a:extLst>
          </p:cNvPr>
          <p:cNvSpPr/>
          <p:nvPr/>
        </p:nvSpPr>
        <p:spPr>
          <a:xfrm>
            <a:off x="4371975" y="5090816"/>
            <a:ext cx="3679825" cy="41412"/>
          </a:xfrm>
          <a:custGeom>
            <a:avLst/>
            <a:gdLst>
              <a:gd name="connsiteX0" fmla="*/ 0 w 3495675"/>
              <a:gd name="connsiteY0" fmla="*/ 47625 h 47625"/>
              <a:gd name="connsiteX1" fmla="*/ 1552575 w 3495675"/>
              <a:gd name="connsiteY1" fmla="*/ 28575 h 47625"/>
              <a:gd name="connsiteX2" fmla="*/ 2867025 w 3495675"/>
              <a:gd name="connsiteY2" fmla="*/ 38100 h 47625"/>
              <a:gd name="connsiteX3" fmla="*/ 3495675 w 3495675"/>
              <a:gd name="connsiteY3" fmla="*/ 0 h 47625"/>
              <a:gd name="connsiteX0" fmla="*/ 0 w 3495675"/>
              <a:gd name="connsiteY0" fmla="*/ 47625 h 47625"/>
              <a:gd name="connsiteX1" fmla="*/ 1470025 w 3495675"/>
              <a:gd name="connsiteY1" fmla="*/ 15875 h 47625"/>
              <a:gd name="connsiteX2" fmla="*/ 2867025 w 3495675"/>
              <a:gd name="connsiteY2" fmla="*/ 38100 h 47625"/>
              <a:gd name="connsiteX3" fmla="*/ 3495675 w 3495675"/>
              <a:gd name="connsiteY3" fmla="*/ 0 h 47625"/>
              <a:gd name="connsiteX0" fmla="*/ 0 w 3679825"/>
              <a:gd name="connsiteY0" fmla="*/ 41275 h 41275"/>
              <a:gd name="connsiteX1" fmla="*/ 1470025 w 3679825"/>
              <a:gd name="connsiteY1" fmla="*/ 9525 h 41275"/>
              <a:gd name="connsiteX2" fmla="*/ 2867025 w 3679825"/>
              <a:gd name="connsiteY2" fmla="*/ 31750 h 41275"/>
              <a:gd name="connsiteX3" fmla="*/ 3679825 w 3679825"/>
              <a:gd name="connsiteY3" fmla="*/ 0 h 41275"/>
              <a:gd name="connsiteX0" fmla="*/ 0 w 3679825"/>
              <a:gd name="connsiteY0" fmla="*/ 41412 h 41412"/>
              <a:gd name="connsiteX1" fmla="*/ 1470025 w 3679825"/>
              <a:gd name="connsiteY1" fmla="*/ 9662 h 41412"/>
              <a:gd name="connsiteX2" fmla="*/ 2867025 w 3679825"/>
              <a:gd name="connsiteY2" fmla="*/ 31887 h 41412"/>
              <a:gd name="connsiteX3" fmla="*/ 3679825 w 3679825"/>
              <a:gd name="connsiteY3" fmla="*/ 137 h 41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79825" h="41412">
                <a:moveTo>
                  <a:pt x="0" y="41412"/>
                </a:moveTo>
                <a:lnTo>
                  <a:pt x="1470025" y="9662"/>
                </a:lnTo>
                <a:lnTo>
                  <a:pt x="2867025" y="31887"/>
                </a:lnTo>
                <a:cubicBezTo>
                  <a:pt x="3190875" y="27124"/>
                  <a:pt x="3470275" y="-2245"/>
                  <a:pt x="3679825" y="137"/>
                </a:cubicBezTo>
              </a:path>
            </a:pathLst>
          </a:custGeom>
          <a:noFill/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20E0EE6D-4FAC-42E4-8F09-641C86E69B6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1784" y="4280895"/>
            <a:ext cx="823535" cy="823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1425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A78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자유형: 도형 16">
            <a:extLst>
              <a:ext uri="{FF2B5EF4-FFF2-40B4-BE49-F238E27FC236}">
                <a16:creationId xmlns:a16="http://schemas.microsoft.com/office/drawing/2014/main" id="{F7E8E528-91D2-4284-9B56-9E474909CDDB}"/>
              </a:ext>
            </a:extLst>
          </p:cNvPr>
          <p:cNvSpPr/>
          <p:nvPr/>
        </p:nvSpPr>
        <p:spPr>
          <a:xfrm flipH="1">
            <a:off x="241300" y="842428"/>
            <a:ext cx="11805243" cy="5777447"/>
          </a:xfrm>
          <a:custGeom>
            <a:avLst/>
            <a:gdLst>
              <a:gd name="connsiteX0" fmla="*/ 7616743 w 7891426"/>
              <a:gd name="connsiteY0" fmla="*/ 0 h 1140460"/>
              <a:gd name="connsiteX1" fmla="*/ 181096 w 7891426"/>
              <a:gd name="connsiteY1" fmla="*/ 0 h 1140460"/>
              <a:gd name="connsiteX2" fmla="*/ 108744 w 7891426"/>
              <a:gd name="connsiteY2" fmla="*/ 11906 h 1140460"/>
              <a:gd name="connsiteX3" fmla="*/ 137319 w 7891426"/>
              <a:gd name="connsiteY3" fmla="*/ 94456 h 1140460"/>
              <a:gd name="connsiteX4" fmla="*/ 139700 w 7891426"/>
              <a:gd name="connsiteY4" fmla="*/ 190500 h 1140460"/>
              <a:gd name="connsiteX5" fmla="*/ 76200 w 7891426"/>
              <a:gd name="connsiteY5" fmla="*/ 190500 h 1140460"/>
              <a:gd name="connsiteX6" fmla="*/ 88900 w 7891426"/>
              <a:gd name="connsiteY6" fmla="*/ 279400 h 1140460"/>
              <a:gd name="connsiteX7" fmla="*/ 95250 w 7891426"/>
              <a:gd name="connsiteY7" fmla="*/ 357188 h 1140460"/>
              <a:gd name="connsiteX8" fmla="*/ 114300 w 7891426"/>
              <a:gd name="connsiteY8" fmla="*/ 419100 h 1140460"/>
              <a:gd name="connsiteX9" fmla="*/ 47625 w 7891426"/>
              <a:gd name="connsiteY9" fmla="*/ 492125 h 1140460"/>
              <a:gd name="connsiteX10" fmla="*/ 0 w 7891426"/>
              <a:gd name="connsiteY10" fmla="*/ 558800 h 1140460"/>
              <a:gd name="connsiteX11" fmla="*/ 76200 w 7891426"/>
              <a:gd name="connsiteY11" fmla="*/ 622300 h 1140460"/>
              <a:gd name="connsiteX12" fmla="*/ 101600 w 7891426"/>
              <a:gd name="connsiteY12" fmla="*/ 673100 h 1140460"/>
              <a:gd name="connsiteX13" fmla="*/ 88900 w 7891426"/>
              <a:gd name="connsiteY13" fmla="*/ 736600 h 1140460"/>
              <a:gd name="connsiteX14" fmla="*/ 134144 w 7891426"/>
              <a:gd name="connsiteY14" fmla="*/ 767556 h 1140460"/>
              <a:gd name="connsiteX15" fmla="*/ 88900 w 7891426"/>
              <a:gd name="connsiteY15" fmla="*/ 889000 h 1140460"/>
              <a:gd name="connsiteX16" fmla="*/ 30956 w 7891426"/>
              <a:gd name="connsiteY16" fmla="*/ 900906 h 1140460"/>
              <a:gd name="connsiteX17" fmla="*/ 123031 w 7891426"/>
              <a:gd name="connsiteY17" fmla="*/ 965200 h 1140460"/>
              <a:gd name="connsiteX18" fmla="*/ 12700 w 7891426"/>
              <a:gd name="connsiteY18" fmla="*/ 1104900 h 1140460"/>
              <a:gd name="connsiteX19" fmla="*/ 46037 w 7891426"/>
              <a:gd name="connsiteY19" fmla="*/ 1119982 h 1140460"/>
              <a:gd name="connsiteX20" fmla="*/ 39804 w 7891426"/>
              <a:gd name="connsiteY20" fmla="*/ 1140460 h 1140460"/>
              <a:gd name="connsiteX21" fmla="*/ 7891426 w 7891426"/>
              <a:gd name="connsiteY21" fmla="*/ 1140460 h 1140460"/>
              <a:gd name="connsiteX22" fmla="*/ 7870743 w 7891426"/>
              <a:gd name="connsiteY22" fmla="*/ 1092200 h 1140460"/>
              <a:gd name="connsiteX23" fmla="*/ 7781843 w 7891426"/>
              <a:gd name="connsiteY23" fmla="*/ 1028700 h 1140460"/>
              <a:gd name="connsiteX24" fmla="*/ 7731043 w 7891426"/>
              <a:gd name="connsiteY24" fmla="*/ 952500 h 1140460"/>
              <a:gd name="connsiteX25" fmla="*/ 7794543 w 7891426"/>
              <a:gd name="connsiteY25" fmla="*/ 876300 h 1140460"/>
              <a:gd name="connsiteX26" fmla="*/ 7832643 w 7891426"/>
              <a:gd name="connsiteY26" fmla="*/ 800100 h 1140460"/>
              <a:gd name="connsiteX27" fmla="*/ 7794543 w 7891426"/>
              <a:gd name="connsiteY27" fmla="*/ 723900 h 1140460"/>
              <a:gd name="connsiteX28" fmla="*/ 7781843 w 7891426"/>
              <a:gd name="connsiteY28" fmla="*/ 660400 h 1140460"/>
              <a:gd name="connsiteX29" fmla="*/ 7807243 w 7891426"/>
              <a:gd name="connsiteY29" fmla="*/ 609600 h 1140460"/>
              <a:gd name="connsiteX30" fmla="*/ 7883443 w 7891426"/>
              <a:gd name="connsiteY30" fmla="*/ 546100 h 1140460"/>
              <a:gd name="connsiteX31" fmla="*/ 7883443 w 7891426"/>
              <a:gd name="connsiteY31" fmla="*/ 469900 h 1140460"/>
              <a:gd name="connsiteX32" fmla="*/ 7769143 w 7891426"/>
              <a:gd name="connsiteY32" fmla="*/ 406400 h 1140460"/>
              <a:gd name="connsiteX33" fmla="*/ 7692943 w 7891426"/>
              <a:gd name="connsiteY33" fmla="*/ 368300 h 1140460"/>
              <a:gd name="connsiteX34" fmla="*/ 7794543 w 7891426"/>
              <a:gd name="connsiteY34" fmla="*/ 266700 h 1140460"/>
              <a:gd name="connsiteX35" fmla="*/ 7807243 w 7891426"/>
              <a:gd name="connsiteY35" fmla="*/ 177800 h 1140460"/>
              <a:gd name="connsiteX36" fmla="*/ 7743743 w 7891426"/>
              <a:gd name="connsiteY36" fmla="*/ 177800 h 1140460"/>
              <a:gd name="connsiteX37" fmla="*/ 7705643 w 7891426"/>
              <a:gd name="connsiteY37" fmla="*/ 88900 h 1140460"/>
              <a:gd name="connsiteX38" fmla="*/ 7819943 w 7891426"/>
              <a:gd name="connsiteY38" fmla="*/ 101600 h 1140460"/>
              <a:gd name="connsiteX0" fmla="*/ 7616743 w 7891426"/>
              <a:gd name="connsiteY0" fmla="*/ 0 h 1140460"/>
              <a:gd name="connsiteX1" fmla="*/ 181096 w 7891426"/>
              <a:gd name="connsiteY1" fmla="*/ 0 h 1140460"/>
              <a:gd name="connsiteX2" fmla="*/ 108744 w 7891426"/>
              <a:gd name="connsiteY2" fmla="*/ 11906 h 1140460"/>
              <a:gd name="connsiteX3" fmla="*/ 137319 w 7891426"/>
              <a:gd name="connsiteY3" fmla="*/ 94456 h 1140460"/>
              <a:gd name="connsiteX4" fmla="*/ 139700 w 7891426"/>
              <a:gd name="connsiteY4" fmla="*/ 190500 h 1140460"/>
              <a:gd name="connsiteX5" fmla="*/ 76200 w 7891426"/>
              <a:gd name="connsiteY5" fmla="*/ 190500 h 1140460"/>
              <a:gd name="connsiteX6" fmla="*/ 88900 w 7891426"/>
              <a:gd name="connsiteY6" fmla="*/ 279400 h 1140460"/>
              <a:gd name="connsiteX7" fmla="*/ 95250 w 7891426"/>
              <a:gd name="connsiteY7" fmla="*/ 357188 h 1140460"/>
              <a:gd name="connsiteX8" fmla="*/ 114300 w 7891426"/>
              <a:gd name="connsiteY8" fmla="*/ 419100 h 1140460"/>
              <a:gd name="connsiteX9" fmla="*/ 47625 w 7891426"/>
              <a:gd name="connsiteY9" fmla="*/ 492125 h 1140460"/>
              <a:gd name="connsiteX10" fmla="*/ 0 w 7891426"/>
              <a:gd name="connsiteY10" fmla="*/ 558800 h 1140460"/>
              <a:gd name="connsiteX11" fmla="*/ 76200 w 7891426"/>
              <a:gd name="connsiteY11" fmla="*/ 622300 h 1140460"/>
              <a:gd name="connsiteX12" fmla="*/ 101600 w 7891426"/>
              <a:gd name="connsiteY12" fmla="*/ 673100 h 1140460"/>
              <a:gd name="connsiteX13" fmla="*/ 88900 w 7891426"/>
              <a:gd name="connsiteY13" fmla="*/ 736600 h 1140460"/>
              <a:gd name="connsiteX14" fmla="*/ 134144 w 7891426"/>
              <a:gd name="connsiteY14" fmla="*/ 767556 h 1140460"/>
              <a:gd name="connsiteX15" fmla="*/ 88900 w 7891426"/>
              <a:gd name="connsiteY15" fmla="*/ 889000 h 1140460"/>
              <a:gd name="connsiteX16" fmla="*/ 30956 w 7891426"/>
              <a:gd name="connsiteY16" fmla="*/ 900906 h 1140460"/>
              <a:gd name="connsiteX17" fmla="*/ 123031 w 7891426"/>
              <a:gd name="connsiteY17" fmla="*/ 965200 h 1140460"/>
              <a:gd name="connsiteX18" fmla="*/ 12700 w 7891426"/>
              <a:gd name="connsiteY18" fmla="*/ 1104900 h 1140460"/>
              <a:gd name="connsiteX19" fmla="*/ 46037 w 7891426"/>
              <a:gd name="connsiteY19" fmla="*/ 1119982 h 1140460"/>
              <a:gd name="connsiteX20" fmla="*/ 39804 w 7891426"/>
              <a:gd name="connsiteY20" fmla="*/ 1140460 h 1140460"/>
              <a:gd name="connsiteX21" fmla="*/ 7891426 w 7891426"/>
              <a:gd name="connsiteY21" fmla="*/ 1140460 h 1140460"/>
              <a:gd name="connsiteX22" fmla="*/ 7870743 w 7891426"/>
              <a:gd name="connsiteY22" fmla="*/ 1092200 h 1140460"/>
              <a:gd name="connsiteX23" fmla="*/ 7781843 w 7891426"/>
              <a:gd name="connsiteY23" fmla="*/ 1028700 h 1140460"/>
              <a:gd name="connsiteX24" fmla="*/ 7731043 w 7891426"/>
              <a:gd name="connsiteY24" fmla="*/ 952500 h 1140460"/>
              <a:gd name="connsiteX25" fmla="*/ 7794543 w 7891426"/>
              <a:gd name="connsiteY25" fmla="*/ 876300 h 1140460"/>
              <a:gd name="connsiteX26" fmla="*/ 7832643 w 7891426"/>
              <a:gd name="connsiteY26" fmla="*/ 800100 h 1140460"/>
              <a:gd name="connsiteX27" fmla="*/ 7794543 w 7891426"/>
              <a:gd name="connsiteY27" fmla="*/ 723900 h 1140460"/>
              <a:gd name="connsiteX28" fmla="*/ 7781843 w 7891426"/>
              <a:gd name="connsiteY28" fmla="*/ 660400 h 1140460"/>
              <a:gd name="connsiteX29" fmla="*/ 7807243 w 7891426"/>
              <a:gd name="connsiteY29" fmla="*/ 609600 h 1140460"/>
              <a:gd name="connsiteX30" fmla="*/ 7883443 w 7891426"/>
              <a:gd name="connsiteY30" fmla="*/ 546100 h 1140460"/>
              <a:gd name="connsiteX31" fmla="*/ 7883443 w 7891426"/>
              <a:gd name="connsiteY31" fmla="*/ 469900 h 1140460"/>
              <a:gd name="connsiteX32" fmla="*/ 7769143 w 7891426"/>
              <a:gd name="connsiteY32" fmla="*/ 406400 h 1140460"/>
              <a:gd name="connsiteX33" fmla="*/ 7692943 w 7891426"/>
              <a:gd name="connsiteY33" fmla="*/ 368300 h 1140460"/>
              <a:gd name="connsiteX34" fmla="*/ 7794543 w 7891426"/>
              <a:gd name="connsiteY34" fmla="*/ 266700 h 1140460"/>
              <a:gd name="connsiteX35" fmla="*/ 7807243 w 7891426"/>
              <a:gd name="connsiteY35" fmla="*/ 177800 h 1140460"/>
              <a:gd name="connsiteX36" fmla="*/ 7743743 w 7891426"/>
              <a:gd name="connsiteY36" fmla="*/ 177800 h 1140460"/>
              <a:gd name="connsiteX37" fmla="*/ 7705643 w 7891426"/>
              <a:gd name="connsiteY37" fmla="*/ 88900 h 1140460"/>
              <a:gd name="connsiteX38" fmla="*/ 7846136 w 7891426"/>
              <a:gd name="connsiteY38" fmla="*/ 34925 h 1140460"/>
              <a:gd name="connsiteX39" fmla="*/ 7616743 w 7891426"/>
              <a:gd name="connsiteY39" fmla="*/ 0 h 1140460"/>
              <a:gd name="connsiteX0" fmla="*/ 7616743 w 7891426"/>
              <a:gd name="connsiteY0" fmla="*/ 0 h 1140460"/>
              <a:gd name="connsiteX1" fmla="*/ 181096 w 7891426"/>
              <a:gd name="connsiteY1" fmla="*/ 0 h 1140460"/>
              <a:gd name="connsiteX2" fmla="*/ 108744 w 7891426"/>
              <a:gd name="connsiteY2" fmla="*/ 11906 h 1140460"/>
              <a:gd name="connsiteX3" fmla="*/ 137319 w 7891426"/>
              <a:gd name="connsiteY3" fmla="*/ 94456 h 1140460"/>
              <a:gd name="connsiteX4" fmla="*/ 139700 w 7891426"/>
              <a:gd name="connsiteY4" fmla="*/ 190500 h 1140460"/>
              <a:gd name="connsiteX5" fmla="*/ 76200 w 7891426"/>
              <a:gd name="connsiteY5" fmla="*/ 190500 h 1140460"/>
              <a:gd name="connsiteX6" fmla="*/ 88900 w 7891426"/>
              <a:gd name="connsiteY6" fmla="*/ 279400 h 1140460"/>
              <a:gd name="connsiteX7" fmla="*/ 95250 w 7891426"/>
              <a:gd name="connsiteY7" fmla="*/ 357188 h 1140460"/>
              <a:gd name="connsiteX8" fmla="*/ 114300 w 7891426"/>
              <a:gd name="connsiteY8" fmla="*/ 419100 h 1140460"/>
              <a:gd name="connsiteX9" fmla="*/ 47625 w 7891426"/>
              <a:gd name="connsiteY9" fmla="*/ 492125 h 1140460"/>
              <a:gd name="connsiteX10" fmla="*/ 0 w 7891426"/>
              <a:gd name="connsiteY10" fmla="*/ 558800 h 1140460"/>
              <a:gd name="connsiteX11" fmla="*/ 76200 w 7891426"/>
              <a:gd name="connsiteY11" fmla="*/ 622300 h 1140460"/>
              <a:gd name="connsiteX12" fmla="*/ 101600 w 7891426"/>
              <a:gd name="connsiteY12" fmla="*/ 673100 h 1140460"/>
              <a:gd name="connsiteX13" fmla="*/ 88900 w 7891426"/>
              <a:gd name="connsiteY13" fmla="*/ 736600 h 1140460"/>
              <a:gd name="connsiteX14" fmla="*/ 134144 w 7891426"/>
              <a:gd name="connsiteY14" fmla="*/ 767556 h 1140460"/>
              <a:gd name="connsiteX15" fmla="*/ 88900 w 7891426"/>
              <a:gd name="connsiteY15" fmla="*/ 889000 h 1140460"/>
              <a:gd name="connsiteX16" fmla="*/ 30956 w 7891426"/>
              <a:gd name="connsiteY16" fmla="*/ 900906 h 1140460"/>
              <a:gd name="connsiteX17" fmla="*/ 123031 w 7891426"/>
              <a:gd name="connsiteY17" fmla="*/ 965200 h 1140460"/>
              <a:gd name="connsiteX18" fmla="*/ 12700 w 7891426"/>
              <a:gd name="connsiteY18" fmla="*/ 1104900 h 1140460"/>
              <a:gd name="connsiteX19" fmla="*/ 46037 w 7891426"/>
              <a:gd name="connsiteY19" fmla="*/ 1119982 h 1140460"/>
              <a:gd name="connsiteX20" fmla="*/ 39804 w 7891426"/>
              <a:gd name="connsiteY20" fmla="*/ 1140460 h 1140460"/>
              <a:gd name="connsiteX21" fmla="*/ 7891426 w 7891426"/>
              <a:gd name="connsiteY21" fmla="*/ 1140460 h 1140460"/>
              <a:gd name="connsiteX22" fmla="*/ 7870743 w 7891426"/>
              <a:gd name="connsiteY22" fmla="*/ 1092200 h 1140460"/>
              <a:gd name="connsiteX23" fmla="*/ 7781843 w 7891426"/>
              <a:gd name="connsiteY23" fmla="*/ 1028700 h 1140460"/>
              <a:gd name="connsiteX24" fmla="*/ 7731043 w 7891426"/>
              <a:gd name="connsiteY24" fmla="*/ 952500 h 1140460"/>
              <a:gd name="connsiteX25" fmla="*/ 7794543 w 7891426"/>
              <a:gd name="connsiteY25" fmla="*/ 876300 h 1140460"/>
              <a:gd name="connsiteX26" fmla="*/ 7832643 w 7891426"/>
              <a:gd name="connsiteY26" fmla="*/ 800100 h 1140460"/>
              <a:gd name="connsiteX27" fmla="*/ 7794543 w 7891426"/>
              <a:gd name="connsiteY27" fmla="*/ 723900 h 1140460"/>
              <a:gd name="connsiteX28" fmla="*/ 7781843 w 7891426"/>
              <a:gd name="connsiteY28" fmla="*/ 660400 h 1140460"/>
              <a:gd name="connsiteX29" fmla="*/ 7807243 w 7891426"/>
              <a:gd name="connsiteY29" fmla="*/ 609600 h 1140460"/>
              <a:gd name="connsiteX30" fmla="*/ 7883443 w 7891426"/>
              <a:gd name="connsiteY30" fmla="*/ 546100 h 1140460"/>
              <a:gd name="connsiteX31" fmla="*/ 7883443 w 7891426"/>
              <a:gd name="connsiteY31" fmla="*/ 469900 h 1140460"/>
              <a:gd name="connsiteX32" fmla="*/ 7769143 w 7891426"/>
              <a:gd name="connsiteY32" fmla="*/ 406400 h 1140460"/>
              <a:gd name="connsiteX33" fmla="*/ 7692943 w 7891426"/>
              <a:gd name="connsiteY33" fmla="*/ 368300 h 1140460"/>
              <a:gd name="connsiteX34" fmla="*/ 7794543 w 7891426"/>
              <a:gd name="connsiteY34" fmla="*/ 266700 h 1140460"/>
              <a:gd name="connsiteX35" fmla="*/ 7807243 w 7891426"/>
              <a:gd name="connsiteY35" fmla="*/ 177800 h 1140460"/>
              <a:gd name="connsiteX36" fmla="*/ 7743743 w 7891426"/>
              <a:gd name="connsiteY36" fmla="*/ 177800 h 1140460"/>
              <a:gd name="connsiteX37" fmla="*/ 7705643 w 7891426"/>
              <a:gd name="connsiteY37" fmla="*/ 88900 h 1140460"/>
              <a:gd name="connsiteX38" fmla="*/ 7846136 w 7891426"/>
              <a:gd name="connsiteY38" fmla="*/ 34925 h 1140460"/>
              <a:gd name="connsiteX39" fmla="*/ 7616743 w 7891426"/>
              <a:gd name="connsiteY39" fmla="*/ 0 h 1140460"/>
              <a:gd name="connsiteX0" fmla="*/ 7616743 w 7891426"/>
              <a:gd name="connsiteY0" fmla="*/ 0 h 1140460"/>
              <a:gd name="connsiteX1" fmla="*/ 181096 w 7891426"/>
              <a:gd name="connsiteY1" fmla="*/ 0 h 1140460"/>
              <a:gd name="connsiteX2" fmla="*/ 108744 w 7891426"/>
              <a:gd name="connsiteY2" fmla="*/ 11906 h 1140460"/>
              <a:gd name="connsiteX3" fmla="*/ 137319 w 7891426"/>
              <a:gd name="connsiteY3" fmla="*/ 94456 h 1140460"/>
              <a:gd name="connsiteX4" fmla="*/ 139700 w 7891426"/>
              <a:gd name="connsiteY4" fmla="*/ 190500 h 1140460"/>
              <a:gd name="connsiteX5" fmla="*/ 76200 w 7891426"/>
              <a:gd name="connsiteY5" fmla="*/ 190500 h 1140460"/>
              <a:gd name="connsiteX6" fmla="*/ 88900 w 7891426"/>
              <a:gd name="connsiteY6" fmla="*/ 279400 h 1140460"/>
              <a:gd name="connsiteX7" fmla="*/ 95250 w 7891426"/>
              <a:gd name="connsiteY7" fmla="*/ 357188 h 1140460"/>
              <a:gd name="connsiteX8" fmla="*/ 114300 w 7891426"/>
              <a:gd name="connsiteY8" fmla="*/ 419100 h 1140460"/>
              <a:gd name="connsiteX9" fmla="*/ 47625 w 7891426"/>
              <a:gd name="connsiteY9" fmla="*/ 492125 h 1140460"/>
              <a:gd name="connsiteX10" fmla="*/ 0 w 7891426"/>
              <a:gd name="connsiteY10" fmla="*/ 558800 h 1140460"/>
              <a:gd name="connsiteX11" fmla="*/ 76200 w 7891426"/>
              <a:gd name="connsiteY11" fmla="*/ 622300 h 1140460"/>
              <a:gd name="connsiteX12" fmla="*/ 101600 w 7891426"/>
              <a:gd name="connsiteY12" fmla="*/ 673100 h 1140460"/>
              <a:gd name="connsiteX13" fmla="*/ 88900 w 7891426"/>
              <a:gd name="connsiteY13" fmla="*/ 736600 h 1140460"/>
              <a:gd name="connsiteX14" fmla="*/ 134144 w 7891426"/>
              <a:gd name="connsiteY14" fmla="*/ 767556 h 1140460"/>
              <a:gd name="connsiteX15" fmla="*/ 88900 w 7891426"/>
              <a:gd name="connsiteY15" fmla="*/ 889000 h 1140460"/>
              <a:gd name="connsiteX16" fmla="*/ 30956 w 7891426"/>
              <a:gd name="connsiteY16" fmla="*/ 900906 h 1140460"/>
              <a:gd name="connsiteX17" fmla="*/ 123031 w 7891426"/>
              <a:gd name="connsiteY17" fmla="*/ 965200 h 1140460"/>
              <a:gd name="connsiteX18" fmla="*/ 12700 w 7891426"/>
              <a:gd name="connsiteY18" fmla="*/ 1104900 h 1140460"/>
              <a:gd name="connsiteX19" fmla="*/ 46037 w 7891426"/>
              <a:gd name="connsiteY19" fmla="*/ 1119982 h 1140460"/>
              <a:gd name="connsiteX20" fmla="*/ 39804 w 7891426"/>
              <a:gd name="connsiteY20" fmla="*/ 1140460 h 1140460"/>
              <a:gd name="connsiteX21" fmla="*/ 7891426 w 7891426"/>
              <a:gd name="connsiteY21" fmla="*/ 1140460 h 1140460"/>
              <a:gd name="connsiteX22" fmla="*/ 7870743 w 7891426"/>
              <a:gd name="connsiteY22" fmla="*/ 1092200 h 1140460"/>
              <a:gd name="connsiteX23" fmla="*/ 7781843 w 7891426"/>
              <a:gd name="connsiteY23" fmla="*/ 1028700 h 1140460"/>
              <a:gd name="connsiteX24" fmla="*/ 7731043 w 7891426"/>
              <a:gd name="connsiteY24" fmla="*/ 952500 h 1140460"/>
              <a:gd name="connsiteX25" fmla="*/ 7794543 w 7891426"/>
              <a:gd name="connsiteY25" fmla="*/ 876300 h 1140460"/>
              <a:gd name="connsiteX26" fmla="*/ 7832643 w 7891426"/>
              <a:gd name="connsiteY26" fmla="*/ 800100 h 1140460"/>
              <a:gd name="connsiteX27" fmla="*/ 7794543 w 7891426"/>
              <a:gd name="connsiteY27" fmla="*/ 723900 h 1140460"/>
              <a:gd name="connsiteX28" fmla="*/ 7781843 w 7891426"/>
              <a:gd name="connsiteY28" fmla="*/ 660400 h 1140460"/>
              <a:gd name="connsiteX29" fmla="*/ 7807243 w 7891426"/>
              <a:gd name="connsiteY29" fmla="*/ 609600 h 1140460"/>
              <a:gd name="connsiteX30" fmla="*/ 7883443 w 7891426"/>
              <a:gd name="connsiteY30" fmla="*/ 546100 h 1140460"/>
              <a:gd name="connsiteX31" fmla="*/ 7883443 w 7891426"/>
              <a:gd name="connsiteY31" fmla="*/ 469900 h 1140460"/>
              <a:gd name="connsiteX32" fmla="*/ 7769143 w 7891426"/>
              <a:gd name="connsiteY32" fmla="*/ 406400 h 1140460"/>
              <a:gd name="connsiteX33" fmla="*/ 7692943 w 7891426"/>
              <a:gd name="connsiteY33" fmla="*/ 368300 h 1140460"/>
              <a:gd name="connsiteX34" fmla="*/ 7794543 w 7891426"/>
              <a:gd name="connsiteY34" fmla="*/ 266700 h 1140460"/>
              <a:gd name="connsiteX35" fmla="*/ 7807243 w 7891426"/>
              <a:gd name="connsiteY35" fmla="*/ 177800 h 1140460"/>
              <a:gd name="connsiteX36" fmla="*/ 7743743 w 7891426"/>
              <a:gd name="connsiteY36" fmla="*/ 177800 h 1140460"/>
              <a:gd name="connsiteX37" fmla="*/ 7705643 w 7891426"/>
              <a:gd name="connsiteY37" fmla="*/ 88900 h 1140460"/>
              <a:gd name="connsiteX38" fmla="*/ 7846136 w 7891426"/>
              <a:gd name="connsiteY38" fmla="*/ 34925 h 1140460"/>
              <a:gd name="connsiteX39" fmla="*/ 7616743 w 7891426"/>
              <a:gd name="connsiteY39" fmla="*/ 0 h 1140460"/>
              <a:gd name="connsiteX0" fmla="*/ 7616743 w 7891426"/>
              <a:gd name="connsiteY0" fmla="*/ 0 h 1140460"/>
              <a:gd name="connsiteX1" fmla="*/ 181096 w 7891426"/>
              <a:gd name="connsiteY1" fmla="*/ 0 h 1140460"/>
              <a:gd name="connsiteX2" fmla="*/ 108744 w 7891426"/>
              <a:gd name="connsiteY2" fmla="*/ 11906 h 1140460"/>
              <a:gd name="connsiteX3" fmla="*/ 137319 w 7891426"/>
              <a:gd name="connsiteY3" fmla="*/ 94456 h 1140460"/>
              <a:gd name="connsiteX4" fmla="*/ 139700 w 7891426"/>
              <a:gd name="connsiteY4" fmla="*/ 190500 h 1140460"/>
              <a:gd name="connsiteX5" fmla="*/ 76200 w 7891426"/>
              <a:gd name="connsiteY5" fmla="*/ 190500 h 1140460"/>
              <a:gd name="connsiteX6" fmla="*/ 88900 w 7891426"/>
              <a:gd name="connsiteY6" fmla="*/ 279400 h 1140460"/>
              <a:gd name="connsiteX7" fmla="*/ 95250 w 7891426"/>
              <a:gd name="connsiteY7" fmla="*/ 357188 h 1140460"/>
              <a:gd name="connsiteX8" fmla="*/ 114300 w 7891426"/>
              <a:gd name="connsiteY8" fmla="*/ 419100 h 1140460"/>
              <a:gd name="connsiteX9" fmla="*/ 47625 w 7891426"/>
              <a:gd name="connsiteY9" fmla="*/ 492125 h 1140460"/>
              <a:gd name="connsiteX10" fmla="*/ 0 w 7891426"/>
              <a:gd name="connsiteY10" fmla="*/ 558800 h 1140460"/>
              <a:gd name="connsiteX11" fmla="*/ 76200 w 7891426"/>
              <a:gd name="connsiteY11" fmla="*/ 622300 h 1140460"/>
              <a:gd name="connsiteX12" fmla="*/ 101600 w 7891426"/>
              <a:gd name="connsiteY12" fmla="*/ 673100 h 1140460"/>
              <a:gd name="connsiteX13" fmla="*/ 88900 w 7891426"/>
              <a:gd name="connsiteY13" fmla="*/ 736600 h 1140460"/>
              <a:gd name="connsiteX14" fmla="*/ 134144 w 7891426"/>
              <a:gd name="connsiteY14" fmla="*/ 767556 h 1140460"/>
              <a:gd name="connsiteX15" fmla="*/ 88900 w 7891426"/>
              <a:gd name="connsiteY15" fmla="*/ 889000 h 1140460"/>
              <a:gd name="connsiteX16" fmla="*/ 30956 w 7891426"/>
              <a:gd name="connsiteY16" fmla="*/ 900906 h 1140460"/>
              <a:gd name="connsiteX17" fmla="*/ 123031 w 7891426"/>
              <a:gd name="connsiteY17" fmla="*/ 965200 h 1140460"/>
              <a:gd name="connsiteX18" fmla="*/ 12700 w 7891426"/>
              <a:gd name="connsiteY18" fmla="*/ 1104900 h 1140460"/>
              <a:gd name="connsiteX19" fmla="*/ 46037 w 7891426"/>
              <a:gd name="connsiteY19" fmla="*/ 1119982 h 1140460"/>
              <a:gd name="connsiteX20" fmla="*/ 39804 w 7891426"/>
              <a:gd name="connsiteY20" fmla="*/ 1140460 h 1140460"/>
              <a:gd name="connsiteX21" fmla="*/ 7891426 w 7891426"/>
              <a:gd name="connsiteY21" fmla="*/ 1140460 h 1140460"/>
              <a:gd name="connsiteX22" fmla="*/ 7870743 w 7891426"/>
              <a:gd name="connsiteY22" fmla="*/ 1092200 h 1140460"/>
              <a:gd name="connsiteX23" fmla="*/ 7781843 w 7891426"/>
              <a:gd name="connsiteY23" fmla="*/ 1028700 h 1140460"/>
              <a:gd name="connsiteX24" fmla="*/ 7731043 w 7891426"/>
              <a:gd name="connsiteY24" fmla="*/ 952500 h 1140460"/>
              <a:gd name="connsiteX25" fmla="*/ 7794543 w 7891426"/>
              <a:gd name="connsiteY25" fmla="*/ 876300 h 1140460"/>
              <a:gd name="connsiteX26" fmla="*/ 7832643 w 7891426"/>
              <a:gd name="connsiteY26" fmla="*/ 800100 h 1140460"/>
              <a:gd name="connsiteX27" fmla="*/ 7794543 w 7891426"/>
              <a:gd name="connsiteY27" fmla="*/ 723900 h 1140460"/>
              <a:gd name="connsiteX28" fmla="*/ 7781843 w 7891426"/>
              <a:gd name="connsiteY28" fmla="*/ 660400 h 1140460"/>
              <a:gd name="connsiteX29" fmla="*/ 7807243 w 7891426"/>
              <a:gd name="connsiteY29" fmla="*/ 609600 h 1140460"/>
              <a:gd name="connsiteX30" fmla="*/ 7850106 w 7891426"/>
              <a:gd name="connsiteY30" fmla="*/ 534193 h 1140460"/>
              <a:gd name="connsiteX31" fmla="*/ 7883443 w 7891426"/>
              <a:gd name="connsiteY31" fmla="*/ 469900 h 1140460"/>
              <a:gd name="connsiteX32" fmla="*/ 7769143 w 7891426"/>
              <a:gd name="connsiteY32" fmla="*/ 406400 h 1140460"/>
              <a:gd name="connsiteX33" fmla="*/ 7692943 w 7891426"/>
              <a:gd name="connsiteY33" fmla="*/ 368300 h 1140460"/>
              <a:gd name="connsiteX34" fmla="*/ 7794543 w 7891426"/>
              <a:gd name="connsiteY34" fmla="*/ 266700 h 1140460"/>
              <a:gd name="connsiteX35" fmla="*/ 7807243 w 7891426"/>
              <a:gd name="connsiteY35" fmla="*/ 177800 h 1140460"/>
              <a:gd name="connsiteX36" fmla="*/ 7743743 w 7891426"/>
              <a:gd name="connsiteY36" fmla="*/ 177800 h 1140460"/>
              <a:gd name="connsiteX37" fmla="*/ 7705643 w 7891426"/>
              <a:gd name="connsiteY37" fmla="*/ 88900 h 1140460"/>
              <a:gd name="connsiteX38" fmla="*/ 7846136 w 7891426"/>
              <a:gd name="connsiteY38" fmla="*/ 34925 h 1140460"/>
              <a:gd name="connsiteX39" fmla="*/ 7616743 w 7891426"/>
              <a:gd name="connsiteY39" fmla="*/ 0 h 1140460"/>
              <a:gd name="connsiteX0" fmla="*/ 7616743 w 7891426"/>
              <a:gd name="connsiteY0" fmla="*/ 0 h 1140460"/>
              <a:gd name="connsiteX1" fmla="*/ 181096 w 7891426"/>
              <a:gd name="connsiteY1" fmla="*/ 0 h 1140460"/>
              <a:gd name="connsiteX2" fmla="*/ 108744 w 7891426"/>
              <a:gd name="connsiteY2" fmla="*/ 11906 h 1140460"/>
              <a:gd name="connsiteX3" fmla="*/ 137319 w 7891426"/>
              <a:gd name="connsiteY3" fmla="*/ 94456 h 1140460"/>
              <a:gd name="connsiteX4" fmla="*/ 139700 w 7891426"/>
              <a:gd name="connsiteY4" fmla="*/ 190500 h 1140460"/>
              <a:gd name="connsiteX5" fmla="*/ 76200 w 7891426"/>
              <a:gd name="connsiteY5" fmla="*/ 190500 h 1140460"/>
              <a:gd name="connsiteX6" fmla="*/ 88900 w 7891426"/>
              <a:gd name="connsiteY6" fmla="*/ 279400 h 1140460"/>
              <a:gd name="connsiteX7" fmla="*/ 95250 w 7891426"/>
              <a:gd name="connsiteY7" fmla="*/ 357188 h 1140460"/>
              <a:gd name="connsiteX8" fmla="*/ 114300 w 7891426"/>
              <a:gd name="connsiteY8" fmla="*/ 419100 h 1140460"/>
              <a:gd name="connsiteX9" fmla="*/ 47625 w 7891426"/>
              <a:gd name="connsiteY9" fmla="*/ 492125 h 1140460"/>
              <a:gd name="connsiteX10" fmla="*/ 0 w 7891426"/>
              <a:gd name="connsiteY10" fmla="*/ 558800 h 1140460"/>
              <a:gd name="connsiteX11" fmla="*/ 76200 w 7891426"/>
              <a:gd name="connsiteY11" fmla="*/ 622300 h 1140460"/>
              <a:gd name="connsiteX12" fmla="*/ 101600 w 7891426"/>
              <a:gd name="connsiteY12" fmla="*/ 673100 h 1140460"/>
              <a:gd name="connsiteX13" fmla="*/ 88900 w 7891426"/>
              <a:gd name="connsiteY13" fmla="*/ 736600 h 1140460"/>
              <a:gd name="connsiteX14" fmla="*/ 134144 w 7891426"/>
              <a:gd name="connsiteY14" fmla="*/ 767556 h 1140460"/>
              <a:gd name="connsiteX15" fmla="*/ 88900 w 7891426"/>
              <a:gd name="connsiteY15" fmla="*/ 889000 h 1140460"/>
              <a:gd name="connsiteX16" fmla="*/ 30956 w 7891426"/>
              <a:gd name="connsiteY16" fmla="*/ 900906 h 1140460"/>
              <a:gd name="connsiteX17" fmla="*/ 123031 w 7891426"/>
              <a:gd name="connsiteY17" fmla="*/ 965200 h 1140460"/>
              <a:gd name="connsiteX18" fmla="*/ 12700 w 7891426"/>
              <a:gd name="connsiteY18" fmla="*/ 1104900 h 1140460"/>
              <a:gd name="connsiteX19" fmla="*/ 46037 w 7891426"/>
              <a:gd name="connsiteY19" fmla="*/ 1119982 h 1140460"/>
              <a:gd name="connsiteX20" fmla="*/ 39804 w 7891426"/>
              <a:gd name="connsiteY20" fmla="*/ 1140460 h 1140460"/>
              <a:gd name="connsiteX21" fmla="*/ 7891426 w 7891426"/>
              <a:gd name="connsiteY21" fmla="*/ 1140460 h 1140460"/>
              <a:gd name="connsiteX22" fmla="*/ 7870743 w 7891426"/>
              <a:gd name="connsiteY22" fmla="*/ 1092200 h 1140460"/>
              <a:gd name="connsiteX23" fmla="*/ 7781843 w 7891426"/>
              <a:gd name="connsiteY23" fmla="*/ 1028700 h 1140460"/>
              <a:gd name="connsiteX24" fmla="*/ 7731043 w 7891426"/>
              <a:gd name="connsiteY24" fmla="*/ 952500 h 1140460"/>
              <a:gd name="connsiteX25" fmla="*/ 7794543 w 7891426"/>
              <a:gd name="connsiteY25" fmla="*/ 876300 h 1140460"/>
              <a:gd name="connsiteX26" fmla="*/ 7832643 w 7891426"/>
              <a:gd name="connsiteY26" fmla="*/ 800100 h 1140460"/>
              <a:gd name="connsiteX27" fmla="*/ 7794543 w 7891426"/>
              <a:gd name="connsiteY27" fmla="*/ 723900 h 1140460"/>
              <a:gd name="connsiteX28" fmla="*/ 7781843 w 7891426"/>
              <a:gd name="connsiteY28" fmla="*/ 660400 h 1140460"/>
              <a:gd name="connsiteX29" fmla="*/ 7807243 w 7891426"/>
              <a:gd name="connsiteY29" fmla="*/ 609600 h 1140460"/>
              <a:gd name="connsiteX30" fmla="*/ 7850106 w 7891426"/>
              <a:gd name="connsiteY30" fmla="*/ 534193 h 1140460"/>
              <a:gd name="connsiteX31" fmla="*/ 7883443 w 7891426"/>
              <a:gd name="connsiteY31" fmla="*/ 469900 h 1140460"/>
              <a:gd name="connsiteX32" fmla="*/ 7769143 w 7891426"/>
              <a:gd name="connsiteY32" fmla="*/ 406400 h 1140460"/>
              <a:gd name="connsiteX33" fmla="*/ 7883840 w 7891426"/>
              <a:gd name="connsiteY33" fmla="*/ 337609 h 1140460"/>
              <a:gd name="connsiteX34" fmla="*/ 7794543 w 7891426"/>
              <a:gd name="connsiteY34" fmla="*/ 266700 h 1140460"/>
              <a:gd name="connsiteX35" fmla="*/ 7807243 w 7891426"/>
              <a:gd name="connsiteY35" fmla="*/ 177800 h 1140460"/>
              <a:gd name="connsiteX36" fmla="*/ 7743743 w 7891426"/>
              <a:gd name="connsiteY36" fmla="*/ 177800 h 1140460"/>
              <a:gd name="connsiteX37" fmla="*/ 7705643 w 7891426"/>
              <a:gd name="connsiteY37" fmla="*/ 88900 h 1140460"/>
              <a:gd name="connsiteX38" fmla="*/ 7846136 w 7891426"/>
              <a:gd name="connsiteY38" fmla="*/ 34925 h 1140460"/>
              <a:gd name="connsiteX39" fmla="*/ 7616743 w 7891426"/>
              <a:gd name="connsiteY39" fmla="*/ 0 h 1140460"/>
              <a:gd name="connsiteX0" fmla="*/ 7616743 w 7891426"/>
              <a:gd name="connsiteY0" fmla="*/ 0 h 1140460"/>
              <a:gd name="connsiteX1" fmla="*/ 181096 w 7891426"/>
              <a:gd name="connsiteY1" fmla="*/ 0 h 1140460"/>
              <a:gd name="connsiteX2" fmla="*/ 108744 w 7891426"/>
              <a:gd name="connsiteY2" fmla="*/ 11906 h 1140460"/>
              <a:gd name="connsiteX3" fmla="*/ 137319 w 7891426"/>
              <a:gd name="connsiteY3" fmla="*/ 94456 h 1140460"/>
              <a:gd name="connsiteX4" fmla="*/ 139700 w 7891426"/>
              <a:gd name="connsiteY4" fmla="*/ 190500 h 1140460"/>
              <a:gd name="connsiteX5" fmla="*/ 76200 w 7891426"/>
              <a:gd name="connsiteY5" fmla="*/ 190500 h 1140460"/>
              <a:gd name="connsiteX6" fmla="*/ 88900 w 7891426"/>
              <a:gd name="connsiteY6" fmla="*/ 279400 h 1140460"/>
              <a:gd name="connsiteX7" fmla="*/ 95250 w 7891426"/>
              <a:gd name="connsiteY7" fmla="*/ 357188 h 1140460"/>
              <a:gd name="connsiteX8" fmla="*/ 114300 w 7891426"/>
              <a:gd name="connsiteY8" fmla="*/ 419100 h 1140460"/>
              <a:gd name="connsiteX9" fmla="*/ 47625 w 7891426"/>
              <a:gd name="connsiteY9" fmla="*/ 492125 h 1140460"/>
              <a:gd name="connsiteX10" fmla="*/ 0 w 7891426"/>
              <a:gd name="connsiteY10" fmla="*/ 558800 h 1140460"/>
              <a:gd name="connsiteX11" fmla="*/ 76200 w 7891426"/>
              <a:gd name="connsiteY11" fmla="*/ 622300 h 1140460"/>
              <a:gd name="connsiteX12" fmla="*/ 101600 w 7891426"/>
              <a:gd name="connsiteY12" fmla="*/ 673100 h 1140460"/>
              <a:gd name="connsiteX13" fmla="*/ 88900 w 7891426"/>
              <a:gd name="connsiteY13" fmla="*/ 736600 h 1140460"/>
              <a:gd name="connsiteX14" fmla="*/ 134144 w 7891426"/>
              <a:gd name="connsiteY14" fmla="*/ 767556 h 1140460"/>
              <a:gd name="connsiteX15" fmla="*/ 88900 w 7891426"/>
              <a:gd name="connsiteY15" fmla="*/ 889000 h 1140460"/>
              <a:gd name="connsiteX16" fmla="*/ 30956 w 7891426"/>
              <a:gd name="connsiteY16" fmla="*/ 900906 h 1140460"/>
              <a:gd name="connsiteX17" fmla="*/ 123031 w 7891426"/>
              <a:gd name="connsiteY17" fmla="*/ 965200 h 1140460"/>
              <a:gd name="connsiteX18" fmla="*/ 12700 w 7891426"/>
              <a:gd name="connsiteY18" fmla="*/ 1104900 h 1140460"/>
              <a:gd name="connsiteX19" fmla="*/ 46037 w 7891426"/>
              <a:gd name="connsiteY19" fmla="*/ 1119982 h 1140460"/>
              <a:gd name="connsiteX20" fmla="*/ 39804 w 7891426"/>
              <a:gd name="connsiteY20" fmla="*/ 1140460 h 1140460"/>
              <a:gd name="connsiteX21" fmla="*/ 7891426 w 7891426"/>
              <a:gd name="connsiteY21" fmla="*/ 1140460 h 1140460"/>
              <a:gd name="connsiteX22" fmla="*/ 7870743 w 7891426"/>
              <a:gd name="connsiteY22" fmla="*/ 1092200 h 1140460"/>
              <a:gd name="connsiteX23" fmla="*/ 7781843 w 7891426"/>
              <a:gd name="connsiteY23" fmla="*/ 1028700 h 1140460"/>
              <a:gd name="connsiteX24" fmla="*/ 7731043 w 7891426"/>
              <a:gd name="connsiteY24" fmla="*/ 952500 h 1140460"/>
              <a:gd name="connsiteX25" fmla="*/ 7794543 w 7891426"/>
              <a:gd name="connsiteY25" fmla="*/ 876300 h 1140460"/>
              <a:gd name="connsiteX26" fmla="*/ 7832643 w 7891426"/>
              <a:gd name="connsiteY26" fmla="*/ 800100 h 1140460"/>
              <a:gd name="connsiteX27" fmla="*/ 7794543 w 7891426"/>
              <a:gd name="connsiteY27" fmla="*/ 723900 h 1140460"/>
              <a:gd name="connsiteX28" fmla="*/ 7781843 w 7891426"/>
              <a:gd name="connsiteY28" fmla="*/ 660400 h 1140460"/>
              <a:gd name="connsiteX29" fmla="*/ 7807243 w 7891426"/>
              <a:gd name="connsiteY29" fmla="*/ 609600 h 1140460"/>
              <a:gd name="connsiteX30" fmla="*/ 7850106 w 7891426"/>
              <a:gd name="connsiteY30" fmla="*/ 534193 h 1140460"/>
              <a:gd name="connsiteX31" fmla="*/ 7796177 w 7891426"/>
              <a:gd name="connsiteY31" fmla="*/ 489081 h 1140460"/>
              <a:gd name="connsiteX32" fmla="*/ 7769143 w 7891426"/>
              <a:gd name="connsiteY32" fmla="*/ 406400 h 1140460"/>
              <a:gd name="connsiteX33" fmla="*/ 7883840 w 7891426"/>
              <a:gd name="connsiteY33" fmla="*/ 337609 h 1140460"/>
              <a:gd name="connsiteX34" fmla="*/ 7794543 w 7891426"/>
              <a:gd name="connsiteY34" fmla="*/ 266700 h 1140460"/>
              <a:gd name="connsiteX35" fmla="*/ 7807243 w 7891426"/>
              <a:gd name="connsiteY35" fmla="*/ 177800 h 1140460"/>
              <a:gd name="connsiteX36" fmla="*/ 7743743 w 7891426"/>
              <a:gd name="connsiteY36" fmla="*/ 177800 h 1140460"/>
              <a:gd name="connsiteX37" fmla="*/ 7705643 w 7891426"/>
              <a:gd name="connsiteY37" fmla="*/ 88900 h 1140460"/>
              <a:gd name="connsiteX38" fmla="*/ 7846136 w 7891426"/>
              <a:gd name="connsiteY38" fmla="*/ 34925 h 1140460"/>
              <a:gd name="connsiteX39" fmla="*/ 7616743 w 7891426"/>
              <a:gd name="connsiteY39" fmla="*/ 0 h 1140460"/>
              <a:gd name="connsiteX0" fmla="*/ 7616743 w 7894669"/>
              <a:gd name="connsiteY0" fmla="*/ 0 h 1140460"/>
              <a:gd name="connsiteX1" fmla="*/ 181096 w 7894669"/>
              <a:gd name="connsiteY1" fmla="*/ 0 h 1140460"/>
              <a:gd name="connsiteX2" fmla="*/ 108744 w 7894669"/>
              <a:gd name="connsiteY2" fmla="*/ 11906 h 1140460"/>
              <a:gd name="connsiteX3" fmla="*/ 137319 w 7894669"/>
              <a:gd name="connsiteY3" fmla="*/ 94456 h 1140460"/>
              <a:gd name="connsiteX4" fmla="*/ 139700 w 7894669"/>
              <a:gd name="connsiteY4" fmla="*/ 190500 h 1140460"/>
              <a:gd name="connsiteX5" fmla="*/ 76200 w 7894669"/>
              <a:gd name="connsiteY5" fmla="*/ 190500 h 1140460"/>
              <a:gd name="connsiteX6" fmla="*/ 88900 w 7894669"/>
              <a:gd name="connsiteY6" fmla="*/ 279400 h 1140460"/>
              <a:gd name="connsiteX7" fmla="*/ 95250 w 7894669"/>
              <a:gd name="connsiteY7" fmla="*/ 357188 h 1140460"/>
              <a:gd name="connsiteX8" fmla="*/ 114300 w 7894669"/>
              <a:gd name="connsiteY8" fmla="*/ 419100 h 1140460"/>
              <a:gd name="connsiteX9" fmla="*/ 47625 w 7894669"/>
              <a:gd name="connsiteY9" fmla="*/ 492125 h 1140460"/>
              <a:gd name="connsiteX10" fmla="*/ 0 w 7894669"/>
              <a:gd name="connsiteY10" fmla="*/ 558800 h 1140460"/>
              <a:gd name="connsiteX11" fmla="*/ 76200 w 7894669"/>
              <a:gd name="connsiteY11" fmla="*/ 622300 h 1140460"/>
              <a:gd name="connsiteX12" fmla="*/ 101600 w 7894669"/>
              <a:gd name="connsiteY12" fmla="*/ 673100 h 1140460"/>
              <a:gd name="connsiteX13" fmla="*/ 88900 w 7894669"/>
              <a:gd name="connsiteY13" fmla="*/ 736600 h 1140460"/>
              <a:gd name="connsiteX14" fmla="*/ 134144 w 7894669"/>
              <a:gd name="connsiteY14" fmla="*/ 767556 h 1140460"/>
              <a:gd name="connsiteX15" fmla="*/ 88900 w 7894669"/>
              <a:gd name="connsiteY15" fmla="*/ 889000 h 1140460"/>
              <a:gd name="connsiteX16" fmla="*/ 30956 w 7894669"/>
              <a:gd name="connsiteY16" fmla="*/ 900906 h 1140460"/>
              <a:gd name="connsiteX17" fmla="*/ 123031 w 7894669"/>
              <a:gd name="connsiteY17" fmla="*/ 965200 h 1140460"/>
              <a:gd name="connsiteX18" fmla="*/ 12700 w 7894669"/>
              <a:gd name="connsiteY18" fmla="*/ 1104900 h 1140460"/>
              <a:gd name="connsiteX19" fmla="*/ 46037 w 7894669"/>
              <a:gd name="connsiteY19" fmla="*/ 1119982 h 1140460"/>
              <a:gd name="connsiteX20" fmla="*/ 39804 w 7894669"/>
              <a:gd name="connsiteY20" fmla="*/ 1140460 h 1140460"/>
              <a:gd name="connsiteX21" fmla="*/ 7891426 w 7894669"/>
              <a:gd name="connsiteY21" fmla="*/ 1140460 h 1140460"/>
              <a:gd name="connsiteX22" fmla="*/ 7870743 w 7894669"/>
              <a:gd name="connsiteY22" fmla="*/ 1092200 h 1140460"/>
              <a:gd name="connsiteX23" fmla="*/ 7781843 w 7894669"/>
              <a:gd name="connsiteY23" fmla="*/ 1028700 h 1140460"/>
              <a:gd name="connsiteX24" fmla="*/ 7894669 w 7894669"/>
              <a:gd name="connsiteY24" fmla="*/ 952500 h 1140460"/>
              <a:gd name="connsiteX25" fmla="*/ 7794543 w 7894669"/>
              <a:gd name="connsiteY25" fmla="*/ 876300 h 1140460"/>
              <a:gd name="connsiteX26" fmla="*/ 7832643 w 7894669"/>
              <a:gd name="connsiteY26" fmla="*/ 800100 h 1140460"/>
              <a:gd name="connsiteX27" fmla="*/ 7794543 w 7894669"/>
              <a:gd name="connsiteY27" fmla="*/ 723900 h 1140460"/>
              <a:gd name="connsiteX28" fmla="*/ 7781843 w 7894669"/>
              <a:gd name="connsiteY28" fmla="*/ 660400 h 1140460"/>
              <a:gd name="connsiteX29" fmla="*/ 7807243 w 7894669"/>
              <a:gd name="connsiteY29" fmla="*/ 609600 h 1140460"/>
              <a:gd name="connsiteX30" fmla="*/ 7850106 w 7894669"/>
              <a:gd name="connsiteY30" fmla="*/ 534193 h 1140460"/>
              <a:gd name="connsiteX31" fmla="*/ 7796177 w 7894669"/>
              <a:gd name="connsiteY31" fmla="*/ 489081 h 1140460"/>
              <a:gd name="connsiteX32" fmla="*/ 7769143 w 7894669"/>
              <a:gd name="connsiteY32" fmla="*/ 406400 h 1140460"/>
              <a:gd name="connsiteX33" fmla="*/ 7883840 w 7894669"/>
              <a:gd name="connsiteY33" fmla="*/ 337609 h 1140460"/>
              <a:gd name="connsiteX34" fmla="*/ 7794543 w 7894669"/>
              <a:gd name="connsiteY34" fmla="*/ 266700 h 1140460"/>
              <a:gd name="connsiteX35" fmla="*/ 7807243 w 7894669"/>
              <a:gd name="connsiteY35" fmla="*/ 177800 h 1140460"/>
              <a:gd name="connsiteX36" fmla="*/ 7743743 w 7894669"/>
              <a:gd name="connsiteY36" fmla="*/ 177800 h 1140460"/>
              <a:gd name="connsiteX37" fmla="*/ 7705643 w 7894669"/>
              <a:gd name="connsiteY37" fmla="*/ 88900 h 1140460"/>
              <a:gd name="connsiteX38" fmla="*/ 7846136 w 7894669"/>
              <a:gd name="connsiteY38" fmla="*/ 34925 h 1140460"/>
              <a:gd name="connsiteX39" fmla="*/ 7616743 w 7894669"/>
              <a:gd name="connsiteY39" fmla="*/ 0 h 1140460"/>
              <a:gd name="connsiteX0" fmla="*/ 7616743 w 7894669"/>
              <a:gd name="connsiteY0" fmla="*/ 0 h 1140460"/>
              <a:gd name="connsiteX1" fmla="*/ 181096 w 7894669"/>
              <a:gd name="connsiteY1" fmla="*/ 0 h 1140460"/>
              <a:gd name="connsiteX2" fmla="*/ 108744 w 7894669"/>
              <a:gd name="connsiteY2" fmla="*/ 11906 h 1140460"/>
              <a:gd name="connsiteX3" fmla="*/ 137319 w 7894669"/>
              <a:gd name="connsiteY3" fmla="*/ 94456 h 1140460"/>
              <a:gd name="connsiteX4" fmla="*/ 139700 w 7894669"/>
              <a:gd name="connsiteY4" fmla="*/ 190500 h 1140460"/>
              <a:gd name="connsiteX5" fmla="*/ 76200 w 7894669"/>
              <a:gd name="connsiteY5" fmla="*/ 190500 h 1140460"/>
              <a:gd name="connsiteX6" fmla="*/ 88900 w 7894669"/>
              <a:gd name="connsiteY6" fmla="*/ 279400 h 1140460"/>
              <a:gd name="connsiteX7" fmla="*/ 95250 w 7894669"/>
              <a:gd name="connsiteY7" fmla="*/ 357188 h 1140460"/>
              <a:gd name="connsiteX8" fmla="*/ 114300 w 7894669"/>
              <a:gd name="connsiteY8" fmla="*/ 419100 h 1140460"/>
              <a:gd name="connsiteX9" fmla="*/ 47625 w 7894669"/>
              <a:gd name="connsiteY9" fmla="*/ 492125 h 1140460"/>
              <a:gd name="connsiteX10" fmla="*/ 0 w 7894669"/>
              <a:gd name="connsiteY10" fmla="*/ 558800 h 1140460"/>
              <a:gd name="connsiteX11" fmla="*/ 76200 w 7894669"/>
              <a:gd name="connsiteY11" fmla="*/ 622300 h 1140460"/>
              <a:gd name="connsiteX12" fmla="*/ 101600 w 7894669"/>
              <a:gd name="connsiteY12" fmla="*/ 673100 h 1140460"/>
              <a:gd name="connsiteX13" fmla="*/ 88900 w 7894669"/>
              <a:gd name="connsiteY13" fmla="*/ 736600 h 1140460"/>
              <a:gd name="connsiteX14" fmla="*/ 134144 w 7894669"/>
              <a:gd name="connsiteY14" fmla="*/ 767556 h 1140460"/>
              <a:gd name="connsiteX15" fmla="*/ 88900 w 7894669"/>
              <a:gd name="connsiteY15" fmla="*/ 889000 h 1140460"/>
              <a:gd name="connsiteX16" fmla="*/ 30956 w 7894669"/>
              <a:gd name="connsiteY16" fmla="*/ 900906 h 1140460"/>
              <a:gd name="connsiteX17" fmla="*/ 123031 w 7894669"/>
              <a:gd name="connsiteY17" fmla="*/ 965200 h 1140460"/>
              <a:gd name="connsiteX18" fmla="*/ 12700 w 7894669"/>
              <a:gd name="connsiteY18" fmla="*/ 1104900 h 1140460"/>
              <a:gd name="connsiteX19" fmla="*/ 46037 w 7894669"/>
              <a:gd name="connsiteY19" fmla="*/ 1119982 h 1140460"/>
              <a:gd name="connsiteX20" fmla="*/ 39804 w 7894669"/>
              <a:gd name="connsiteY20" fmla="*/ 1140460 h 1140460"/>
              <a:gd name="connsiteX21" fmla="*/ 7891426 w 7894669"/>
              <a:gd name="connsiteY21" fmla="*/ 1140460 h 1140460"/>
              <a:gd name="connsiteX22" fmla="*/ 7870743 w 7894669"/>
              <a:gd name="connsiteY22" fmla="*/ 1092200 h 1140460"/>
              <a:gd name="connsiteX23" fmla="*/ 7781843 w 7894669"/>
              <a:gd name="connsiteY23" fmla="*/ 1028700 h 1140460"/>
              <a:gd name="connsiteX24" fmla="*/ 7894669 w 7894669"/>
              <a:gd name="connsiteY24" fmla="*/ 952500 h 1140460"/>
              <a:gd name="connsiteX25" fmla="*/ 7794543 w 7894669"/>
              <a:gd name="connsiteY25" fmla="*/ 876300 h 1140460"/>
              <a:gd name="connsiteX26" fmla="*/ 7832643 w 7894669"/>
              <a:gd name="connsiteY26" fmla="*/ 800100 h 1140460"/>
              <a:gd name="connsiteX27" fmla="*/ 7794543 w 7894669"/>
              <a:gd name="connsiteY27" fmla="*/ 723900 h 1140460"/>
              <a:gd name="connsiteX28" fmla="*/ 7781843 w 7894669"/>
              <a:gd name="connsiteY28" fmla="*/ 660400 h 1140460"/>
              <a:gd name="connsiteX29" fmla="*/ 7807243 w 7894669"/>
              <a:gd name="connsiteY29" fmla="*/ 609600 h 1140460"/>
              <a:gd name="connsiteX30" fmla="*/ 7850106 w 7894669"/>
              <a:gd name="connsiteY30" fmla="*/ 534193 h 1140460"/>
              <a:gd name="connsiteX31" fmla="*/ 7796177 w 7894669"/>
              <a:gd name="connsiteY31" fmla="*/ 489081 h 1140460"/>
              <a:gd name="connsiteX32" fmla="*/ 7769143 w 7894669"/>
              <a:gd name="connsiteY32" fmla="*/ 406400 h 1140460"/>
              <a:gd name="connsiteX33" fmla="*/ 7883840 w 7894669"/>
              <a:gd name="connsiteY33" fmla="*/ 337609 h 1140460"/>
              <a:gd name="connsiteX34" fmla="*/ 7794543 w 7894669"/>
              <a:gd name="connsiteY34" fmla="*/ 266700 h 1140460"/>
              <a:gd name="connsiteX35" fmla="*/ 7807243 w 7894669"/>
              <a:gd name="connsiteY35" fmla="*/ 177800 h 1140460"/>
              <a:gd name="connsiteX36" fmla="*/ 7743743 w 7894669"/>
              <a:gd name="connsiteY36" fmla="*/ 177800 h 1140460"/>
              <a:gd name="connsiteX37" fmla="*/ 7705643 w 7894669"/>
              <a:gd name="connsiteY37" fmla="*/ 88900 h 1140460"/>
              <a:gd name="connsiteX38" fmla="*/ 7775232 w 7894669"/>
              <a:gd name="connsiteY38" fmla="*/ 31089 h 1140460"/>
              <a:gd name="connsiteX39" fmla="*/ 7616743 w 7894669"/>
              <a:gd name="connsiteY39" fmla="*/ 0 h 1140460"/>
              <a:gd name="connsiteX0" fmla="*/ 7604043 w 7881969"/>
              <a:gd name="connsiteY0" fmla="*/ 0 h 1140460"/>
              <a:gd name="connsiteX1" fmla="*/ 168396 w 7881969"/>
              <a:gd name="connsiteY1" fmla="*/ 0 h 1140460"/>
              <a:gd name="connsiteX2" fmla="*/ 96044 w 7881969"/>
              <a:gd name="connsiteY2" fmla="*/ 11906 h 1140460"/>
              <a:gd name="connsiteX3" fmla="*/ 124619 w 7881969"/>
              <a:gd name="connsiteY3" fmla="*/ 94456 h 1140460"/>
              <a:gd name="connsiteX4" fmla="*/ 127000 w 7881969"/>
              <a:gd name="connsiteY4" fmla="*/ 190500 h 1140460"/>
              <a:gd name="connsiteX5" fmla="*/ 63500 w 7881969"/>
              <a:gd name="connsiteY5" fmla="*/ 190500 h 1140460"/>
              <a:gd name="connsiteX6" fmla="*/ 76200 w 7881969"/>
              <a:gd name="connsiteY6" fmla="*/ 279400 h 1140460"/>
              <a:gd name="connsiteX7" fmla="*/ 82550 w 7881969"/>
              <a:gd name="connsiteY7" fmla="*/ 357188 h 1140460"/>
              <a:gd name="connsiteX8" fmla="*/ 101600 w 7881969"/>
              <a:gd name="connsiteY8" fmla="*/ 419100 h 1140460"/>
              <a:gd name="connsiteX9" fmla="*/ 34925 w 7881969"/>
              <a:gd name="connsiteY9" fmla="*/ 492125 h 1140460"/>
              <a:gd name="connsiteX10" fmla="*/ 156380 w 7881969"/>
              <a:gd name="connsiteY10" fmla="*/ 535782 h 1140460"/>
              <a:gd name="connsiteX11" fmla="*/ 63500 w 7881969"/>
              <a:gd name="connsiteY11" fmla="*/ 622300 h 1140460"/>
              <a:gd name="connsiteX12" fmla="*/ 88900 w 7881969"/>
              <a:gd name="connsiteY12" fmla="*/ 673100 h 1140460"/>
              <a:gd name="connsiteX13" fmla="*/ 76200 w 7881969"/>
              <a:gd name="connsiteY13" fmla="*/ 736600 h 1140460"/>
              <a:gd name="connsiteX14" fmla="*/ 121444 w 7881969"/>
              <a:gd name="connsiteY14" fmla="*/ 767556 h 1140460"/>
              <a:gd name="connsiteX15" fmla="*/ 76200 w 7881969"/>
              <a:gd name="connsiteY15" fmla="*/ 889000 h 1140460"/>
              <a:gd name="connsiteX16" fmla="*/ 18256 w 7881969"/>
              <a:gd name="connsiteY16" fmla="*/ 900906 h 1140460"/>
              <a:gd name="connsiteX17" fmla="*/ 110331 w 7881969"/>
              <a:gd name="connsiteY17" fmla="*/ 965200 h 1140460"/>
              <a:gd name="connsiteX18" fmla="*/ 0 w 7881969"/>
              <a:gd name="connsiteY18" fmla="*/ 1104900 h 1140460"/>
              <a:gd name="connsiteX19" fmla="*/ 33337 w 7881969"/>
              <a:gd name="connsiteY19" fmla="*/ 1119982 h 1140460"/>
              <a:gd name="connsiteX20" fmla="*/ 27104 w 7881969"/>
              <a:gd name="connsiteY20" fmla="*/ 1140460 h 1140460"/>
              <a:gd name="connsiteX21" fmla="*/ 7878726 w 7881969"/>
              <a:gd name="connsiteY21" fmla="*/ 1140460 h 1140460"/>
              <a:gd name="connsiteX22" fmla="*/ 7858043 w 7881969"/>
              <a:gd name="connsiteY22" fmla="*/ 1092200 h 1140460"/>
              <a:gd name="connsiteX23" fmla="*/ 7769143 w 7881969"/>
              <a:gd name="connsiteY23" fmla="*/ 1028700 h 1140460"/>
              <a:gd name="connsiteX24" fmla="*/ 7881969 w 7881969"/>
              <a:gd name="connsiteY24" fmla="*/ 952500 h 1140460"/>
              <a:gd name="connsiteX25" fmla="*/ 7781843 w 7881969"/>
              <a:gd name="connsiteY25" fmla="*/ 876300 h 1140460"/>
              <a:gd name="connsiteX26" fmla="*/ 7819943 w 7881969"/>
              <a:gd name="connsiteY26" fmla="*/ 800100 h 1140460"/>
              <a:gd name="connsiteX27" fmla="*/ 7781843 w 7881969"/>
              <a:gd name="connsiteY27" fmla="*/ 723900 h 1140460"/>
              <a:gd name="connsiteX28" fmla="*/ 7769143 w 7881969"/>
              <a:gd name="connsiteY28" fmla="*/ 660400 h 1140460"/>
              <a:gd name="connsiteX29" fmla="*/ 7794543 w 7881969"/>
              <a:gd name="connsiteY29" fmla="*/ 609600 h 1140460"/>
              <a:gd name="connsiteX30" fmla="*/ 7837406 w 7881969"/>
              <a:gd name="connsiteY30" fmla="*/ 534193 h 1140460"/>
              <a:gd name="connsiteX31" fmla="*/ 7783477 w 7881969"/>
              <a:gd name="connsiteY31" fmla="*/ 489081 h 1140460"/>
              <a:gd name="connsiteX32" fmla="*/ 7756443 w 7881969"/>
              <a:gd name="connsiteY32" fmla="*/ 406400 h 1140460"/>
              <a:gd name="connsiteX33" fmla="*/ 7871140 w 7881969"/>
              <a:gd name="connsiteY33" fmla="*/ 337609 h 1140460"/>
              <a:gd name="connsiteX34" fmla="*/ 7781843 w 7881969"/>
              <a:gd name="connsiteY34" fmla="*/ 266700 h 1140460"/>
              <a:gd name="connsiteX35" fmla="*/ 7794543 w 7881969"/>
              <a:gd name="connsiteY35" fmla="*/ 177800 h 1140460"/>
              <a:gd name="connsiteX36" fmla="*/ 7731043 w 7881969"/>
              <a:gd name="connsiteY36" fmla="*/ 177800 h 1140460"/>
              <a:gd name="connsiteX37" fmla="*/ 7692943 w 7881969"/>
              <a:gd name="connsiteY37" fmla="*/ 88900 h 1140460"/>
              <a:gd name="connsiteX38" fmla="*/ 7762532 w 7881969"/>
              <a:gd name="connsiteY38" fmla="*/ 31089 h 1140460"/>
              <a:gd name="connsiteX39" fmla="*/ 7604043 w 7881969"/>
              <a:gd name="connsiteY39" fmla="*/ 0 h 1140460"/>
              <a:gd name="connsiteX0" fmla="*/ 7675105 w 7953031"/>
              <a:gd name="connsiteY0" fmla="*/ 0 h 1140460"/>
              <a:gd name="connsiteX1" fmla="*/ 239458 w 7953031"/>
              <a:gd name="connsiteY1" fmla="*/ 0 h 1140460"/>
              <a:gd name="connsiteX2" fmla="*/ 167106 w 7953031"/>
              <a:gd name="connsiteY2" fmla="*/ 11906 h 1140460"/>
              <a:gd name="connsiteX3" fmla="*/ 195681 w 7953031"/>
              <a:gd name="connsiteY3" fmla="*/ 94456 h 1140460"/>
              <a:gd name="connsiteX4" fmla="*/ 198062 w 7953031"/>
              <a:gd name="connsiteY4" fmla="*/ 190500 h 1140460"/>
              <a:gd name="connsiteX5" fmla="*/ 134562 w 7953031"/>
              <a:gd name="connsiteY5" fmla="*/ 190500 h 1140460"/>
              <a:gd name="connsiteX6" fmla="*/ 0 w 7953031"/>
              <a:gd name="connsiteY6" fmla="*/ 294746 h 1140460"/>
              <a:gd name="connsiteX7" fmla="*/ 153612 w 7953031"/>
              <a:gd name="connsiteY7" fmla="*/ 357188 h 1140460"/>
              <a:gd name="connsiteX8" fmla="*/ 172662 w 7953031"/>
              <a:gd name="connsiteY8" fmla="*/ 419100 h 1140460"/>
              <a:gd name="connsiteX9" fmla="*/ 105987 w 7953031"/>
              <a:gd name="connsiteY9" fmla="*/ 492125 h 1140460"/>
              <a:gd name="connsiteX10" fmla="*/ 227442 w 7953031"/>
              <a:gd name="connsiteY10" fmla="*/ 535782 h 1140460"/>
              <a:gd name="connsiteX11" fmla="*/ 134562 w 7953031"/>
              <a:gd name="connsiteY11" fmla="*/ 622300 h 1140460"/>
              <a:gd name="connsiteX12" fmla="*/ 159962 w 7953031"/>
              <a:gd name="connsiteY12" fmla="*/ 673100 h 1140460"/>
              <a:gd name="connsiteX13" fmla="*/ 147262 w 7953031"/>
              <a:gd name="connsiteY13" fmla="*/ 736600 h 1140460"/>
              <a:gd name="connsiteX14" fmla="*/ 192506 w 7953031"/>
              <a:gd name="connsiteY14" fmla="*/ 767556 h 1140460"/>
              <a:gd name="connsiteX15" fmla="*/ 147262 w 7953031"/>
              <a:gd name="connsiteY15" fmla="*/ 889000 h 1140460"/>
              <a:gd name="connsiteX16" fmla="*/ 89318 w 7953031"/>
              <a:gd name="connsiteY16" fmla="*/ 900906 h 1140460"/>
              <a:gd name="connsiteX17" fmla="*/ 181393 w 7953031"/>
              <a:gd name="connsiteY17" fmla="*/ 965200 h 1140460"/>
              <a:gd name="connsiteX18" fmla="*/ 71062 w 7953031"/>
              <a:gd name="connsiteY18" fmla="*/ 1104900 h 1140460"/>
              <a:gd name="connsiteX19" fmla="*/ 104399 w 7953031"/>
              <a:gd name="connsiteY19" fmla="*/ 1119982 h 1140460"/>
              <a:gd name="connsiteX20" fmla="*/ 98166 w 7953031"/>
              <a:gd name="connsiteY20" fmla="*/ 1140460 h 1140460"/>
              <a:gd name="connsiteX21" fmla="*/ 7949788 w 7953031"/>
              <a:gd name="connsiteY21" fmla="*/ 1140460 h 1140460"/>
              <a:gd name="connsiteX22" fmla="*/ 7929105 w 7953031"/>
              <a:gd name="connsiteY22" fmla="*/ 1092200 h 1140460"/>
              <a:gd name="connsiteX23" fmla="*/ 7840205 w 7953031"/>
              <a:gd name="connsiteY23" fmla="*/ 1028700 h 1140460"/>
              <a:gd name="connsiteX24" fmla="*/ 7953031 w 7953031"/>
              <a:gd name="connsiteY24" fmla="*/ 952500 h 1140460"/>
              <a:gd name="connsiteX25" fmla="*/ 7852905 w 7953031"/>
              <a:gd name="connsiteY25" fmla="*/ 876300 h 1140460"/>
              <a:gd name="connsiteX26" fmla="*/ 7891005 w 7953031"/>
              <a:gd name="connsiteY26" fmla="*/ 800100 h 1140460"/>
              <a:gd name="connsiteX27" fmla="*/ 7852905 w 7953031"/>
              <a:gd name="connsiteY27" fmla="*/ 723900 h 1140460"/>
              <a:gd name="connsiteX28" fmla="*/ 7840205 w 7953031"/>
              <a:gd name="connsiteY28" fmla="*/ 660400 h 1140460"/>
              <a:gd name="connsiteX29" fmla="*/ 7865605 w 7953031"/>
              <a:gd name="connsiteY29" fmla="*/ 609600 h 1140460"/>
              <a:gd name="connsiteX30" fmla="*/ 7908468 w 7953031"/>
              <a:gd name="connsiteY30" fmla="*/ 534193 h 1140460"/>
              <a:gd name="connsiteX31" fmla="*/ 7854539 w 7953031"/>
              <a:gd name="connsiteY31" fmla="*/ 489081 h 1140460"/>
              <a:gd name="connsiteX32" fmla="*/ 7827505 w 7953031"/>
              <a:gd name="connsiteY32" fmla="*/ 406400 h 1140460"/>
              <a:gd name="connsiteX33" fmla="*/ 7942202 w 7953031"/>
              <a:gd name="connsiteY33" fmla="*/ 337609 h 1140460"/>
              <a:gd name="connsiteX34" fmla="*/ 7852905 w 7953031"/>
              <a:gd name="connsiteY34" fmla="*/ 266700 h 1140460"/>
              <a:gd name="connsiteX35" fmla="*/ 7865605 w 7953031"/>
              <a:gd name="connsiteY35" fmla="*/ 177800 h 1140460"/>
              <a:gd name="connsiteX36" fmla="*/ 7802105 w 7953031"/>
              <a:gd name="connsiteY36" fmla="*/ 177800 h 1140460"/>
              <a:gd name="connsiteX37" fmla="*/ 7764005 w 7953031"/>
              <a:gd name="connsiteY37" fmla="*/ 88900 h 1140460"/>
              <a:gd name="connsiteX38" fmla="*/ 7833594 w 7953031"/>
              <a:gd name="connsiteY38" fmla="*/ 31089 h 1140460"/>
              <a:gd name="connsiteX39" fmla="*/ 7675105 w 7953031"/>
              <a:gd name="connsiteY39" fmla="*/ 0 h 1140460"/>
              <a:gd name="connsiteX0" fmla="*/ 7675105 w 7953031"/>
              <a:gd name="connsiteY0" fmla="*/ 0 h 1140460"/>
              <a:gd name="connsiteX1" fmla="*/ 239458 w 7953031"/>
              <a:gd name="connsiteY1" fmla="*/ 0 h 1140460"/>
              <a:gd name="connsiteX2" fmla="*/ 167106 w 7953031"/>
              <a:gd name="connsiteY2" fmla="*/ 11906 h 1140460"/>
              <a:gd name="connsiteX3" fmla="*/ 195681 w 7953031"/>
              <a:gd name="connsiteY3" fmla="*/ 94456 h 1140460"/>
              <a:gd name="connsiteX4" fmla="*/ 198062 w 7953031"/>
              <a:gd name="connsiteY4" fmla="*/ 190500 h 1140460"/>
              <a:gd name="connsiteX5" fmla="*/ 134562 w 7953031"/>
              <a:gd name="connsiteY5" fmla="*/ 190500 h 1140460"/>
              <a:gd name="connsiteX6" fmla="*/ 0 w 7953031"/>
              <a:gd name="connsiteY6" fmla="*/ 294746 h 1140460"/>
              <a:gd name="connsiteX7" fmla="*/ 153612 w 7953031"/>
              <a:gd name="connsiteY7" fmla="*/ 357188 h 1140460"/>
              <a:gd name="connsiteX8" fmla="*/ 172662 w 7953031"/>
              <a:gd name="connsiteY8" fmla="*/ 419100 h 1140460"/>
              <a:gd name="connsiteX9" fmla="*/ 105987 w 7953031"/>
              <a:gd name="connsiteY9" fmla="*/ 492125 h 1140460"/>
              <a:gd name="connsiteX10" fmla="*/ 227442 w 7953031"/>
              <a:gd name="connsiteY10" fmla="*/ 535782 h 1140460"/>
              <a:gd name="connsiteX11" fmla="*/ 134562 w 7953031"/>
              <a:gd name="connsiteY11" fmla="*/ 622300 h 1140460"/>
              <a:gd name="connsiteX12" fmla="*/ 159962 w 7953031"/>
              <a:gd name="connsiteY12" fmla="*/ 673100 h 1140460"/>
              <a:gd name="connsiteX13" fmla="*/ 147262 w 7953031"/>
              <a:gd name="connsiteY13" fmla="*/ 736600 h 1140460"/>
              <a:gd name="connsiteX14" fmla="*/ 192506 w 7953031"/>
              <a:gd name="connsiteY14" fmla="*/ 767556 h 1140460"/>
              <a:gd name="connsiteX15" fmla="*/ 103629 w 7953031"/>
              <a:gd name="connsiteY15" fmla="*/ 800764 h 1140460"/>
              <a:gd name="connsiteX16" fmla="*/ 89318 w 7953031"/>
              <a:gd name="connsiteY16" fmla="*/ 900906 h 1140460"/>
              <a:gd name="connsiteX17" fmla="*/ 181393 w 7953031"/>
              <a:gd name="connsiteY17" fmla="*/ 965200 h 1140460"/>
              <a:gd name="connsiteX18" fmla="*/ 71062 w 7953031"/>
              <a:gd name="connsiteY18" fmla="*/ 1104900 h 1140460"/>
              <a:gd name="connsiteX19" fmla="*/ 104399 w 7953031"/>
              <a:gd name="connsiteY19" fmla="*/ 1119982 h 1140460"/>
              <a:gd name="connsiteX20" fmla="*/ 98166 w 7953031"/>
              <a:gd name="connsiteY20" fmla="*/ 1140460 h 1140460"/>
              <a:gd name="connsiteX21" fmla="*/ 7949788 w 7953031"/>
              <a:gd name="connsiteY21" fmla="*/ 1140460 h 1140460"/>
              <a:gd name="connsiteX22" fmla="*/ 7929105 w 7953031"/>
              <a:gd name="connsiteY22" fmla="*/ 1092200 h 1140460"/>
              <a:gd name="connsiteX23" fmla="*/ 7840205 w 7953031"/>
              <a:gd name="connsiteY23" fmla="*/ 1028700 h 1140460"/>
              <a:gd name="connsiteX24" fmla="*/ 7953031 w 7953031"/>
              <a:gd name="connsiteY24" fmla="*/ 952500 h 1140460"/>
              <a:gd name="connsiteX25" fmla="*/ 7852905 w 7953031"/>
              <a:gd name="connsiteY25" fmla="*/ 876300 h 1140460"/>
              <a:gd name="connsiteX26" fmla="*/ 7891005 w 7953031"/>
              <a:gd name="connsiteY26" fmla="*/ 800100 h 1140460"/>
              <a:gd name="connsiteX27" fmla="*/ 7852905 w 7953031"/>
              <a:gd name="connsiteY27" fmla="*/ 723900 h 1140460"/>
              <a:gd name="connsiteX28" fmla="*/ 7840205 w 7953031"/>
              <a:gd name="connsiteY28" fmla="*/ 660400 h 1140460"/>
              <a:gd name="connsiteX29" fmla="*/ 7865605 w 7953031"/>
              <a:gd name="connsiteY29" fmla="*/ 609600 h 1140460"/>
              <a:gd name="connsiteX30" fmla="*/ 7908468 w 7953031"/>
              <a:gd name="connsiteY30" fmla="*/ 534193 h 1140460"/>
              <a:gd name="connsiteX31" fmla="*/ 7854539 w 7953031"/>
              <a:gd name="connsiteY31" fmla="*/ 489081 h 1140460"/>
              <a:gd name="connsiteX32" fmla="*/ 7827505 w 7953031"/>
              <a:gd name="connsiteY32" fmla="*/ 406400 h 1140460"/>
              <a:gd name="connsiteX33" fmla="*/ 7942202 w 7953031"/>
              <a:gd name="connsiteY33" fmla="*/ 337609 h 1140460"/>
              <a:gd name="connsiteX34" fmla="*/ 7852905 w 7953031"/>
              <a:gd name="connsiteY34" fmla="*/ 266700 h 1140460"/>
              <a:gd name="connsiteX35" fmla="*/ 7865605 w 7953031"/>
              <a:gd name="connsiteY35" fmla="*/ 177800 h 1140460"/>
              <a:gd name="connsiteX36" fmla="*/ 7802105 w 7953031"/>
              <a:gd name="connsiteY36" fmla="*/ 177800 h 1140460"/>
              <a:gd name="connsiteX37" fmla="*/ 7764005 w 7953031"/>
              <a:gd name="connsiteY37" fmla="*/ 88900 h 1140460"/>
              <a:gd name="connsiteX38" fmla="*/ 7833594 w 7953031"/>
              <a:gd name="connsiteY38" fmla="*/ 31089 h 1140460"/>
              <a:gd name="connsiteX39" fmla="*/ 7675105 w 7953031"/>
              <a:gd name="connsiteY39" fmla="*/ 0 h 1140460"/>
              <a:gd name="connsiteX0" fmla="*/ 7675105 w 7953031"/>
              <a:gd name="connsiteY0" fmla="*/ 0 h 1140460"/>
              <a:gd name="connsiteX1" fmla="*/ 239458 w 7953031"/>
              <a:gd name="connsiteY1" fmla="*/ 0 h 1140460"/>
              <a:gd name="connsiteX2" fmla="*/ 167106 w 7953031"/>
              <a:gd name="connsiteY2" fmla="*/ 11906 h 1140460"/>
              <a:gd name="connsiteX3" fmla="*/ 195681 w 7953031"/>
              <a:gd name="connsiteY3" fmla="*/ 94456 h 1140460"/>
              <a:gd name="connsiteX4" fmla="*/ 198062 w 7953031"/>
              <a:gd name="connsiteY4" fmla="*/ 190500 h 1140460"/>
              <a:gd name="connsiteX5" fmla="*/ 134562 w 7953031"/>
              <a:gd name="connsiteY5" fmla="*/ 190500 h 1140460"/>
              <a:gd name="connsiteX6" fmla="*/ 0 w 7953031"/>
              <a:gd name="connsiteY6" fmla="*/ 294746 h 1140460"/>
              <a:gd name="connsiteX7" fmla="*/ 153612 w 7953031"/>
              <a:gd name="connsiteY7" fmla="*/ 357188 h 1140460"/>
              <a:gd name="connsiteX8" fmla="*/ 172662 w 7953031"/>
              <a:gd name="connsiteY8" fmla="*/ 419100 h 1140460"/>
              <a:gd name="connsiteX9" fmla="*/ 105987 w 7953031"/>
              <a:gd name="connsiteY9" fmla="*/ 492125 h 1140460"/>
              <a:gd name="connsiteX10" fmla="*/ 227442 w 7953031"/>
              <a:gd name="connsiteY10" fmla="*/ 535782 h 1140460"/>
              <a:gd name="connsiteX11" fmla="*/ 134562 w 7953031"/>
              <a:gd name="connsiteY11" fmla="*/ 622300 h 1140460"/>
              <a:gd name="connsiteX12" fmla="*/ 159962 w 7953031"/>
              <a:gd name="connsiteY12" fmla="*/ 673100 h 1140460"/>
              <a:gd name="connsiteX13" fmla="*/ 147262 w 7953031"/>
              <a:gd name="connsiteY13" fmla="*/ 736600 h 1140460"/>
              <a:gd name="connsiteX14" fmla="*/ 192506 w 7953031"/>
              <a:gd name="connsiteY14" fmla="*/ 767556 h 1140460"/>
              <a:gd name="connsiteX15" fmla="*/ 103629 w 7953031"/>
              <a:gd name="connsiteY15" fmla="*/ 800764 h 1140460"/>
              <a:gd name="connsiteX16" fmla="*/ 89318 w 7953031"/>
              <a:gd name="connsiteY16" fmla="*/ 900906 h 1140460"/>
              <a:gd name="connsiteX17" fmla="*/ 121396 w 7953031"/>
              <a:gd name="connsiteY17" fmla="*/ 995891 h 1140460"/>
              <a:gd name="connsiteX18" fmla="*/ 71062 w 7953031"/>
              <a:gd name="connsiteY18" fmla="*/ 1104900 h 1140460"/>
              <a:gd name="connsiteX19" fmla="*/ 104399 w 7953031"/>
              <a:gd name="connsiteY19" fmla="*/ 1119982 h 1140460"/>
              <a:gd name="connsiteX20" fmla="*/ 98166 w 7953031"/>
              <a:gd name="connsiteY20" fmla="*/ 1140460 h 1140460"/>
              <a:gd name="connsiteX21" fmla="*/ 7949788 w 7953031"/>
              <a:gd name="connsiteY21" fmla="*/ 1140460 h 1140460"/>
              <a:gd name="connsiteX22" fmla="*/ 7929105 w 7953031"/>
              <a:gd name="connsiteY22" fmla="*/ 1092200 h 1140460"/>
              <a:gd name="connsiteX23" fmla="*/ 7840205 w 7953031"/>
              <a:gd name="connsiteY23" fmla="*/ 1028700 h 1140460"/>
              <a:gd name="connsiteX24" fmla="*/ 7953031 w 7953031"/>
              <a:gd name="connsiteY24" fmla="*/ 952500 h 1140460"/>
              <a:gd name="connsiteX25" fmla="*/ 7852905 w 7953031"/>
              <a:gd name="connsiteY25" fmla="*/ 876300 h 1140460"/>
              <a:gd name="connsiteX26" fmla="*/ 7891005 w 7953031"/>
              <a:gd name="connsiteY26" fmla="*/ 800100 h 1140460"/>
              <a:gd name="connsiteX27" fmla="*/ 7852905 w 7953031"/>
              <a:gd name="connsiteY27" fmla="*/ 723900 h 1140460"/>
              <a:gd name="connsiteX28" fmla="*/ 7840205 w 7953031"/>
              <a:gd name="connsiteY28" fmla="*/ 660400 h 1140460"/>
              <a:gd name="connsiteX29" fmla="*/ 7865605 w 7953031"/>
              <a:gd name="connsiteY29" fmla="*/ 609600 h 1140460"/>
              <a:gd name="connsiteX30" fmla="*/ 7908468 w 7953031"/>
              <a:gd name="connsiteY30" fmla="*/ 534193 h 1140460"/>
              <a:gd name="connsiteX31" fmla="*/ 7854539 w 7953031"/>
              <a:gd name="connsiteY31" fmla="*/ 489081 h 1140460"/>
              <a:gd name="connsiteX32" fmla="*/ 7827505 w 7953031"/>
              <a:gd name="connsiteY32" fmla="*/ 406400 h 1140460"/>
              <a:gd name="connsiteX33" fmla="*/ 7942202 w 7953031"/>
              <a:gd name="connsiteY33" fmla="*/ 337609 h 1140460"/>
              <a:gd name="connsiteX34" fmla="*/ 7852905 w 7953031"/>
              <a:gd name="connsiteY34" fmla="*/ 266700 h 1140460"/>
              <a:gd name="connsiteX35" fmla="*/ 7865605 w 7953031"/>
              <a:gd name="connsiteY35" fmla="*/ 177800 h 1140460"/>
              <a:gd name="connsiteX36" fmla="*/ 7802105 w 7953031"/>
              <a:gd name="connsiteY36" fmla="*/ 177800 h 1140460"/>
              <a:gd name="connsiteX37" fmla="*/ 7764005 w 7953031"/>
              <a:gd name="connsiteY37" fmla="*/ 88900 h 1140460"/>
              <a:gd name="connsiteX38" fmla="*/ 7833594 w 7953031"/>
              <a:gd name="connsiteY38" fmla="*/ 31089 h 1140460"/>
              <a:gd name="connsiteX39" fmla="*/ 7675105 w 7953031"/>
              <a:gd name="connsiteY39" fmla="*/ 0 h 1140460"/>
              <a:gd name="connsiteX0" fmla="*/ 7675105 w 7953031"/>
              <a:gd name="connsiteY0" fmla="*/ 0 h 1145287"/>
              <a:gd name="connsiteX1" fmla="*/ 239458 w 7953031"/>
              <a:gd name="connsiteY1" fmla="*/ 0 h 1145287"/>
              <a:gd name="connsiteX2" fmla="*/ 167106 w 7953031"/>
              <a:gd name="connsiteY2" fmla="*/ 11906 h 1145287"/>
              <a:gd name="connsiteX3" fmla="*/ 195681 w 7953031"/>
              <a:gd name="connsiteY3" fmla="*/ 94456 h 1145287"/>
              <a:gd name="connsiteX4" fmla="*/ 198062 w 7953031"/>
              <a:gd name="connsiteY4" fmla="*/ 190500 h 1145287"/>
              <a:gd name="connsiteX5" fmla="*/ 134562 w 7953031"/>
              <a:gd name="connsiteY5" fmla="*/ 190500 h 1145287"/>
              <a:gd name="connsiteX6" fmla="*/ 0 w 7953031"/>
              <a:gd name="connsiteY6" fmla="*/ 294746 h 1145287"/>
              <a:gd name="connsiteX7" fmla="*/ 153612 w 7953031"/>
              <a:gd name="connsiteY7" fmla="*/ 357188 h 1145287"/>
              <a:gd name="connsiteX8" fmla="*/ 172662 w 7953031"/>
              <a:gd name="connsiteY8" fmla="*/ 419100 h 1145287"/>
              <a:gd name="connsiteX9" fmla="*/ 105987 w 7953031"/>
              <a:gd name="connsiteY9" fmla="*/ 492125 h 1145287"/>
              <a:gd name="connsiteX10" fmla="*/ 227442 w 7953031"/>
              <a:gd name="connsiteY10" fmla="*/ 535782 h 1145287"/>
              <a:gd name="connsiteX11" fmla="*/ 134562 w 7953031"/>
              <a:gd name="connsiteY11" fmla="*/ 622300 h 1145287"/>
              <a:gd name="connsiteX12" fmla="*/ 159962 w 7953031"/>
              <a:gd name="connsiteY12" fmla="*/ 673100 h 1145287"/>
              <a:gd name="connsiteX13" fmla="*/ 147262 w 7953031"/>
              <a:gd name="connsiteY13" fmla="*/ 736600 h 1145287"/>
              <a:gd name="connsiteX14" fmla="*/ 192506 w 7953031"/>
              <a:gd name="connsiteY14" fmla="*/ 767556 h 1145287"/>
              <a:gd name="connsiteX15" fmla="*/ 103629 w 7953031"/>
              <a:gd name="connsiteY15" fmla="*/ 800764 h 1145287"/>
              <a:gd name="connsiteX16" fmla="*/ 89318 w 7953031"/>
              <a:gd name="connsiteY16" fmla="*/ 900906 h 1145287"/>
              <a:gd name="connsiteX17" fmla="*/ 121396 w 7953031"/>
              <a:gd name="connsiteY17" fmla="*/ 995891 h 1145287"/>
              <a:gd name="connsiteX18" fmla="*/ 71062 w 7953031"/>
              <a:gd name="connsiteY18" fmla="*/ 1104900 h 1145287"/>
              <a:gd name="connsiteX19" fmla="*/ 104399 w 7953031"/>
              <a:gd name="connsiteY19" fmla="*/ 1119982 h 1145287"/>
              <a:gd name="connsiteX20" fmla="*/ 98166 w 7953031"/>
              <a:gd name="connsiteY20" fmla="*/ 1140460 h 1145287"/>
              <a:gd name="connsiteX21" fmla="*/ 7855212 w 7953031"/>
              <a:gd name="connsiteY21" fmla="*/ 1145287 h 1145287"/>
              <a:gd name="connsiteX22" fmla="*/ 7929105 w 7953031"/>
              <a:gd name="connsiteY22" fmla="*/ 1092200 h 1145287"/>
              <a:gd name="connsiteX23" fmla="*/ 7840205 w 7953031"/>
              <a:gd name="connsiteY23" fmla="*/ 1028700 h 1145287"/>
              <a:gd name="connsiteX24" fmla="*/ 7953031 w 7953031"/>
              <a:gd name="connsiteY24" fmla="*/ 952500 h 1145287"/>
              <a:gd name="connsiteX25" fmla="*/ 7852905 w 7953031"/>
              <a:gd name="connsiteY25" fmla="*/ 876300 h 1145287"/>
              <a:gd name="connsiteX26" fmla="*/ 7891005 w 7953031"/>
              <a:gd name="connsiteY26" fmla="*/ 800100 h 1145287"/>
              <a:gd name="connsiteX27" fmla="*/ 7852905 w 7953031"/>
              <a:gd name="connsiteY27" fmla="*/ 723900 h 1145287"/>
              <a:gd name="connsiteX28" fmla="*/ 7840205 w 7953031"/>
              <a:gd name="connsiteY28" fmla="*/ 660400 h 1145287"/>
              <a:gd name="connsiteX29" fmla="*/ 7865605 w 7953031"/>
              <a:gd name="connsiteY29" fmla="*/ 609600 h 1145287"/>
              <a:gd name="connsiteX30" fmla="*/ 7908468 w 7953031"/>
              <a:gd name="connsiteY30" fmla="*/ 534193 h 1145287"/>
              <a:gd name="connsiteX31" fmla="*/ 7854539 w 7953031"/>
              <a:gd name="connsiteY31" fmla="*/ 489081 h 1145287"/>
              <a:gd name="connsiteX32" fmla="*/ 7827505 w 7953031"/>
              <a:gd name="connsiteY32" fmla="*/ 406400 h 1145287"/>
              <a:gd name="connsiteX33" fmla="*/ 7942202 w 7953031"/>
              <a:gd name="connsiteY33" fmla="*/ 337609 h 1145287"/>
              <a:gd name="connsiteX34" fmla="*/ 7852905 w 7953031"/>
              <a:gd name="connsiteY34" fmla="*/ 266700 h 1145287"/>
              <a:gd name="connsiteX35" fmla="*/ 7865605 w 7953031"/>
              <a:gd name="connsiteY35" fmla="*/ 177800 h 1145287"/>
              <a:gd name="connsiteX36" fmla="*/ 7802105 w 7953031"/>
              <a:gd name="connsiteY36" fmla="*/ 177800 h 1145287"/>
              <a:gd name="connsiteX37" fmla="*/ 7764005 w 7953031"/>
              <a:gd name="connsiteY37" fmla="*/ 88900 h 1145287"/>
              <a:gd name="connsiteX38" fmla="*/ 7833594 w 7953031"/>
              <a:gd name="connsiteY38" fmla="*/ 31089 h 1145287"/>
              <a:gd name="connsiteX39" fmla="*/ 7675105 w 7953031"/>
              <a:gd name="connsiteY39" fmla="*/ 0 h 1145287"/>
              <a:gd name="connsiteX0" fmla="*/ 7675105 w 7953031"/>
              <a:gd name="connsiteY0" fmla="*/ 0 h 1145287"/>
              <a:gd name="connsiteX1" fmla="*/ 239458 w 7953031"/>
              <a:gd name="connsiteY1" fmla="*/ 0 h 1145287"/>
              <a:gd name="connsiteX2" fmla="*/ 167106 w 7953031"/>
              <a:gd name="connsiteY2" fmla="*/ 11906 h 1145287"/>
              <a:gd name="connsiteX3" fmla="*/ 195681 w 7953031"/>
              <a:gd name="connsiteY3" fmla="*/ 94456 h 1145287"/>
              <a:gd name="connsiteX4" fmla="*/ 198062 w 7953031"/>
              <a:gd name="connsiteY4" fmla="*/ 190500 h 1145287"/>
              <a:gd name="connsiteX5" fmla="*/ 134562 w 7953031"/>
              <a:gd name="connsiteY5" fmla="*/ 190500 h 1145287"/>
              <a:gd name="connsiteX6" fmla="*/ 0 w 7953031"/>
              <a:gd name="connsiteY6" fmla="*/ 294746 h 1145287"/>
              <a:gd name="connsiteX7" fmla="*/ 67633 w 7953031"/>
              <a:gd name="connsiteY7" fmla="*/ 369256 h 1145287"/>
              <a:gd name="connsiteX8" fmla="*/ 172662 w 7953031"/>
              <a:gd name="connsiteY8" fmla="*/ 419100 h 1145287"/>
              <a:gd name="connsiteX9" fmla="*/ 105987 w 7953031"/>
              <a:gd name="connsiteY9" fmla="*/ 492125 h 1145287"/>
              <a:gd name="connsiteX10" fmla="*/ 227442 w 7953031"/>
              <a:gd name="connsiteY10" fmla="*/ 535782 h 1145287"/>
              <a:gd name="connsiteX11" fmla="*/ 134562 w 7953031"/>
              <a:gd name="connsiteY11" fmla="*/ 622300 h 1145287"/>
              <a:gd name="connsiteX12" fmla="*/ 159962 w 7953031"/>
              <a:gd name="connsiteY12" fmla="*/ 673100 h 1145287"/>
              <a:gd name="connsiteX13" fmla="*/ 147262 w 7953031"/>
              <a:gd name="connsiteY13" fmla="*/ 736600 h 1145287"/>
              <a:gd name="connsiteX14" fmla="*/ 192506 w 7953031"/>
              <a:gd name="connsiteY14" fmla="*/ 767556 h 1145287"/>
              <a:gd name="connsiteX15" fmla="*/ 103629 w 7953031"/>
              <a:gd name="connsiteY15" fmla="*/ 800764 h 1145287"/>
              <a:gd name="connsiteX16" fmla="*/ 89318 w 7953031"/>
              <a:gd name="connsiteY16" fmla="*/ 900906 h 1145287"/>
              <a:gd name="connsiteX17" fmla="*/ 121396 w 7953031"/>
              <a:gd name="connsiteY17" fmla="*/ 995891 h 1145287"/>
              <a:gd name="connsiteX18" fmla="*/ 71062 w 7953031"/>
              <a:gd name="connsiteY18" fmla="*/ 1104900 h 1145287"/>
              <a:gd name="connsiteX19" fmla="*/ 104399 w 7953031"/>
              <a:gd name="connsiteY19" fmla="*/ 1119982 h 1145287"/>
              <a:gd name="connsiteX20" fmla="*/ 98166 w 7953031"/>
              <a:gd name="connsiteY20" fmla="*/ 1140460 h 1145287"/>
              <a:gd name="connsiteX21" fmla="*/ 7855212 w 7953031"/>
              <a:gd name="connsiteY21" fmla="*/ 1145287 h 1145287"/>
              <a:gd name="connsiteX22" fmla="*/ 7929105 w 7953031"/>
              <a:gd name="connsiteY22" fmla="*/ 1092200 h 1145287"/>
              <a:gd name="connsiteX23" fmla="*/ 7840205 w 7953031"/>
              <a:gd name="connsiteY23" fmla="*/ 1028700 h 1145287"/>
              <a:gd name="connsiteX24" fmla="*/ 7953031 w 7953031"/>
              <a:gd name="connsiteY24" fmla="*/ 952500 h 1145287"/>
              <a:gd name="connsiteX25" fmla="*/ 7852905 w 7953031"/>
              <a:gd name="connsiteY25" fmla="*/ 876300 h 1145287"/>
              <a:gd name="connsiteX26" fmla="*/ 7891005 w 7953031"/>
              <a:gd name="connsiteY26" fmla="*/ 800100 h 1145287"/>
              <a:gd name="connsiteX27" fmla="*/ 7852905 w 7953031"/>
              <a:gd name="connsiteY27" fmla="*/ 723900 h 1145287"/>
              <a:gd name="connsiteX28" fmla="*/ 7840205 w 7953031"/>
              <a:gd name="connsiteY28" fmla="*/ 660400 h 1145287"/>
              <a:gd name="connsiteX29" fmla="*/ 7865605 w 7953031"/>
              <a:gd name="connsiteY29" fmla="*/ 609600 h 1145287"/>
              <a:gd name="connsiteX30" fmla="*/ 7908468 w 7953031"/>
              <a:gd name="connsiteY30" fmla="*/ 534193 h 1145287"/>
              <a:gd name="connsiteX31" fmla="*/ 7854539 w 7953031"/>
              <a:gd name="connsiteY31" fmla="*/ 489081 h 1145287"/>
              <a:gd name="connsiteX32" fmla="*/ 7827505 w 7953031"/>
              <a:gd name="connsiteY32" fmla="*/ 406400 h 1145287"/>
              <a:gd name="connsiteX33" fmla="*/ 7942202 w 7953031"/>
              <a:gd name="connsiteY33" fmla="*/ 337609 h 1145287"/>
              <a:gd name="connsiteX34" fmla="*/ 7852905 w 7953031"/>
              <a:gd name="connsiteY34" fmla="*/ 266700 h 1145287"/>
              <a:gd name="connsiteX35" fmla="*/ 7865605 w 7953031"/>
              <a:gd name="connsiteY35" fmla="*/ 177800 h 1145287"/>
              <a:gd name="connsiteX36" fmla="*/ 7802105 w 7953031"/>
              <a:gd name="connsiteY36" fmla="*/ 177800 h 1145287"/>
              <a:gd name="connsiteX37" fmla="*/ 7764005 w 7953031"/>
              <a:gd name="connsiteY37" fmla="*/ 88900 h 1145287"/>
              <a:gd name="connsiteX38" fmla="*/ 7833594 w 7953031"/>
              <a:gd name="connsiteY38" fmla="*/ 31089 h 1145287"/>
              <a:gd name="connsiteX39" fmla="*/ 7675105 w 7953031"/>
              <a:gd name="connsiteY39" fmla="*/ 0 h 1145287"/>
              <a:gd name="connsiteX0" fmla="*/ 7675105 w 7953031"/>
              <a:gd name="connsiteY0" fmla="*/ 0 h 1145287"/>
              <a:gd name="connsiteX1" fmla="*/ 239458 w 7953031"/>
              <a:gd name="connsiteY1" fmla="*/ 0 h 1145287"/>
              <a:gd name="connsiteX2" fmla="*/ 167106 w 7953031"/>
              <a:gd name="connsiteY2" fmla="*/ 11906 h 1145287"/>
              <a:gd name="connsiteX3" fmla="*/ 195681 w 7953031"/>
              <a:gd name="connsiteY3" fmla="*/ 94456 h 1145287"/>
              <a:gd name="connsiteX4" fmla="*/ 198062 w 7953031"/>
              <a:gd name="connsiteY4" fmla="*/ 190500 h 1145287"/>
              <a:gd name="connsiteX5" fmla="*/ 134562 w 7953031"/>
              <a:gd name="connsiteY5" fmla="*/ 190500 h 1145287"/>
              <a:gd name="connsiteX6" fmla="*/ 0 w 7953031"/>
              <a:gd name="connsiteY6" fmla="*/ 294746 h 1145287"/>
              <a:gd name="connsiteX7" fmla="*/ 67633 w 7953031"/>
              <a:gd name="connsiteY7" fmla="*/ 369256 h 1145287"/>
              <a:gd name="connsiteX8" fmla="*/ 60890 w 7953031"/>
              <a:gd name="connsiteY8" fmla="*/ 431168 h 1145287"/>
              <a:gd name="connsiteX9" fmla="*/ 105987 w 7953031"/>
              <a:gd name="connsiteY9" fmla="*/ 492125 h 1145287"/>
              <a:gd name="connsiteX10" fmla="*/ 227442 w 7953031"/>
              <a:gd name="connsiteY10" fmla="*/ 535782 h 1145287"/>
              <a:gd name="connsiteX11" fmla="*/ 134562 w 7953031"/>
              <a:gd name="connsiteY11" fmla="*/ 622300 h 1145287"/>
              <a:gd name="connsiteX12" fmla="*/ 159962 w 7953031"/>
              <a:gd name="connsiteY12" fmla="*/ 673100 h 1145287"/>
              <a:gd name="connsiteX13" fmla="*/ 147262 w 7953031"/>
              <a:gd name="connsiteY13" fmla="*/ 736600 h 1145287"/>
              <a:gd name="connsiteX14" fmla="*/ 192506 w 7953031"/>
              <a:gd name="connsiteY14" fmla="*/ 767556 h 1145287"/>
              <a:gd name="connsiteX15" fmla="*/ 103629 w 7953031"/>
              <a:gd name="connsiteY15" fmla="*/ 800764 h 1145287"/>
              <a:gd name="connsiteX16" fmla="*/ 89318 w 7953031"/>
              <a:gd name="connsiteY16" fmla="*/ 900906 h 1145287"/>
              <a:gd name="connsiteX17" fmla="*/ 121396 w 7953031"/>
              <a:gd name="connsiteY17" fmla="*/ 995891 h 1145287"/>
              <a:gd name="connsiteX18" fmla="*/ 71062 w 7953031"/>
              <a:gd name="connsiteY18" fmla="*/ 1104900 h 1145287"/>
              <a:gd name="connsiteX19" fmla="*/ 104399 w 7953031"/>
              <a:gd name="connsiteY19" fmla="*/ 1119982 h 1145287"/>
              <a:gd name="connsiteX20" fmla="*/ 98166 w 7953031"/>
              <a:gd name="connsiteY20" fmla="*/ 1140460 h 1145287"/>
              <a:gd name="connsiteX21" fmla="*/ 7855212 w 7953031"/>
              <a:gd name="connsiteY21" fmla="*/ 1145287 h 1145287"/>
              <a:gd name="connsiteX22" fmla="*/ 7929105 w 7953031"/>
              <a:gd name="connsiteY22" fmla="*/ 1092200 h 1145287"/>
              <a:gd name="connsiteX23" fmla="*/ 7840205 w 7953031"/>
              <a:gd name="connsiteY23" fmla="*/ 1028700 h 1145287"/>
              <a:gd name="connsiteX24" fmla="*/ 7953031 w 7953031"/>
              <a:gd name="connsiteY24" fmla="*/ 952500 h 1145287"/>
              <a:gd name="connsiteX25" fmla="*/ 7852905 w 7953031"/>
              <a:gd name="connsiteY25" fmla="*/ 876300 h 1145287"/>
              <a:gd name="connsiteX26" fmla="*/ 7891005 w 7953031"/>
              <a:gd name="connsiteY26" fmla="*/ 800100 h 1145287"/>
              <a:gd name="connsiteX27" fmla="*/ 7852905 w 7953031"/>
              <a:gd name="connsiteY27" fmla="*/ 723900 h 1145287"/>
              <a:gd name="connsiteX28" fmla="*/ 7840205 w 7953031"/>
              <a:gd name="connsiteY28" fmla="*/ 660400 h 1145287"/>
              <a:gd name="connsiteX29" fmla="*/ 7865605 w 7953031"/>
              <a:gd name="connsiteY29" fmla="*/ 609600 h 1145287"/>
              <a:gd name="connsiteX30" fmla="*/ 7908468 w 7953031"/>
              <a:gd name="connsiteY30" fmla="*/ 534193 h 1145287"/>
              <a:gd name="connsiteX31" fmla="*/ 7854539 w 7953031"/>
              <a:gd name="connsiteY31" fmla="*/ 489081 h 1145287"/>
              <a:gd name="connsiteX32" fmla="*/ 7827505 w 7953031"/>
              <a:gd name="connsiteY32" fmla="*/ 406400 h 1145287"/>
              <a:gd name="connsiteX33" fmla="*/ 7942202 w 7953031"/>
              <a:gd name="connsiteY33" fmla="*/ 337609 h 1145287"/>
              <a:gd name="connsiteX34" fmla="*/ 7852905 w 7953031"/>
              <a:gd name="connsiteY34" fmla="*/ 266700 h 1145287"/>
              <a:gd name="connsiteX35" fmla="*/ 7865605 w 7953031"/>
              <a:gd name="connsiteY35" fmla="*/ 177800 h 1145287"/>
              <a:gd name="connsiteX36" fmla="*/ 7802105 w 7953031"/>
              <a:gd name="connsiteY36" fmla="*/ 177800 h 1145287"/>
              <a:gd name="connsiteX37" fmla="*/ 7764005 w 7953031"/>
              <a:gd name="connsiteY37" fmla="*/ 88900 h 1145287"/>
              <a:gd name="connsiteX38" fmla="*/ 7833594 w 7953031"/>
              <a:gd name="connsiteY38" fmla="*/ 31089 h 1145287"/>
              <a:gd name="connsiteX39" fmla="*/ 7675105 w 7953031"/>
              <a:gd name="connsiteY39" fmla="*/ 0 h 1145287"/>
              <a:gd name="connsiteX0" fmla="*/ 7675105 w 7953031"/>
              <a:gd name="connsiteY0" fmla="*/ 0 h 1145287"/>
              <a:gd name="connsiteX1" fmla="*/ 239458 w 7953031"/>
              <a:gd name="connsiteY1" fmla="*/ 0 h 1145287"/>
              <a:gd name="connsiteX2" fmla="*/ 167106 w 7953031"/>
              <a:gd name="connsiteY2" fmla="*/ 11906 h 1145287"/>
              <a:gd name="connsiteX3" fmla="*/ 195681 w 7953031"/>
              <a:gd name="connsiteY3" fmla="*/ 94456 h 1145287"/>
              <a:gd name="connsiteX4" fmla="*/ 198062 w 7953031"/>
              <a:gd name="connsiteY4" fmla="*/ 190500 h 1145287"/>
              <a:gd name="connsiteX5" fmla="*/ 134562 w 7953031"/>
              <a:gd name="connsiteY5" fmla="*/ 190500 h 1145287"/>
              <a:gd name="connsiteX6" fmla="*/ 0 w 7953031"/>
              <a:gd name="connsiteY6" fmla="*/ 294746 h 1145287"/>
              <a:gd name="connsiteX7" fmla="*/ 67633 w 7953031"/>
              <a:gd name="connsiteY7" fmla="*/ 369256 h 1145287"/>
              <a:gd name="connsiteX8" fmla="*/ 60890 w 7953031"/>
              <a:gd name="connsiteY8" fmla="*/ 431168 h 1145287"/>
              <a:gd name="connsiteX9" fmla="*/ 105987 w 7953031"/>
              <a:gd name="connsiteY9" fmla="*/ 492125 h 1145287"/>
              <a:gd name="connsiteX10" fmla="*/ 227442 w 7953031"/>
              <a:gd name="connsiteY10" fmla="*/ 535782 h 1145287"/>
              <a:gd name="connsiteX11" fmla="*/ 14192 w 7953031"/>
              <a:gd name="connsiteY11" fmla="*/ 619886 h 1145287"/>
              <a:gd name="connsiteX12" fmla="*/ 159962 w 7953031"/>
              <a:gd name="connsiteY12" fmla="*/ 673100 h 1145287"/>
              <a:gd name="connsiteX13" fmla="*/ 147262 w 7953031"/>
              <a:gd name="connsiteY13" fmla="*/ 736600 h 1145287"/>
              <a:gd name="connsiteX14" fmla="*/ 192506 w 7953031"/>
              <a:gd name="connsiteY14" fmla="*/ 767556 h 1145287"/>
              <a:gd name="connsiteX15" fmla="*/ 103629 w 7953031"/>
              <a:gd name="connsiteY15" fmla="*/ 800764 h 1145287"/>
              <a:gd name="connsiteX16" fmla="*/ 89318 w 7953031"/>
              <a:gd name="connsiteY16" fmla="*/ 900906 h 1145287"/>
              <a:gd name="connsiteX17" fmla="*/ 121396 w 7953031"/>
              <a:gd name="connsiteY17" fmla="*/ 995891 h 1145287"/>
              <a:gd name="connsiteX18" fmla="*/ 71062 w 7953031"/>
              <a:gd name="connsiteY18" fmla="*/ 1104900 h 1145287"/>
              <a:gd name="connsiteX19" fmla="*/ 104399 w 7953031"/>
              <a:gd name="connsiteY19" fmla="*/ 1119982 h 1145287"/>
              <a:gd name="connsiteX20" fmla="*/ 98166 w 7953031"/>
              <a:gd name="connsiteY20" fmla="*/ 1140460 h 1145287"/>
              <a:gd name="connsiteX21" fmla="*/ 7855212 w 7953031"/>
              <a:gd name="connsiteY21" fmla="*/ 1145287 h 1145287"/>
              <a:gd name="connsiteX22" fmla="*/ 7929105 w 7953031"/>
              <a:gd name="connsiteY22" fmla="*/ 1092200 h 1145287"/>
              <a:gd name="connsiteX23" fmla="*/ 7840205 w 7953031"/>
              <a:gd name="connsiteY23" fmla="*/ 1028700 h 1145287"/>
              <a:gd name="connsiteX24" fmla="*/ 7953031 w 7953031"/>
              <a:gd name="connsiteY24" fmla="*/ 952500 h 1145287"/>
              <a:gd name="connsiteX25" fmla="*/ 7852905 w 7953031"/>
              <a:gd name="connsiteY25" fmla="*/ 876300 h 1145287"/>
              <a:gd name="connsiteX26" fmla="*/ 7891005 w 7953031"/>
              <a:gd name="connsiteY26" fmla="*/ 800100 h 1145287"/>
              <a:gd name="connsiteX27" fmla="*/ 7852905 w 7953031"/>
              <a:gd name="connsiteY27" fmla="*/ 723900 h 1145287"/>
              <a:gd name="connsiteX28" fmla="*/ 7840205 w 7953031"/>
              <a:gd name="connsiteY28" fmla="*/ 660400 h 1145287"/>
              <a:gd name="connsiteX29" fmla="*/ 7865605 w 7953031"/>
              <a:gd name="connsiteY29" fmla="*/ 609600 h 1145287"/>
              <a:gd name="connsiteX30" fmla="*/ 7908468 w 7953031"/>
              <a:gd name="connsiteY30" fmla="*/ 534193 h 1145287"/>
              <a:gd name="connsiteX31" fmla="*/ 7854539 w 7953031"/>
              <a:gd name="connsiteY31" fmla="*/ 489081 h 1145287"/>
              <a:gd name="connsiteX32" fmla="*/ 7827505 w 7953031"/>
              <a:gd name="connsiteY32" fmla="*/ 406400 h 1145287"/>
              <a:gd name="connsiteX33" fmla="*/ 7942202 w 7953031"/>
              <a:gd name="connsiteY33" fmla="*/ 337609 h 1145287"/>
              <a:gd name="connsiteX34" fmla="*/ 7852905 w 7953031"/>
              <a:gd name="connsiteY34" fmla="*/ 266700 h 1145287"/>
              <a:gd name="connsiteX35" fmla="*/ 7865605 w 7953031"/>
              <a:gd name="connsiteY35" fmla="*/ 177800 h 1145287"/>
              <a:gd name="connsiteX36" fmla="*/ 7802105 w 7953031"/>
              <a:gd name="connsiteY36" fmla="*/ 177800 h 1145287"/>
              <a:gd name="connsiteX37" fmla="*/ 7764005 w 7953031"/>
              <a:gd name="connsiteY37" fmla="*/ 88900 h 1145287"/>
              <a:gd name="connsiteX38" fmla="*/ 7833594 w 7953031"/>
              <a:gd name="connsiteY38" fmla="*/ 31089 h 1145287"/>
              <a:gd name="connsiteX39" fmla="*/ 7675105 w 7953031"/>
              <a:gd name="connsiteY39" fmla="*/ 0 h 1145287"/>
              <a:gd name="connsiteX0" fmla="*/ 7675105 w 7953031"/>
              <a:gd name="connsiteY0" fmla="*/ 0 h 1145287"/>
              <a:gd name="connsiteX1" fmla="*/ 239458 w 7953031"/>
              <a:gd name="connsiteY1" fmla="*/ 0 h 1145287"/>
              <a:gd name="connsiteX2" fmla="*/ 167106 w 7953031"/>
              <a:gd name="connsiteY2" fmla="*/ 11906 h 1145287"/>
              <a:gd name="connsiteX3" fmla="*/ 195681 w 7953031"/>
              <a:gd name="connsiteY3" fmla="*/ 94456 h 1145287"/>
              <a:gd name="connsiteX4" fmla="*/ 198062 w 7953031"/>
              <a:gd name="connsiteY4" fmla="*/ 190500 h 1145287"/>
              <a:gd name="connsiteX5" fmla="*/ 134562 w 7953031"/>
              <a:gd name="connsiteY5" fmla="*/ 190500 h 1145287"/>
              <a:gd name="connsiteX6" fmla="*/ 0 w 7953031"/>
              <a:gd name="connsiteY6" fmla="*/ 294746 h 1145287"/>
              <a:gd name="connsiteX7" fmla="*/ 67633 w 7953031"/>
              <a:gd name="connsiteY7" fmla="*/ 369256 h 1145287"/>
              <a:gd name="connsiteX8" fmla="*/ 60890 w 7953031"/>
              <a:gd name="connsiteY8" fmla="*/ 431168 h 1145287"/>
              <a:gd name="connsiteX9" fmla="*/ 105987 w 7953031"/>
              <a:gd name="connsiteY9" fmla="*/ 492125 h 1145287"/>
              <a:gd name="connsiteX10" fmla="*/ 227442 w 7953031"/>
              <a:gd name="connsiteY10" fmla="*/ 535782 h 1145287"/>
              <a:gd name="connsiteX11" fmla="*/ 14192 w 7953031"/>
              <a:gd name="connsiteY11" fmla="*/ 619886 h 1145287"/>
              <a:gd name="connsiteX12" fmla="*/ 159962 w 7953031"/>
              <a:gd name="connsiteY12" fmla="*/ 673100 h 1145287"/>
              <a:gd name="connsiteX13" fmla="*/ 147262 w 7953031"/>
              <a:gd name="connsiteY13" fmla="*/ 736600 h 1145287"/>
              <a:gd name="connsiteX14" fmla="*/ 192506 w 7953031"/>
              <a:gd name="connsiteY14" fmla="*/ 767556 h 1145287"/>
              <a:gd name="connsiteX15" fmla="*/ 26248 w 7953031"/>
              <a:gd name="connsiteY15" fmla="*/ 798350 h 1145287"/>
              <a:gd name="connsiteX16" fmla="*/ 89318 w 7953031"/>
              <a:gd name="connsiteY16" fmla="*/ 900906 h 1145287"/>
              <a:gd name="connsiteX17" fmla="*/ 121396 w 7953031"/>
              <a:gd name="connsiteY17" fmla="*/ 995891 h 1145287"/>
              <a:gd name="connsiteX18" fmla="*/ 71062 w 7953031"/>
              <a:gd name="connsiteY18" fmla="*/ 1104900 h 1145287"/>
              <a:gd name="connsiteX19" fmla="*/ 104399 w 7953031"/>
              <a:gd name="connsiteY19" fmla="*/ 1119982 h 1145287"/>
              <a:gd name="connsiteX20" fmla="*/ 98166 w 7953031"/>
              <a:gd name="connsiteY20" fmla="*/ 1140460 h 1145287"/>
              <a:gd name="connsiteX21" fmla="*/ 7855212 w 7953031"/>
              <a:gd name="connsiteY21" fmla="*/ 1145287 h 1145287"/>
              <a:gd name="connsiteX22" fmla="*/ 7929105 w 7953031"/>
              <a:gd name="connsiteY22" fmla="*/ 1092200 h 1145287"/>
              <a:gd name="connsiteX23" fmla="*/ 7840205 w 7953031"/>
              <a:gd name="connsiteY23" fmla="*/ 1028700 h 1145287"/>
              <a:gd name="connsiteX24" fmla="*/ 7953031 w 7953031"/>
              <a:gd name="connsiteY24" fmla="*/ 952500 h 1145287"/>
              <a:gd name="connsiteX25" fmla="*/ 7852905 w 7953031"/>
              <a:gd name="connsiteY25" fmla="*/ 876300 h 1145287"/>
              <a:gd name="connsiteX26" fmla="*/ 7891005 w 7953031"/>
              <a:gd name="connsiteY26" fmla="*/ 800100 h 1145287"/>
              <a:gd name="connsiteX27" fmla="*/ 7852905 w 7953031"/>
              <a:gd name="connsiteY27" fmla="*/ 723900 h 1145287"/>
              <a:gd name="connsiteX28" fmla="*/ 7840205 w 7953031"/>
              <a:gd name="connsiteY28" fmla="*/ 660400 h 1145287"/>
              <a:gd name="connsiteX29" fmla="*/ 7865605 w 7953031"/>
              <a:gd name="connsiteY29" fmla="*/ 609600 h 1145287"/>
              <a:gd name="connsiteX30" fmla="*/ 7908468 w 7953031"/>
              <a:gd name="connsiteY30" fmla="*/ 534193 h 1145287"/>
              <a:gd name="connsiteX31" fmla="*/ 7854539 w 7953031"/>
              <a:gd name="connsiteY31" fmla="*/ 489081 h 1145287"/>
              <a:gd name="connsiteX32" fmla="*/ 7827505 w 7953031"/>
              <a:gd name="connsiteY32" fmla="*/ 406400 h 1145287"/>
              <a:gd name="connsiteX33" fmla="*/ 7942202 w 7953031"/>
              <a:gd name="connsiteY33" fmla="*/ 337609 h 1145287"/>
              <a:gd name="connsiteX34" fmla="*/ 7852905 w 7953031"/>
              <a:gd name="connsiteY34" fmla="*/ 266700 h 1145287"/>
              <a:gd name="connsiteX35" fmla="*/ 7865605 w 7953031"/>
              <a:gd name="connsiteY35" fmla="*/ 177800 h 1145287"/>
              <a:gd name="connsiteX36" fmla="*/ 7802105 w 7953031"/>
              <a:gd name="connsiteY36" fmla="*/ 177800 h 1145287"/>
              <a:gd name="connsiteX37" fmla="*/ 7764005 w 7953031"/>
              <a:gd name="connsiteY37" fmla="*/ 88900 h 1145287"/>
              <a:gd name="connsiteX38" fmla="*/ 7833594 w 7953031"/>
              <a:gd name="connsiteY38" fmla="*/ 31089 h 1145287"/>
              <a:gd name="connsiteX39" fmla="*/ 7675105 w 7953031"/>
              <a:gd name="connsiteY39" fmla="*/ 0 h 1145287"/>
              <a:gd name="connsiteX0" fmla="*/ 7675105 w 7953031"/>
              <a:gd name="connsiteY0" fmla="*/ 0 h 1145287"/>
              <a:gd name="connsiteX1" fmla="*/ 239458 w 7953031"/>
              <a:gd name="connsiteY1" fmla="*/ 0 h 1145287"/>
              <a:gd name="connsiteX2" fmla="*/ 167106 w 7953031"/>
              <a:gd name="connsiteY2" fmla="*/ 11906 h 1145287"/>
              <a:gd name="connsiteX3" fmla="*/ 195681 w 7953031"/>
              <a:gd name="connsiteY3" fmla="*/ 94456 h 1145287"/>
              <a:gd name="connsiteX4" fmla="*/ 198062 w 7953031"/>
              <a:gd name="connsiteY4" fmla="*/ 190500 h 1145287"/>
              <a:gd name="connsiteX5" fmla="*/ 134562 w 7953031"/>
              <a:gd name="connsiteY5" fmla="*/ 190500 h 1145287"/>
              <a:gd name="connsiteX6" fmla="*/ 0 w 7953031"/>
              <a:gd name="connsiteY6" fmla="*/ 294746 h 1145287"/>
              <a:gd name="connsiteX7" fmla="*/ 67633 w 7953031"/>
              <a:gd name="connsiteY7" fmla="*/ 369256 h 1145287"/>
              <a:gd name="connsiteX8" fmla="*/ 60890 w 7953031"/>
              <a:gd name="connsiteY8" fmla="*/ 431168 h 1145287"/>
              <a:gd name="connsiteX9" fmla="*/ 105987 w 7953031"/>
              <a:gd name="connsiteY9" fmla="*/ 492125 h 1145287"/>
              <a:gd name="connsiteX10" fmla="*/ 227442 w 7953031"/>
              <a:gd name="connsiteY10" fmla="*/ 535782 h 1145287"/>
              <a:gd name="connsiteX11" fmla="*/ 14192 w 7953031"/>
              <a:gd name="connsiteY11" fmla="*/ 619886 h 1145287"/>
              <a:gd name="connsiteX12" fmla="*/ 159962 w 7953031"/>
              <a:gd name="connsiteY12" fmla="*/ 673100 h 1145287"/>
              <a:gd name="connsiteX13" fmla="*/ 147262 w 7953031"/>
              <a:gd name="connsiteY13" fmla="*/ 736600 h 1145287"/>
              <a:gd name="connsiteX14" fmla="*/ 192506 w 7953031"/>
              <a:gd name="connsiteY14" fmla="*/ 767556 h 1145287"/>
              <a:gd name="connsiteX15" fmla="*/ 26248 w 7953031"/>
              <a:gd name="connsiteY15" fmla="*/ 798350 h 1145287"/>
              <a:gd name="connsiteX16" fmla="*/ 46329 w 7953031"/>
              <a:gd name="connsiteY16" fmla="*/ 915388 h 1145287"/>
              <a:gd name="connsiteX17" fmla="*/ 121396 w 7953031"/>
              <a:gd name="connsiteY17" fmla="*/ 995891 h 1145287"/>
              <a:gd name="connsiteX18" fmla="*/ 71062 w 7953031"/>
              <a:gd name="connsiteY18" fmla="*/ 1104900 h 1145287"/>
              <a:gd name="connsiteX19" fmla="*/ 104399 w 7953031"/>
              <a:gd name="connsiteY19" fmla="*/ 1119982 h 1145287"/>
              <a:gd name="connsiteX20" fmla="*/ 98166 w 7953031"/>
              <a:gd name="connsiteY20" fmla="*/ 1140460 h 1145287"/>
              <a:gd name="connsiteX21" fmla="*/ 7855212 w 7953031"/>
              <a:gd name="connsiteY21" fmla="*/ 1145287 h 1145287"/>
              <a:gd name="connsiteX22" fmla="*/ 7929105 w 7953031"/>
              <a:gd name="connsiteY22" fmla="*/ 1092200 h 1145287"/>
              <a:gd name="connsiteX23" fmla="*/ 7840205 w 7953031"/>
              <a:gd name="connsiteY23" fmla="*/ 1028700 h 1145287"/>
              <a:gd name="connsiteX24" fmla="*/ 7953031 w 7953031"/>
              <a:gd name="connsiteY24" fmla="*/ 952500 h 1145287"/>
              <a:gd name="connsiteX25" fmla="*/ 7852905 w 7953031"/>
              <a:gd name="connsiteY25" fmla="*/ 876300 h 1145287"/>
              <a:gd name="connsiteX26" fmla="*/ 7891005 w 7953031"/>
              <a:gd name="connsiteY26" fmla="*/ 800100 h 1145287"/>
              <a:gd name="connsiteX27" fmla="*/ 7852905 w 7953031"/>
              <a:gd name="connsiteY27" fmla="*/ 723900 h 1145287"/>
              <a:gd name="connsiteX28" fmla="*/ 7840205 w 7953031"/>
              <a:gd name="connsiteY28" fmla="*/ 660400 h 1145287"/>
              <a:gd name="connsiteX29" fmla="*/ 7865605 w 7953031"/>
              <a:gd name="connsiteY29" fmla="*/ 609600 h 1145287"/>
              <a:gd name="connsiteX30" fmla="*/ 7908468 w 7953031"/>
              <a:gd name="connsiteY30" fmla="*/ 534193 h 1145287"/>
              <a:gd name="connsiteX31" fmla="*/ 7854539 w 7953031"/>
              <a:gd name="connsiteY31" fmla="*/ 489081 h 1145287"/>
              <a:gd name="connsiteX32" fmla="*/ 7827505 w 7953031"/>
              <a:gd name="connsiteY32" fmla="*/ 406400 h 1145287"/>
              <a:gd name="connsiteX33" fmla="*/ 7942202 w 7953031"/>
              <a:gd name="connsiteY33" fmla="*/ 337609 h 1145287"/>
              <a:gd name="connsiteX34" fmla="*/ 7852905 w 7953031"/>
              <a:gd name="connsiteY34" fmla="*/ 266700 h 1145287"/>
              <a:gd name="connsiteX35" fmla="*/ 7865605 w 7953031"/>
              <a:gd name="connsiteY35" fmla="*/ 177800 h 1145287"/>
              <a:gd name="connsiteX36" fmla="*/ 7802105 w 7953031"/>
              <a:gd name="connsiteY36" fmla="*/ 177800 h 1145287"/>
              <a:gd name="connsiteX37" fmla="*/ 7764005 w 7953031"/>
              <a:gd name="connsiteY37" fmla="*/ 88900 h 1145287"/>
              <a:gd name="connsiteX38" fmla="*/ 7833594 w 7953031"/>
              <a:gd name="connsiteY38" fmla="*/ 31089 h 1145287"/>
              <a:gd name="connsiteX39" fmla="*/ 7675105 w 7953031"/>
              <a:gd name="connsiteY39" fmla="*/ 0 h 1145287"/>
              <a:gd name="connsiteX0" fmla="*/ 7675105 w 7953031"/>
              <a:gd name="connsiteY0" fmla="*/ 0 h 1145287"/>
              <a:gd name="connsiteX1" fmla="*/ 239458 w 7953031"/>
              <a:gd name="connsiteY1" fmla="*/ 0 h 1145287"/>
              <a:gd name="connsiteX2" fmla="*/ 167106 w 7953031"/>
              <a:gd name="connsiteY2" fmla="*/ 11906 h 1145287"/>
              <a:gd name="connsiteX3" fmla="*/ 195681 w 7953031"/>
              <a:gd name="connsiteY3" fmla="*/ 94456 h 1145287"/>
              <a:gd name="connsiteX4" fmla="*/ 198062 w 7953031"/>
              <a:gd name="connsiteY4" fmla="*/ 190500 h 1145287"/>
              <a:gd name="connsiteX5" fmla="*/ 134562 w 7953031"/>
              <a:gd name="connsiteY5" fmla="*/ 190500 h 1145287"/>
              <a:gd name="connsiteX6" fmla="*/ 0 w 7953031"/>
              <a:gd name="connsiteY6" fmla="*/ 294746 h 1145287"/>
              <a:gd name="connsiteX7" fmla="*/ 67633 w 7953031"/>
              <a:gd name="connsiteY7" fmla="*/ 369256 h 1145287"/>
              <a:gd name="connsiteX8" fmla="*/ 60890 w 7953031"/>
              <a:gd name="connsiteY8" fmla="*/ 431168 h 1145287"/>
              <a:gd name="connsiteX9" fmla="*/ 105987 w 7953031"/>
              <a:gd name="connsiteY9" fmla="*/ 492125 h 1145287"/>
              <a:gd name="connsiteX10" fmla="*/ 115670 w 7953031"/>
              <a:gd name="connsiteY10" fmla="*/ 547850 h 1145287"/>
              <a:gd name="connsiteX11" fmla="*/ 14192 w 7953031"/>
              <a:gd name="connsiteY11" fmla="*/ 619886 h 1145287"/>
              <a:gd name="connsiteX12" fmla="*/ 159962 w 7953031"/>
              <a:gd name="connsiteY12" fmla="*/ 673100 h 1145287"/>
              <a:gd name="connsiteX13" fmla="*/ 147262 w 7953031"/>
              <a:gd name="connsiteY13" fmla="*/ 736600 h 1145287"/>
              <a:gd name="connsiteX14" fmla="*/ 192506 w 7953031"/>
              <a:gd name="connsiteY14" fmla="*/ 767556 h 1145287"/>
              <a:gd name="connsiteX15" fmla="*/ 26248 w 7953031"/>
              <a:gd name="connsiteY15" fmla="*/ 798350 h 1145287"/>
              <a:gd name="connsiteX16" fmla="*/ 46329 w 7953031"/>
              <a:gd name="connsiteY16" fmla="*/ 915388 h 1145287"/>
              <a:gd name="connsiteX17" fmla="*/ 121396 w 7953031"/>
              <a:gd name="connsiteY17" fmla="*/ 995891 h 1145287"/>
              <a:gd name="connsiteX18" fmla="*/ 71062 w 7953031"/>
              <a:gd name="connsiteY18" fmla="*/ 1104900 h 1145287"/>
              <a:gd name="connsiteX19" fmla="*/ 104399 w 7953031"/>
              <a:gd name="connsiteY19" fmla="*/ 1119982 h 1145287"/>
              <a:gd name="connsiteX20" fmla="*/ 98166 w 7953031"/>
              <a:gd name="connsiteY20" fmla="*/ 1140460 h 1145287"/>
              <a:gd name="connsiteX21" fmla="*/ 7855212 w 7953031"/>
              <a:gd name="connsiteY21" fmla="*/ 1145287 h 1145287"/>
              <a:gd name="connsiteX22" fmla="*/ 7929105 w 7953031"/>
              <a:gd name="connsiteY22" fmla="*/ 1092200 h 1145287"/>
              <a:gd name="connsiteX23" fmla="*/ 7840205 w 7953031"/>
              <a:gd name="connsiteY23" fmla="*/ 1028700 h 1145287"/>
              <a:gd name="connsiteX24" fmla="*/ 7953031 w 7953031"/>
              <a:gd name="connsiteY24" fmla="*/ 952500 h 1145287"/>
              <a:gd name="connsiteX25" fmla="*/ 7852905 w 7953031"/>
              <a:gd name="connsiteY25" fmla="*/ 876300 h 1145287"/>
              <a:gd name="connsiteX26" fmla="*/ 7891005 w 7953031"/>
              <a:gd name="connsiteY26" fmla="*/ 800100 h 1145287"/>
              <a:gd name="connsiteX27" fmla="*/ 7852905 w 7953031"/>
              <a:gd name="connsiteY27" fmla="*/ 723900 h 1145287"/>
              <a:gd name="connsiteX28" fmla="*/ 7840205 w 7953031"/>
              <a:gd name="connsiteY28" fmla="*/ 660400 h 1145287"/>
              <a:gd name="connsiteX29" fmla="*/ 7865605 w 7953031"/>
              <a:gd name="connsiteY29" fmla="*/ 609600 h 1145287"/>
              <a:gd name="connsiteX30" fmla="*/ 7908468 w 7953031"/>
              <a:gd name="connsiteY30" fmla="*/ 534193 h 1145287"/>
              <a:gd name="connsiteX31" fmla="*/ 7854539 w 7953031"/>
              <a:gd name="connsiteY31" fmla="*/ 489081 h 1145287"/>
              <a:gd name="connsiteX32" fmla="*/ 7827505 w 7953031"/>
              <a:gd name="connsiteY32" fmla="*/ 406400 h 1145287"/>
              <a:gd name="connsiteX33" fmla="*/ 7942202 w 7953031"/>
              <a:gd name="connsiteY33" fmla="*/ 337609 h 1145287"/>
              <a:gd name="connsiteX34" fmla="*/ 7852905 w 7953031"/>
              <a:gd name="connsiteY34" fmla="*/ 266700 h 1145287"/>
              <a:gd name="connsiteX35" fmla="*/ 7865605 w 7953031"/>
              <a:gd name="connsiteY35" fmla="*/ 177800 h 1145287"/>
              <a:gd name="connsiteX36" fmla="*/ 7802105 w 7953031"/>
              <a:gd name="connsiteY36" fmla="*/ 177800 h 1145287"/>
              <a:gd name="connsiteX37" fmla="*/ 7764005 w 7953031"/>
              <a:gd name="connsiteY37" fmla="*/ 88900 h 1145287"/>
              <a:gd name="connsiteX38" fmla="*/ 7833594 w 7953031"/>
              <a:gd name="connsiteY38" fmla="*/ 31089 h 1145287"/>
              <a:gd name="connsiteX39" fmla="*/ 7675105 w 7953031"/>
              <a:gd name="connsiteY39" fmla="*/ 0 h 1145287"/>
              <a:gd name="connsiteX0" fmla="*/ 7675105 w 7953031"/>
              <a:gd name="connsiteY0" fmla="*/ 0 h 1145287"/>
              <a:gd name="connsiteX1" fmla="*/ 239458 w 7953031"/>
              <a:gd name="connsiteY1" fmla="*/ 0 h 1145287"/>
              <a:gd name="connsiteX2" fmla="*/ 167106 w 7953031"/>
              <a:gd name="connsiteY2" fmla="*/ 11906 h 1145287"/>
              <a:gd name="connsiteX3" fmla="*/ 195681 w 7953031"/>
              <a:gd name="connsiteY3" fmla="*/ 94456 h 1145287"/>
              <a:gd name="connsiteX4" fmla="*/ 198062 w 7953031"/>
              <a:gd name="connsiteY4" fmla="*/ 190500 h 1145287"/>
              <a:gd name="connsiteX5" fmla="*/ 134562 w 7953031"/>
              <a:gd name="connsiteY5" fmla="*/ 190500 h 1145287"/>
              <a:gd name="connsiteX6" fmla="*/ 0 w 7953031"/>
              <a:gd name="connsiteY6" fmla="*/ 294746 h 1145287"/>
              <a:gd name="connsiteX7" fmla="*/ 67633 w 7953031"/>
              <a:gd name="connsiteY7" fmla="*/ 369256 h 1145287"/>
              <a:gd name="connsiteX8" fmla="*/ 60890 w 7953031"/>
              <a:gd name="connsiteY8" fmla="*/ 431168 h 1145287"/>
              <a:gd name="connsiteX9" fmla="*/ 105987 w 7953031"/>
              <a:gd name="connsiteY9" fmla="*/ 492125 h 1145287"/>
              <a:gd name="connsiteX10" fmla="*/ 115670 w 7953031"/>
              <a:gd name="connsiteY10" fmla="*/ 547850 h 1145287"/>
              <a:gd name="connsiteX11" fmla="*/ 14192 w 7953031"/>
              <a:gd name="connsiteY11" fmla="*/ 619886 h 1145287"/>
              <a:gd name="connsiteX12" fmla="*/ 159962 w 7953031"/>
              <a:gd name="connsiteY12" fmla="*/ 673100 h 1145287"/>
              <a:gd name="connsiteX13" fmla="*/ 147262 w 7953031"/>
              <a:gd name="connsiteY13" fmla="*/ 736600 h 1145287"/>
              <a:gd name="connsiteX14" fmla="*/ 192506 w 7953031"/>
              <a:gd name="connsiteY14" fmla="*/ 767556 h 1145287"/>
              <a:gd name="connsiteX15" fmla="*/ 26248 w 7953031"/>
              <a:gd name="connsiteY15" fmla="*/ 798350 h 1145287"/>
              <a:gd name="connsiteX16" fmla="*/ 46329 w 7953031"/>
              <a:gd name="connsiteY16" fmla="*/ 915388 h 1145287"/>
              <a:gd name="connsiteX17" fmla="*/ 121396 w 7953031"/>
              <a:gd name="connsiteY17" fmla="*/ 995891 h 1145287"/>
              <a:gd name="connsiteX18" fmla="*/ 71062 w 7953031"/>
              <a:gd name="connsiteY18" fmla="*/ 1104900 h 1145287"/>
              <a:gd name="connsiteX19" fmla="*/ 104399 w 7953031"/>
              <a:gd name="connsiteY19" fmla="*/ 1119982 h 1145287"/>
              <a:gd name="connsiteX20" fmla="*/ 98166 w 7953031"/>
              <a:gd name="connsiteY20" fmla="*/ 1140460 h 1145287"/>
              <a:gd name="connsiteX21" fmla="*/ 7855212 w 7953031"/>
              <a:gd name="connsiteY21" fmla="*/ 1145287 h 1145287"/>
              <a:gd name="connsiteX22" fmla="*/ 7929105 w 7953031"/>
              <a:gd name="connsiteY22" fmla="*/ 1092200 h 1145287"/>
              <a:gd name="connsiteX23" fmla="*/ 7840205 w 7953031"/>
              <a:gd name="connsiteY23" fmla="*/ 1028700 h 1145287"/>
              <a:gd name="connsiteX24" fmla="*/ 7953031 w 7953031"/>
              <a:gd name="connsiteY24" fmla="*/ 952500 h 1145287"/>
              <a:gd name="connsiteX25" fmla="*/ 7852905 w 7953031"/>
              <a:gd name="connsiteY25" fmla="*/ 876300 h 1145287"/>
              <a:gd name="connsiteX26" fmla="*/ 7891005 w 7953031"/>
              <a:gd name="connsiteY26" fmla="*/ 800100 h 1145287"/>
              <a:gd name="connsiteX27" fmla="*/ 7852905 w 7953031"/>
              <a:gd name="connsiteY27" fmla="*/ 723900 h 1145287"/>
              <a:gd name="connsiteX28" fmla="*/ 7840205 w 7953031"/>
              <a:gd name="connsiteY28" fmla="*/ 660400 h 1145287"/>
              <a:gd name="connsiteX29" fmla="*/ 7865605 w 7953031"/>
              <a:gd name="connsiteY29" fmla="*/ 609600 h 1145287"/>
              <a:gd name="connsiteX30" fmla="*/ 7908468 w 7953031"/>
              <a:gd name="connsiteY30" fmla="*/ 534193 h 1145287"/>
              <a:gd name="connsiteX31" fmla="*/ 7854539 w 7953031"/>
              <a:gd name="connsiteY31" fmla="*/ 489081 h 1145287"/>
              <a:gd name="connsiteX32" fmla="*/ 7827505 w 7953031"/>
              <a:gd name="connsiteY32" fmla="*/ 406400 h 1145287"/>
              <a:gd name="connsiteX33" fmla="*/ 7942202 w 7953031"/>
              <a:gd name="connsiteY33" fmla="*/ 337609 h 1145287"/>
              <a:gd name="connsiteX34" fmla="*/ 7852905 w 7953031"/>
              <a:gd name="connsiteY34" fmla="*/ 266700 h 1145287"/>
              <a:gd name="connsiteX35" fmla="*/ 7865605 w 7953031"/>
              <a:gd name="connsiteY35" fmla="*/ 177800 h 1145287"/>
              <a:gd name="connsiteX36" fmla="*/ 7802105 w 7953031"/>
              <a:gd name="connsiteY36" fmla="*/ 177800 h 1145287"/>
              <a:gd name="connsiteX37" fmla="*/ 7764005 w 7953031"/>
              <a:gd name="connsiteY37" fmla="*/ 88900 h 1145287"/>
              <a:gd name="connsiteX38" fmla="*/ 7919572 w 7953031"/>
              <a:gd name="connsiteY38" fmla="*/ 16607 h 1145287"/>
              <a:gd name="connsiteX39" fmla="*/ 7675105 w 7953031"/>
              <a:gd name="connsiteY39" fmla="*/ 0 h 1145287"/>
              <a:gd name="connsiteX0" fmla="*/ 7675105 w 7953031"/>
              <a:gd name="connsiteY0" fmla="*/ 0 h 1145287"/>
              <a:gd name="connsiteX1" fmla="*/ 239458 w 7953031"/>
              <a:gd name="connsiteY1" fmla="*/ 0 h 1145287"/>
              <a:gd name="connsiteX2" fmla="*/ 167106 w 7953031"/>
              <a:gd name="connsiteY2" fmla="*/ 11906 h 1145287"/>
              <a:gd name="connsiteX3" fmla="*/ 195681 w 7953031"/>
              <a:gd name="connsiteY3" fmla="*/ 94456 h 1145287"/>
              <a:gd name="connsiteX4" fmla="*/ 198062 w 7953031"/>
              <a:gd name="connsiteY4" fmla="*/ 190500 h 1145287"/>
              <a:gd name="connsiteX5" fmla="*/ 134562 w 7953031"/>
              <a:gd name="connsiteY5" fmla="*/ 190500 h 1145287"/>
              <a:gd name="connsiteX6" fmla="*/ 0 w 7953031"/>
              <a:gd name="connsiteY6" fmla="*/ 294746 h 1145287"/>
              <a:gd name="connsiteX7" fmla="*/ 67633 w 7953031"/>
              <a:gd name="connsiteY7" fmla="*/ 369256 h 1145287"/>
              <a:gd name="connsiteX8" fmla="*/ 60890 w 7953031"/>
              <a:gd name="connsiteY8" fmla="*/ 431168 h 1145287"/>
              <a:gd name="connsiteX9" fmla="*/ 105987 w 7953031"/>
              <a:gd name="connsiteY9" fmla="*/ 492125 h 1145287"/>
              <a:gd name="connsiteX10" fmla="*/ 115670 w 7953031"/>
              <a:gd name="connsiteY10" fmla="*/ 547850 h 1145287"/>
              <a:gd name="connsiteX11" fmla="*/ 14192 w 7953031"/>
              <a:gd name="connsiteY11" fmla="*/ 619886 h 1145287"/>
              <a:gd name="connsiteX12" fmla="*/ 159962 w 7953031"/>
              <a:gd name="connsiteY12" fmla="*/ 673100 h 1145287"/>
              <a:gd name="connsiteX13" fmla="*/ 147262 w 7953031"/>
              <a:gd name="connsiteY13" fmla="*/ 736600 h 1145287"/>
              <a:gd name="connsiteX14" fmla="*/ 192506 w 7953031"/>
              <a:gd name="connsiteY14" fmla="*/ 767556 h 1145287"/>
              <a:gd name="connsiteX15" fmla="*/ 26248 w 7953031"/>
              <a:gd name="connsiteY15" fmla="*/ 798350 h 1145287"/>
              <a:gd name="connsiteX16" fmla="*/ 46329 w 7953031"/>
              <a:gd name="connsiteY16" fmla="*/ 915388 h 1145287"/>
              <a:gd name="connsiteX17" fmla="*/ 121396 w 7953031"/>
              <a:gd name="connsiteY17" fmla="*/ 995891 h 1145287"/>
              <a:gd name="connsiteX18" fmla="*/ 71062 w 7953031"/>
              <a:gd name="connsiteY18" fmla="*/ 1104900 h 1145287"/>
              <a:gd name="connsiteX19" fmla="*/ 104399 w 7953031"/>
              <a:gd name="connsiteY19" fmla="*/ 1119982 h 1145287"/>
              <a:gd name="connsiteX20" fmla="*/ 98166 w 7953031"/>
              <a:gd name="connsiteY20" fmla="*/ 1140460 h 1145287"/>
              <a:gd name="connsiteX21" fmla="*/ 7855212 w 7953031"/>
              <a:gd name="connsiteY21" fmla="*/ 1145287 h 1145287"/>
              <a:gd name="connsiteX22" fmla="*/ 7929105 w 7953031"/>
              <a:gd name="connsiteY22" fmla="*/ 1092200 h 1145287"/>
              <a:gd name="connsiteX23" fmla="*/ 7840205 w 7953031"/>
              <a:gd name="connsiteY23" fmla="*/ 1028700 h 1145287"/>
              <a:gd name="connsiteX24" fmla="*/ 7953031 w 7953031"/>
              <a:gd name="connsiteY24" fmla="*/ 952500 h 1145287"/>
              <a:gd name="connsiteX25" fmla="*/ 7852905 w 7953031"/>
              <a:gd name="connsiteY25" fmla="*/ 876300 h 1145287"/>
              <a:gd name="connsiteX26" fmla="*/ 7891005 w 7953031"/>
              <a:gd name="connsiteY26" fmla="*/ 800100 h 1145287"/>
              <a:gd name="connsiteX27" fmla="*/ 7852905 w 7953031"/>
              <a:gd name="connsiteY27" fmla="*/ 723900 h 1145287"/>
              <a:gd name="connsiteX28" fmla="*/ 7840205 w 7953031"/>
              <a:gd name="connsiteY28" fmla="*/ 660400 h 1145287"/>
              <a:gd name="connsiteX29" fmla="*/ 7865605 w 7953031"/>
              <a:gd name="connsiteY29" fmla="*/ 609600 h 1145287"/>
              <a:gd name="connsiteX30" fmla="*/ 7908468 w 7953031"/>
              <a:gd name="connsiteY30" fmla="*/ 534193 h 1145287"/>
              <a:gd name="connsiteX31" fmla="*/ 7854539 w 7953031"/>
              <a:gd name="connsiteY31" fmla="*/ 489081 h 1145287"/>
              <a:gd name="connsiteX32" fmla="*/ 7827505 w 7953031"/>
              <a:gd name="connsiteY32" fmla="*/ 406400 h 1145287"/>
              <a:gd name="connsiteX33" fmla="*/ 7942202 w 7953031"/>
              <a:gd name="connsiteY33" fmla="*/ 337609 h 1145287"/>
              <a:gd name="connsiteX34" fmla="*/ 7852905 w 7953031"/>
              <a:gd name="connsiteY34" fmla="*/ 266700 h 1145287"/>
              <a:gd name="connsiteX35" fmla="*/ 7865605 w 7953031"/>
              <a:gd name="connsiteY35" fmla="*/ 177800 h 1145287"/>
              <a:gd name="connsiteX36" fmla="*/ 7802105 w 7953031"/>
              <a:gd name="connsiteY36" fmla="*/ 177800 h 1145287"/>
              <a:gd name="connsiteX37" fmla="*/ 7849984 w 7953031"/>
              <a:gd name="connsiteY37" fmla="*/ 91314 h 1145287"/>
              <a:gd name="connsiteX38" fmla="*/ 7919572 w 7953031"/>
              <a:gd name="connsiteY38" fmla="*/ 16607 h 1145287"/>
              <a:gd name="connsiteX39" fmla="*/ 7675105 w 7953031"/>
              <a:gd name="connsiteY39" fmla="*/ 0 h 1145287"/>
              <a:gd name="connsiteX0" fmla="*/ 7675105 w 7953031"/>
              <a:gd name="connsiteY0" fmla="*/ 0 h 1145287"/>
              <a:gd name="connsiteX1" fmla="*/ 239458 w 7953031"/>
              <a:gd name="connsiteY1" fmla="*/ 0 h 1145287"/>
              <a:gd name="connsiteX2" fmla="*/ 167106 w 7953031"/>
              <a:gd name="connsiteY2" fmla="*/ 11906 h 1145287"/>
              <a:gd name="connsiteX3" fmla="*/ 195681 w 7953031"/>
              <a:gd name="connsiteY3" fmla="*/ 94456 h 1145287"/>
              <a:gd name="connsiteX4" fmla="*/ 198062 w 7953031"/>
              <a:gd name="connsiteY4" fmla="*/ 190500 h 1145287"/>
              <a:gd name="connsiteX5" fmla="*/ 134562 w 7953031"/>
              <a:gd name="connsiteY5" fmla="*/ 190500 h 1145287"/>
              <a:gd name="connsiteX6" fmla="*/ 0 w 7953031"/>
              <a:gd name="connsiteY6" fmla="*/ 294746 h 1145287"/>
              <a:gd name="connsiteX7" fmla="*/ 67633 w 7953031"/>
              <a:gd name="connsiteY7" fmla="*/ 369256 h 1145287"/>
              <a:gd name="connsiteX8" fmla="*/ 60890 w 7953031"/>
              <a:gd name="connsiteY8" fmla="*/ 431168 h 1145287"/>
              <a:gd name="connsiteX9" fmla="*/ 105987 w 7953031"/>
              <a:gd name="connsiteY9" fmla="*/ 492125 h 1145287"/>
              <a:gd name="connsiteX10" fmla="*/ 115670 w 7953031"/>
              <a:gd name="connsiteY10" fmla="*/ 547850 h 1145287"/>
              <a:gd name="connsiteX11" fmla="*/ 14192 w 7953031"/>
              <a:gd name="connsiteY11" fmla="*/ 619886 h 1145287"/>
              <a:gd name="connsiteX12" fmla="*/ 159962 w 7953031"/>
              <a:gd name="connsiteY12" fmla="*/ 673100 h 1145287"/>
              <a:gd name="connsiteX13" fmla="*/ 147262 w 7953031"/>
              <a:gd name="connsiteY13" fmla="*/ 736600 h 1145287"/>
              <a:gd name="connsiteX14" fmla="*/ 192506 w 7953031"/>
              <a:gd name="connsiteY14" fmla="*/ 767556 h 1145287"/>
              <a:gd name="connsiteX15" fmla="*/ 26248 w 7953031"/>
              <a:gd name="connsiteY15" fmla="*/ 798350 h 1145287"/>
              <a:gd name="connsiteX16" fmla="*/ 46329 w 7953031"/>
              <a:gd name="connsiteY16" fmla="*/ 915388 h 1145287"/>
              <a:gd name="connsiteX17" fmla="*/ 121396 w 7953031"/>
              <a:gd name="connsiteY17" fmla="*/ 995891 h 1145287"/>
              <a:gd name="connsiteX18" fmla="*/ 71062 w 7953031"/>
              <a:gd name="connsiteY18" fmla="*/ 1104900 h 1145287"/>
              <a:gd name="connsiteX19" fmla="*/ 104399 w 7953031"/>
              <a:gd name="connsiteY19" fmla="*/ 1119982 h 1145287"/>
              <a:gd name="connsiteX20" fmla="*/ 98166 w 7953031"/>
              <a:gd name="connsiteY20" fmla="*/ 1140460 h 1145287"/>
              <a:gd name="connsiteX21" fmla="*/ 7855212 w 7953031"/>
              <a:gd name="connsiteY21" fmla="*/ 1145287 h 1145287"/>
              <a:gd name="connsiteX22" fmla="*/ 7929105 w 7953031"/>
              <a:gd name="connsiteY22" fmla="*/ 1092200 h 1145287"/>
              <a:gd name="connsiteX23" fmla="*/ 7840205 w 7953031"/>
              <a:gd name="connsiteY23" fmla="*/ 1028700 h 1145287"/>
              <a:gd name="connsiteX24" fmla="*/ 7953031 w 7953031"/>
              <a:gd name="connsiteY24" fmla="*/ 952500 h 1145287"/>
              <a:gd name="connsiteX25" fmla="*/ 7852905 w 7953031"/>
              <a:gd name="connsiteY25" fmla="*/ 876300 h 1145287"/>
              <a:gd name="connsiteX26" fmla="*/ 7891005 w 7953031"/>
              <a:gd name="connsiteY26" fmla="*/ 800100 h 1145287"/>
              <a:gd name="connsiteX27" fmla="*/ 7852905 w 7953031"/>
              <a:gd name="connsiteY27" fmla="*/ 723900 h 1145287"/>
              <a:gd name="connsiteX28" fmla="*/ 7840205 w 7953031"/>
              <a:gd name="connsiteY28" fmla="*/ 660400 h 1145287"/>
              <a:gd name="connsiteX29" fmla="*/ 7865605 w 7953031"/>
              <a:gd name="connsiteY29" fmla="*/ 609600 h 1145287"/>
              <a:gd name="connsiteX30" fmla="*/ 7908468 w 7953031"/>
              <a:gd name="connsiteY30" fmla="*/ 534193 h 1145287"/>
              <a:gd name="connsiteX31" fmla="*/ 7854539 w 7953031"/>
              <a:gd name="connsiteY31" fmla="*/ 489081 h 1145287"/>
              <a:gd name="connsiteX32" fmla="*/ 7827505 w 7953031"/>
              <a:gd name="connsiteY32" fmla="*/ 406400 h 1145287"/>
              <a:gd name="connsiteX33" fmla="*/ 7942202 w 7953031"/>
              <a:gd name="connsiteY33" fmla="*/ 337609 h 1145287"/>
              <a:gd name="connsiteX34" fmla="*/ 7852905 w 7953031"/>
              <a:gd name="connsiteY34" fmla="*/ 266700 h 1145287"/>
              <a:gd name="connsiteX35" fmla="*/ 7865605 w 7953031"/>
              <a:gd name="connsiteY35" fmla="*/ 177800 h 1145287"/>
              <a:gd name="connsiteX36" fmla="*/ 7931073 w 7953031"/>
              <a:gd name="connsiteY36" fmla="*/ 141595 h 1145287"/>
              <a:gd name="connsiteX37" fmla="*/ 7849984 w 7953031"/>
              <a:gd name="connsiteY37" fmla="*/ 91314 h 1145287"/>
              <a:gd name="connsiteX38" fmla="*/ 7919572 w 7953031"/>
              <a:gd name="connsiteY38" fmla="*/ 16607 h 1145287"/>
              <a:gd name="connsiteX39" fmla="*/ 7675105 w 7953031"/>
              <a:gd name="connsiteY39" fmla="*/ 0 h 1145287"/>
              <a:gd name="connsiteX0" fmla="*/ 7675105 w 7953031"/>
              <a:gd name="connsiteY0" fmla="*/ 11803 h 1157090"/>
              <a:gd name="connsiteX1" fmla="*/ 239458 w 7953031"/>
              <a:gd name="connsiteY1" fmla="*/ 11803 h 1157090"/>
              <a:gd name="connsiteX2" fmla="*/ 167106 w 7953031"/>
              <a:gd name="connsiteY2" fmla="*/ 23709 h 1157090"/>
              <a:gd name="connsiteX3" fmla="*/ 195681 w 7953031"/>
              <a:gd name="connsiteY3" fmla="*/ 106259 h 1157090"/>
              <a:gd name="connsiteX4" fmla="*/ 198062 w 7953031"/>
              <a:gd name="connsiteY4" fmla="*/ 202303 h 1157090"/>
              <a:gd name="connsiteX5" fmla="*/ 134562 w 7953031"/>
              <a:gd name="connsiteY5" fmla="*/ 202303 h 1157090"/>
              <a:gd name="connsiteX6" fmla="*/ 0 w 7953031"/>
              <a:gd name="connsiteY6" fmla="*/ 306549 h 1157090"/>
              <a:gd name="connsiteX7" fmla="*/ 67633 w 7953031"/>
              <a:gd name="connsiteY7" fmla="*/ 381059 h 1157090"/>
              <a:gd name="connsiteX8" fmla="*/ 60890 w 7953031"/>
              <a:gd name="connsiteY8" fmla="*/ 442971 h 1157090"/>
              <a:gd name="connsiteX9" fmla="*/ 105987 w 7953031"/>
              <a:gd name="connsiteY9" fmla="*/ 503928 h 1157090"/>
              <a:gd name="connsiteX10" fmla="*/ 115670 w 7953031"/>
              <a:gd name="connsiteY10" fmla="*/ 559653 h 1157090"/>
              <a:gd name="connsiteX11" fmla="*/ 14192 w 7953031"/>
              <a:gd name="connsiteY11" fmla="*/ 631689 h 1157090"/>
              <a:gd name="connsiteX12" fmla="*/ 159962 w 7953031"/>
              <a:gd name="connsiteY12" fmla="*/ 684903 h 1157090"/>
              <a:gd name="connsiteX13" fmla="*/ 147262 w 7953031"/>
              <a:gd name="connsiteY13" fmla="*/ 748403 h 1157090"/>
              <a:gd name="connsiteX14" fmla="*/ 192506 w 7953031"/>
              <a:gd name="connsiteY14" fmla="*/ 779359 h 1157090"/>
              <a:gd name="connsiteX15" fmla="*/ 26248 w 7953031"/>
              <a:gd name="connsiteY15" fmla="*/ 810153 h 1157090"/>
              <a:gd name="connsiteX16" fmla="*/ 46329 w 7953031"/>
              <a:gd name="connsiteY16" fmla="*/ 927191 h 1157090"/>
              <a:gd name="connsiteX17" fmla="*/ 121396 w 7953031"/>
              <a:gd name="connsiteY17" fmla="*/ 1007694 h 1157090"/>
              <a:gd name="connsiteX18" fmla="*/ 71062 w 7953031"/>
              <a:gd name="connsiteY18" fmla="*/ 1116703 h 1157090"/>
              <a:gd name="connsiteX19" fmla="*/ 104399 w 7953031"/>
              <a:gd name="connsiteY19" fmla="*/ 1131785 h 1157090"/>
              <a:gd name="connsiteX20" fmla="*/ 98166 w 7953031"/>
              <a:gd name="connsiteY20" fmla="*/ 1152263 h 1157090"/>
              <a:gd name="connsiteX21" fmla="*/ 7855212 w 7953031"/>
              <a:gd name="connsiteY21" fmla="*/ 1157090 h 1157090"/>
              <a:gd name="connsiteX22" fmla="*/ 7929105 w 7953031"/>
              <a:gd name="connsiteY22" fmla="*/ 1104003 h 1157090"/>
              <a:gd name="connsiteX23" fmla="*/ 7840205 w 7953031"/>
              <a:gd name="connsiteY23" fmla="*/ 1040503 h 1157090"/>
              <a:gd name="connsiteX24" fmla="*/ 7953031 w 7953031"/>
              <a:gd name="connsiteY24" fmla="*/ 964303 h 1157090"/>
              <a:gd name="connsiteX25" fmla="*/ 7852905 w 7953031"/>
              <a:gd name="connsiteY25" fmla="*/ 888103 h 1157090"/>
              <a:gd name="connsiteX26" fmla="*/ 7891005 w 7953031"/>
              <a:gd name="connsiteY26" fmla="*/ 811903 h 1157090"/>
              <a:gd name="connsiteX27" fmla="*/ 7852905 w 7953031"/>
              <a:gd name="connsiteY27" fmla="*/ 735703 h 1157090"/>
              <a:gd name="connsiteX28" fmla="*/ 7840205 w 7953031"/>
              <a:gd name="connsiteY28" fmla="*/ 672203 h 1157090"/>
              <a:gd name="connsiteX29" fmla="*/ 7865605 w 7953031"/>
              <a:gd name="connsiteY29" fmla="*/ 621403 h 1157090"/>
              <a:gd name="connsiteX30" fmla="*/ 7908468 w 7953031"/>
              <a:gd name="connsiteY30" fmla="*/ 545996 h 1157090"/>
              <a:gd name="connsiteX31" fmla="*/ 7854539 w 7953031"/>
              <a:gd name="connsiteY31" fmla="*/ 500884 h 1157090"/>
              <a:gd name="connsiteX32" fmla="*/ 7827505 w 7953031"/>
              <a:gd name="connsiteY32" fmla="*/ 418203 h 1157090"/>
              <a:gd name="connsiteX33" fmla="*/ 7942202 w 7953031"/>
              <a:gd name="connsiteY33" fmla="*/ 349412 h 1157090"/>
              <a:gd name="connsiteX34" fmla="*/ 7852905 w 7953031"/>
              <a:gd name="connsiteY34" fmla="*/ 278503 h 1157090"/>
              <a:gd name="connsiteX35" fmla="*/ 7865605 w 7953031"/>
              <a:gd name="connsiteY35" fmla="*/ 189603 h 1157090"/>
              <a:gd name="connsiteX36" fmla="*/ 7931073 w 7953031"/>
              <a:gd name="connsiteY36" fmla="*/ 153398 h 1157090"/>
              <a:gd name="connsiteX37" fmla="*/ 7849984 w 7953031"/>
              <a:gd name="connsiteY37" fmla="*/ 103117 h 1157090"/>
              <a:gd name="connsiteX38" fmla="*/ 7932469 w 7953031"/>
              <a:gd name="connsiteY38" fmla="*/ 4760 h 1157090"/>
              <a:gd name="connsiteX39" fmla="*/ 7675105 w 7953031"/>
              <a:gd name="connsiteY39" fmla="*/ 11803 h 1157090"/>
              <a:gd name="connsiteX0" fmla="*/ 7675105 w 7953031"/>
              <a:gd name="connsiteY0" fmla="*/ 7456 h 1152743"/>
              <a:gd name="connsiteX1" fmla="*/ 239458 w 7953031"/>
              <a:gd name="connsiteY1" fmla="*/ 7456 h 1152743"/>
              <a:gd name="connsiteX2" fmla="*/ 167106 w 7953031"/>
              <a:gd name="connsiteY2" fmla="*/ 19362 h 1152743"/>
              <a:gd name="connsiteX3" fmla="*/ 195681 w 7953031"/>
              <a:gd name="connsiteY3" fmla="*/ 101912 h 1152743"/>
              <a:gd name="connsiteX4" fmla="*/ 198062 w 7953031"/>
              <a:gd name="connsiteY4" fmla="*/ 197956 h 1152743"/>
              <a:gd name="connsiteX5" fmla="*/ 134562 w 7953031"/>
              <a:gd name="connsiteY5" fmla="*/ 197956 h 1152743"/>
              <a:gd name="connsiteX6" fmla="*/ 0 w 7953031"/>
              <a:gd name="connsiteY6" fmla="*/ 302202 h 1152743"/>
              <a:gd name="connsiteX7" fmla="*/ 67633 w 7953031"/>
              <a:gd name="connsiteY7" fmla="*/ 376712 h 1152743"/>
              <a:gd name="connsiteX8" fmla="*/ 60890 w 7953031"/>
              <a:gd name="connsiteY8" fmla="*/ 438624 h 1152743"/>
              <a:gd name="connsiteX9" fmla="*/ 105987 w 7953031"/>
              <a:gd name="connsiteY9" fmla="*/ 499581 h 1152743"/>
              <a:gd name="connsiteX10" fmla="*/ 115670 w 7953031"/>
              <a:gd name="connsiteY10" fmla="*/ 555306 h 1152743"/>
              <a:gd name="connsiteX11" fmla="*/ 14192 w 7953031"/>
              <a:gd name="connsiteY11" fmla="*/ 627342 h 1152743"/>
              <a:gd name="connsiteX12" fmla="*/ 159962 w 7953031"/>
              <a:gd name="connsiteY12" fmla="*/ 680556 h 1152743"/>
              <a:gd name="connsiteX13" fmla="*/ 147262 w 7953031"/>
              <a:gd name="connsiteY13" fmla="*/ 744056 h 1152743"/>
              <a:gd name="connsiteX14" fmla="*/ 192506 w 7953031"/>
              <a:gd name="connsiteY14" fmla="*/ 775012 h 1152743"/>
              <a:gd name="connsiteX15" fmla="*/ 26248 w 7953031"/>
              <a:gd name="connsiteY15" fmla="*/ 805806 h 1152743"/>
              <a:gd name="connsiteX16" fmla="*/ 46329 w 7953031"/>
              <a:gd name="connsiteY16" fmla="*/ 922844 h 1152743"/>
              <a:gd name="connsiteX17" fmla="*/ 121396 w 7953031"/>
              <a:gd name="connsiteY17" fmla="*/ 1003347 h 1152743"/>
              <a:gd name="connsiteX18" fmla="*/ 71062 w 7953031"/>
              <a:gd name="connsiteY18" fmla="*/ 1112356 h 1152743"/>
              <a:gd name="connsiteX19" fmla="*/ 104399 w 7953031"/>
              <a:gd name="connsiteY19" fmla="*/ 1127438 h 1152743"/>
              <a:gd name="connsiteX20" fmla="*/ 98166 w 7953031"/>
              <a:gd name="connsiteY20" fmla="*/ 1147916 h 1152743"/>
              <a:gd name="connsiteX21" fmla="*/ 7855212 w 7953031"/>
              <a:gd name="connsiteY21" fmla="*/ 1152743 h 1152743"/>
              <a:gd name="connsiteX22" fmla="*/ 7929105 w 7953031"/>
              <a:gd name="connsiteY22" fmla="*/ 1099656 h 1152743"/>
              <a:gd name="connsiteX23" fmla="*/ 7840205 w 7953031"/>
              <a:gd name="connsiteY23" fmla="*/ 1036156 h 1152743"/>
              <a:gd name="connsiteX24" fmla="*/ 7953031 w 7953031"/>
              <a:gd name="connsiteY24" fmla="*/ 959956 h 1152743"/>
              <a:gd name="connsiteX25" fmla="*/ 7852905 w 7953031"/>
              <a:gd name="connsiteY25" fmla="*/ 883756 h 1152743"/>
              <a:gd name="connsiteX26" fmla="*/ 7891005 w 7953031"/>
              <a:gd name="connsiteY26" fmla="*/ 807556 h 1152743"/>
              <a:gd name="connsiteX27" fmla="*/ 7852905 w 7953031"/>
              <a:gd name="connsiteY27" fmla="*/ 731356 h 1152743"/>
              <a:gd name="connsiteX28" fmla="*/ 7840205 w 7953031"/>
              <a:gd name="connsiteY28" fmla="*/ 667856 h 1152743"/>
              <a:gd name="connsiteX29" fmla="*/ 7865605 w 7953031"/>
              <a:gd name="connsiteY29" fmla="*/ 617056 h 1152743"/>
              <a:gd name="connsiteX30" fmla="*/ 7908468 w 7953031"/>
              <a:gd name="connsiteY30" fmla="*/ 541649 h 1152743"/>
              <a:gd name="connsiteX31" fmla="*/ 7854539 w 7953031"/>
              <a:gd name="connsiteY31" fmla="*/ 496537 h 1152743"/>
              <a:gd name="connsiteX32" fmla="*/ 7827505 w 7953031"/>
              <a:gd name="connsiteY32" fmla="*/ 413856 h 1152743"/>
              <a:gd name="connsiteX33" fmla="*/ 7942202 w 7953031"/>
              <a:gd name="connsiteY33" fmla="*/ 345065 h 1152743"/>
              <a:gd name="connsiteX34" fmla="*/ 7852905 w 7953031"/>
              <a:gd name="connsiteY34" fmla="*/ 274156 h 1152743"/>
              <a:gd name="connsiteX35" fmla="*/ 7865605 w 7953031"/>
              <a:gd name="connsiteY35" fmla="*/ 185256 h 1152743"/>
              <a:gd name="connsiteX36" fmla="*/ 7931073 w 7953031"/>
              <a:gd name="connsiteY36" fmla="*/ 149051 h 1152743"/>
              <a:gd name="connsiteX37" fmla="*/ 7849984 w 7953031"/>
              <a:gd name="connsiteY37" fmla="*/ 98770 h 1152743"/>
              <a:gd name="connsiteX38" fmla="*/ 7932469 w 7953031"/>
              <a:gd name="connsiteY38" fmla="*/ 413 h 1152743"/>
              <a:gd name="connsiteX39" fmla="*/ 7675105 w 7953031"/>
              <a:gd name="connsiteY39" fmla="*/ 7456 h 1152743"/>
              <a:gd name="connsiteX0" fmla="*/ 7675105 w 7953031"/>
              <a:gd name="connsiteY0" fmla="*/ 8587 h 1153874"/>
              <a:gd name="connsiteX1" fmla="*/ 239458 w 7953031"/>
              <a:gd name="connsiteY1" fmla="*/ 8587 h 1153874"/>
              <a:gd name="connsiteX2" fmla="*/ 167106 w 7953031"/>
              <a:gd name="connsiteY2" fmla="*/ 20493 h 1153874"/>
              <a:gd name="connsiteX3" fmla="*/ 195681 w 7953031"/>
              <a:gd name="connsiteY3" fmla="*/ 103043 h 1153874"/>
              <a:gd name="connsiteX4" fmla="*/ 198062 w 7953031"/>
              <a:gd name="connsiteY4" fmla="*/ 199087 h 1153874"/>
              <a:gd name="connsiteX5" fmla="*/ 134562 w 7953031"/>
              <a:gd name="connsiteY5" fmla="*/ 199087 h 1153874"/>
              <a:gd name="connsiteX6" fmla="*/ 0 w 7953031"/>
              <a:gd name="connsiteY6" fmla="*/ 303333 h 1153874"/>
              <a:gd name="connsiteX7" fmla="*/ 67633 w 7953031"/>
              <a:gd name="connsiteY7" fmla="*/ 377843 h 1153874"/>
              <a:gd name="connsiteX8" fmla="*/ 60890 w 7953031"/>
              <a:gd name="connsiteY8" fmla="*/ 439755 h 1153874"/>
              <a:gd name="connsiteX9" fmla="*/ 105987 w 7953031"/>
              <a:gd name="connsiteY9" fmla="*/ 500712 h 1153874"/>
              <a:gd name="connsiteX10" fmla="*/ 115670 w 7953031"/>
              <a:gd name="connsiteY10" fmla="*/ 556437 h 1153874"/>
              <a:gd name="connsiteX11" fmla="*/ 14192 w 7953031"/>
              <a:gd name="connsiteY11" fmla="*/ 628473 h 1153874"/>
              <a:gd name="connsiteX12" fmla="*/ 159962 w 7953031"/>
              <a:gd name="connsiteY12" fmla="*/ 681687 h 1153874"/>
              <a:gd name="connsiteX13" fmla="*/ 147262 w 7953031"/>
              <a:gd name="connsiteY13" fmla="*/ 745187 h 1153874"/>
              <a:gd name="connsiteX14" fmla="*/ 192506 w 7953031"/>
              <a:gd name="connsiteY14" fmla="*/ 776143 h 1153874"/>
              <a:gd name="connsiteX15" fmla="*/ 26248 w 7953031"/>
              <a:gd name="connsiteY15" fmla="*/ 806937 h 1153874"/>
              <a:gd name="connsiteX16" fmla="*/ 46329 w 7953031"/>
              <a:gd name="connsiteY16" fmla="*/ 923975 h 1153874"/>
              <a:gd name="connsiteX17" fmla="*/ 121396 w 7953031"/>
              <a:gd name="connsiteY17" fmla="*/ 1004478 h 1153874"/>
              <a:gd name="connsiteX18" fmla="*/ 71062 w 7953031"/>
              <a:gd name="connsiteY18" fmla="*/ 1113487 h 1153874"/>
              <a:gd name="connsiteX19" fmla="*/ 104399 w 7953031"/>
              <a:gd name="connsiteY19" fmla="*/ 1128569 h 1153874"/>
              <a:gd name="connsiteX20" fmla="*/ 98166 w 7953031"/>
              <a:gd name="connsiteY20" fmla="*/ 1149047 h 1153874"/>
              <a:gd name="connsiteX21" fmla="*/ 7855212 w 7953031"/>
              <a:gd name="connsiteY21" fmla="*/ 1153874 h 1153874"/>
              <a:gd name="connsiteX22" fmla="*/ 7929105 w 7953031"/>
              <a:gd name="connsiteY22" fmla="*/ 1100787 h 1153874"/>
              <a:gd name="connsiteX23" fmla="*/ 7840205 w 7953031"/>
              <a:gd name="connsiteY23" fmla="*/ 1037287 h 1153874"/>
              <a:gd name="connsiteX24" fmla="*/ 7953031 w 7953031"/>
              <a:gd name="connsiteY24" fmla="*/ 961087 h 1153874"/>
              <a:gd name="connsiteX25" fmla="*/ 7852905 w 7953031"/>
              <a:gd name="connsiteY25" fmla="*/ 884887 h 1153874"/>
              <a:gd name="connsiteX26" fmla="*/ 7891005 w 7953031"/>
              <a:gd name="connsiteY26" fmla="*/ 808687 h 1153874"/>
              <a:gd name="connsiteX27" fmla="*/ 7852905 w 7953031"/>
              <a:gd name="connsiteY27" fmla="*/ 732487 h 1153874"/>
              <a:gd name="connsiteX28" fmla="*/ 7840205 w 7953031"/>
              <a:gd name="connsiteY28" fmla="*/ 668987 h 1153874"/>
              <a:gd name="connsiteX29" fmla="*/ 7865605 w 7953031"/>
              <a:gd name="connsiteY29" fmla="*/ 618187 h 1153874"/>
              <a:gd name="connsiteX30" fmla="*/ 7908468 w 7953031"/>
              <a:gd name="connsiteY30" fmla="*/ 542780 h 1153874"/>
              <a:gd name="connsiteX31" fmla="*/ 7854539 w 7953031"/>
              <a:gd name="connsiteY31" fmla="*/ 497668 h 1153874"/>
              <a:gd name="connsiteX32" fmla="*/ 7827505 w 7953031"/>
              <a:gd name="connsiteY32" fmla="*/ 414987 h 1153874"/>
              <a:gd name="connsiteX33" fmla="*/ 7942202 w 7953031"/>
              <a:gd name="connsiteY33" fmla="*/ 346196 h 1153874"/>
              <a:gd name="connsiteX34" fmla="*/ 7852905 w 7953031"/>
              <a:gd name="connsiteY34" fmla="*/ 275287 h 1153874"/>
              <a:gd name="connsiteX35" fmla="*/ 7865605 w 7953031"/>
              <a:gd name="connsiteY35" fmla="*/ 186387 h 1153874"/>
              <a:gd name="connsiteX36" fmla="*/ 7931073 w 7953031"/>
              <a:gd name="connsiteY36" fmla="*/ 150182 h 1153874"/>
              <a:gd name="connsiteX37" fmla="*/ 7849984 w 7953031"/>
              <a:gd name="connsiteY37" fmla="*/ 99901 h 1153874"/>
              <a:gd name="connsiteX38" fmla="*/ 7932469 w 7953031"/>
              <a:gd name="connsiteY38" fmla="*/ 1544 h 1153874"/>
              <a:gd name="connsiteX39" fmla="*/ 7675105 w 7953031"/>
              <a:gd name="connsiteY39" fmla="*/ 8587 h 1153874"/>
              <a:gd name="connsiteX0" fmla="*/ 7675105 w 7953031"/>
              <a:gd name="connsiteY0" fmla="*/ 3497 h 1148784"/>
              <a:gd name="connsiteX1" fmla="*/ 239458 w 7953031"/>
              <a:gd name="connsiteY1" fmla="*/ 3497 h 1148784"/>
              <a:gd name="connsiteX2" fmla="*/ 167106 w 7953031"/>
              <a:gd name="connsiteY2" fmla="*/ 15403 h 1148784"/>
              <a:gd name="connsiteX3" fmla="*/ 195681 w 7953031"/>
              <a:gd name="connsiteY3" fmla="*/ 97953 h 1148784"/>
              <a:gd name="connsiteX4" fmla="*/ 198062 w 7953031"/>
              <a:gd name="connsiteY4" fmla="*/ 193997 h 1148784"/>
              <a:gd name="connsiteX5" fmla="*/ 134562 w 7953031"/>
              <a:gd name="connsiteY5" fmla="*/ 193997 h 1148784"/>
              <a:gd name="connsiteX6" fmla="*/ 0 w 7953031"/>
              <a:gd name="connsiteY6" fmla="*/ 298243 h 1148784"/>
              <a:gd name="connsiteX7" fmla="*/ 67633 w 7953031"/>
              <a:gd name="connsiteY7" fmla="*/ 372753 h 1148784"/>
              <a:gd name="connsiteX8" fmla="*/ 60890 w 7953031"/>
              <a:gd name="connsiteY8" fmla="*/ 434665 h 1148784"/>
              <a:gd name="connsiteX9" fmla="*/ 105987 w 7953031"/>
              <a:gd name="connsiteY9" fmla="*/ 495622 h 1148784"/>
              <a:gd name="connsiteX10" fmla="*/ 115670 w 7953031"/>
              <a:gd name="connsiteY10" fmla="*/ 551347 h 1148784"/>
              <a:gd name="connsiteX11" fmla="*/ 14192 w 7953031"/>
              <a:gd name="connsiteY11" fmla="*/ 623383 h 1148784"/>
              <a:gd name="connsiteX12" fmla="*/ 159962 w 7953031"/>
              <a:gd name="connsiteY12" fmla="*/ 676597 h 1148784"/>
              <a:gd name="connsiteX13" fmla="*/ 147262 w 7953031"/>
              <a:gd name="connsiteY13" fmla="*/ 740097 h 1148784"/>
              <a:gd name="connsiteX14" fmla="*/ 192506 w 7953031"/>
              <a:gd name="connsiteY14" fmla="*/ 771053 h 1148784"/>
              <a:gd name="connsiteX15" fmla="*/ 26248 w 7953031"/>
              <a:gd name="connsiteY15" fmla="*/ 801847 h 1148784"/>
              <a:gd name="connsiteX16" fmla="*/ 46329 w 7953031"/>
              <a:gd name="connsiteY16" fmla="*/ 918885 h 1148784"/>
              <a:gd name="connsiteX17" fmla="*/ 121396 w 7953031"/>
              <a:gd name="connsiteY17" fmla="*/ 999388 h 1148784"/>
              <a:gd name="connsiteX18" fmla="*/ 71062 w 7953031"/>
              <a:gd name="connsiteY18" fmla="*/ 1108397 h 1148784"/>
              <a:gd name="connsiteX19" fmla="*/ 104399 w 7953031"/>
              <a:gd name="connsiteY19" fmla="*/ 1123479 h 1148784"/>
              <a:gd name="connsiteX20" fmla="*/ 98166 w 7953031"/>
              <a:gd name="connsiteY20" fmla="*/ 1143957 h 1148784"/>
              <a:gd name="connsiteX21" fmla="*/ 7855212 w 7953031"/>
              <a:gd name="connsiteY21" fmla="*/ 1148784 h 1148784"/>
              <a:gd name="connsiteX22" fmla="*/ 7929105 w 7953031"/>
              <a:gd name="connsiteY22" fmla="*/ 1095697 h 1148784"/>
              <a:gd name="connsiteX23" fmla="*/ 7840205 w 7953031"/>
              <a:gd name="connsiteY23" fmla="*/ 1032197 h 1148784"/>
              <a:gd name="connsiteX24" fmla="*/ 7953031 w 7953031"/>
              <a:gd name="connsiteY24" fmla="*/ 955997 h 1148784"/>
              <a:gd name="connsiteX25" fmla="*/ 7852905 w 7953031"/>
              <a:gd name="connsiteY25" fmla="*/ 879797 h 1148784"/>
              <a:gd name="connsiteX26" fmla="*/ 7891005 w 7953031"/>
              <a:gd name="connsiteY26" fmla="*/ 803597 h 1148784"/>
              <a:gd name="connsiteX27" fmla="*/ 7852905 w 7953031"/>
              <a:gd name="connsiteY27" fmla="*/ 727397 h 1148784"/>
              <a:gd name="connsiteX28" fmla="*/ 7840205 w 7953031"/>
              <a:gd name="connsiteY28" fmla="*/ 663897 h 1148784"/>
              <a:gd name="connsiteX29" fmla="*/ 7865605 w 7953031"/>
              <a:gd name="connsiteY29" fmla="*/ 613097 h 1148784"/>
              <a:gd name="connsiteX30" fmla="*/ 7908468 w 7953031"/>
              <a:gd name="connsiteY30" fmla="*/ 537690 h 1148784"/>
              <a:gd name="connsiteX31" fmla="*/ 7854539 w 7953031"/>
              <a:gd name="connsiteY31" fmla="*/ 492578 h 1148784"/>
              <a:gd name="connsiteX32" fmla="*/ 7827505 w 7953031"/>
              <a:gd name="connsiteY32" fmla="*/ 409897 h 1148784"/>
              <a:gd name="connsiteX33" fmla="*/ 7942202 w 7953031"/>
              <a:gd name="connsiteY33" fmla="*/ 341106 h 1148784"/>
              <a:gd name="connsiteX34" fmla="*/ 7852905 w 7953031"/>
              <a:gd name="connsiteY34" fmla="*/ 270197 h 1148784"/>
              <a:gd name="connsiteX35" fmla="*/ 7865605 w 7953031"/>
              <a:gd name="connsiteY35" fmla="*/ 181297 h 1148784"/>
              <a:gd name="connsiteX36" fmla="*/ 7931073 w 7953031"/>
              <a:gd name="connsiteY36" fmla="*/ 145092 h 1148784"/>
              <a:gd name="connsiteX37" fmla="*/ 7849984 w 7953031"/>
              <a:gd name="connsiteY37" fmla="*/ 94811 h 1148784"/>
              <a:gd name="connsiteX38" fmla="*/ 7932469 w 7953031"/>
              <a:gd name="connsiteY38" fmla="*/ 4022 h 1148784"/>
              <a:gd name="connsiteX39" fmla="*/ 7675105 w 7953031"/>
              <a:gd name="connsiteY39" fmla="*/ 3497 h 1148784"/>
              <a:gd name="connsiteX0" fmla="*/ 7675105 w 7953031"/>
              <a:gd name="connsiteY0" fmla="*/ 1923 h 1147210"/>
              <a:gd name="connsiteX1" fmla="*/ 239458 w 7953031"/>
              <a:gd name="connsiteY1" fmla="*/ 1923 h 1147210"/>
              <a:gd name="connsiteX2" fmla="*/ 167106 w 7953031"/>
              <a:gd name="connsiteY2" fmla="*/ 13829 h 1147210"/>
              <a:gd name="connsiteX3" fmla="*/ 195681 w 7953031"/>
              <a:gd name="connsiteY3" fmla="*/ 96379 h 1147210"/>
              <a:gd name="connsiteX4" fmla="*/ 198062 w 7953031"/>
              <a:gd name="connsiteY4" fmla="*/ 192423 h 1147210"/>
              <a:gd name="connsiteX5" fmla="*/ 134562 w 7953031"/>
              <a:gd name="connsiteY5" fmla="*/ 192423 h 1147210"/>
              <a:gd name="connsiteX6" fmla="*/ 0 w 7953031"/>
              <a:gd name="connsiteY6" fmla="*/ 296669 h 1147210"/>
              <a:gd name="connsiteX7" fmla="*/ 67633 w 7953031"/>
              <a:gd name="connsiteY7" fmla="*/ 371179 h 1147210"/>
              <a:gd name="connsiteX8" fmla="*/ 60890 w 7953031"/>
              <a:gd name="connsiteY8" fmla="*/ 433091 h 1147210"/>
              <a:gd name="connsiteX9" fmla="*/ 105987 w 7953031"/>
              <a:gd name="connsiteY9" fmla="*/ 494048 h 1147210"/>
              <a:gd name="connsiteX10" fmla="*/ 115670 w 7953031"/>
              <a:gd name="connsiteY10" fmla="*/ 549773 h 1147210"/>
              <a:gd name="connsiteX11" fmla="*/ 14192 w 7953031"/>
              <a:gd name="connsiteY11" fmla="*/ 621809 h 1147210"/>
              <a:gd name="connsiteX12" fmla="*/ 159962 w 7953031"/>
              <a:gd name="connsiteY12" fmla="*/ 675023 h 1147210"/>
              <a:gd name="connsiteX13" fmla="*/ 147262 w 7953031"/>
              <a:gd name="connsiteY13" fmla="*/ 738523 h 1147210"/>
              <a:gd name="connsiteX14" fmla="*/ 192506 w 7953031"/>
              <a:gd name="connsiteY14" fmla="*/ 769479 h 1147210"/>
              <a:gd name="connsiteX15" fmla="*/ 26248 w 7953031"/>
              <a:gd name="connsiteY15" fmla="*/ 800273 h 1147210"/>
              <a:gd name="connsiteX16" fmla="*/ 46329 w 7953031"/>
              <a:gd name="connsiteY16" fmla="*/ 917311 h 1147210"/>
              <a:gd name="connsiteX17" fmla="*/ 121396 w 7953031"/>
              <a:gd name="connsiteY17" fmla="*/ 997814 h 1147210"/>
              <a:gd name="connsiteX18" fmla="*/ 71062 w 7953031"/>
              <a:gd name="connsiteY18" fmla="*/ 1106823 h 1147210"/>
              <a:gd name="connsiteX19" fmla="*/ 104399 w 7953031"/>
              <a:gd name="connsiteY19" fmla="*/ 1121905 h 1147210"/>
              <a:gd name="connsiteX20" fmla="*/ 98166 w 7953031"/>
              <a:gd name="connsiteY20" fmla="*/ 1142383 h 1147210"/>
              <a:gd name="connsiteX21" fmla="*/ 7855212 w 7953031"/>
              <a:gd name="connsiteY21" fmla="*/ 1147210 h 1147210"/>
              <a:gd name="connsiteX22" fmla="*/ 7929105 w 7953031"/>
              <a:gd name="connsiteY22" fmla="*/ 1094123 h 1147210"/>
              <a:gd name="connsiteX23" fmla="*/ 7840205 w 7953031"/>
              <a:gd name="connsiteY23" fmla="*/ 1030623 h 1147210"/>
              <a:gd name="connsiteX24" fmla="*/ 7953031 w 7953031"/>
              <a:gd name="connsiteY24" fmla="*/ 954423 h 1147210"/>
              <a:gd name="connsiteX25" fmla="*/ 7852905 w 7953031"/>
              <a:gd name="connsiteY25" fmla="*/ 878223 h 1147210"/>
              <a:gd name="connsiteX26" fmla="*/ 7891005 w 7953031"/>
              <a:gd name="connsiteY26" fmla="*/ 802023 h 1147210"/>
              <a:gd name="connsiteX27" fmla="*/ 7852905 w 7953031"/>
              <a:gd name="connsiteY27" fmla="*/ 725823 h 1147210"/>
              <a:gd name="connsiteX28" fmla="*/ 7840205 w 7953031"/>
              <a:gd name="connsiteY28" fmla="*/ 662323 h 1147210"/>
              <a:gd name="connsiteX29" fmla="*/ 7865605 w 7953031"/>
              <a:gd name="connsiteY29" fmla="*/ 611523 h 1147210"/>
              <a:gd name="connsiteX30" fmla="*/ 7908468 w 7953031"/>
              <a:gd name="connsiteY30" fmla="*/ 536116 h 1147210"/>
              <a:gd name="connsiteX31" fmla="*/ 7854539 w 7953031"/>
              <a:gd name="connsiteY31" fmla="*/ 491004 h 1147210"/>
              <a:gd name="connsiteX32" fmla="*/ 7827505 w 7953031"/>
              <a:gd name="connsiteY32" fmla="*/ 408323 h 1147210"/>
              <a:gd name="connsiteX33" fmla="*/ 7942202 w 7953031"/>
              <a:gd name="connsiteY33" fmla="*/ 339532 h 1147210"/>
              <a:gd name="connsiteX34" fmla="*/ 7852905 w 7953031"/>
              <a:gd name="connsiteY34" fmla="*/ 268623 h 1147210"/>
              <a:gd name="connsiteX35" fmla="*/ 7865605 w 7953031"/>
              <a:gd name="connsiteY35" fmla="*/ 179723 h 1147210"/>
              <a:gd name="connsiteX36" fmla="*/ 7931073 w 7953031"/>
              <a:gd name="connsiteY36" fmla="*/ 143518 h 1147210"/>
              <a:gd name="connsiteX37" fmla="*/ 7849984 w 7953031"/>
              <a:gd name="connsiteY37" fmla="*/ 93237 h 1147210"/>
              <a:gd name="connsiteX38" fmla="*/ 7932469 w 7953031"/>
              <a:gd name="connsiteY38" fmla="*/ 2448 h 1147210"/>
              <a:gd name="connsiteX39" fmla="*/ 7675105 w 7953031"/>
              <a:gd name="connsiteY39" fmla="*/ 1923 h 1147210"/>
              <a:gd name="connsiteX0" fmla="*/ 7675105 w 7953031"/>
              <a:gd name="connsiteY0" fmla="*/ 2665 h 1147952"/>
              <a:gd name="connsiteX1" fmla="*/ 239458 w 7953031"/>
              <a:gd name="connsiteY1" fmla="*/ 2665 h 1147952"/>
              <a:gd name="connsiteX2" fmla="*/ 167106 w 7953031"/>
              <a:gd name="connsiteY2" fmla="*/ 14571 h 1147952"/>
              <a:gd name="connsiteX3" fmla="*/ 195681 w 7953031"/>
              <a:gd name="connsiteY3" fmla="*/ 97121 h 1147952"/>
              <a:gd name="connsiteX4" fmla="*/ 198062 w 7953031"/>
              <a:gd name="connsiteY4" fmla="*/ 193165 h 1147952"/>
              <a:gd name="connsiteX5" fmla="*/ 134562 w 7953031"/>
              <a:gd name="connsiteY5" fmla="*/ 193165 h 1147952"/>
              <a:gd name="connsiteX6" fmla="*/ 0 w 7953031"/>
              <a:gd name="connsiteY6" fmla="*/ 297411 h 1147952"/>
              <a:gd name="connsiteX7" fmla="*/ 67633 w 7953031"/>
              <a:gd name="connsiteY7" fmla="*/ 371921 h 1147952"/>
              <a:gd name="connsiteX8" fmla="*/ 60890 w 7953031"/>
              <a:gd name="connsiteY8" fmla="*/ 433833 h 1147952"/>
              <a:gd name="connsiteX9" fmla="*/ 105987 w 7953031"/>
              <a:gd name="connsiteY9" fmla="*/ 494790 h 1147952"/>
              <a:gd name="connsiteX10" fmla="*/ 115670 w 7953031"/>
              <a:gd name="connsiteY10" fmla="*/ 550515 h 1147952"/>
              <a:gd name="connsiteX11" fmla="*/ 14192 w 7953031"/>
              <a:gd name="connsiteY11" fmla="*/ 622551 h 1147952"/>
              <a:gd name="connsiteX12" fmla="*/ 159962 w 7953031"/>
              <a:gd name="connsiteY12" fmla="*/ 675765 h 1147952"/>
              <a:gd name="connsiteX13" fmla="*/ 147262 w 7953031"/>
              <a:gd name="connsiteY13" fmla="*/ 739265 h 1147952"/>
              <a:gd name="connsiteX14" fmla="*/ 192506 w 7953031"/>
              <a:gd name="connsiteY14" fmla="*/ 770221 h 1147952"/>
              <a:gd name="connsiteX15" fmla="*/ 26248 w 7953031"/>
              <a:gd name="connsiteY15" fmla="*/ 801015 h 1147952"/>
              <a:gd name="connsiteX16" fmla="*/ 46329 w 7953031"/>
              <a:gd name="connsiteY16" fmla="*/ 918053 h 1147952"/>
              <a:gd name="connsiteX17" fmla="*/ 121396 w 7953031"/>
              <a:gd name="connsiteY17" fmla="*/ 998556 h 1147952"/>
              <a:gd name="connsiteX18" fmla="*/ 71062 w 7953031"/>
              <a:gd name="connsiteY18" fmla="*/ 1107565 h 1147952"/>
              <a:gd name="connsiteX19" fmla="*/ 104399 w 7953031"/>
              <a:gd name="connsiteY19" fmla="*/ 1122647 h 1147952"/>
              <a:gd name="connsiteX20" fmla="*/ 98166 w 7953031"/>
              <a:gd name="connsiteY20" fmla="*/ 1143125 h 1147952"/>
              <a:gd name="connsiteX21" fmla="*/ 7855212 w 7953031"/>
              <a:gd name="connsiteY21" fmla="*/ 1147952 h 1147952"/>
              <a:gd name="connsiteX22" fmla="*/ 7929105 w 7953031"/>
              <a:gd name="connsiteY22" fmla="*/ 1094865 h 1147952"/>
              <a:gd name="connsiteX23" fmla="*/ 7840205 w 7953031"/>
              <a:gd name="connsiteY23" fmla="*/ 1031365 h 1147952"/>
              <a:gd name="connsiteX24" fmla="*/ 7953031 w 7953031"/>
              <a:gd name="connsiteY24" fmla="*/ 955165 h 1147952"/>
              <a:gd name="connsiteX25" fmla="*/ 7852905 w 7953031"/>
              <a:gd name="connsiteY25" fmla="*/ 878965 h 1147952"/>
              <a:gd name="connsiteX26" fmla="*/ 7891005 w 7953031"/>
              <a:gd name="connsiteY26" fmla="*/ 802765 h 1147952"/>
              <a:gd name="connsiteX27" fmla="*/ 7852905 w 7953031"/>
              <a:gd name="connsiteY27" fmla="*/ 726565 h 1147952"/>
              <a:gd name="connsiteX28" fmla="*/ 7840205 w 7953031"/>
              <a:gd name="connsiteY28" fmla="*/ 663065 h 1147952"/>
              <a:gd name="connsiteX29" fmla="*/ 7865605 w 7953031"/>
              <a:gd name="connsiteY29" fmla="*/ 612265 h 1147952"/>
              <a:gd name="connsiteX30" fmla="*/ 7908468 w 7953031"/>
              <a:gd name="connsiteY30" fmla="*/ 536858 h 1147952"/>
              <a:gd name="connsiteX31" fmla="*/ 7854539 w 7953031"/>
              <a:gd name="connsiteY31" fmla="*/ 491746 h 1147952"/>
              <a:gd name="connsiteX32" fmla="*/ 7827505 w 7953031"/>
              <a:gd name="connsiteY32" fmla="*/ 409065 h 1147952"/>
              <a:gd name="connsiteX33" fmla="*/ 7942202 w 7953031"/>
              <a:gd name="connsiteY33" fmla="*/ 340274 h 1147952"/>
              <a:gd name="connsiteX34" fmla="*/ 7852905 w 7953031"/>
              <a:gd name="connsiteY34" fmla="*/ 269365 h 1147952"/>
              <a:gd name="connsiteX35" fmla="*/ 7865605 w 7953031"/>
              <a:gd name="connsiteY35" fmla="*/ 180465 h 1147952"/>
              <a:gd name="connsiteX36" fmla="*/ 7931073 w 7953031"/>
              <a:gd name="connsiteY36" fmla="*/ 144260 h 1147952"/>
              <a:gd name="connsiteX37" fmla="*/ 7849984 w 7953031"/>
              <a:gd name="connsiteY37" fmla="*/ 93979 h 1147952"/>
              <a:gd name="connsiteX38" fmla="*/ 7932469 w 7953031"/>
              <a:gd name="connsiteY38" fmla="*/ 3190 h 1147952"/>
              <a:gd name="connsiteX39" fmla="*/ 7675105 w 7953031"/>
              <a:gd name="connsiteY39" fmla="*/ 2665 h 1147952"/>
              <a:gd name="connsiteX0" fmla="*/ 7675105 w 7953031"/>
              <a:gd name="connsiteY0" fmla="*/ 3818 h 1149105"/>
              <a:gd name="connsiteX1" fmla="*/ 239458 w 7953031"/>
              <a:gd name="connsiteY1" fmla="*/ 3818 h 1149105"/>
              <a:gd name="connsiteX2" fmla="*/ 167106 w 7953031"/>
              <a:gd name="connsiteY2" fmla="*/ 15724 h 1149105"/>
              <a:gd name="connsiteX3" fmla="*/ 195681 w 7953031"/>
              <a:gd name="connsiteY3" fmla="*/ 98274 h 1149105"/>
              <a:gd name="connsiteX4" fmla="*/ 198062 w 7953031"/>
              <a:gd name="connsiteY4" fmla="*/ 194318 h 1149105"/>
              <a:gd name="connsiteX5" fmla="*/ 134562 w 7953031"/>
              <a:gd name="connsiteY5" fmla="*/ 194318 h 1149105"/>
              <a:gd name="connsiteX6" fmla="*/ 0 w 7953031"/>
              <a:gd name="connsiteY6" fmla="*/ 298564 h 1149105"/>
              <a:gd name="connsiteX7" fmla="*/ 67633 w 7953031"/>
              <a:gd name="connsiteY7" fmla="*/ 373074 h 1149105"/>
              <a:gd name="connsiteX8" fmla="*/ 60890 w 7953031"/>
              <a:gd name="connsiteY8" fmla="*/ 434986 h 1149105"/>
              <a:gd name="connsiteX9" fmla="*/ 105987 w 7953031"/>
              <a:gd name="connsiteY9" fmla="*/ 495943 h 1149105"/>
              <a:gd name="connsiteX10" fmla="*/ 115670 w 7953031"/>
              <a:gd name="connsiteY10" fmla="*/ 551668 h 1149105"/>
              <a:gd name="connsiteX11" fmla="*/ 14192 w 7953031"/>
              <a:gd name="connsiteY11" fmla="*/ 623704 h 1149105"/>
              <a:gd name="connsiteX12" fmla="*/ 159962 w 7953031"/>
              <a:gd name="connsiteY12" fmla="*/ 676918 h 1149105"/>
              <a:gd name="connsiteX13" fmla="*/ 147262 w 7953031"/>
              <a:gd name="connsiteY13" fmla="*/ 740418 h 1149105"/>
              <a:gd name="connsiteX14" fmla="*/ 192506 w 7953031"/>
              <a:gd name="connsiteY14" fmla="*/ 771374 h 1149105"/>
              <a:gd name="connsiteX15" fmla="*/ 26248 w 7953031"/>
              <a:gd name="connsiteY15" fmla="*/ 802168 h 1149105"/>
              <a:gd name="connsiteX16" fmla="*/ 46329 w 7953031"/>
              <a:gd name="connsiteY16" fmla="*/ 919206 h 1149105"/>
              <a:gd name="connsiteX17" fmla="*/ 121396 w 7953031"/>
              <a:gd name="connsiteY17" fmla="*/ 999709 h 1149105"/>
              <a:gd name="connsiteX18" fmla="*/ 71062 w 7953031"/>
              <a:gd name="connsiteY18" fmla="*/ 1108718 h 1149105"/>
              <a:gd name="connsiteX19" fmla="*/ 104399 w 7953031"/>
              <a:gd name="connsiteY19" fmla="*/ 1123800 h 1149105"/>
              <a:gd name="connsiteX20" fmla="*/ 98166 w 7953031"/>
              <a:gd name="connsiteY20" fmla="*/ 1144278 h 1149105"/>
              <a:gd name="connsiteX21" fmla="*/ 7855212 w 7953031"/>
              <a:gd name="connsiteY21" fmla="*/ 1149105 h 1149105"/>
              <a:gd name="connsiteX22" fmla="*/ 7929105 w 7953031"/>
              <a:gd name="connsiteY22" fmla="*/ 1096018 h 1149105"/>
              <a:gd name="connsiteX23" fmla="*/ 7840205 w 7953031"/>
              <a:gd name="connsiteY23" fmla="*/ 1032518 h 1149105"/>
              <a:gd name="connsiteX24" fmla="*/ 7953031 w 7953031"/>
              <a:gd name="connsiteY24" fmla="*/ 956318 h 1149105"/>
              <a:gd name="connsiteX25" fmla="*/ 7852905 w 7953031"/>
              <a:gd name="connsiteY25" fmla="*/ 880118 h 1149105"/>
              <a:gd name="connsiteX26" fmla="*/ 7891005 w 7953031"/>
              <a:gd name="connsiteY26" fmla="*/ 803918 h 1149105"/>
              <a:gd name="connsiteX27" fmla="*/ 7852905 w 7953031"/>
              <a:gd name="connsiteY27" fmla="*/ 727718 h 1149105"/>
              <a:gd name="connsiteX28" fmla="*/ 7840205 w 7953031"/>
              <a:gd name="connsiteY28" fmla="*/ 664218 h 1149105"/>
              <a:gd name="connsiteX29" fmla="*/ 7865605 w 7953031"/>
              <a:gd name="connsiteY29" fmla="*/ 613418 h 1149105"/>
              <a:gd name="connsiteX30" fmla="*/ 7908468 w 7953031"/>
              <a:gd name="connsiteY30" fmla="*/ 538011 h 1149105"/>
              <a:gd name="connsiteX31" fmla="*/ 7854539 w 7953031"/>
              <a:gd name="connsiteY31" fmla="*/ 492899 h 1149105"/>
              <a:gd name="connsiteX32" fmla="*/ 7827505 w 7953031"/>
              <a:gd name="connsiteY32" fmla="*/ 410218 h 1149105"/>
              <a:gd name="connsiteX33" fmla="*/ 7942202 w 7953031"/>
              <a:gd name="connsiteY33" fmla="*/ 341427 h 1149105"/>
              <a:gd name="connsiteX34" fmla="*/ 7852905 w 7953031"/>
              <a:gd name="connsiteY34" fmla="*/ 270518 h 1149105"/>
              <a:gd name="connsiteX35" fmla="*/ 7865605 w 7953031"/>
              <a:gd name="connsiteY35" fmla="*/ 181618 h 1149105"/>
              <a:gd name="connsiteX36" fmla="*/ 7931073 w 7953031"/>
              <a:gd name="connsiteY36" fmla="*/ 145413 h 1149105"/>
              <a:gd name="connsiteX37" fmla="*/ 7849984 w 7953031"/>
              <a:gd name="connsiteY37" fmla="*/ 95132 h 1149105"/>
              <a:gd name="connsiteX38" fmla="*/ 7938918 w 7953031"/>
              <a:gd name="connsiteY38" fmla="*/ 1505 h 1149105"/>
              <a:gd name="connsiteX39" fmla="*/ 7675105 w 7953031"/>
              <a:gd name="connsiteY39" fmla="*/ 3818 h 1149105"/>
              <a:gd name="connsiteX0" fmla="*/ 7649312 w 7953031"/>
              <a:gd name="connsiteY0" fmla="*/ 3818 h 1149105"/>
              <a:gd name="connsiteX1" fmla="*/ 239458 w 7953031"/>
              <a:gd name="connsiteY1" fmla="*/ 3818 h 1149105"/>
              <a:gd name="connsiteX2" fmla="*/ 167106 w 7953031"/>
              <a:gd name="connsiteY2" fmla="*/ 15724 h 1149105"/>
              <a:gd name="connsiteX3" fmla="*/ 195681 w 7953031"/>
              <a:gd name="connsiteY3" fmla="*/ 98274 h 1149105"/>
              <a:gd name="connsiteX4" fmla="*/ 198062 w 7953031"/>
              <a:gd name="connsiteY4" fmla="*/ 194318 h 1149105"/>
              <a:gd name="connsiteX5" fmla="*/ 134562 w 7953031"/>
              <a:gd name="connsiteY5" fmla="*/ 194318 h 1149105"/>
              <a:gd name="connsiteX6" fmla="*/ 0 w 7953031"/>
              <a:gd name="connsiteY6" fmla="*/ 298564 h 1149105"/>
              <a:gd name="connsiteX7" fmla="*/ 67633 w 7953031"/>
              <a:gd name="connsiteY7" fmla="*/ 373074 h 1149105"/>
              <a:gd name="connsiteX8" fmla="*/ 60890 w 7953031"/>
              <a:gd name="connsiteY8" fmla="*/ 434986 h 1149105"/>
              <a:gd name="connsiteX9" fmla="*/ 105987 w 7953031"/>
              <a:gd name="connsiteY9" fmla="*/ 495943 h 1149105"/>
              <a:gd name="connsiteX10" fmla="*/ 115670 w 7953031"/>
              <a:gd name="connsiteY10" fmla="*/ 551668 h 1149105"/>
              <a:gd name="connsiteX11" fmla="*/ 14192 w 7953031"/>
              <a:gd name="connsiteY11" fmla="*/ 623704 h 1149105"/>
              <a:gd name="connsiteX12" fmla="*/ 159962 w 7953031"/>
              <a:gd name="connsiteY12" fmla="*/ 676918 h 1149105"/>
              <a:gd name="connsiteX13" fmla="*/ 147262 w 7953031"/>
              <a:gd name="connsiteY13" fmla="*/ 740418 h 1149105"/>
              <a:gd name="connsiteX14" fmla="*/ 192506 w 7953031"/>
              <a:gd name="connsiteY14" fmla="*/ 771374 h 1149105"/>
              <a:gd name="connsiteX15" fmla="*/ 26248 w 7953031"/>
              <a:gd name="connsiteY15" fmla="*/ 802168 h 1149105"/>
              <a:gd name="connsiteX16" fmla="*/ 46329 w 7953031"/>
              <a:gd name="connsiteY16" fmla="*/ 919206 h 1149105"/>
              <a:gd name="connsiteX17" fmla="*/ 121396 w 7953031"/>
              <a:gd name="connsiteY17" fmla="*/ 999709 h 1149105"/>
              <a:gd name="connsiteX18" fmla="*/ 71062 w 7953031"/>
              <a:gd name="connsiteY18" fmla="*/ 1108718 h 1149105"/>
              <a:gd name="connsiteX19" fmla="*/ 104399 w 7953031"/>
              <a:gd name="connsiteY19" fmla="*/ 1123800 h 1149105"/>
              <a:gd name="connsiteX20" fmla="*/ 98166 w 7953031"/>
              <a:gd name="connsiteY20" fmla="*/ 1144278 h 1149105"/>
              <a:gd name="connsiteX21" fmla="*/ 7855212 w 7953031"/>
              <a:gd name="connsiteY21" fmla="*/ 1149105 h 1149105"/>
              <a:gd name="connsiteX22" fmla="*/ 7929105 w 7953031"/>
              <a:gd name="connsiteY22" fmla="*/ 1096018 h 1149105"/>
              <a:gd name="connsiteX23" fmla="*/ 7840205 w 7953031"/>
              <a:gd name="connsiteY23" fmla="*/ 1032518 h 1149105"/>
              <a:gd name="connsiteX24" fmla="*/ 7953031 w 7953031"/>
              <a:gd name="connsiteY24" fmla="*/ 956318 h 1149105"/>
              <a:gd name="connsiteX25" fmla="*/ 7852905 w 7953031"/>
              <a:gd name="connsiteY25" fmla="*/ 880118 h 1149105"/>
              <a:gd name="connsiteX26" fmla="*/ 7891005 w 7953031"/>
              <a:gd name="connsiteY26" fmla="*/ 803918 h 1149105"/>
              <a:gd name="connsiteX27" fmla="*/ 7852905 w 7953031"/>
              <a:gd name="connsiteY27" fmla="*/ 727718 h 1149105"/>
              <a:gd name="connsiteX28" fmla="*/ 7840205 w 7953031"/>
              <a:gd name="connsiteY28" fmla="*/ 664218 h 1149105"/>
              <a:gd name="connsiteX29" fmla="*/ 7865605 w 7953031"/>
              <a:gd name="connsiteY29" fmla="*/ 613418 h 1149105"/>
              <a:gd name="connsiteX30" fmla="*/ 7908468 w 7953031"/>
              <a:gd name="connsiteY30" fmla="*/ 538011 h 1149105"/>
              <a:gd name="connsiteX31" fmla="*/ 7854539 w 7953031"/>
              <a:gd name="connsiteY31" fmla="*/ 492899 h 1149105"/>
              <a:gd name="connsiteX32" fmla="*/ 7827505 w 7953031"/>
              <a:gd name="connsiteY32" fmla="*/ 410218 h 1149105"/>
              <a:gd name="connsiteX33" fmla="*/ 7942202 w 7953031"/>
              <a:gd name="connsiteY33" fmla="*/ 341427 h 1149105"/>
              <a:gd name="connsiteX34" fmla="*/ 7852905 w 7953031"/>
              <a:gd name="connsiteY34" fmla="*/ 270518 h 1149105"/>
              <a:gd name="connsiteX35" fmla="*/ 7865605 w 7953031"/>
              <a:gd name="connsiteY35" fmla="*/ 181618 h 1149105"/>
              <a:gd name="connsiteX36" fmla="*/ 7931073 w 7953031"/>
              <a:gd name="connsiteY36" fmla="*/ 145413 h 1149105"/>
              <a:gd name="connsiteX37" fmla="*/ 7849984 w 7953031"/>
              <a:gd name="connsiteY37" fmla="*/ 95132 h 1149105"/>
              <a:gd name="connsiteX38" fmla="*/ 7938918 w 7953031"/>
              <a:gd name="connsiteY38" fmla="*/ 1505 h 1149105"/>
              <a:gd name="connsiteX39" fmla="*/ 7649312 w 7953031"/>
              <a:gd name="connsiteY39" fmla="*/ 3818 h 1149105"/>
              <a:gd name="connsiteX0" fmla="*/ 7649312 w 7953031"/>
              <a:gd name="connsiteY0" fmla="*/ 2313 h 1147600"/>
              <a:gd name="connsiteX1" fmla="*/ 239458 w 7953031"/>
              <a:gd name="connsiteY1" fmla="*/ 2313 h 1147600"/>
              <a:gd name="connsiteX2" fmla="*/ 167106 w 7953031"/>
              <a:gd name="connsiteY2" fmla="*/ 14219 h 1147600"/>
              <a:gd name="connsiteX3" fmla="*/ 195681 w 7953031"/>
              <a:gd name="connsiteY3" fmla="*/ 96769 h 1147600"/>
              <a:gd name="connsiteX4" fmla="*/ 198062 w 7953031"/>
              <a:gd name="connsiteY4" fmla="*/ 192813 h 1147600"/>
              <a:gd name="connsiteX5" fmla="*/ 134562 w 7953031"/>
              <a:gd name="connsiteY5" fmla="*/ 192813 h 1147600"/>
              <a:gd name="connsiteX6" fmla="*/ 0 w 7953031"/>
              <a:gd name="connsiteY6" fmla="*/ 297059 h 1147600"/>
              <a:gd name="connsiteX7" fmla="*/ 67633 w 7953031"/>
              <a:gd name="connsiteY7" fmla="*/ 371569 h 1147600"/>
              <a:gd name="connsiteX8" fmla="*/ 60890 w 7953031"/>
              <a:gd name="connsiteY8" fmla="*/ 433481 h 1147600"/>
              <a:gd name="connsiteX9" fmla="*/ 105987 w 7953031"/>
              <a:gd name="connsiteY9" fmla="*/ 494438 h 1147600"/>
              <a:gd name="connsiteX10" fmla="*/ 115670 w 7953031"/>
              <a:gd name="connsiteY10" fmla="*/ 550163 h 1147600"/>
              <a:gd name="connsiteX11" fmla="*/ 14192 w 7953031"/>
              <a:gd name="connsiteY11" fmla="*/ 622199 h 1147600"/>
              <a:gd name="connsiteX12" fmla="*/ 159962 w 7953031"/>
              <a:gd name="connsiteY12" fmla="*/ 675413 h 1147600"/>
              <a:gd name="connsiteX13" fmla="*/ 147262 w 7953031"/>
              <a:gd name="connsiteY13" fmla="*/ 738913 h 1147600"/>
              <a:gd name="connsiteX14" fmla="*/ 192506 w 7953031"/>
              <a:gd name="connsiteY14" fmla="*/ 769869 h 1147600"/>
              <a:gd name="connsiteX15" fmla="*/ 26248 w 7953031"/>
              <a:gd name="connsiteY15" fmla="*/ 800663 h 1147600"/>
              <a:gd name="connsiteX16" fmla="*/ 46329 w 7953031"/>
              <a:gd name="connsiteY16" fmla="*/ 917701 h 1147600"/>
              <a:gd name="connsiteX17" fmla="*/ 121396 w 7953031"/>
              <a:gd name="connsiteY17" fmla="*/ 998204 h 1147600"/>
              <a:gd name="connsiteX18" fmla="*/ 71062 w 7953031"/>
              <a:gd name="connsiteY18" fmla="*/ 1107213 h 1147600"/>
              <a:gd name="connsiteX19" fmla="*/ 104399 w 7953031"/>
              <a:gd name="connsiteY19" fmla="*/ 1122295 h 1147600"/>
              <a:gd name="connsiteX20" fmla="*/ 98166 w 7953031"/>
              <a:gd name="connsiteY20" fmla="*/ 1142773 h 1147600"/>
              <a:gd name="connsiteX21" fmla="*/ 7855212 w 7953031"/>
              <a:gd name="connsiteY21" fmla="*/ 1147600 h 1147600"/>
              <a:gd name="connsiteX22" fmla="*/ 7929105 w 7953031"/>
              <a:gd name="connsiteY22" fmla="*/ 1094513 h 1147600"/>
              <a:gd name="connsiteX23" fmla="*/ 7840205 w 7953031"/>
              <a:gd name="connsiteY23" fmla="*/ 1031013 h 1147600"/>
              <a:gd name="connsiteX24" fmla="*/ 7953031 w 7953031"/>
              <a:gd name="connsiteY24" fmla="*/ 954813 h 1147600"/>
              <a:gd name="connsiteX25" fmla="*/ 7852905 w 7953031"/>
              <a:gd name="connsiteY25" fmla="*/ 878613 h 1147600"/>
              <a:gd name="connsiteX26" fmla="*/ 7891005 w 7953031"/>
              <a:gd name="connsiteY26" fmla="*/ 802413 h 1147600"/>
              <a:gd name="connsiteX27" fmla="*/ 7852905 w 7953031"/>
              <a:gd name="connsiteY27" fmla="*/ 726213 h 1147600"/>
              <a:gd name="connsiteX28" fmla="*/ 7840205 w 7953031"/>
              <a:gd name="connsiteY28" fmla="*/ 662713 h 1147600"/>
              <a:gd name="connsiteX29" fmla="*/ 7865605 w 7953031"/>
              <a:gd name="connsiteY29" fmla="*/ 611913 h 1147600"/>
              <a:gd name="connsiteX30" fmla="*/ 7908468 w 7953031"/>
              <a:gd name="connsiteY30" fmla="*/ 536506 h 1147600"/>
              <a:gd name="connsiteX31" fmla="*/ 7854539 w 7953031"/>
              <a:gd name="connsiteY31" fmla="*/ 491394 h 1147600"/>
              <a:gd name="connsiteX32" fmla="*/ 7827505 w 7953031"/>
              <a:gd name="connsiteY32" fmla="*/ 408713 h 1147600"/>
              <a:gd name="connsiteX33" fmla="*/ 7942202 w 7953031"/>
              <a:gd name="connsiteY33" fmla="*/ 339922 h 1147600"/>
              <a:gd name="connsiteX34" fmla="*/ 7852905 w 7953031"/>
              <a:gd name="connsiteY34" fmla="*/ 269013 h 1147600"/>
              <a:gd name="connsiteX35" fmla="*/ 7865605 w 7953031"/>
              <a:gd name="connsiteY35" fmla="*/ 180113 h 1147600"/>
              <a:gd name="connsiteX36" fmla="*/ 7931073 w 7953031"/>
              <a:gd name="connsiteY36" fmla="*/ 143908 h 1147600"/>
              <a:gd name="connsiteX37" fmla="*/ 7849984 w 7953031"/>
              <a:gd name="connsiteY37" fmla="*/ 93627 h 1147600"/>
              <a:gd name="connsiteX38" fmla="*/ 7938918 w 7953031"/>
              <a:gd name="connsiteY38" fmla="*/ 0 h 1147600"/>
              <a:gd name="connsiteX39" fmla="*/ 7649312 w 7953031"/>
              <a:gd name="connsiteY39" fmla="*/ 2313 h 1147600"/>
              <a:gd name="connsiteX0" fmla="*/ 7649312 w 7953031"/>
              <a:gd name="connsiteY0" fmla="*/ 2313 h 1147600"/>
              <a:gd name="connsiteX1" fmla="*/ 239458 w 7953031"/>
              <a:gd name="connsiteY1" fmla="*/ 2313 h 1147600"/>
              <a:gd name="connsiteX2" fmla="*/ 55334 w 7953031"/>
              <a:gd name="connsiteY2" fmla="*/ 1606 h 1147600"/>
              <a:gd name="connsiteX3" fmla="*/ 195681 w 7953031"/>
              <a:gd name="connsiteY3" fmla="*/ 96769 h 1147600"/>
              <a:gd name="connsiteX4" fmla="*/ 198062 w 7953031"/>
              <a:gd name="connsiteY4" fmla="*/ 192813 h 1147600"/>
              <a:gd name="connsiteX5" fmla="*/ 134562 w 7953031"/>
              <a:gd name="connsiteY5" fmla="*/ 192813 h 1147600"/>
              <a:gd name="connsiteX6" fmla="*/ 0 w 7953031"/>
              <a:gd name="connsiteY6" fmla="*/ 297059 h 1147600"/>
              <a:gd name="connsiteX7" fmla="*/ 67633 w 7953031"/>
              <a:gd name="connsiteY7" fmla="*/ 371569 h 1147600"/>
              <a:gd name="connsiteX8" fmla="*/ 60890 w 7953031"/>
              <a:gd name="connsiteY8" fmla="*/ 433481 h 1147600"/>
              <a:gd name="connsiteX9" fmla="*/ 105987 w 7953031"/>
              <a:gd name="connsiteY9" fmla="*/ 494438 h 1147600"/>
              <a:gd name="connsiteX10" fmla="*/ 115670 w 7953031"/>
              <a:gd name="connsiteY10" fmla="*/ 550163 h 1147600"/>
              <a:gd name="connsiteX11" fmla="*/ 14192 w 7953031"/>
              <a:gd name="connsiteY11" fmla="*/ 622199 h 1147600"/>
              <a:gd name="connsiteX12" fmla="*/ 159962 w 7953031"/>
              <a:gd name="connsiteY12" fmla="*/ 675413 h 1147600"/>
              <a:gd name="connsiteX13" fmla="*/ 147262 w 7953031"/>
              <a:gd name="connsiteY13" fmla="*/ 738913 h 1147600"/>
              <a:gd name="connsiteX14" fmla="*/ 192506 w 7953031"/>
              <a:gd name="connsiteY14" fmla="*/ 769869 h 1147600"/>
              <a:gd name="connsiteX15" fmla="*/ 26248 w 7953031"/>
              <a:gd name="connsiteY15" fmla="*/ 800663 h 1147600"/>
              <a:gd name="connsiteX16" fmla="*/ 46329 w 7953031"/>
              <a:gd name="connsiteY16" fmla="*/ 917701 h 1147600"/>
              <a:gd name="connsiteX17" fmla="*/ 121396 w 7953031"/>
              <a:gd name="connsiteY17" fmla="*/ 998204 h 1147600"/>
              <a:gd name="connsiteX18" fmla="*/ 71062 w 7953031"/>
              <a:gd name="connsiteY18" fmla="*/ 1107213 h 1147600"/>
              <a:gd name="connsiteX19" fmla="*/ 104399 w 7953031"/>
              <a:gd name="connsiteY19" fmla="*/ 1122295 h 1147600"/>
              <a:gd name="connsiteX20" fmla="*/ 98166 w 7953031"/>
              <a:gd name="connsiteY20" fmla="*/ 1142773 h 1147600"/>
              <a:gd name="connsiteX21" fmla="*/ 7855212 w 7953031"/>
              <a:gd name="connsiteY21" fmla="*/ 1147600 h 1147600"/>
              <a:gd name="connsiteX22" fmla="*/ 7929105 w 7953031"/>
              <a:gd name="connsiteY22" fmla="*/ 1094513 h 1147600"/>
              <a:gd name="connsiteX23" fmla="*/ 7840205 w 7953031"/>
              <a:gd name="connsiteY23" fmla="*/ 1031013 h 1147600"/>
              <a:gd name="connsiteX24" fmla="*/ 7953031 w 7953031"/>
              <a:gd name="connsiteY24" fmla="*/ 954813 h 1147600"/>
              <a:gd name="connsiteX25" fmla="*/ 7852905 w 7953031"/>
              <a:gd name="connsiteY25" fmla="*/ 878613 h 1147600"/>
              <a:gd name="connsiteX26" fmla="*/ 7891005 w 7953031"/>
              <a:gd name="connsiteY26" fmla="*/ 802413 h 1147600"/>
              <a:gd name="connsiteX27" fmla="*/ 7852905 w 7953031"/>
              <a:gd name="connsiteY27" fmla="*/ 726213 h 1147600"/>
              <a:gd name="connsiteX28" fmla="*/ 7840205 w 7953031"/>
              <a:gd name="connsiteY28" fmla="*/ 662713 h 1147600"/>
              <a:gd name="connsiteX29" fmla="*/ 7865605 w 7953031"/>
              <a:gd name="connsiteY29" fmla="*/ 611913 h 1147600"/>
              <a:gd name="connsiteX30" fmla="*/ 7908468 w 7953031"/>
              <a:gd name="connsiteY30" fmla="*/ 536506 h 1147600"/>
              <a:gd name="connsiteX31" fmla="*/ 7854539 w 7953031"/>
              <a:gd name="connsiteY31" fmla="*/ 491394 h 1147600"/>
              <a:gd name="connsiteX32" fmla="*/ 7827505 w 7953031"/>
              <a:gd name="connsiteY32" fmla="*/ 408713 h 1147600"/>
              <a:gd name="connsiteX33" fmla="*/ 7942202 w 7953031"/>
              <a:gd name="connsiteY33" fmla="*/ 339922 h 1147600"/>
              <a:gd name="connsiteX34" fmla="*/ 7852905 w 7953031"/>
              <a:gd name="connsiteY34" fmla="*/ 269013 h 1147600"/>
              <a:gd name="connsiteX35" fmla="*/ 7865605 w 7953031"/>
              <a:gd name="connsiteY35" fmla="*/ 180113 h 1147600"/>
              <a:gd name="connsiteX36" fmla="*/ 7931073 w 7953031"/>
              <a:gd name="connsiteY36" fmla="*/ 143908 h 1147600"/>
              <a:gd name="connsiteX37" fmla="*/ 7849984 w 7953031"/>
              <a:gd name="connsiteY37" fmla="*/ 93627 h 1147600"/>
              <a:gd name="connsiteX38" fmla="*/ 7938918 w 7953031"/>
              <a:gd name="connsiteY38" fmla="*/ 0 h 1147600"/>
              <a:gd name="connsiteX39" fmla="*/ 7649312 w 7953031"/>
              <a:gd name="connsiteY39" fmla="*/ 2313 h 1147600"/>
              <a:gd name="connsiteX0" fmla="*/ 7649312 w 7953031"/>
              <a:gd name="connsiteY0" fmla="*/ 2313 h 1147600"/>
              <a:gd name="connsiteX1" fmla="*/ 239458 w 7953031"/>
              <a:gd name="connsiteY1" fmla="*/ 2313 h 1147600"/>
              <a:gd name="connsiteX2" fmla="*/ 55334 w 7953031"/>
              <a:gd name="connsiteY2" fmla="*/ 1606 h 1147600"/>
              <a:gd name="connsiteX3" fmla="*/ 32321 w 7953031"/>
              <a:gd name="connsiteY3" fmla="*/ 99292 h 1147600"/>
              <a:gd name="connsiteX4" fmla="*/ 198062 w 7953031"/>
              <a:gd name="connsiteY4" fmla="*/ 192813 h 1147600"/>
              <a:gd name="connsiteX5" fmla="*/ 134562 w 7953031"/>
              <a:gd name="connsiteY5" fmla="*/ 192813 h 1147600"/>
              <a:gd name="connsiteX6" fmla="*/ 0 w 7953031"/>
              <a:gd name="connsiteY6" fmla="*/ 297059 h 1147600"/>
              <a:gd name="connsiteX7" fmla="*/ 67633 w 7953031"/>
              <a:gd name="connsiteY7" fmla="*/ 371569 h 1147600"/>
              <a:gd name="connsiteX8" fmla="*/ 60890 w 7953031"/>
              <a:gd name="connsiteY8" fmla="*/ 433481 h 1147600"/>
              <a:gd name="connsiteX9" fmla="*/ 105987 w 7953031"/>
              <a:gd name="connsiteY9" fmla="*/ 494438 h 1147600"/>
              <a:gd name="connsiteX10" fmla="*/ 115670 w 7953031"/>
              <a:gd name="connsiteY10" fmla="*/ 550163 h 1147600"/>
              <a:gd name="connsiteX11" fmla="*/ 14192 w 7953031"/>
              <a:gd name="connsiteY11" fmla="*/ 622199 h 1147600"/>
              <a:gd name="connsiteX12" fmla="*/ 159962 w 7953031"/>
              <a:gd name="connsiteY12" fmla="*/ 675413 h 1147600"/>
              <a:gd name="connsiteX13" fmla="*/ 147262 w 7953031"/>
              <a:gd name="connsiteY13" fmla="*/ 738913 h 1147600"/>
              <a:gd name="connsiteX14" fmla="*/ 192506 w 7953031"/>
              <a:gd name="connsiteY14" fmla="*/ 769869 h 1147600"/>
              <a:gd name="connsiteX15" fmla="*/ 26248 w 7953031"/>
              <a:gd name="connsiteY15" fmla="*/ 800663 h 1147600"/>
              <a:gd name="connsiteX16" fmla="*/ 46329 w 7953031"/>
              <a:gd name="connsiteY16" fmla="*/ 917701 h 1147600"/>
              <a:gd name="connsiteX17" fmla="*/ 121396 w 7953031"/>
              <a:gd name="connsiteY17" fmla="*/ 998204 h 1147600"/>
              <a:gd name="connsiteX18" fmla="*/ 71062 w 7953031"/>
              <a:gd name="connsiteY18" fmla="*/ 1107213 h 1147600"/>
              <a:gd name="connsiteX19" fmla="*/ 104399 w 7953031"/>
              <a:gd name="connsiteY19" fmla="*/ 1122295 h 1147600"/>
              <a:gd name="connsiteX20" fmla="*/ 98166 w 7953031"/>
              <a:gd name="connsiteY20" fmla="*/ 1142773 h 1147600"/>
              <a:gd name="connsiteX21" fmla="*/ 7855212 w 7953031"/>
              <a:gd name="connsiteY21" fmla="*/ 1147600 h 1147600"/>
              <a:gd name="connsiteX22" fmla="*/ 7929105 w 7953031"/>
              <a:gd name="connsiteY22" fmla="*/ 1094513 h 1147600"/>
              <a:gd name="connsiteX23" fmla="*/ 7840205 w 7953031"/>
              <a:gd name="connsiteY23" fmla="*/ 1031013 h 1147600"/>
              <a:gd name="connsiteX24" fmla="*/ 7953031 w 7953031"/>
              <a:gd name="connsiteY24" fmla="*/ 954813 h 1147600"/>
              <a:gd name="connsiteX25" fmla="*/ 7852905 w 7953031"/>
              <a:gd name="connsiteY25" fmla="*/ 878613 h 1147600"/>
              <a:gd name="connsiteX26" fmla="*/ 7891005 w 7953031"/>
              <a:gd name="connsiteY26" fmla="*/ 802413 h 1147600"/>
              <a:gd name="connsiteX27" fmla="*/ 7852905 w 7953031"/>
              <a:gd name="connsiteY27" fmla="*/ 726213 h 1147600"/>
              <a:gd name="connsiteX28" fmla="*/ 7840205 w 7953031"/>
              <a:gd name="connsiteY28" fmla="*/ 662713 h 1147600"/>
              <a:gd name="connsiteX29" fmla="*/ 7865605 w 7953031"/>
              <a:gd name="connsiteY29" fmla="*/ 611913 h 1147600"/>
              <a:gd name="connsiteX30" fmla="*/ 7908468 w 7953031"/>
              <a:gd name="connsiteY30" fmla="*/ 536506 h 1147600"/>
              <a:gd name="connsiteX31" fmla="*/ 7854539 w 7953031"/>
              <a:gd name="connsiteY31" fmla="*/ 491394 h 1147600"/>
              <a:gd name="connsiteX32" fmla="*/ 7827505 w 7953031"/>
              <a:gd name="connsiteY32" fmla="*/ 408713 h 1147600"/>
              <a:gd name="connsiteX33" fmla="*/ 7942202 w 7953031"/>
              <a:gd name="connsiteY33" fmla="*/ 339922 h 1147600"/>
              <a:gd name="connsiteX34" fmla="*/ 7852905 w 7953031"/>
              <a:gd name="connsiteY34" fmla="*/ 269013 h 1147600"/>
              <a:gd name="connsiteX35" fmla="*/ 7865605 w 7953031"/>
              <a:gd name="connsiteY35" fmla="*/ 180113 h 1147600"/>
              <a:gd name="connsiteX36" fmla="*/ 7931073 w 7953031"/>
              <a:gd name="connsiteY36" fmla="*/ 143908 h 1147600"/>
              <a:gd name="connsiteX37" fmla="*/ 7849984 w 7953031"/>
              <a:gd name="connsiteY37" fmla="*/ 93627 h 1147600"/>
              <a:gd name="connsiteX38" fmla="*/ 7938918 w 7953031"/>
              <a:gd name="connsiteY38" fmla="*/ 0 h 1147600"/>
              <a:gd name="connsiteX39" fmla="*/ 7649312 w 7953031"/>
              <a:gd name="connsiteY39" fmla="*/ 2313 h 1147600"/>
              <a:gd name="connsiteX0" fmla="*/ 7686707 w 7990426"/>
              <a:gd name="connsiteY0" fmla="*/ 2313 h 1147600"/>
              <a:gd name="connsiteX1" fmla="*/ 276853 w 7990426"/>
              <a:gd name="connsiteY1" fmla="*/ 2313 h 1147600"/>
              <a:gd name="connsiteX2" fmla="*/ 92729 w 7990426"/>
              <a:gd name="connsiteY2" fmla="*/ 1606 h 1147600"/>
              <a:gd name="connsiteX3" fmla="*/ 69716 w 7990426"/>
              <a:gd name="connsiteY3" fmla="*/ 99292 h 1147600"/>
              <a:gd name="connsiteX4" fmla="*/ 235457 w 7990426"/>
              <a:gd name="connsiteY4" fmla="*/ 192813 h 1147600"/>
              <a:gd name="connsiteX5" fmla="*/ 0 w 7990426"/>
              <a:gd name="connsiteY5" fmla="*/ 218040 h 1147600"/>
              <a:gd name="connsiteX6" fmla="*/ 37395 w 7990426"/>
              <a:gd name="connsiteY6" fmla="*/ 297059 h 1147600"/>
              <a:gd name="connsiteX7" fmla="*/ 105028 w 7990426"/>
              <a:gd name="connsiteY7" fmla="*/ 371569 h 1147600"/>
              <a:gd name="connsiteX8" fmla="*/ 98285 w 7990426"/>
              <a:gd name="connsiteY8" fmla="*/ 433481 h 1147600"/>
              <a:gd name="connsiteX9" fmla="*/ 143382 w 7990426"/>
              <a:gd name="connsiteY9" fmla="*/ 494438 h 1147600"/>
              <a:gd name="connsiteX10" fmla="*/ 153065 w 7990426"/>
              <a:gd name="connsiteY10" fmla="*/ 550163 h 1147600"/>
              <a:gd name="connsiteX11" fmla="*/ 51587 w 7990426"/>
              <a:gd name="connsiteY11" fmla="*/ 622199 h 1147600"/>
              <a:gd name="connsiteX12" fmla="*/ 197357 w 7990426"/>
              <a:gd name="connsiteY12" fmla="*/ 675413 h 1147600"/>
              <a:gd name="connsiteX13" fmla="*/ 184657 w 7990426"/>
              <a:gd name="connsiteY13" fmla="*/ 738913 h 1147600"/>
              <a:gd name="connsiteX14" fmla="*/ 229901 w 7990426"/>
              <a:gd name="connsiteY14" fmla="*/ 769869 h 1147600"/>
              <a:gd name="connsiteX15" fmla="*/ 63643 w 7990426"/>
              <a:gd name="connsiteY15" fmla="*/ 800663 h 1147600"/>
              <a:gd name="connsiteX16" fmla="*/ 83724 w 7990426"/>
              <a:gd name="connsiteY16" fmla="*/ 917701 h 1147600"/>
              <a:gd name="connsiteX17" fmla="*/ 158791 w 7990426"/>
              <a:gd name="connsiteY17" fmla="*/ 998204 h 1147600"/>
              <a:gd name="connsiteX18" fmla="*/ 108457 w 7990426"/>
              <a:gd name="connsiteY18" fmla="*/ 1107213 h 1147600"/>
              <a:gd name="connsiteX19" fmla="*/ 141794 w 7990426"/>
              <a:gd name="connsiteY19" fmla="*/ 1122295 h 1147600"/>
              <a:gd name="connsiteX20" fmla="*/ 135561 w 7990426"/>
              <a:gd name="connsiteY20" fmla="*/ 1142773 h 1147600"/>
              <a:gd name="connsiteX21" fmla="*/ 7892607 w 7990426"/>
              <a:gd name="connsiteY21" fmla="*/ 1147600 h 1147600"/>
              <a:gd name="connsiteX22" fmla="*/ 7966500 w 7990426"/>
              <a:gd name="connsiteY22" fmla="*/ 1094513 h 1147600"/>
              <a:gd name="connsiteX23" fmla="*/ 7877600 w 7990426"/>
              <a:gd name="connsiteY23" fmla="*/ 1031013 h 1147600"/>
              <a:gd name="connsiteX24" fmla="*/ 7990426 w 7990426"/>
              <a:gd name="connsiteY24" fmla="*/ 954813 h 1147600"/>
              <a:gd name="connsiteX25" fmla="*/ 7890300 w 7990426"/>
              <a:gd name="connsiteY25" fmla="*/ 878613 h 1147600"/>
              <a:gd name="connsiteX26" fmla="*/ 7928400 w 7990426"/>
              <a:gd name="connsiteY26" fmla="*/ 802413 h 1147600"/>
              <a:gd name="connsiteX27" fmla="*/ 7890300 w 7990426"/>
              <a:gd name="connsiteY27" fmla="*/ 726213 h 1147600"/>
              <a:gd name="connsiteX28" fmla="*/ 7877600 w 7990426"/>
              <a:gd name="connsiteY28" fmla="*/ 662713 h 1147600"/>
              <a:gd name="connsiteX29" fmla="*/ 7903000 w 7990426"/>
              <a:gd name="connsiteY29" fmla="*/ 611913 h 1147600"/>
              <a:gd name="connsiteX30" fmla="*/ 7945863 w 7990426"/>
              <a:gd name="connsiteY30" fmla="*/ 536506 h 1147600"/>
              <a:gd name="connsiteX31" fmla="*/ 7891934 w 7990426"/>
              <a:gd name="connsiteY31" fmla="*/ 491394 h 1147600"/>
              <a:gd name="connsiteX32" fmla="*/ 7864900 w 7990426"/>
              <a:gd name="connsiteY32" fmla="*/ 408713 h 1147600"/>
              <a:gd name="connsiteX33" fmla="*/ 7979597 w 7990426"/>
              <a:gd name="connsiteY33" fmla="*/ 339922 h 1147600"/>
              <a:gd name="connsiteX34" fmla="*/ 7890300 w 7990426"/>
              <a:gd name="connsiteY34" fmla="*/ 269013 h 1147600"/>
              <a:gd name="connsiteX35" fmla="*/ 7903000 w 7990426"/>
              <a:gd name="connsiteY35" fmla="*/ 180113 h 1147600"/>
              <a:gd name="connsiteX36" fmla="*/ 7968468 w 7990426"/>
              <a:gd name="connsiteY36" fmla="*/ 143908 h 1147600"/>
              <a:gd name="connsiteX37" fmla="*/ 7887379 w 7990426"/>
              <a:gd name="connsiteY37" fmla="*/ 93627 h 1147600"/>
              <a:gd name="connsiteX38" fmla="*/ 7976313 w 7990426"/>
              <a:gd name="connsiteY38" fmla="*/ 0 h 1147600"/>
              <a:gd name="connsiteX39" fmla="*/ 7686707 w 7990426"/>
              <a:gd name="connsiteY39" fmla="*/ 2313 h 1147600"/>
              <a:gd name="connsiteX0" fmla="*/ 7686707 w 7990426"/>
              <a:gd name="connsiteY0" fmla="*/ 2313 h 1147600"/>
              <a:gd name="connsiteX1" fmla="*/ 276853 w 7990426"/>
              <a:gd name="connsiteY1" fmla="*/ 2313 h 1147600"/>
              <a:gd name="connsiteX2" fmla="*/ 92729 w 7990426"/>
              <a:gd name="connsiteY2" fmla="*/ 1606 h 1147600"/>
              <a:gd name="connsiteX3" fmla="*/ 69716 w 7990426"/>
              <a:gd name="connsiteY3" fmla="*/ 99292 h 1147600"/>
              <a:gd name="connsiteX4" fmla="*/ 123685 w 7990426"/>
              <a:gd name="connsiteY4" fmla="*/ 167586 h 1147600"/>
              <a:gd name="connsiteX5" fmla="*/ 0 w 7990426"/>
              <a:gd name="connsiteY5" fmla="*/ 218040 h 1147600"/>
              <a:gd name="connsiteX6" fmla="*/ 37395 w 7990426"/>
              <a:gd name="connsiteY6" fmla="*/ 297059 h 1147600"/>
              <a:gd name="connsiteX7" fmla="*/ 105028 w 7990426"/>
              <a:gd name="connsiteY7" fmla="*/ 371569 h 1147600"/>
              <a:gd name="connsiteX8" fmla="*/ 98285 w 7990426"/>
              <a:gd name="connsiteY8" fmla="*/ 433481 h 1147600"/>
              <a:gd name="connsiteX9" fmla="*/ 143382 w 7990426"/>
              <a:gd name="connsiteY9" fmla="*/ 494438 h 1147600"/>
              <a:gd name="connsiteX10" fmla="*/ 153065 w 7990426"/>
              <a:gd name="connsiteY10" fmla="*/ 550163 h 1147600"/>
              <a:gd name="connsiteX11" fmla="*/ 51587 w 7990426"/>
              <a:gd name="connsiteY11" fmla="*/ 622199 h 1147600"/>
              <a:gd name="connsiteX12" fmla="*/ 197357 w 7990426"/>
              <a:gd name="connsiteY12" fmla="*/ 675413 h 1147600"/>
              <a:gd name="connsiteX13" fmla="*/ 184657 w 7990426"/>
              <a:gd name="connsiteY13" fmla="*/ 738913 h 1147600"/>
              <a:gd name="connsiteX14" fmla="*/ 229901 w 7990426"/>
              <a:gd name="connsiteY14" fmla="*/ 769869 h 1147600"/>
              <a:gd name="connsiteX15" fmla="*/ 63643 w 7990426"/>
              <a:gd name="connsiteY15" fmla="*/ 800663 h 1147600"/>
              <a:gd name="connsiteX16" fmla="*/ 83724 w 7990426"/>
              <a:gd name="connsiteY16" fmla="*/ 917701 h 1147600"/>
              <a:gd name="connsiteX17" fmla="*/ 158791 w 7990426"/>
              <a:gd name="connsiteY17" fmla="*/ 998204 h 1147600"/>
              <a:gd name="connsiteX18" fmla="*/ 108457 w 7990426"/>
              <a:gd name="connsiteY18" fmla="*/ 1107213 h 1147600"/>
              <a:gd name="connsiteX19" fmla="*/ 141794 w 7990426"/>
              <a:gd name="connsiteY19" fmla="*/ 1122295 h 1147600"/>
              <a:gd name="connsiteX20" fmla="*/ 135561 w 7990426"/>
              <a:gd name="connsiteY20" fmla="*/ 1142773 h 1147600"/>
              <a:gd name="connsiteX21" fmla="*/ 7892607 w 7990426"/>
              <a:gd name="connsiteY21" fmla="*/ 1147600 h 1147600"/>
              <a:gd name="connsiteX22" fmla="*/ 7966500 w 7990426"/>
              <a:gd name="connsiteY22" fmla="*/ 1094513 h 1147600"/>
              <a:gd name="connsiteX23" fmla="*/ 7877600 w 7990426"/>
              <a:gd name="connsiteY23" fmla="*/ 1031013 h 1147600"/>
              <a:gd name="connsiteX24" fmla="*/ 7990426 w 7990426"/>
              <a:gd name="connsiteY24" fmla="*/ 954813 h 1147600"/>
              <a:gd name="connsiteX25" fmla="*/ 7890300 w 7990426"/>
              <a:gd name="connsiteY25" fmla="*/ 878613 h 1147600"/>
              <a:gd name="connsiteX26" fmla="*/ 7928400 w 7990426"/>
              <a:gd name="connsiteY26" fmla="*/ 802413 h 1147600"/>
              <a:gd name="connsiteX27" fmla="*/ 7890300 w 7990426"/>
              <a:gd name="connsiteY27" fmla="*/ 726213 h 1147600"/>
              <a:gd name="connsiteX28" fmla="*/ 7877600 w 7990426"/>
              <a:gd name="connsiteY28" fmla="*/ 662713 h 1147600"/>
              <a:gd name="connsiteX29" fmla="*/ 7903000 w 7990426"/>
              <a:gd name="connsiteY29" fmla="*/ 611913 h 1147600"/>
              <a:gd name="connsiteX30" fmla="*/ 7945863 w 7990426"/>
              <a:gd name="connsiteY30" fmla="*/ 536506 h 1147600"/>
              <a:gd name="connsiteX31" fmla="*/ 7891934 w 7990426"/>
              <a:gd name="connsiteY31" fmla="*/ 491394 h 1147600"/>
              <a:gd name="connsiteX32" fmla="*/ 7864900 w 7990426"/>
              <a:gd name="connsiteY32" fmla="*/ 408713 h 1147600"/>
              <a:gd name="connsiteX33" fmla="*/ 7979597 w 7990426"/>
              <a:gd name="connsiteY33" fmla="*/ 339922 h 1147600"/>
              <a:gd name="connsiteX34" fmla="*/ 7890300 w 7990426"/>
              <a:gd name="connsiteY34" fmla="*/ 269013 h 1147600"/>
              <a:gd name="connsiteX35" fmla="*/ 7903000 w 7990426"/>
              <a:gd name="connsiteY35" fmla="*/ 180113 h 1147600"/>
              <a:gd name="connsiteX36" fmla="*/ 7968468 w 7990426"/>
              <a:gd name="connsiteY36" fmla="*/ 143908 h 1147600"/>
              <a:gd name="connsiteX37" fmla="*/ 7887379 w 7990426"/>
              <a:gd name="connsiteY37" fmla="*/ 93627 h 1147600"/>
              <a:gd name="connsiteX38" fmla="*/ 7976313 w 7990426"/>
              <a:gd name="connsiteY38" fmla="*/ 0 h 1147600"/>
              <a:gd name="connsiteX39" fmla="*/ 7686707 w 7990426"/>
              <a:gd name="connsiteY39" fmla="*/ 2313 h 1147600"/>
              <a:gd name="connsiteX0" fmla="*/ 7649312 w 7953031"/>
              <a:gd name="connsiteY0" fmla="*/ 2313 h 1147600"/>
              <a:gd name="connsiteX1" fmla="*/ 239458 w 7953031"/>
              <a:gd name="connsiteY1" fmla="*/ 2313 h 1147600"/>
              <a:gd name="connsiteX2" fmla="*/ 55334 w 7953031"/>
              <a:gd name="connsiteY2" fmla="*/ 1606 h 1147600"/>
              <a:gd name="connsiteX3" fmla="*/ 32321 w 7953031"/>
              <a:gd name="connsiteY3" fmla="*/ 99292 h 1147600"/>
              <a:gd name="connsiteX4" fmla="*/ 86290 w 7953031"/>
              <a:gd name="connsiteY4" fmla="*/ 167586 h 1147600"/>
              <a:gd name="connsiteX5" fmla="*/ 14192 w 7953031"/>
              <a:gd name="connsiteY5" fmla="*/ 233176 h 1147600"/>
              <a:gd name="connsiteX6" fmla="*/ 0 w 7953031"/>
              <a:gd name="connsiteY6" fmla="*/ 297059 h 1147600"/>
              <a:gd name="connsiteX7" fmla="*/ 67633 w 7953031"/>
              <a:gd name="connsiteY7" fmla="*/ 371569 h 1147600"/>
              <a:gd name="connsiteX8" fmla="*/ 60890 w 7953031"/>
              <a:gd name="connsiteY8" fmla="*/ 433481 h 1147600"/>
              <a:gd name="connsiteX9" fmla="*/ 105987 w 7953031"/>
              <a:gd name="connsiteY9" fmla="*/ 494438 h 1147600"/>
              <a:gd name="connsiteX10" fmla="*/ 115670 w 7953031"/>
              <a:gd name="connsiteY10" fmla="*/ 550163 h 1147600"/>
              <a:gd name="connsiteX11" fmla="*/ 14192 w 7953031"/>
              <a:gd name="connsiteY11" fmla="*/ 622199 h 1147600"/>
              <a:gd name="connsiteX12" fmla="*/ 159962 w 7953031"/>
              <a:gd name="connsiteY12" fmla="*/ 675413 h 1147600"/>
              <a:gd name="connsiteX13" fmla="*/ 147262 w 7953031"/>
              <a:gd name="connsiteY13" fmla="*/ 738913 h 1147600"/>
              <a:gd name="connsiteX14" fmla="*/ 192506 w 7953031"/>
              <a:gd name="connsiteY14" fmla="*/ 769869 h 1147600"/>
              <a:gd name="connsiteX15" fmla="*/ 26248 w 7953031"/>
              <a:gd name="connsiteY15" fmla="*/ 800663 h 1147600"/>
              <a:gd name="connsiteX16" fmla="*/ 46329 w 7953031"/>
              <a:gd name="connsiteY16" fmla="*/ 917701 h 1147600"/>
              <a:gd name="connsiteX17" fmla="*/ 121396 w 7953031"/>
              <a:gd name="connsiteY17" fmla="*/ 998204 h 1147600"/>
              <a:gd name="connsiteX18" fmla="*/ 71062 w 7953031"/>
              <a:gd name="connsiteY18" fmla="*/ 1107213 h 1147600"/>
              <a:gd name="connsiteX19" fmla="*/ 104399 w 7953031"/>
              <a:gd name="connsiteY19" fmla="*/ 1122295 h 1147600"/>
              <a:gd name="connsiteX20" fmla="*/ 98166 w 7953031"/>
              <a:gd name="connsiteY20" fmla="*/ 1142773 h 1147600"/>
              <a:gd name="connsiteX21" fmla="*/ 7855212 w 7953031"/>
              <a:gd name="connsiteY21" fmla="*/ 1147600 h 1147600"/>
              <a:gd name="connsiteX22" fmla="*/ 7929105 w 7953031"/>
              <a:gd name="connsiteY22" fmla="*/ 1094513 h 1147600"/>
              <a:gd name="connsiteX23" fmla="*/ 7840205 w 7953031"/>
              <a:gd name="connsiteY23" fmla="*/ 1031013 h 1147600"/>
              <a:gd name="connsiteX24" fmla="*/ 7953031 w 7953031"/>
              <a:gd name="connsiteY24" fmla="*/ 954813 h 1147600"/>
              <a:gd name="connsiteX25" fmla="*/ 7852905 w 7953031"/>
              <a:gd name="connsiteY25" fmla="*/ 878613 h 1147600"/>
              <a:gd name="connsiteX26" fmla="*/ 7891005 w 7953031"/>
              <a:gd name="connsiteY26" fmla="*/ 802413 h 1147600"/>
              <a:gd name="connsiteX27" fmla="*/ 7852905 w 7953031"/>
              <a:gd name="connsiteY27" fmla="*/ 726213 h 1147600"/>
              <a:gd name="connsiteX28" fmla="*/ 7840205 w 7953031"/>
              <a:gd name="connsiteY28" fmla="*/ 662713 h 1147600"/>
              <a:gd name="connsiteX29" fmla="*/ 7865605 w 7953031"/>
              <a:gd name="connsiteY29" fmla="*/ 611913 h 1147600"/>
              <a:gd name="connsiteX30" fmla="*/ 7908468 w 7953031"/>
              <a:gd name="connsiteY30" fmla="*/ 536506 h 1147600"/>
              <a:gd name="connsiteX31" fmla="*/ 7854539 w 7953031"/>
              <a:gd name="connsiteY31" fmla="*/ 491394 h 1147600"/>
              <a:gd name="connsiteX32" fmla="*/ 7827505 w 7953031"/>
              <a:gd name="connsiteY32" fmla="*/ 408713 h 1147600"/>
              <a:gd name="connsiteX33" fmla="*/ 7942202 w 7953031"/>
              <a:gd name="connsiteY33" fmla="*/ 339922 h 1147600"/>
              <a:gd name="connsiteX34" fmla="*/ 7852905 w 7953031"/>
              <a:gd name="connsiteY34" fmla="*/ 269013 h 1147600"/>
              <a:gd name="connsiteX35" fmla="*/ 7865605 w 7953031"/>
              <a:gd name="connsiteY35" fmla="*/ 180113 h 1147600"/>
              <a:gd name="connsiteX36" fmla="*/ 7931073 w 7953031"/>
              <a:gd name="connsiteY36" fmla="*/ 143908 h 1147600"/>
              <a:gd name="connsiteX37" fmla="*/ 7849984 w 7953031"/>
              <a:gd name="connsiteY37" fmla="*/ 93627 h 1147600"/>
              <a:gd name="connsiteX38" fmla="*/ 7938918 w 7953031"/>
              <a:gd name="connsiteY38" fmla="*/ 0 h 1147600"/>
              <a:gd name="connsiteX39" fmla="*/ 7649312 w 7953031"/>
              <a:gd name="connsiteY39" fmla="*/ 2313 h 1147600"/>
              <a:gd name="connsiteX0" fmla="*/ 7688404 w 7992123"/>
              <a:gd name="connsiteY0" fmla="*/ 2313 h 1147600"/>
              <a:gd name="connsiteX1" fmla="*/ 278550 w 7992123"/>
              <a:gd name="connsiteY1" fmla="*/ 2313 h 1147600"/>
              <a:gd name="connsiteX2" fmla="*/ 94426 w 7992123"/>
              <a:gd name="connsiteY2" fmla="*/ 1606 h 1147600"/>
              <a:gd name="connsiteX3" fmla="*/ 71413 w 7992123"/>
              <a:gd name="connsiteY3" fmla="*/ 99292 h 1147600"/>
              <a:gd name="connsiteX4" fmla="*/ 125382 w 7992123"/>
              <a:gd name="connsiteY4" fmla="*/ 167586 h 1147600"/>
              <a:gd name="connsiteX5" fmla="*/ 53284 w 7992123"/>
              <a:gd name="connsiteY5" fmla="*/ 233176 h 1147600"/>
              <a:gd name="connsiteX6" fmla="*/ 39092 w 7992123"/>
              <a:gd name="connsiteY6" fmla="*/ 297059 h 1147600"/>
              <a:gd name="connsiteX7" fmla="*/ 106725 w 7992123"/>
              <a:gd name="connsiteY7" fmla="*/ 371569 h 1147600"/>
              <a:gd name="connsiteX8" fmla="*/ 99982 w 7992123"/>
              <a:gd name="connsiteY8" fmla="*/ 433481 h 1147600"/>
              <a:gd name="connsiteX9" fmla="*/ 145079 w 7992123"/>
              <a:gd name="connsiteY9" fmla="*/ 494438 h 1147600"/>
              <a:gd name="connsiteX10" fmla="*/ 0 w 7992123"/>
              <a:gd name="connsiteY10" fmla="*/ 532504 h 1147600"/>
              <a:gd name="connsiteX11" fmla="*/ 53284 w 7992123"/>
              <a:gd name="connsiteY11" fmla="*/ 622199 h 1147600"/>
              <a:gd name="connsiteX12" fmla="*/ 199054 w 7992123"/>
              <a:gd name="connsiteY12" fmla="*/ 675413 h 1147600"/>
              <a:gd name="connsiteX13" fmla="*/ 186354 w 7992123"/>
              <a:gd name="connsiteY13" fmla="*/ 738913 h 1147600"/>
              <a:gd name="connsiteX14" fmla="*/ 231598 w 7992123"/>
              <a:gd name="connsiteY14" fmla="*/ 769869 h 1147600"/>
              <a:gd name="connsiteX15" fmla="*/ 65340 w 7992123"/>
              <a:gd name="connsiteY15" fmla="*/ 800663 h 1147600"/>
              <a:gd name="connsiteX16" fmla="*/ 85421 w 7992123"/>
              <a:gd name="connsiteY16" fmla="*/ 917701 h 1147600"/>
              <a:gd name="connsiteX17" fmla="*/ 160488 w 7992123"/>
              <a:gd name="connsiteY17" fmla="*/ 998204 h 1147600"/>
              <a:gd name="connsiteX18" fmla="*/ 110154 w 7992123"/>
              <a:gd name="connsiteY18" fmla="*/ 1107213 h 1147600"/>
              <a:gd name="connsiteX19" fmla="*/ 143491 w 7992123"/>
              <a:gd name="connsiteY19" fmla="*/ 1122295 h 1147600"/>
              <a:gd name="connsiteX20" fmla="*/ 137258 w 7992123"/>
              <a:gd name="connsiteY20" fmla="*/ 1142773 h 1147600"/>
              <a:gd name="connsiteX21" fmla="*/ 7894304 w 7992123"/>
              <a:gd name="connsiteY21" fmla="*/ 1147600 h 1147600"/>
              <a:gd name="connsiteX22" fmla="*/ 7968197 w 7992123"/>
              <a:gd name="connsiteY22" fmla="*/ 1094513 h 1147600"/>
              <a:gd name="connsiteX23" fmla="*/ 7879297 w 7992123"/>
              <a:gd name="connsiteY23" fmla="*/ 1031013 h 1147600"/>
              <a:gd name="connsiteX24" fmla="*/ 7992123 w 7992123"/>
              <a:gd name="connsiteY24" fmla="*/ 954813 h 1147600"/>
              <a:gd name="connsiteX25" fmla="*/ 7891997 w 7992123"/>
              <a:gd name="connsiteY25" fmla="*/ 878613 h 1147600"/>
              <a:gd name="connsiteX26" fmla="*/ 7930097 w 7992123"/>
              <a:gd name="connsiteY26" fmla="*/ 802413 h 1147600"/>
              <a:gd name="connsiteX27" fmla="*/ 7891997 w 7992123"/>
              <a:gd name="connsiteY27" fmla="*/ 726213 h 1147600"/>
              <a:gd name="connsiteX28" fmla="*/ 7879297 w 7992123"/>
              <a:gd name="connsiteY28" fmla="*/ 662713 h 1147600"/>
              <a:gd name="connsiteX29" fmla="*/ 7904697 w 7992123"/>
              <a:gd name="connsiteY29" fmla="*/ 611913 h 1147600"/>
              <a:gd name="connsiteX30" fmla="*/ 7947560 w 7992123"/>
              <a:gd name="connsiteY30" fmla="*/ 536506 h 1147600"/>
              <a:gd name="connsiteX31" fmla="*/ 7893631 w 7992123"/>
              <a:gd name="connsiteY31" fmla="*/ 491394 h 1147600"/>
              <a:gd name="connsiteX32" fmla="*/ 7866597 w 7992123"/>
              <a:gd name="connsiteY32" fmla="*/ 408713 h 1147600"/>
              <a:gd name="connsiteX33" fmla="*/ 7981294 w 7992123"/>
              <a:gd name="connsiteY33" fmla="*/ 339922 h 1147600"/>
              <a:gd name="connsiteX34" fmla="*/ 7891997 w 7992123"/>
              <a:gd name="connsiteY34" fmla="*/ 269013 h 1147600"/>
              <a:gd name="connsiteX35" fmla="*/ 7904697 w 7992123"/>
              <a:gd name="connsiteY35" fmla="*/ 180113 h 1147600"/>
              <a:gd name="connsiteX36" fmla="*/ 7970165 w 7992123"/>
              <a:gd name="connsiteY36" fmla="*/ 143908 h 1147600"/>
              <a:gd name="connsiteX37" fmla="*/ 7889076 w 7992123"/>
              <a:gd name="connsiteY37" fmla="*/ 93627 h 1147600"/>
              <a:gd name="connsiteX38" fmla="*/ 7978010 w 7992123"/>
              <a:gd name="connsiteY38" fmla="*/ 0 h 1147600"/>
              <a:gd name="connsiteX39" fmla="*/ 7688404 w 7992123"/>
              <a:gd name="connsiteY39" fmla="*/ 2313 h 1147600"/>
              <a:gd name="connsiteX0" fmla="*/ 7688404 w 7992123"/>
              <a:gd name="connsiteY0" fmla="*/ 2313 h 1147600"/>
              <a:gd name="connsiteX1" fmla="*/ 278550 w 7992123"/>
              <a:gd name="connsiteY1" fmla="*/ 2313 h 1147600"/>
              <a:gd name="connsiteX2" fmla="*/ 94426 w 7992123"/>
              <a:gd name="connsiteY2" fmla="*/ 1606 h 1147600"/>
              <a:gd name="connsiteX3" fmla="*/ 71413 w 7992123"/>
              <a:gd name="connsiteY3" fmla="*/ 99292 h 1147600"/>
              <a:gd name="connsiteX4" fmla="*/ 125382 w 7992123"/>
              <a:gd name="connsiteY4" fmla="*/ 167586 h 1147600"/>
              <a:gd name="connsiteX5" fmla="*/ 53284 w 7992123"/>
              <a:gd name="connsiteY5" fmla="*/ 233176 h 1147600"/>
              <a:gd name="connsiteX6" fmla="*/ 39092 w 7992123"/>
              <a:gd name="connsiteY6" fmla="*/ 297059 h 1147600"/>
              <a:gd name="connsiteX7" fmla="*/ 106725 w 7992123"/>
              <a:gd name="connsiteY7" fmla="*/ 371569 h 1147600"/>
              <a:gd name="connsiteX8" fmla="*/ 99982 w 7992123"/>
              <a:gd name="connsiteY8" fmla="*/ 433481 h 1147600"/>
              <a:gd name="connsiteX9" fmla="*/ 119286 w 7992123"/>
              <a:gd name="connsiteY9" fmla="*/ 464166 h 1147600"/>
              <a:gd name="connsiteX10" fmla="*/ 0 w 7992123"/>
              <a:gd name="connsiteY10" fmla="*/ 532504 h 1147600"/>
              <a:gd name="connsiteX11" fmla="*/ 53284 w 7992123"/>
              <a:gd name="connsiteY11" fmla="*/ 622199 h 1147600"/>
              <a:gd name="connsiteX12" fmla="*/ 199054 w 7992123"/>
              <a:gd name="connsiteY12" fmla="*/ 675413 h 1147600"/>
              <a:gd name="connsiteX13" fmla="*/ 186354 w 7992123"/>
              <a:gd name="connsiteY13" fmla="*/ 738913 h 1147600"/>
              <a:gd name="connsiteX14" fmla="*/ 231598 w 7992123"/>
              <a:gd name="connsiteY14" fmla="*/ 769869 h 1147600"/>
              <a:gd name="connsiteX15" fmla="*/ 65340 w 7992123"/>
              <a:gd name="connsiteY15" fmla="*/ 800663 h 1147600"/>
              <a:gd name="connsiteX16" fmla="*/ 85421 w 7992123"/>
              <a:gd name="connsiteY16" fmla="*/ 917701 h 1147600"/>
              <a:gd name="connsiteX17" fmla="*/ 160488 w 7992123"/>
              <a:gd name="connsiteY17" fmla="*/ 998204 h 1147600"/>
              <a:gd name="connsiteX18" fmla="*/ 110154 w 7992123"/>
              <a:gd name="connsiteY18" fmla="*/ 1107213 h 1147600"/>
              <a:gd name="connsiteX19" fmla="*/ 143491 w 7992123"/>
              <a:gd name="connsiteY19" fmla="*/ 1122295 h 1147600"/>
              <a:gd name="connsiteX20" fmla="*/ 137258 w 7992123"/>
              <a:gd name="connsiteY20" fmla="*/ 1142773 h 1147600"/>
              <a:gd name="connsiteX21" fmla="*/ 7894304 w 7992123"/>
              <a:gd name="connsiteY21" fmla="*/ 1147600 h 1147600"/>
              <a:gd name="connsiteX22" fmla="*/ 7968197 w 7992123"/>
              <a:gd name="connsiteY22" fmla="*/ 1094513 h 1147600"/>
              <a:gd name="connsiteX23" fmla="*/ 7879297 w 7992123"/>
              <a:gd name="connsiteY23" fmla="*/ 1031013 h 1147600"/>
              <a:gd name="connsiteX24" fmla="*/ 7992123 w 7992123"/>
              <a:gd name="connsiteY24" fmla="*/ 954813 h 1147600"/>
              <a:gd name="connsiteX25" fmla="*/ 7891997 w 7992123"/>
              <a:gd name="connsiteY25" fmla="*/ 878613 h 1147600"/>
              <a:gd name="connsiteX26" fmla="*/ 7930097 w 7992123"/>
              <a:gd name="connsiteY26" fmla="*/ 802413 h 1147600"/>
              <a:gd name="connsiteX27" fmla="*/ 7891997 w 7992123"/>
              <a:gd name="connsiteY27" fmla="*/ 726213 h 1147600"/>
              <a:gd name="connsiteX28" fmla="*/ 7879297 w 7992123"/>
              <a:gd name="connsiteY28" fmla="*/ 662713 h 1147600"/>
              <a:gd name="connsiteX29" fmla="*/ 7904697 w 7992123"/>
              <a:gd name="connsiteY29" fmla="*/ 611913 h 1147600"/>
              <a:gd name="connsiteX30" fmla="*/ 7947560 w 7992123"/>
              <a:gd name="connsiteY30" fmla="*/ 536506 h 1147600"/>
              <a:gd name="connsiteX31" fmla="*/ 7893631 w 7992123"/>
              <a:gd name="connsiteY31" fmla="*/ 491394 h 1147600"/>
              <a:gd name="connsiteX32" fmla="*/ 7866597 w 7992123"/>
              <a:gd name="connsiteY32" fmla="*/ 408713 h 1147600"/>
              <a:gd name="connsiteX33" fmla="*/ 7981294 w 7992123"/>
              <a:gd name="connsiteY33" fmla="*/ 339922 h 1147600"/>
              <a:gd name="connsiteX34" fmla="*/ 7891997 w 7992123"/>
              <a:gd name="connsiteY34" fmla="*/ 269013 h 1147600"/>
              <a:gd name="connsiteX35" fmla="*/ 7904697 w 7992123"/>
              <a:gd name="connsiteY35" fmla="*/ 180113 h 1147600"/>
              <a:gd name="connsiteX36" fmla="*/ 7970165 w 7992123"/>
              <a:gd name="connsiteY36" fmla="*/ 143908 h 1147600"/>
              <a:gd name="connsiteX37" fmla="*/ 7889076 w 7992123"/>
              <a:gd name="connsiteY37" fmla="*/ 93627 h 1147600"/>
              <a:gd name="connsiteX38" fmla="*/ 7978010 w 7992123"/>
              <a:gd name="connsiteY38" fmla="*/ 0 h 1147600"/>
              <a:gd name="connsiteX39" fmla="*/ 7688404 w 7992123"/>
              <a:gd name="connsiteY39" fmla="*/ 2313 h 1147600"/>
              <a:gd name="connsiteX0" fmla="*/ 7688404 w 7992123"/>
              <a:gd name="connsiteY0" fmla="*/ 2313 h 1147600"/>
              <a:gd name="connsiteX1" fmla="*/ 278550 w 7992123"/>
              <a:gd name="connsiteY1" fmla="*/ 2313 h 1147600"/>
              <a:gd name="connsiteX2" fmla="*/ 94426 w 7992123"/>
              <a:gd name="connsiteY2" fmla="*/ 1606 h 1147600"/>
              <a:gd name="connsiteX3" fmla="*/ 71413 w 7992123"/>
              <a:gd name="connsiteY3" fmla="*/ 99292 h 1147600"/>
              <a:gd name="connsiteX4" fmla="*/ 125382 w 7992123"/>
              <a:gd name="connsiteY4" fmla="*/ 167586 h 1147600"/>
              <a:gd name="connsiteX5" fmla="*/ 53284 w 7992123"/>
              <a:gd name="connsiteY5" fmla="*/ 233176 h 1147600"/>
              <a:gd name="connsiteX6" fmla="*/ 39092 w 7992123"/>
              <a:gd name="connsiteY6" fmla="*/ 297059 h 1147600"/>
              <a:gd name="connsiteX7" fmla="*/ 106725 w 7992123"/>
              <a:gd name="connsiteY7" fmla="*/ 371569 h 1147600"/>
              <a:gd name="connsiteX8" fmla="*/ 99982 w 7992123"/>
              <a:gd name="connsiteY8" fmla="*/ 433481 h 1147600"/>
              <a:gd name="connsiteX9" fmla="*/ 119286 w 7992123"/>
              <a:gd name="connsiteY9" fmla="*/ 464166 h 1147600"/>
              <a:gd name="connsiteX10" fmla="*/ 0 w 7992123"/>
              <a:gd name="connsiteY10" fmla="*/ 532504 h 1147600"/>
              <a:gd name="connsiteX11" fmla="*/ 53284 w 7992123"/>
              <a:gd name="connsiteY11" fmla="*/ 622199 h 1147600"/>
              <a:gd name="connsiteX12" fmla="*/ 199054 w 7992123"/>
              <a:gd name="connsiteY12" fmla="*/ 675413 h 1147600"/>
              <a:gd name="connsiteX13" fmla="*/ 40190 w 7992123"/>
              <a:gd name="connsiteY13" fmla="*/ 721254 h 1147600"/>
              <a:gd name="connsiteX14" fmla="*/ 231598 w 7992123"/>
              <a:gd name="connsiteY14" fmla="*/ 769869 h 1147600"/>
              <a:gd name="connsiteX15" fmla="*/ 65340 w 7992123"/>
              <a:gd name="connsiteY15" fmla="*/ 800663 h 1147600"/>
              <a:gd name="connsiteX16" fmla="*/ 85421 w 7992123"/>
              <a:gd name="connsiteY16" fmla="*/ 917701 h 1147600"/>
              <a:gd name="connsiteX17" fmla="*/ 160488 w 7992123"/>
              <a:gd name="connsiteY17" fmla="*/ 998204 h 1147600"/>
              <a:gd name="connsiteX18" fmla="*/ 110154 w 7992123"/>
              <a:gd name="connsiteY18" fmla="*/ 1107213 h 1147600"/>
              <a:gd name="connsiteX19" fmla="*/ 143491 w 7992123"/>
              <a:gd name="connsiteY19" fmla="*/ 1122295 h 1147600"/>
              <a:gd name="connsiteX20" fmla="*/ 137258 w 7992123"/>
              <a:gd name="connsiteY20" fmla="*/ 1142773 h 1147600"/>
              <a:gd name="connsiteX21" fmla="*/ 7894304 w 7992123"/>
              <a:gd name="connsiteY21" fmla="*/ 1147600 h 1147600"/>
              <a:gd name="connsiteX22" fmla="*/ 7968197 w 7992123"/>
              <a:gd name="connsiteY22" fmla="*/ 1094513 h 1147600"/>
              <a:gd name="connsiteX23" fmla="*/ 7879297 w 7992123"/>
              <a:gd name="connsiteY23" fmla="*/ 1031013 h 1147600"/>
              <a:gd name="connsiteX24" fmla="*/ 7992123 w 7992123"/>
              <a:gd name="connsiteY24" fmla="*/ 954813 h 1147600"/>
              <a:gd name="connsiteX25" fmla="*/ 7891997 w 7992123"/>
              <a:gd name="connsiteY25" fmla="*/ 878613 h 1147600"/>
              <a:gd name="connsiteX26" fmla="*/ 7930097 w 7992123"/>
              <a:gd name="connsiteY26" fmla="*/ 802413 h 1147600"/>
              <a:gd name="connsiteX27" fmla="*/ 7891997 w 7992123"/>
              <a:gd name="connsiteY27" fmla="*/ 726213 h 1147600"/>
              <a:gd name="connsiteX28" fmla="*/ 7879297 w 7992123"/>
              <a:gd name="connsiteY28" fmla="*/ 662713 h 1147600"/>
              <a:gd name="connsiteX29" fmla="*/ 7904697 w 7992123"/>
              <a:gd name="connsiteY29" fmla="*/ 611913 h 1147600"/>
              <a:gd name="connsiteX30" fmla="*/ 7947560 w 7992123"/>
              <a:gd name="connsiteY30" fmla="*/ 536506 h 1147600"/>
              <a:gd name="connsiteX31" fmla="*/ 7893631 w 7992123"/>
              <a:gd name="connsiteY31" fmla="*/ 491394 h 1147600"/>
              <a:gd name="connsiteX32" fmla="*/ 7866597 w 7992123"/>
              <a:gd name="connsiteY32" fmla="*/ 408713 h 1147600"/>
              <a:gd name="connsiteX33" fmla="*/ 7981294 w 7992123"/>
              <a:gd name="connsiteY33" fmla="*/ 339922 h 1147600"/>
              <a:gd name="connsiteX34" fmla="*/ 7891997 w 7992123"/>
              <a:gd name="connsiteY34" fmla="*/ 269013 h 1147600"/>
              <a:gd name="connsiteX35" fmla="*/ 7904697 w 7992123"/>
              <a:gd name="connsiteY35" fmla="*/ 180113 h 1147600"/>
              <a:gd name="connsiteX36" fmla="*/ 7970165 w 7992123"/>
              <a:gd name="connsiteY36" fmla="*/ 143908 h 1147600"/>
              <a:gd name="connsiteX37" fmla="*/ 7889076 w 7992123"/>
              <a:gd name="connsiteY37" fmla="*/ 93627 h 1147600"/>
              <a:gd name="connsiteX38" fmla="*/ 7978010 w 7992123"/>
              <a:gd name="connsiteY38" fmla="*/ 0 h 1147600"/>
              <a:gd name="connsiteX39" fmla="*/ 7688404 w 7992123"/>
              <a:gd name="connsiteY39" fmla="*/ 2313 h 1147600"/>
              <a:gd name="connsiteX0" fmla="*/ 7688404 w 7992123"/>
              <a:gd name="connsiteY0" fmla="*/ 2313 h 1147600"/>
              <a:gd name="connsiteX1" fmla="*/ 278550 w 7992123"/>
              <a:gd name="connsiteY1" fmla="*/ 2313 h 1147600"/>
              <a:gd name="connsiteX2" fmla="*/ 94426 w 7992123"/>
              <a:gd name="connsiteY2" fmla="*/ 1606 h 1147600"/>
              <a:gd name="connsiteX3" fmla="*/ 71413 w 7992123"/>
              <a:gd name="connsiteY3" fmla="*/ 99292 h 1147600"/>
              <a:gd name="connsiteX4" fmla="*/ 125382 w 7992123"/>
              <a:gd name="connsiteY4" fmla="*/ 167586 h 1147600"/>
              <a:gd name="connsiteX5" fmla="*/ 53284 w 7992123"/>
              <a:gd name="connsiteY5" fmla="*/ 233176 h 1147600"/>
              <a:gd name="connsiteX6" fmla="*/ 39092 w 7992123"/>
              <a:gd name="connsiteY6" fmla="*/ 297059 h 1147600"/>
              <a:gd name="connsiteX7" fmla="*/ 106725 w 7992123"/>
              <a:gd name="connsiteY7" fmla="*/ 371569 h 1147600"/>
              <a:gd name="connsiteX8" fmla="*/ 99982 w 7992123"/>
              <a:gd name="connsiteY8" fmla="*/ 433481 h 1147600"/>
              <a:gd name="connsiteX9" fmla="*/ 119286 w 7992123"/>
              <a:gd name="connsiteY9" fmla="*/ 464166 h 1147600"/>
              <a:gd name="connsiteX10" fmla="*/ 0 w 7992123"/>
              <a:gd name="connsiteY10" fmla="*/ 532504 h 1147600"/>
              <a:gd name="connsiteX11" fmla="*/ 53284 w 7992123"/>
              <a:gd name="connsiteY11" fmla="*/ 622199 h 1147600"/>
              <a:gd name="connsiteX12" fmla="*/ 78684 w 7992123"/>
              <a:gd name="connsiteY12" fmla="*/ 665322 h 1147600"/>
              <a:gd name="connsiteX13" fmla="*/ 40190 w 7992123"/>
              <a:gd name="connsiteY13" fmla="*/ 721254 h 1147600"/>
              <a:gd name="connsiteX14" fmla="*/ 231598 w 7992123"/>
              <a:gd name="connsiteY14" fmla="*/ 769869 h 1147600"/>
              <a:gd name="connsiteX15" fmla="*/ 65340 w 7992123"/>
              <a:gd name="connsiteY15" fmla="*/ 800663 h 1147600"/>
              <a:gd name="connsiteX16" fmla="*/ 85421 w 7992123"/>
              <a:gd name="connsiteY16" fmla="*/ 917701 h 1147600"/>
              <a:gd name="connsiteX17" fmla="*/ 160488 w 7992123"/>
              <a:gd name="connsiteY17" fmla="*/ 998204 h 1147600"/>
              <a:gd name="connsiteX18" fmla="*/ 110154 w 7992123"/>
              <a:gd name="connsiteY18" fmla="*/ 1107213 h 1147600"/>
              <a:gd name="connsiteX19" fmla="*/ 143491 w 7992123"/>
              <a:gd name="connsiteY19" fmla="*/ 1122295 h 1147600"/>
              <a:gd name="connsiteX20" fmla="*/ 137258 w 7992123"/>
              <a:gd name="connsiteY20" fmla="*/ 1142773 h 1147600"/>
              <a:gd name="connsiteX21" fmla="*/ 7894304 w 7992123"/>
              <a:gd name="connsiteY21" fmla="*/ 1147600 h 1147600"/>
              <a:gd name="connsiteX22" fmla="*/ 7968197 w 7992123"/>
              <a:gd name="connsiteY22" fmla="*/ 1094513 h 1147600"/>
              <a:gd name="connsiteX23" fmla="*/ 7879297 w 7992123"/>
              <a:gd name="connsiteY23" fmla="*/ 1031013 h 1147600"/>
              <a:gd name="connsiteX24" fmla="*/ 7992123 w 7992123"/>
              <a:gd name="connsiteY24" fmla="*/ 954813 h 1147600"/>
              <a:gd name="connsiteX25" fmla="*/ 7891997 w 7992123"/>
              <a:gd name="connsiteY25" fmla="*/ 878613 h 1147600"/>
              <a:gd name="connsiteX26" fmla="*/ 7930097 w 7992123"/>
              <a:gd name="connsiteY26" fmla="*/ 802413 h 1147600"/>
              <a:gd name="connsiteX27" fmla="*/ 7891997 w 7992123"/>
              <a:gd name="connsiteY27" fmla="*/ 726213 h 1147600"/>
              <a:gd name="connsiteX28" fmla="*/ 7879297 w 7992123"/>
              <a:gd name="connsiteY28" fmla="*/ 662713 h 1147600"/>
              <a:gd name="connsiteX29" fmla="*/ 7904697 w 7992123"/>
              <a:gd name="connsiteY29" fmla="*/ 611913 h 1147600"/>
              <a:gd name="connsiteX30" fmla="*/ 7947560 w 7992123"/>
              <a:gd name="connsiteY30" fmla="*/ 536506 h 1147600"/>
              <a:gd name="connsiteX31" fmla="*/ 7893631 w 7992123"/>
              <a:gd name="connsiteY31" fmla="*/ 491394 h 1147600"/>
              <a:gd name="connsiteX32" fmla="*/ 7866597 w 7992123"/>
              <a:gd name="connsiteY32" fmla="*/ 408713 h 1147600"/>
              <a:gd name="connsiteX33" fmla="*/ 7981294 w 7992123"/>
              <a:gd name="connsiteY33" fmla="*/ 339922 h 1147600"/>
              <a:gd name="connsiteX34" fmla="*/ 7891997 w 7992123"/>
              <a:gd name="connsiteY34" fmla="*/ 269013 h 1147600"/>
              <a:gd name="connsiteX35" fmla="*/ 7904697 w 7992123"/>
              <a:gd name="connsiteY35" fmla="*/ 180113 h 1147600"/>
              <a:gd name="connsiteX36" fmla="*/ 7970165 w 7992123"/>
              <a:gd name="connsiteY36" fmla="*/ 143908 h 1147600"/>
              <a:gd name="connsiteX37" fmla="*/ 7889076 w 7992123"/>
              <a:gd name="connsiteY37" fmla="*/ 93627 h 1147600"/>
              <a:gd name="connsiteX38" fmla="*/ 7978010 w 7992123"/>
              <a:gd name="connsiteY38" fmla="*/ 0 h 1147600"/>
              <a:gd name="connsiteX39" fmla="*/ 7688404 w 7992123"/>
              <a:gd name="connsiteY39" fmla="*/ 2313 h 1147600"/>
              <a:gd name="connsiteX0" fmla="*/ 7688404 w 7992123"/>
              <a:gd name="connsiteY0" fmla="*/ 2313 h 1147600"/>
              <a:gd name="connsiteX1" fmla="*/ 278550 w 7992123"/>
              <a:gd name="connsiteY1" fmla="*/ 2313 h 1147600"/>
              <a:gd name="connsiteX2" fmla="*/ 94426 w 7992123"/>
              <a:gd name="connsiteY2" fmla="*/ 1606 h 1147600"/>
              <a:gd name="connsiteX3" fmla="*/ 71413 w 7992123"/>
              <a:gd name="connsiteY3" fmla="*/ 99292 h 1147600"/>
              <a:gd name="connsiteX4" fmla="*/ 125382 w 7992123"/>
              <a:gd name="connsiteY4" fmla="*/ 167586 h 1147600"/>
              <a:gd name="connsiteX5" fmla="*/ 53284 w 7992123"/>
              <a:gd name="connsiteY5" fmla="*/ 233176 h 1147600"/>
              <a:gd name="connsiteX6" fmla="*/ 39092 w 7992123"/>
              <a:gd name="connsiteY6" fmla="*/ 297059 h 1147600"/>
              <a:gd name="connsiteX7" fmla="*/ 106725 w 7992123"/>
              <a:gd name="connsiteY7" fmla="*/ 371569 h 1147600"/>
              <a:gd name="connsiteX8" fmla="*/ 99982 w 7992123"/>
              <a:gd name="connsiteY8" fmla="*/ 433481 h 1147600"/>
              <a:gd name="connsiteX9" fmla="*/ 119286 w 7992123"/>
              <a:gd name="connsiteY9" fmla="*/ 464166 h 1147600"/>
              <a:gd name="connsiteX10" fmla="*/ 0 w 7992123"/>
              <a:gd name="connsiteY10" fmla="*/ 532504 h 1147600"/>
              <a:gd name="connsiteX11" fmla="*/ 53284 w 7992123"/>
              <a:gd name="connsiteY11" fmla="*/ 622199 h 1147600"/>
              <a:gd name="connsiteX12" fmla="*/ 78684 w 7992123"/>
              <a:gd name="connsiteY12" fmla="*/ 665322 h 1147600"/>
              <a:gd name="connsiteX13" fmla="*/ 40190 w 7992123"/>
              <a:gd name="connsiteY13" fmla="*/ 721254 h 1147600"/>
              <a:gd name="connsiteX14" fmla="*/ 145620 w 7992123"/>
              <a:gd name="connsiteY14" fmla="*/ 767346 h 1147600"/>
              <a:gd name="connsiteX15" fmla="*/ 65340 w 7992123"/>
              <a:gd name="connsiteY15" fmla="*/ 800663 h 1147600"/>
              <a:gd name="connsiteX16" fmla="*/ 85421 w 7992123"/>
              <a:gd name="connsiteY16" fmla="*/ 917701 h 1147600"/>
              <a:gd name="connsiteX17" fmla="*/ 160488 w 7992123"/>
              <a:gd name="connsiteY17" fmla="*/ 998204 h 1147600"/>
              <a:gd name="connsiteX18" fmla="*/ 110154 w 7992123"/>
              <a:gd name="connsiteY18" fmla="*/ 1107213 h 1147600"/>
              <a:gd name="connsiteX19" fmla="*/ 143491 w 7992123"/>
              <a:gd name="connsiteY19" fmla="*/ 1122295 h 1147600"/>
              <a:gd name="connsiteX20" fmla="*/ 137258 w 7992123"/>
              <a:gd name="connsiteY20" fmla="*/ 1142773 h 1147600"/>
              <a:gd name="connsiteX21" fmla="*/ 7894304 w 7992123"/>
              <a:gd name="connsiteY21" fmla="*/ 1147600 h 1147600"/>
              <a:gd name="connsiteX22" fmla="*/ 7968197 w 7992123"/>
              <a:gd name="connsiteY22" fmla="*/ 1094513 h 1147600"/>
              <a:gd name="connsiteX23" fmla="*/ 7879297 w 7992123"/>
              <a:gd name="connsiteY23" fmla="*/ 1031013 h 1147600"/>
              <a:gd name="connsiteX24" fmla="*/ 7992123 w 7992123"/>
              <a:gd name="connsiteY24" fmla="*/ 954813 h 1147600"/>
              <a:gd name="connsiteX25" fmla="*/ 7891997 w 7992123"/>
              <a:gd name="connsiteY25" fmla="*/ 878613 h 1147600"/>
              <a:gd name="connsiteX26" fmla="*/ 7930097 w 7992123"/>
              <a:gd name="connsiteY26" fmla="*/ 802413 h 1147600"/>
              <a:gd name="connsiteX27" fmla="*/ 7891997 w 7992123"/>
              <a:gd name="connsiteY27" fmla="*/ 726213 h 1147600"/>
              <a:gd name="connsiteX28" fmla="*/ 7879297 w 7992123"/>
              <a:gd name="connsiteY28" fmla="*/ 662713 h 1147600"/>
              <a:gd name="connsiteX29" fmla="*/ 7904697 w 7992123"/>
              <a:gd name="connsiteY29" fmla="*/ 611913 h 1147600"/>
              <a:gd name="connsiteX30" fmla="*/ 7947560 w 7992123"/>
              <a:gd name="connsiteY30" fmla="*/ 536506 h 1147600"/>
              <a:gd name="connsiteX31" fmla="*/ 7893631 w 7992123"/>
              <a:gd name="connsiteY31" fmla="*/ 491394 h 1147600"/>
              <a:gd name="connsiteX32" fmla="*/ 7866597 w 7992123"/>
              <a:gd name="connsiteY32" fmla="*/ 408713 h 1147600"/>
              <a:gd name="connsiteX33" fmla="*/ 7981294 w 7992123"/>
              <a:gd name="connsiteY33" fmla="*/ 339922 h 1147600"/>
              <a:gd name="connsiteX34" fmla="*/ 7891997 w 7992123"/>
              <a:gd name="connsiteY34" fmla="*/ 269013 h 1147600"/>
              <a:gd name="connsiteX35" fmla="*/ 7904697 w 7992123"/>
              <a:gd name="connsiteY35" fmla="*/ 180113 h 1147600"/>
              <a:gd name="connsiteX36" fmla="*/ 7970165 w 7992123"/>
              <a:gd name="connsiteY36" fmla="*/ 143908 h 1147600"/>
              <a:gd name="connsiteX37" fmla="*/ 7889076 w 7992123"/>
              <a:gd name="connsiteY37" fmla="*/ 93627 h 1147600"/>
              <a:gd name="connsiteX38" fmla="*/ 7978010 w 7992123"/>
              <a:gd name="connsiteY38" fmla="*/ 0 h 1147600"/>
              <a:gd name="connsiteX39" fmla="*/ 7688404 w 7992123"/>
              <a:gd name="connsiteY39" fmla="*/ 2313 h 1147600"/>
              <a:gd name="connsiteX0" fmla="*/ 7688404 w 7992123"/>
              <a:gd name="connsiteY0" fmla="*/ 2313 h 1147600"/>
              <a:gd name="connsiteX1" fmla="*/ 278550 w 7992123"/>
              <a:gd name="connsiteY1" fmla="*/ 2313 h 1147600"/>
              <a:gd name="connsiteX2" fmla="*/ 94426 w 7992123"/>
              <a:gd name="connsiteY2" fmla="*/ 1606 h 1147600"/>
              <a:gd name="connsiteX3" fmla="*/ 71413 w 7992123"/>
              <a:gd name="connsiteY3" fmla="*/ 99292 h 1147600"/>
              <a:gd name="connsiteX4" fmla="*/ 125382 w 7992123"/>
              <a:gd name="connsiteY4" fmla="*/ 167586 h 1147600"/>
              <a:gd name="connsiteX5" fmla="*/ 53284 w 7992123"/>
              <a:gd name="connsiteY5" fmla="*/ 233176 h 1147600"/>
              <a:gd name="connsiteX6" fmla="*/ 39092 w 7992123"/>
              <a:gd name="connsiteY6" fmla="*/ 297059 h 1147600"/>
              <a:gd name="connsiteX7" fmla="*/ 106725 w 7992123"/>
              <a:gd name="connsiteY7" fmla="*/ 371569 h 1147600"/>
              <a:gd name="connsiteX8" fmla="*/ 99982 w 7992123"/>
              <a:gd name="connsiteY8" fmla="*/ 433481 h 1147600"/>
              <a:gd name="connsiteX9" fmla="*/ 119286 w 7992123"/>
              <a:gd name="connsiteY9" fmla="*/ 464166 h 1147600"/>
              <a:gd name="connsiteX10" fmla="*/ 0 w 7992123"/>
              <a:gd name="connsiteY10" fmla="*/ 532504 h 1147600"/>
              <a:gd name="connsiteX11" fmla="*/ 53284 w 7992123"/>
              <a:gd name="connsiteY11" fmla="*/ 622199 h 1147600"/>
              <a:gd name="connsiteX12" fmla="*/ 78684 w 7992123"/>
              <a:gd name="connsiteY12" fmla="*/ 665322 h 1147600"/>
              <a:gd name="connsiteX13" fmla="*/ 40190 w 7992123"/>
              <a:gd name="connsiteY13" fmla="*/ 721254 h 1147600"/>
              <a:gd name="connsiteX14" fmla="*/ 145620 w 7992123"/>
              <a:gd name="connsiteY14" fmla="*/ 767346 h 1147600"/>
              <a:gd name="connsiteX15" fmla="*/ 65340 w 7992123"/>
              <a:gd name="connsiteY15" fmla="*/ 800663 h 1147600"/>
              <a:gd name="connsiteX16" fmla="*/ 85421 w 7992123"/>
              <a:gd name="connsiteY16" fmla="*/ 917701 h 1147600"/>
              <a:gd name="connsiteX17" fmla="*/ 160488 w 7992123"/>
              <a:gd name="connsiteY17" fmla="*/ 998204 h 1147600"/>
              <a:gd name="connsiteX18" fmla="*/ 110154 w 7992123"/>
              <a:gd name="connsiteY18" fmla="*/ 1107213 h 1147600"/>
              <a:gd name="connsiteX19" fmla="*/ 66110 w 7992123"/>
              <a:gd name="connsiteY19" fmla="*/ 1132386 h 1147600"/>
              <a:gd name="connsiteX20" fmla="*/ 137258 w 7992123"/>
              <a:gd name="connsiteY20" fmla="*/ 1142773 h 1147600"/>
              <a:gd name="connsiteX21" fmla="*/ 7894304 w 7992123"/>
              <a:gd name="connsiteY21" fmla="*/ 1147600 h 1147600"/>
              <a:gd name="connsiteX22" fmla="*/ 7968197 w 7992123"/>
              <a:gd name="connsiteY22" fmla="*/ 1094513 h 1147600"/>
              <a:gd name="connsiteX23" fmla="*/ 7879297 w 7992123"/>
              <a:gd name="connsiteY23" fmla="*/ 1031013 h 1147600"/>
              <a:gd name="connsiteX24" fmla="*/ 7992123 w 7992123"/>
              <a:gd name="connsiteY24" fmla="*/ 954813 h 1147600"/>
              <a:gd name="connsiteX25" fmla="*/ 7891997 w 7992123"/>
              <a:gd name="connsiteY25" fmla="*/ 878613 h 1147600"/>
              <a:gd name="connsiteX26" fmla="*/ 7930097 w 7992123"/>
              <a:gd name="connsiteY26" fmla="*/ 802413 h 1147600"/>
              <a:gd name="connsiteX27" fmla="*/ 7891997 w 7992123"/>
              <a:gd name="connsiteY27" fmla="*/ 726213 h 1147600"/>
              <a:gd name="connsiteX28" fmla="*/ 7879297 w 7992123"/>
              <a:gd name="connsiteY28" fmla="*/ 662713 h 1147600"/>
              <a:gd name="connsiteX29" fmla="*/ 7904697 w 7992123"/>
              <a:gd name="connsiteY29" fmla="*/ 611913 h 1147600"/>
              <a:gd name="connsiteX30" fmla="*/ 7947560 w 7992123"/>
              <a:gd name="connsiteY30" fmla="*/ 536506 h 1147600"/>
              <a:gd name="connsiteX31" fmla="*/ 7893631 w 7992123"/>
              <a:gd name="connsiteY31" fmla="*/ 491394 h 1147600"/>
              <a:gd name="connsiteX32" fmla="*/ 7866597 w 7992123"/>
              <a:gd name="connsiteY32" fmla="*/ 408713 h 1147600"/>
              <a:gd name="connsiteX33" fmla="*/ 7981294 w 7992123"/>
              <a:gd name="connsiteY33" fmla="*/ 339922 h 1147600"/>
              <a:gd name="connsiteX34" fmla="*/ 7891997 w 7992123"/>
              <a:gd name="connsiteY34" fmla="*/ 269013 h 1147600"/>
              <a:gd name="connsiteX35" fmla="*/ 7904697 w 7992123"/>
              <a:gd name="connsiteY35" fmla="*/ 180113 h 1147600"/>
              <a:gd name="connsiteX36" fmla="*/ 7970165 w 7992123"/>
              <a:gd name="connsiteY36" fmla="*/ 143908 h 1147600"/>
              <a:gd name="connsiteX37" fmla="*/ 7889076 w 7992123"/>
              <a:gd name="connsiteY37" fmla="*/ 93627 h 1147600"/>
              <a:gd name="connsiteX38" fmla="*/ 7978010 w 7992123"/>
              <a:gd name="connsiteY38" fmla="*/ 0 h 1147600"/>
              <a:gd name="connsiteX39" fmla="*/ 7688404 w 7992123"/>
              <a:gd name="connsiteY39" fmla="*/ 2313 h 1147600"/>
              <a:gd name="connsiteX0" fmla="*/ 7688404 w 7992123"/>
              <a:gd name="connsiteY0" fmla="*/ 2313 h 1147600"/>
              <a:gd name="connsiteX1" fmla="*/ 278550 w 7992123"/>
              <a:gd name="connsiteY1" fmla="*/ 2313 h 1147600"/>
              <a:gd name="connsiteX2" fmla="*/ 94426 w 7992123"/>
              <a:gd name="connsiteY2" fmla="*/ 1606 h 1147600"/>
              <a:gd name="connsiteX3" fmla="*/ 71413 w 7992123"/>
              <a:gd name="connsiteY3" fmla="*/ 99292 h 1147600"/>
              <a:gd name="connsiteX4" fmla="*/ 125382 w 7992123"/>
              <a:gd name="connsiteY4" fmla="*/ 167586 h 1147600"/>
              <a:gd name="connsiteX5" fmla="*/ 53284 w 7992123"/>
              <a:gd name="connsiteY5" fmla="*/ 233176 h 1147600"/>
              <a:gd name="connsiteX6" fmla="*/ 39092 w 7992123"/>
              <a:gd name="connsiteY6" fmla="*/ 297059 h 1147600"/>
              <a:gd name="connsiteX7" fmla="*/ 106725 w 7992123"/>
              <a:gd name="connsiteY7" fmla="*/ 371569 h 1147600"/>
              <a:gd name="connsiteX8" fmla="*/ 99982 w 7992123"/>
              <a:gd name="connsiteY8" fmla="*/ 433481 h 1147600"/>
              <a:gd name="connsiteX9" fmla="*/ 119286 w 7992123"/>
              <a:gd name="connsiteY9" fmla="*/ 464166 h 1147600"/>
              <a:gd name="connsiteX10" fmla="*/ 0 w 7992123"/>
              <a:gd name="connsiteY10" fmla="*/ 532504 h 1147600"/>
              <a:gd name="connsiteX11" fmla="*/ 53284 w 7992123"/>
              <a:gd name="connsiteY11" fmla="*/ 622199 h 1147600"/>
              <a:gd name="connsiteX12" fmla="*/ 78684 w 7992123"/>
              <a:gd name="connsiteY12" fmla="*/ 665322 h 1147600"/>
              <a:gd name="connsiteX13" fmla="*/ 40190 w 7992123"/>
              <a:gd name="connsiteY13" fmla="*/ 721254 h 1147600"/>
              <a:gd name="connsiteX14" fmla="*/ 145620 w 7992123"/>
              <a:gd name="connsiteY14" fmla="*/ 767346 h 1147600"/>
              <a:gd name="connsiteX15" fmla="*/ 65340 w 7992123"/>
              <a:gd name="connsiteY15" fmla="*/ 800663 h 1147600"/>
              <a:gd name="connsiteX16" fmla="*/ 85421 w 7992123"/>
              <a:gd name="connsiteY16" fmla="*/ 917701 h 1147600"/>
              <a:gd name="connsiteX17" fmla="*/ 160488 w 7992123"/>
              <a:gd name="connsiteY17" fmla="*/ 998204 h 1147600"/>
              <a:gd name="connsiteX18" fmla="*/ 67165 w 7992123"/>
              <a:gd name="connsiteY18" fmla="*/ 1071896 h 1147600"/>
              <a:gd name="connsiteX19" fmla="*/ 66110 w 7992123"/>
              <a:gd name="connsiteY19" fmla="*/ 1132386 h 1147600"/>
              <a:gd name="connsiteX20" fmla="*/ 137258 w 7992123"/>
              <a:gd name="connsiteY20" fmla="*/ 1142773 h 1147600"/>
              <a:gd name="connsiteX21" fmla="*/ 7894304 w 7992123"/>
              <a:gd name="connsiteY21" fmla="*/ 1147600 h 1147600"/>
              <a:gd name="connsiteX22" fmla="*/ 7968197 w 7992123"/>
              <a:gd name="connsiteY22" fmla="*/ 1094513 h 1147600"/>
              <a:gd name="connsiteX23" fmla="*/ 7879297 w 7992123"/>
              <a:gd name="connsiteY23" fmla="*/ 1031013 h 1147600"/>
              <a:gd name="connsiteX24" fmla="*/ 7992123 w 7992123"/>
              <a:gd name="connsiteY24" fmla="*/ 954813 h 1147600"/>
              <a:gd name="connsiteX25" fmla="*/ 7891997 w 7992123"/>
              <a:gd name="connsiteY25" fmla="*/ 878613 h 1147600"/>
              <a:gd name="connsiteX26" fmla="*/ 7930097 w 7992123"/>
              <a:gd name="connsiteY26" fmla="*/ 802413 h 1147600"/>
              <a:gd name="connsiteX27" fmla="*/ 7891997 w 7992123"/>
              <a:gd name="connsiteY27" fmla="*/ 726213 h 1147600"/>
              <a:gd name="connsiteX28" fmla="*/ 7879297 w 7992123"/>
              <a:gd name="connsiteY28" fmla="*/ 662713 h 1147600"/>
              <a:gd name="connsiteX29" fmla="*/ 7904697 w 7992123"/>
              <a:gd name="connsiteY29" fmla="*/ 611913 h 1147600"/>
              <a:gd name="connsiteX30" fmla="*/ 7947560 w 7992123"/>
              <a:gd name="connsiteY30" fmla="*/ 536506 h 1147600"/>
              <a:gd name="connsiteX31" fmla="*/ 7893631 w 7992123"/>
              <a:gd name="connsiteY31" fmla="*/ 491394 h 1147600"/>
              <a:gd name="connsiteX32" fmla="*/ 7866597 w 7992123"/>
              <a:gd name="connsiteY32" fmla="*/ 408713 h 1147600"/>
              <a:gd name="connsiteX33" fmla="*/ 7981294 w 7992123"/>
              <a:gd name="connsiteY33" fmla="*/ 339922 h 1147600"/>
              <a:gd name="connsiteX34" fmla="*/ 7891997 w 7992123"/>
              <a:gd name="connsiteY34" fmla="*/ 269013 h 1147600"/>
              <a:gd name="connsiteX35" fmla="*/ 7904697 w 7992123"/>
              <a:gd name="connsiteY35" fmla="*/ 180113 h 1147600"/>
              <a:gd name="connsiteX36" fmla="*/ 7970165 w 7992123"/>
              <a:gd name="connsiteY36" fmla="*/ 143908 h 1147600"/>
              <a:gd name="connsiteX37" fmla="*/ 7889076 w 7992123"/>
              <a:gd name="connsiteY37" fmla="*/ 93627 h 1147600"/>
              <a:gd name="connsiteX38" fmla="*/ 7978010 w 7992123"/>
              <a:gd name="connsiteY38" fmla="*/ 0 h 1147600"/>
              <a:gd name="connsiteX39" fmla="*/ 7688404 w 7992123"/>
              <a:gd name="connsiteY39" fmla="*/ 2313 h 114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7992123" h="1147600">
                <a:moveTo>
                  <a:pt x="7688404" y="2313"/>
                </a:moveTo>
                <a:lnTo>
                  <a:pt x="278550" y="2313"/>
                </a:lnTo>
                <a:lnTo>
                  <a:pt x="94426" y="1606"/>
                </a:lnTo>
                <a:lnTo>
                  <a:pt x="71413" y="99292"/>
                </a:lnTo>
                <a:cubicBezTo>
                  <a:pt x="72207" y="131307"/>
                  <a:pt x="124588" y="135571"/>
                  <a:pt x="125382" y="167586"/>
                </a:cubicBezTo>
                <a:lnTo>
                  <a:pt x="53284" y="233176"/>
                </a:lnTo>
                <a:lnTo>
                  <a:pt x="39092" y="297059"/>
                </a:lnTo>
                <a:lnTo>
                  <a:pt x="106725" y="371569"/>
                </a:lnTo>
                <a:lnTo>
                  <a:pt x="99982" y="433481"/>
                </a:lnTo>
                <a:lnTo>
                  <a:pt x="119286" y="464166"/>
                </a:lnTo>
                <a:lnTo>
                  <a:pt x="0" y="532504"/>
                </a:lnTo>
                <a:lnTo>
                  <a:pt x="53284" y="622199"/>
                </a:lnTo>
                <a:lnTo>
                  <a:pt x="78684" y="665322"/>
                </a:lnTo>
                <a:lnTo>
                  <a:pt x="40190" y="721254"/>
                </a:lnTo>
                <a:lnTo>
                  <a:pt x="145620" y="767346"/>
                </a:lnTo>
                <a:lnTo>
                  <a:pt x="65340" y="800663"/>
                </a:lnTo>
                <a:lnTo>
                  <a:pt x="85421" y="917701"/>
                </a:lnTo>
                <a:cubicBezTo>
                  <a:pt x="85156" y="951832"/>
                  <a:pt x="160753" y="964073"/>
                  <a:pt x="160488" y="998204"/>
                </a:cubicBezTo>
                <a:lnTo>
                  <a:pt x="67165" y="1071896"/>
                </a:lnTo>
                <a:cubicBezTo>
                  <a:pt x="66813" y="1092059"/>
                  <a:pt x="66462" y="1112223"/>
                  <a:pt x="66110" y="1132386"/>
                </a:cubicBezTo>
                <a:lnTo>
                  <a:pt x="137258" y="1142773"/>
                </a:lnTo>
                <a:lnTo>
                  <a:pt x="7894304" y="1147600"/>
                </a:lnTo>
                <a:lnTo>
                  <a:pt x="7968197" y="1094513"/>
                </a:lnTo>
                <a:lnTo>
                  <a:pt x="7879297" y="1031013"/>
                </a:lnTo>
                <a:lnTo>
                  <a:pt x="7992123" y="954813"/>
                </a:lnTo>
                <a:lnTo>
                  <a:pt x="7891997" y="878613"/>
                </a:lnTo>
                <a:lnTo>
                  <a:pt x="7930097" y="802413"/>
                </a:lnTo>
                <a:lnTo>
                  <a:pt x="7891997" y="726213"/>
                </a:lnTo>
                <a:lnTo>
                  <a:pt x="7879297" y="662713"/>
                </a:lnTo>
                <a:lnTo>
                  <a:pt x="7904697" y="611913"/>
                </a:lnTo>
                <a:lnTo>
                  <a:pt x="7947560" y="536506"/>
                </a:lnTo>
                <a:lnTo>
                  <a:pt x="7893631" y="491394"/>
                </a:lnTo>
                <a:lnTo>
                  <a:pt x="7866597" y="408713"/>
                </a:lnTo>
                <a:lnTo>
                  <a:pt x="7981294" y="339922"/>
                </a:lnTo>
                <a:lnTo>
                  <a:pt x="7891997" y="269013"/>
                </a:lnTo>
                <a:lnTo>
                  <a:pt x="7904697" y="180113"/>
                </a:lnTo>
                <a:lnTo>
                  <a:pt x="7970165" y="143908"/>
                </a:lnTo>
                <a:lnTo>
                  <a:pt x="7889076" y="93627"/>
                </a:lnTo>
                <a:lnTo>
                  <a:pt x="7978010" y="0"/>
                </a:lnTo>
                <a:lnTo>
                  <a:pt x="7688404" y="231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5" name="자유형: 도형 24">
            <a:extLst>
              <a:ext uri="{FF2B5EF4-FFF2-40B4-BE49-F238E27FC236}">
                <a16:creationId xmlns:a16="http://schemas.microsoft.com/office/drawing/2014/main" id="{E17C29F7-26FB-4B7C-8DA4-7CC60E19EBF2}"/>
              </a:ext>
            </a:extLst>
          </p:cNvPr>
          <p:cNvSpPr/>
          <p:nvPr/>
        </p:nvSpPr>
        <p:spPr>
          <a:xfrm flipH="1">
            <a:off x="241300" y="233069"/>
            <a:ext cx="7810500" cy="627482"/>
          </a:xfrm>
          <a:custGeom>
            <a:avLst/>
            <a:gdLst>
              <a:gd name="connsiteX0" fmla="*/ 7616743 w 7891426"/>
              <a:gd name="connsiteY0" fmla="*/ 0 h 1140460"/>
              <a:gd name="connsiteX1" fmla="*/ 181096 w 7891426"/>
              <a:gd name="connsiteY1" fmla="*/ 0 h 1140460"/>
              <a:gd name="connsiteX2" fmla="*/ 108744 w 7891426"/>
              <a:gd name="connsiteY2" fmla="*/ 11906 h 1140460"/>
              <a:gd name="connsiteX3" fmla="*/ 137319 w 7891426"/>
              <a:gd name="connsiteY3" fmla="*/ 94456 h 1140460"/>
              <a:gd name="connsiteX4" fmla="*/ 139700 w 7891426"/>
              <a:gd name="connsiteY4" fmla="*/ 190500 h 1140460"/>
              <a:gd name="connsiteX5" fmla="*/ 76200 w 7891426"/>
              <a:gd name="connsiteY5" fmla="*/ 190500 h 1140460"/>
              <a:gd name="connsiteX6" fmla="*/ 88900 w 7891426"/>
              <a:gd name="connsiteY6" fmla="*/ 279400 h 1140460"/>
              <a:gd name="connsiteX7" fmla="*/ 95250 w 7891426"/>
              <a:gd name="connsiteY7" fmla="*/ 357188 h 1140460"/>
              <a:gd name="connsiteX8" fmla="*/ 114300 w 7891426"/>
              <a:gd name="connsiteY8" fmla="*/ 419100 h 1140460"/>
              <a:gd name="connsiteX9" fmla="*/ 47625 w 7891426"/>
              <a:gd name="connsiteY9" fmla="*/ 492125 h 1140460"/>
              <a:gd name="connsiteX10" fmla="*/ 0 w 7891426"/>
              <a:gd name="connsiteY10" fmla="*/ 558800 h 1140460"/>
              <a:gd name="connsiteX11" fmla="*/ 76200 w 7891426"/>
              <a:gd name="connsiteY11" fmla="*/ 622300 h 1140460"/>
              <a:gd name="connsiteX12" fmla="*/ 101600 w 7891426"/>
              <a:gd name="connsiteY12" fmla="*/ 673100 h 1140460"/>
              <a:gd name="connsiteX13" fmla="*/ 88900 w 7891426"/>
              <a:gd name="connsiteY13" fmla="*/ 736600 h 1140460"/>
              <a:gd name="connsiteX14" fmla="*/ 134144 w 7891426"/>
              <a:gd name="connsiteY14" fmla="*/ 767556 h 1140460"/>
              <a:gd name="connsiteX15" fmla="*/ 88900 w 7891426"/>
              <a:gd name="connsiteY15" fmla="*/ 889000 h 1140460"/>
              <a:gd name="connsiteX16" fmla="*/ 30956 w 7891426"/>
              <a:gd name="connsiteY16" fmla="*/ 900906 h 1140460"/>
              <a:gd name="connsiteX17" fmla="*/ 123031 w 7891426"/>
              <a:gd name="connsiteY17" fmla="*/ 965200 h 1140460"/>
              <a:gd name="connsiteX18" fmla="*/ 12700 w 7891426"/>
              <a:gd name="connsiteY18" fmla="*/ 1104900 h 1140460"/>
              <a:gd name="connsiteX19" fmla="*/ 46037 w 7891426"/>
              <a:gd name="connsiteY19" fmla="*/ 1119982 h 1140460"/>
              <a:gd name="connsiteX20" fmla="*/ 39804 w 7891426"/>
              <a:gd name="connsiteY20" fmla="*/ 1140460 h 1140460"/>
              <a:gd name="connsiteX21" fmla="*/ 7891426 w 7891426"/>
              <a:gd name="connsiteY21" fmla="*/ 1140460 h 1140460"/>
              <a:gd name="connsiteX22" fmla="*/ 7870743 w 7891426"/>
              <a:gd name="connsiteY22" fmla="*/ 1092200 h 1140460"/>
              <a:gd name="connsiteX23" fmla="*/ 7781843 w 7891426"/>
              <a:gd name="connsiteY23" fmla="*/ 1028700 h 1140460"/>
              <a:gd name="connsiteX24" fmla="*/ 7731043 w 7891426"/>
              <a:gd name="connsiteY24" fmla="*/ 952500 h 1140460"/>
              <a:gd name="connsiteX25" fmla="*/ 7794543 w 7891426"/>
              <a:gd name="connsiteY25" fmla="*/ 876300 h 1140460"/>
              <a:gd name="connsiteX26" fmla="*/ 7832643 w 7891426"/>
              <a:gd name="connsiteY26" fmla="*/ 800100 h 1140460"/>
              <a:gd name="connsiteX27" fmla="*/ 7794543 w 7891426"/>
              <a:gd name="connsiteY27" fmla="*/ 723900 h 1140460"/>
              <a:gd name="connsiteX28" fmla="*/ 7781843 w 7891426"/>
              <a:gd name="connsiteY28" fmla="*/ 660400 h 1140460"/>
              <a:gd name="connsiteX29" fmla="*/ 7807243 w 7891426"/>
              <a:gd name="connsiteY29" fmla="*/ 609600 h 1140460"/>
              <a:gd name="connsiteX30" fmla="*/ 7883443 w 7891426"/>
              <a:gd name="connsiteY30" fmla="*/ 546100 h 1140460"/>
              <a:gd name="connsiteX31" fmla="*/ 7883443 w 7891426"/>
              <a:gd name="connsiteY31" fmla="*/ 469900 h 1140460"/>
              <a:gd name="connsiteX32" fmla="*/ 7769143 w 7891426"/>
              <a:gd name="connsiteY32" fmla="*/ 406400 h 1140460"/>
              <a:gd name="connsiteX33" fmla="*/ 7692943 w 7891426"/>
              <a:gd name="connsiteY33" fmla="*/ 368300 h 1140460"/>
              <a:gd name="connsiteX34" fmla="*/ 7794543 w 7891426"/>
              <a:gd name="connsiteY34" fmla="*/ 266700 h 1140460"/>
              <a:gd name="connsiteX35" fmla="*/ 7807243 w 7891426"/>
              <a:gd name="connsiteY35" fmla="*/ 177800 h 1140460"/>
              <a:gd name="connsiteX36" fmla="*/ 7743743 w 7891426"/>
              <a:gd name="connsiteY36" fmla="*/ 177800 h 1140460"/>
              <a:gd name="connsiteX37" fmla="*/ 7705643 w 7891426"/>
              <a:gd name="connsiteY37" fmla="*/ 88900 h 1140460"/>
              <a:gd name="connsiteX38" fmla="*/ 7819943 w 7891426"/>
              <a:gd name="connsiteY38" fmla="*/ 101600 h 1140460"/>
              <a:gd name="connsiteX0" fmla="*/ 7616743 w 7891426"/>
              <a:gd name="connsiteY0" fmla="*/ 0 h 1140460"/>
              <a:gd name="connsiteX1" fmla="*/ 181096 w 7891426"/>
              <a:gd name="connsiteY1" fmla="*/ 0 h 1140460"/>
              <a:gd name="connsiteX2" fmla="*/ 108744 w 7891426"/>
              <a:gd name="connsiteY2" fmla="*/ 11906 h 1140460"/>
              <a:gd name="connsiteX3" fmla="*/ 137319 w 7891426"/>
              <a:gd name="connsiteY3" fmla="*/ 94456 h 1140460"/>
              <a:gd name="connsiteX4" fmla="*/ 139700 w 7891426"/>
              <a:gd name="connsiteY4" fmla="*/ 190500 h 1140460"/>
              <a:gd name="connsiteX5" fmla="*/ 76200 w 7891426"/>
              <a:gd name="connsiteY5" fmla="*/ 190500 h 1140460"/>
              <a:gd name="connsiteX6" fmla="*/ 88900 w 7891426"/>
              <a:gd name="connsiteY6" fmla="*/ 279400 h 1140460"/>
              <a:gd name="connsiteX7" fmla="*/ 95250 w 7891426"/>
              <a:gd name="connsiteY7" fmla="*/ 357188 h 1140460"/>
              <a:gd name="connsiteX8" fmla="*/ 114300 w 7891426"/>
              <a:gd name="connsiteY8" fmla="*/ 419100 h 1140460"/>
              <a:gd name="connsiteX9" fmla="*/ 47625 w 7891426"/>
              <a:gd name="connsiteY9" fmla="*/ 492125 h 1140460"/>
              <a:gd name="connsiteX10" fmla="*/ 0 w 7891426"/>
              <a:gd name="connsiteY10" fmla="*/ 558800 h 1140460"/>
              <a:gd name="connsiteX11" fmla="*/ 76200 w 7891426"/>
              <a:gd name="connsiteY11" fmla="*/ 622300 h 1140460"/>
              <a:gd name="connsiteX12" fmla="*/ 101600 w 7891426"/>
              <a:gd name="connsiteY12" fmla="*/ 673100 h 1140460"/>
              <a:gd name="connsiteX13" fmla="*/ 88900 w 7891426"/>
              <a:gd name="connsiteY13" fmla="*/ 736600 h 1140460"/>
              <a:gd name="connsiteX14" fmla="*/ 134144 w 7891426"/>
              <a:gd name="connsiteY14" fmla="*/ 767556 h 1140460"/>
              <a:gd name="connsiteX15" fmla="*/ 88900 w 7891426"/>
              <a:gd name="connsiteY15" fmla="*/ 889000 h 1140460"/>
              <a:gd name="connsiteX16" fmla="*/ 30956 w 7891426"/>
              <a:gd name="connsiteY16" fmla="*/ 900906 h 1140460"/>
              <a:gd name="connsiteX17" fmla="*/ 123031 w 7891426"/>
              <a:gd name="connsiteY17" fmla="*/ 965200 h 1140460"/>
              <a:gd name="connsiteX18" fmla="*/ 12700 w 7891426"/>
              <a:gd name="connsiteY18" fmla="*/ 1104900 h 1140460"/>
              <a:gd name="connsiteX19" fmla="*/ 46037 w 7891426"/>
              <a:gd name="connsiteY19" fmla="*/ 1119982 h 1140460"/>
              <a:gd name="connsiteX20" fmla="*/ 39804 w 7891426"/>
              <a:gd name="connsiteY20" fmla="*/ 1140460 h 1140460"/>
              <a:gd name="connsiteX21" fmla="*/ 7891426 w 7891426"/>
              <a:gd name="connsiteY21" fmla="*/ 1140460 h 1140460"/>
              <a:gd name="connsiteX22" fmla="*/ 7870743 w 7891426"/>
              <a:gd name="connsiteY22" fmla="*/ 1092200 h 1140460"/>
              <a:gd name="connsiteX23" fmla="*/ 7781843 w 7891426"/>
              <a:gd name="connsiteY23" fmla="*/ 1028700 h 1140460"/>
              <a:gd name="connsiteX24" fmla="*/ 7731043 w 7891426"/>
              <a:gd name="connsiteY24" fmla="*/ 952500 h 1140460"/>
              <a:gd name="connsiteX25" fmla="*/ 7794543 w 7891426"/>
              <a:gd name="connsiteY25" fmla="*/ 876300 h 1140460"/>
              <a:gd name="connsiteX26" fmla="*/ 7832643 w 7891426"/>
              <a:gd name="connsiteY26" fmla="*/ 800100 h 1140460"/>
              <a:gd name="connsiteX27" fmla="*/ 7794543 w 7891426"/>
              <a:gd name="connsiteY27" fmla="*/ 723900 h 1140460"/>
              <a:gd name="connsiteX28" fmla="*/ 7781843 w 7891426"/>
              <a:gd name="connsiteY28" fmla="*/ 660400 h 1140460"/>
              <a:gd name="connsiteX29" fmla="*/ 7807243 w 7891426"/>
              <a:gd name="connsiteY29" fmla="*/ 609600 h 1140460"/>
              <a:gd name="connsiteX30" fmla="*/ 7883443 w 7891426"/>
              <a:gd name="connsiteY30" fmla="*/ 546100 h 1140460"/>
              <a:gd name="connsiteX31" fmla="*/ 7883443 w 7891426"/>
              <a:gd name="connsiteY31" fmla="*/ 469900 h 1140460"/>
              <a:gd name="connsiteX32" fmla="*/ 7769143 w 7891426"/>
              <a:gd name="connsiteY32" fmla="*/ 406400 h 1140460"/>
              <a:gd name="connsiteX33" fmla="*/ 7692943 w 7891426"/>
              <a:gd name="connsiteY33" fmla="*/ 368300 h 1140460"/>
              <a:gd name="connsiteX34" fmla="*/ 7794543 w 7891426"/>
              <a:gd name="connsiteY34" fmla="*/ 266700 h 1140460"/>
              <a:gd name="connsiteX35" fmla="*/ 7807243 w 7891426"/>
              <a:gd name="connsiteY35" fmla="*/ 177800 h 1140460"/>
              <a:gd name="connsiteX36" fmla="*/ 7743743 w 7891426"/>
              <a:gd name="connsiteY36" fmla="*/ 177800 h 1140460"/>
              <a:gd name="connsiteX37" fmla="*/ 7705643 w 7891426"/>
              <a:gd name="connsiteY37" fmla="*/ 88900 h 1140460"/>
              <a:gd name="connsiteX38" fmla="*/ 7846136 w 7891426"/>
              <a:gd name="connsiteY38" fmla="*/ 34925 h 1140460"/>
              <a:gd name="connsiteX39" fmla="*/ 7616743 w 7891426"/>
              <a:gd name="connsiteY39" fmla="*/ 0 h 1140460"/>
              <a:gd name="connsiteX0" fmla="*/ 7616743 w 7891426"/>
              <a:gd name="connsiteY0" fmla="*/ 0 h 1140460"/>
              <a:gd name="connsiteX1" fmla="*/ 181096 w 7891426"/>
              <a:gd name="connsiteY1" fmla="*/ 0 h 1140460"/>
              <a:gd name="connsiteX2" fmla="*/ 108744 w 7891426"/>
              <a:gd name="connsiteY2" fmla="*/ 11906 h 1140460"/>
              <a:gd name="connsiteX3" fmla="*/ 137319 w 7891426"/>
              <a:gd name="connsiteY3" fmla="*/ 94456 h 1140460"/>
              <a:gd name="connsiteX4" fmla="*/ 139700 w 7891426"/>
              <a:gd name="connsiteY4" fmla="*/ 190500 h 1140460"/>
              <a:gd name="connsiteX5" fmla="*/ 76200 w 7891426"/>
              <a:gd name="connsiteY5" fmla="*/ 190500 h 1140460"/>
              <a:gd name="connsiteX6" fmla="*/ 88900 w 7891426"/>
              <a:gd name="connsiteY6" fmla="*/ 279400 h 1140460"/>
              <a:gd name="connsiteX7" fmla="*/ 95250 w 7891426"/>
              <a:gd name="connsiteY7" fmla="*/ 357188 h 1140460"/>
              <a:gd name="connsiteX8" fmla="*/ 114300 w 7891426"/>
              <a:gd name="connsiteY8" fmla="*/ 419100 h 1140460"/>
              <a:gd name="connsiteX9" fmla="*/ 47625 w 7891426"/>
              <a:gd name="connsiteY9" fmla="*/ 492125 h 1140460"/>
              <a:gd name="connsiteX10" fmla="*/ 0 w 7891426"/>
              <a:gd name="connsiteY10" fmla="*/ 558800 h 1140460"/>
              <a:gd name="connsiteX11" fmla="*/ 76200 w 7891426"/>
              <a:gd name="connsiteY11" fmla="*/ 622300 h 1140460"/>
              <a:gd name="connsiteX12" fmla="*/ 101600 w 7891426"/>
              <a:gd name="connsiteY12" fmla="*/ 673100 h 1140460"/>
              <a:gd name="connsiteX13" fmla="*/ 88900 w 7891426"/>
              <a:gd name="connsiteY13" fmla="*/ 736600 h 1140460"/>
              <a:gd name="connsiteX14" fmla="*/ 134144 w 7891426"/>
              <a:gd name="connsiteY14" fmla="*/ 767556 h 1140460"/>
              <a:gd name="connsiteX15" fmla="*/ 88900 w 7891426"/>
              <a:gd name="connsiteY15" fmla="*/ 889000 h 1140460"/>
              <a:gd name="connsiteX16" fmla="*/ 30956 w 7891426"/>
              <a:gd name="connsiteY16" fmla="*/ 900906 h 1140460"/>
              <a:gd name="connsiteX17" fmla="*/ 123031 w 7891426"/>
              <a:gd name="connsiteY17" fmla="*/ 965200 h 1140460"/>
              <a:gd name="connsiteX18" fmla="*/ 12700 w 7891426"/>
              <a:gd name="connsiteY18" fmla="*/ 1104900 h 1140460"/>
              <a:gd name="connsiteX19" fmla="*/ 46037 w 7891426"/>
              <a:gd name="connsiteY19" fmla="*/ 1119982 h 1140460"/>
              <a:gd name="connsiteX20" fmla="*/ 39804 w 7891426"/>
              <a:gd name="connsiteY20" fmla="*/ 1140460 h 1140460"/>
              <a:gd name="connsiteX21" fmla="*/ 7891426 w 7891426"/>
              <a:gd name="connsiteY21" fmla="*/ 1140460 h 1140460"/>
              <a:gd name="connsiteX22" fmla="*/ 7870743 w 7891426"/>
              <a:gd name="connsiteY22" fmla="*/ 1092200 h 1140460"/>
              <a:gd name="connsiteX23" fmla="*/ 7781843 w 7891426"/>
              <a:gd name="connsiteY23" fmla="*/ 1028700 h 1140460"/>
              <a:gd name="connsiteX24" fmla="*/ 7731043 w 7891426"/>
              <a:gd name="connsiteY24" fmla="*/ 952500 h 1140460"/>
              <a:gd name="connsiteX25" fmla="*/ 7794543 w 7891426"/>
              <a:gd name="connsiteY25" fmla="*/ 876300 h 1140460"/>
              <a:gd name="connsiteX26" fmla="*/ 7832643 w 7891426"/>
              <a:gd name="connsiteY26" fmla="*/ 800100 h 1140460"/>
              <a:gd name="connsiteX27" fmla="*/ 7794543 w 7891426"/>
              <a:gd name="connsiteY27" fmla="*/ 723900 h 1140460"/>
              <a:gd name="connsiteX28" fmla="*/ 7781843 w 7891426"/>
              <a:gd name="connsiteY28" fmla="*/ 660400 h 1140460"/>
              <a:gd name="connsiteX29" fmla="*/ 7807243 w 7891426"/>
              <a:gd name="connsiteY29" fmla="*/ 609600 h 1140460"/>
              <a:gd name="connsiteX30" fmla="*/ 7883443 w 7891426"/>
              <a:gd name="connsiteY30" fmla="*/ 546100 h 1140460"/>
              <a:gd name="connsiteX31" fmla="*/ 7883443 w 7891426"/>
              <a:gd name="connsiteY31" fmla="*/ 469900 h 1140460"/>
              <a:gd name="connsiteX32" fmla="*/ 7769143 w 7891426"/>
              <a:gd name="connsiteY32" fmla="*/ 406400 h 1140460"/>
              <a:gd name="connsiteX33" fmla="*/ 7692943 w 7891426"/>
              <a:gd name="connsiteY33" fmla="*/ 368300 h 1140460"/>
              <a:gd name="connsiteX34" fmla="*/ 7794543 w 7891426"/>
              <a:gd name="connsiteY34" fmla="*/ 266700 h 1140460"/>
              <a:gd name="connsiteX35" fmla="*/ 7807243 w 7891426"/>
              <a:gd name="connsiteY35" fmla="*/ 177800 h 1140460"/>
              <a:gd name="connsiteX36" fmla="*/ 7743743 w 7891426"/>
              <a:gd name="connsiteY36" fmla="*/ 177800 h 1140460"/>
              <a:gd name="connsiteX37" fmla="*/ 7705643 w 7891426"/>
              <a:gd name="connsiteY37" fmla="*/ 88900 h 1140460"/>
              <a:gd name="connsiteX38" fmla="*/ 7846136 w 7891426"/>
              <a:gd name="connsiteY38" fmla="*/ 34925 h 1140460"/>
              <a:gd name="connsiteX39" fmla="*/ 7616743 w 7891426"/>
              <a:gd name="connsiteY39" fmla="*/ 0 h 1140460"/>
              <a:gd name="connsiteX0" fmla="*/ 7616743 w 7891426"/>
              <a:gd name="connsiteY0" fmla="*/ 0 h 1140460"/>
              <a:gd name="connsiteX1" fmla="*/ 181096 w 7891426"/>
              <a:gd name="connsiteY1" fmla="*/ 0 h 1140460"/>
              <a:gd name="connsiteX2" fmla="*/ 108744 w 7891426"/>
              <a:gd name="connsiteY2" fmla="*/ 11906 h 1140460"/>
              <a:gd name="connsiteX3" fmla="*/ 137319 w 7891426"/>
              <a:gd name="connsiteY3" fmla="*/ 94456 h 1140460"/>
              <a:gd name="connsiteX4" fmla="*/ 139700 w 7891426"/>
              <a:gd name="connsiteY4" fmla="*/ 190500 h 1140460"/>
              <a:gd name="connsiteX5" fmla="*/ 76200 w 7891426"/>
              <a:gd name="connsiteY5" fmla="*/ 190500 h 1140460"/>
              <a:gd name="connsiteX6" fmla="*/ 88900 w 7891426"/>
              <a:gd name="connsiteY6" fmla="*/ 279400 h 1140460"/>
              <a:gd name="connsiteX7" fmla="*/ 95250 w 7891426"/>
              <a:gd name="connsiteY7" fmla="*/ 357188 h 1140460"/>
              <a:gd name="connsiteX8" fmla="*/ 114300 w 7891426"/>
              <a:gd name="connsiteY8" fmla="*/ 419100 h 1140460"/>
              <a:gd name="connsiteX9" fmla="*/ 47625 w 7891426"/>
              <a:gd name="connsiteY9" fmla="*/ 492125 h 1140460"/>
              <a:gd name="connsiteX10" fmla="*/ 0 w 7891426"/>
              <a:gd name="connsiteY10" fmla="*/ 558800 h 1140460"/>
              <a:gd name="connsiteX11" fmla="*/ 76200 w 7891426"/>
              <a:gd name="connsiteY11" fmla="*/ 622300 h 1140460"/>
              <a:gd name="connsiteX12" fmla="*/ 101600 w 7891426"/>
              <a:gd name="connsiteY12" fmla="*/ 673100 h 1140460"/>
              <a:gd name="connsiteX13" fmla="*/ 88900 w 7891426"/>
              <a:gd name="connsiteY13" fmla="*/ 736600 h 1140460"/>
              <a:gd name="connsiteX14" fmla="*/ 134144 w 7891426"/>
              <a:gd name="connsiteY14" fmla="*/ 767556 h 1140460"/>
              <a:gd name="connsiteX15" fmla="*/ 88900 w 7891426"/>
              <a:gd name="connsiteY15" fmla="*/ 889000 h 1140460"/>
              <a:gd name="connsiteX16" fmla="*/ 30956 w 7891426"/>
              <a:gd name="connsiteY16" fmla="*/ 900906 h 1140460"/>
              <a:gd name="connsiteX17" fmla="*/ 123031 w 7891426"/>
              <a:gd name="connsiteY17" fmla="*/ 965200 h 1140460"/>
              <a:gd name="connsiteX18" fmla="*/ 12700 w 7891426"/>
              <a:gd name="connsiteY18" fmla="*/ 1104900 h 1140460"/>
              <a:gd name="connsiteX19" fmla="*/ 46037 w 7891426"/>
              <a:gd name="connsiteY19" fmla="*/ 1119982 h 1140460"/>
              <a:gd name="connsiteX20" fmla="*/ 39804 w 7891426"/>
              <a:gd name="connsiteY20" fmla="*/ 1140460 h 1140460"/>
              <a:gd name="connsiteX21" fmla="*/ 7891426 w 7891426"/>
              <a:gd name="connsiteY21" fmla="*/ 1140460 h 1140460"/>
              <a:gd name="connsiteX22" fmla="*/ 7870743 w 7891426"/>
              <a:gd name="connsiteY22" fmla="*/ 1092200 h 1140460"/>
              <a:gd name="connsiteX23" fmla="*/ 7781843 w 7891426"/>
              <a:gd name="connsiteY23" fmla="*/ 1028700 h 1140460"/>
              <a:gd name="connsiteX24" fmla="*/ 7731043 w 7891426"/>
              <a:gd name="connsiteY24" fmla="*/ 952500 h 1140460"/>
              <a:gd name="connsiteX25" fmla="*/ 7794543 w 7891426"/>
              <a:gd name="connsiteY25" fmla="*/ 876300 h 1140460"/>
              <a:gd name="connsiteX26" fmla="*/ 7832643 w 7891426"/>
              <a:gd name="connsiteY26" fmla="*/ 800100 h 1140460"/>
              <a:gd name="connsiteX27" fmla="*/ 7794543 w 7891426"/>
              <a:gd name="connsiteY27" fmla="*/ 723900 h 1140460"/>
              <a:gd name="connsiteX28" fmla="*/ 7781843 w 7891426"/>
              <a:gd name="connsiteY28" fmla="*/ 660400 h 1140460"/>
              <a:gd name="connsiteX29" fmla="*/ 7807243 w 7891426"/>
              <a:gd name="connsiteY29" fmla="*/ 609600 h 1140460"/>
              <a:gd name="connsiteX30" fmla="*/ 7883443 w 7891426"/>
              <a:gd name="connsiteY30" fmla="*/ 546100 h 1140460"/>
              <a:gd name="connsiteX31" fmla="*/ 7883443 w 7891426"/>
              <a:gd name="connsiteY31" fmla="*/ 469900 h 1140460"/>
              <a:gd name="connsiteX32" fmla="*/ 7769143 w 7891426"/>
              <a:gd name="connsiteY32" fmla="*/ 406400 h 1140460"/>
              <a:gd name="connsiteX33" fmla="*/ 7692943 w 7891426"/>
              <a:gd name="connsiteY33" fmla="*/ 368300 h 1140460"/>
              <a:gd name="connsiteX34" fmla="*/ 7794543 w 7891426"/>
              <a:gd name="connsiteY34" fmla="*/ 266700 h 1140460"/>
              <a:gd name="connsiteX35" fmla="*/ 7807243 w 7891426"/>
              <a:gd name="connsiteY35" fmla="*/ 177800 h 1140460"/>
              <a:gd name="connsiteX36" fmla="*/ 7743743 w 7891426"/>
              <a:gd name="connsiteY36" fmla="*/ 177800 h 1140460"/>
              <a:gd name="connsiteX37" fmla="*/ 7705643 w 7891426"/>
              <a:gd name="connsiteY37" fmla="*/ 88900 h 1140460"/>
              <a:gd name="connsiteX38" fmla="*/ 7846136 w 7891426"/>
              <a:gd name="connsiteY38" fmla="*/ 34925 h 1140460"/>
              <a:gd name="connsiteX39" fmla="*/ 7616743 w 7891426"/>
              <a:gd name="connsiteY39" fmla="*/ 0 h 1140460"/>
              <a:gd name="connsiteX0" fmla="*/ 7616743 w 7891426"/>
              <a:gd name="connsiteY0" fmla="*/ 0 h 1140460"/>
              <a:gd name="connsiteX1" fmla="*/ 181096 w 7891426"/>
              <a:gd name="connsiteY1" fmla="*/ 0 h 1140460"/>
              <a:gd name="connsiteX2" fmla="*/ 108744 w 7891426"/>
              <a:gd name="connsiteY2" fmla="*/ 11906 h 1140460"/>
              <a:gd name="connsiteX3" fmla="*/ 137319 w 7891426"/>
              <a:gd name="connsiteY3" fmla="*/ 94456 h 1140460"/>
              <a:gd name="connsiteX4" fmla="*/ 139700 w 7891426"/>
              <a:gd name="connsiteY4" fmla="*/ 190500 h 1140460"/>
              <a:gd name="connsiteX5" fmla="*/ 76200 w 7891426"/>
              <a:gd name="connsiteY5" fmla="*/ 190500 h 1140460"/>
              <a:gd name="connsiteX6" fmla="*/ 88900 w 7891426"/>
              <a:gd name="connsiteY6" fmla="*/ 279400 h 1140460"/>
              <a:gd name="connsiteX7" fmla="*/ 95250 w 7891426"/>
              <a:gd name="connsiteY7" fmla="*/ 357188 h 1140460"/>
              <a:gd name="connsiteX8" fmla="*/ 114300 w 7891426"/>
              <a:gd name="connsiteY8" fmla="*/ 419100 h 1140460"/>
              <a:gd name="connsiteX9" fmla="*/ 47625 w 7891426"/>
              <a:gd name="connsiteY9" fmla="*/ 492125 h 1140460"/>
              <a:gd name="connsiteX10" fmla="*/ 0 w 7891426"/>
              <a:gd name="connsiteY10" fmla="*/ 558800 h 1140460"/>
              <a:gd name="connsiteX11" fmla="*/ 76200 w 7891426"/>
              <a:gd name="connsiteY11" fmla="*/ 622300 h 1140460"/>
              <a:gd name="connsiteX12" fmla="*/ 101600 w 7891426"/>
              <a:gd name="connsiteY12" fmla="*/ 673100 h 1140460"/>
              <a:gd name="connsiteX13" fmla="*/ 88900 w 7891426"/>
              <a:gd name="connsiteY13" fmla="*/ 736600 h 1140460"/>
              <a:gd name="connsiteX14" fmla="*/ 134144 w 7891426"/>
              <a:gd name="connsiteY14" fmla="*/ 767556 h 1140460"/>
              <a:gd name="connsiteX15" fmla="*/ 88900 w 7891426"/>
              <a:gd name="connsiteY15" fmla="*/ 889000 h 1140460"/>
              <a:gd name="connsiteX16" fmla="*/ 30956 w 7891426"/>
              <a:gd name="connsiteY16" fmla="*/ 900906 h 1140460"/>
              <a:gd name="connsiteX17" fmla="*/ 123031 w 7891426"/>
              <a:gd name="connsiteY17" fmla="*/ 965200 h 1140460"/>
              <a:gd name="connsiteX18" fmla="*/ 12700 w 7891426"/>
              <a:gd name="connsiteY18" fmla="*/ 1104900 h 1140460"/>
              <a:gd name="connsiteX19" fmla="*/ 46037 w 7891426"/>
              <a:gd name="connsiteY19" fmla="*/ 1119982 h 1140460"/>
              <a:gd name="connsiteX20" fmla="*/ 39804 w 7891426"/>
              <a:gd name="connsiteY20" fmla="*/ 1140460 h 1140460"/>
              <a:gd name="connsiteX21" fmla="*/ 7891426 w 7891426"/>
              <a:gd name="connsiteY21" fmla="*/ 1140460 h 1140460"/>
              <a:gd name="connsiteX22" fmla="*/ 7870743 w 7891426"/>
              <a:gd name="connsiteY22" fmla="*/ 1092200 h 1140460"/>
              <a:gd name="connsiteX23" fmla="*/ 7781843 w 7891426"/>
              <a:gd name="connsiteY23" fmla="*/ 1028700 h 1140460"/>
              <a:gd name="connsiteX24" fmla="*/ 7731043 w 7891426"/>
              <a:gd name="connsiteY24" fmla="*/ 952500 h 1140460"/>
              <a:gd name="connsiteX25" fmla="*/ 7794543 w 7891426"/>
              <a:gd name="connsiteY25" fmla="*/ 876300 h 1140460"/>
              <a:gd name="connsiteX26" fmla="*/ 7832643 w 7891426"/>
              <a:gd name="connsiteY26" fmla="*/ 800100 h 1140460"/>
              <a:gd name="connsiteX27" fmla="*/ 7794543 w 7891426"/>
              <a:gd name="connsiteY27" fmla="*/ 723900 h 1140460"/>
              <a:gd name="connsiteX28" fmla="*/ 7781843 w 7891426"/>
              <a:gd name="connsiteY28" fmla="*/ 660400 h 1140460"/>
              <a:gd name="connsiteX29" fmla="*/ 7807243 w 7891426"/>
              <a:gd name="connsiteY29" fmla="*/ 609600 h 1140460"/>
              <a:gd name="connsiteX30" fmla="*/ 7850106 w 7891426"/>
              <a:gd name="connsiteY30" fmla="*/ 534193 h 1140460"/>
              <a:gd name="connsiteX31" fmla="*/ 7883443 w 7891426"/>
              <a:gd name="connsiteY31" fmla="*/ 469900 h 1140460"/>
              <a:gd name="connsiteX32" fmla="*/ 7769143 w 7891426"/>
              <a:gd name="connsiteY32" fmla="*/ 406400 h 1140460"/>
              <a:gd name="connsiteX33" fmla="*/ 7692943 w 7891426"/>
              <a:gd name="connsiteY33" fmla="*/ 368300 h 1140460"/>
              <a:gd name="connsiteX34" fmla="*/ 7794543 w 7891426"/>
              <a:gd name="connsiteY34" fmla="*/ 266700 h 1140460"/>
              <a:gd name="connsiteX35" fmla="*/ 7807243 w 7891426"/>
              <a:gd name="connsiteY35" fmla="*/ 177800 h 1140460"/>
              <a:gd name="connsiteX36" fmla="*/ 7743743 w 7891426"/>
              <a:gd name="connsiteY36" fmla="*/ 177800 h 1140460"/>
              <a:gd name="connsiteX37" fmla="*/ 7705643 w 7891426"/>
              <a:gd name="connsiteY37" fmla="*/ 88900 h 1140460"/>
              <a:gd name="connsiteX38" fmla="*/ 7846136 w 7891426"/>
              <a:gd name="connsiteY38" fmla="*/ 34925 h 1140460"/>
              <a:gd name="connsiteX39" fmla="*/ 7616743 w 7891426"/>
              <a:gd name="connsiteY39" fmla="*/ 0 h 1140460"/>
              <a:gd name="connsiteX0" fmla="*/ 7616743 w 7891426"/>
              <a:gd name="connsiteY0" fmla="*/ 0 h 1140460"/>
              <a:gd name="connsiteX1" fmla="*/ 181096 w 7891426"/>
              <a:gd name="connsiteY1" fmla="*/ 0 h 1140460"/>
              <a:gd name="connsiteX2" fmla="*/ 108744 w 7891426"/>
              <a:gd name="connsiteY2" fmla="*/ 11906 h 1140460"/>
              <a:gd name="connsiteX3" fmla="*/ 137319 w 7891426"/>
              <a:gd name="connsiteY3" fmla="*/ 94456 h 1140460"/>
              <a:gd name="connsiteX4" fmla="*/ 139700 w 7891426"/>
              <a:gd name="connsiteY4" fmla="*/ 190500 h 1140460"/>
              <a:gd name="connsiteX5" fmla="*/ 76200 w 7891426"/>
              <a:gd name="connsiteY5" fmla="*/ 190500 h 1140460"/>
              <a:gd name="connsiteX6" fmla="*/ 88900 w 7891426"/>
              <a:gd name="connsiteY6" fmla="*/ 279400 h 1140460"/>
              <a:gd name="connsiteX7" fmla="*/ 95250 w 7891426"/>
              <a:gd name="connsiteY7" fmla="*/ 357188 h 1140460"/>
              <a:gd name="connsiteX8" fmla="*/ 114300 w 7891426"/>
              <a:gd name="connsiteY8" fmla="*/ 419100 h 1140460"/>
              <a:gd name="connsiteX9" fmla="*/ 47625 w 7891426"/>
              <a:gd name="connsiteY9" fmla="*/ 492125 h 1140460"/>
              <a:gd name="connsiteX10" fmla="*/ 0 w 7891426"/>
              <a:gd name="connsiteY10" fmla="*/ 558800 h 1140460"/>
              <a:gd name="connsiteX11" fmla="*/ 76200 w 7891426"/>
              <a:gd name="connsiteY11" fmla="*/ 622300 h 1140460"/>
              <a:gd name="connsiteX12" fmla="*/ 101600 w 7891426"/>
              <a:gd name="connsiteY12" fmla="*/ 673100 h 1140460"/>
              <a:gd name="connsiteX13" fmla="*/ 88900 w 7891426"/>
              <a:gd name="connsiteY13" fmla="*/ 736600 h 1140460"/>
              <a:gd name="connsiteX14" fmla="*/ 134144 w 7891426"/>
              <a:gd name="connsiteY14" fmla="*/ 767556 h 1140460"/>
              <a:gd name="connsiteX15" fmla="*/ 88900 w 7891426"/>
              <a:gd name="connsiteY15" fmla="*/ 889000 h 1140460"/>
              <a:gd name="connsiteX16" fmla="*/ 30956 w 7891426"/>
              <a:gd name="connsiteY16" fmla="*/ 900906 h 1140460"/>
              <a:gd name="connsiteX17" fmla="*/ 123031 w 7891426"/>
              <a:gd name="connsiteY17" fmla="*/ 965200 h 1140460"/>
              <a:gd name="connsiteX18" fmla="*/ 12700 w 7891426"/>
              <a:gd name="connsiteY18" fmla="*/ 1104900 h 1140460"/>
              <a:gd name="connsiteX19" fmla="*/ 46037 w 7891426"/>
              <a:gd name="connsiteY19" fmla="*/ 1119982 h 1140460"/>
              <a:gd name="connsiteX20" fmla="*/ 39804 w 7891426"/>
              <a:gd name="connsiteY20" fmla="*/ 1140460 h 1140460"/>
              <a:gd name="connsiteX21" fmla="*/ 7891426 w 7891426"/>
              <a:gd name="connsiteY21" fmla="*/ 1140460 h 1140460"/>
              <a:gd name="connsiteX22" fmla="*/ 7870743 w 7891426"/>
              <a:gd name="connsiteY22" fmla="*/ 1092200 h 1140460"/>
              <a:gd name="connsiteX23" fmla="*/ 7781843 w 7891426"/>
              <a:gd name="connsiteY23" fmla="*/ 1028700 h 1140460"/>
              <a:gd name="connsiteX24" fmla="*/ 7798782 w 7891426"/>
              <a:gd name="connsiteY24" fmla="*/ 914400 h 1140460"/>
              <a:gd name="connsiteX25" fmla="*/ 7794543 w 7891426"/>
              <a:gd name="connsiteY25" fmla="*/ 876300 h 1140460"/>
              <a:gd name="connsiteX26" fmla="*/ 7832643 w 7891426"/>
              <a:gd name="connsiteY26" fmla="*/ 800100 h 1140460"/>
              <a:gd name="connsiteX27" fmla="*/ 7794543 w 7891426"/>
              <a:gd name="connsiteY27" fmla="*/ 723900 h 1140460"/>
              <a:gd name="connsiteX28" fmla="*/ 7781843 w 7891426"/>
              <a:gd name="connsiteY28" fmla="*/ 660400 h 1140460"/>
              <a:gd name="connsiteX29" fmla="*/ 7807243 w 7891426"/>
              <a:gd name="connsiteY29" fmla="*/ 609600 h 1140460"/>
              <a:gd name="connsiteX30" fmla="*/ 7850106 w 7891426"/>
              <a:gd name="connsiteY30" fmla="*/ 534193 h 1140460"/>
              <a:gd name="connsiteX31" fmla="*/ 7883443 w 7891426"/>
              <a:gd name="connsiteY31" fmla="*/ 469900 h 1140460"/>
              <a:gd name="connsiteX32" fmla="*/ 7769143 w 7891426"/>
              <a:gd name="connsiteY32" fmla="*/ 406400 h 1140460"/>
              <a:gd name="connsiteX33" fmla="*/ 7692943 w 7891426"/>
              <a:gd name="connsiteY33" fmla="*/ 368300 h 1140460"/>
              <a:gd name="connsiteX34" fmla="*/ 7794543 w 7891426"/>
              <a:gd name="connsiteY34" fmla="*/ 266700 h 1140460"/>
              <a:gd name="connsiteX35" fmla="*/ 7807243 w 7891426"/>
              <a:gd name="connsiteY35" fmla="*/ 177800 h 1140460"/>
              <a:gd name="connsiteX36" fmla="*/ 7743743 w 7891426"/>
              <a:gd name="connsiteY36" fmla="*/ 177800 h 1140460"/>
              <a:gd name="connsiteX37" fmla="*/ 7705643 w 7891426"/>
              <a:gd name="connsiteY37" fmla="*/ 88900 h 1140460"/>
              <a:gd name="connsiteX38" fmla="*/ 7846136 w 7891426"/>
              <a:gd name="connsiteY38" fmla="*/ 34925 h 1140460"/>
              <a:gd name="connsiteX39" fmla="*/ 7616743 w 7891426"/>
              <a:gd name="connsiteY39" fmla="*/ 0 h 1140460"/>
              <a:gd name="connsiteX0" fmla="*/ 7616743 w 7891426"/>
              <a:gd name="connsiteY0" fmla="*/ 0 h 1140460"/>
              <a:gd name="connsiteX1" fmla="*/ 181096 w 7891426"/>
              <a:gd name="connsiteY1" fmla="*/ 0 h 1140460"/>
              <a:gd name="connsiteX2" fmla="*/ 108744 w 7891426"/>
              <a:gd name="connsiteY2" fmla="*/ 11906 h 1140460"/>
              <a:gd name="connsiteX3" fmla="*/ 137319 w 7891426"/>
              <a:gd name="connsiteY3" fmla="*/ 94456 h 1140460"/>
              <a:gd name="connsiteX4" fmla="*/ 139700 w 7891426"/>
              <a:gd name="connsiteY4" fmla="*/ 190500 h 1140460"/>
              <a:gd name="connsiteX5" fmla="*/ 76200 w 7891426"/>
              <a:gd name="connsiteY5" fmla="*/ 190500 h 1140460"/>
              <a:gd name="connsiteX6" fmla="*/ 88900 w 7891426"/>
              <a:gd name="connsiteY6" fmla="*/ 279400 h 1140460"/>
              <a:gd name="connsiteX7" fmla="*/ 95250 w 7891426"/>
              <a:gd name="connsiteY7" fmla="*/ 357188 h 1140460"/>
              <a:gd name="connsiteX8" fmla="*/ 114300 w 7891426"/>
              <a:gd name="connsiteY8" fmla="*/ 419100 h 1140460"/>
              <a:gd name="connsiteX9" fmla="*/ 47625 w 7891426"/>
              <a:gd name="connsiteY9" fmla="*/ 492125 h 1140460"/>
              <a:gd name="connsiteX10" fmla="*/ 0 w 7891426"/>
              <a:gd name="connsiteY10" fmla="*/ 558800 h 1140460"/>
              <a:gd name="connsiteX11" fmla="*/ 76200 w 7891426"/>
              <a:gd name="connsiteY11" fmla="*/ 622300 h 1140460"/>
              <a:gd name="connsiteX12" fmla="*/ 101600 w 7891426"/>
              <a:gd name="connsiteY12" fmla="*/ 673100 h 1140460"/>
              <a:gd name="connsiteX13" fmla="*/ 88900 w 7891426"/>
              <a:gd name="connsiteY13" fmla="*/ 736600 h 1140460"/>
              <a:gd name="connsiteX14" fmla="*/ 134144 w 7891426"/>
              <a:gd name="connsiteY14" fmla="*/ 767556 h 1140460"/>
              <a:gd name="connsiteX15" fmla="*/ 88900 w 7891426"/>
              <a:gd name="connsiteY15" fmla="*/ 889000 h 1140460"/>
              <a:gd name="connsiteX16" fmla="*/ 30956 w 7891426"/>
              <a:gd name="connsiteY16" fmla="*/ 900906 h 1140460"/>
              <a:gd name="connsiteX17" fmla="*/ 123031 w 7891426"/>
              <a:gd name="connsiteY17" fmla="*/ 965200 h 1140460"/>
              <a:gd name="connsiteX18" fmla="*/ 12700 w 7891426"/>
              <a:gd name="connsiteY18" fmla="*/ 1104900 h 1140460"/>
              <a:gd name="connsiteX19" fmla="*/ 46037 w 7891426"/>
              <a:gd name="connsiteY19" fmla="*/ 1119982 h 1140460"/>
              <a:gd name="connsiteX20" fmla="*/ 39804 w 7891426"/>
              <a:gd name="connsiteY20" fmla="*/ 1140460 h 1140460"/>
              <a:gd name="connsiteX21" fmla="*/ 7891426 w 7891426"/>
              <a:gd name="connsiteY21" fmla="*/ 1140460 h 1140460"/>
              <a:gd name="connsiteX22" fmla="*/ 7870743 w 7891426"/>
              <a:gd name="connsiteY22" fmla="*/ 1092200 h 1140460"/>
              <a:gd name="connsiteX23" fmla="*/ 7781843 w 7891426"/>
              <a:gd name="connsiteY23" fmla="*/ 1028700 h 1140460"/>
              <a:gd name="connsiteX24" fmla="*/ 7798782 w 7891426"/>
              <a:gd name="connsiteY24" fmla="*/ 914400 h 1140460"/>
              <a:gd name="connsiteX25" fmla="*/ 7794543 w 7891426"/>
              <a:gd name="connsiteY25" fmla="*/ 876300 h 1140460"/>
              <a:gd name="connsiteX26" fmla="*/ 7832643 w 7891426"/>
              <a:gd name="connsiteY26" fmla="*/ 800100 h 1140460"/>
              <a:gd name="connsiteX27" fmla="*/ 7794543 w 7891426"/>
              <a:gd name="connsiteY27" fmla="*/ 723900 h 1140460"/>
              <a:gd name="connsiteX28" fmla="*/ 7781843 w 7891426"/>
              <a:gd name="connsiteY28" fmla="*/ 660400 h 1140460"/>
              <a:gd name="connsiteX29" fmla="*/ 7807243 w 7891426"/>
              <a:gd name="connsiteY29" fmla="*/ 609600 h 1140460"/>
              <a:gd name="connsiteX30" fmla="*/ 7850106 w 7891426"/>
              <a:gd name="connsiteY30" fmla="*/ 534193 h 1140460"/>
              <a:gd name="connsiteX31" fmla="*/ 7700548 w 7891426"/>
              <a:gd name="connsiteY31" fmla="*/ 488950 h 1140460"/>
              <a:gd name="connsiteX32" fmla="*/ 7769143 w 7891426"/>
              <a:gd name="connsiteY32" fmla="*/ 406400 h 1140460"/>
              <a:gd name="connsiteX33" fmla="*/ 7692943 w 7891426"/>
              <a:gd name="connsiteY33" fmla="*/ 368300 h 1140460"/>
              <a:gd name="connsiteX34" fmla="*/ 7794543 w 7891426"/>
              <a:gd name="connsiteY34" fmla="*/ 266700 h 1140460"/>
              <a:gd name="connsiteX35" fmla="*/ 7807243 w 7891426"/>
              <a:gd name="connsiteY35" fmla="*/ 177800 h 1140460"/>
              <a:gd name="connsiteX36" fmla="*/ 7743743 w 7891426"/>
              <a:gd name="connsiteY36" fmla="*/ 177800 h 1140460"/>
              <a:gd name="connsiteX37" fmla="*/ 7705643 w 7891426"/>
              <a:gd name="connsiteY37" fmla="*/ 88900 h 1140460"/>
              <a:gd name="connsiteX38" fmla="*/ 7846136 w 7891426"/>
              <a:gd name="connsiteY38" fmla="*/ 34925 h 1140460"/>
              <a:gd name="connsiteX39" fmla="*/ 7616743 w 7891426"/>
              <a:gd name="connsiteY39" fmla="*/ 0 h 1140460"/>
              <a:gd name="connsiteX0" fmla="*/ 7616743 w 7891426"/>
              <a:gd name="connsiteY0" fmla="*/ 0 h 1140460"/>
              <a:gd name="connsiteX1" fmla="*/ 181096 w 7891426"/>
              <a:gd name="connsiteY1" fmla="*/ 0 h 1140460"/>
              <a:gd name="connsiteX2" fmla="*/ 108744 w 7891426"/>
              <a:gd name="connsiteY2" fmla="*/ 11906 h 1140460"/>
              <a:gd name="connsiteX3" fmla="*/ 137319 w 7891426"/>
              <a:gd name="connsiteY3" fmla="*/ 94456 h 1140460"/>
              <a:gd name="connsiteX4" fmla="*/ 139700 w 7891426"/>
              <a:gd name="connsiteY4" fmla="*/ 190500 h 1140460"/>
              <a:gd name="connsiteX5" fmla="*/ 76200 w 7891426"/>
              <a:gd name="connsiteY5" fmla="*/ 190500 h 1140460"/>
              <a:gd name="connsiteX6" fmla="*/ 88900 w 7891426"/>
              <a:gd name="connsiteY6" fmla="*/ 279400 h 1140460"/>
              <a:gd name="connsiteX7" fmla="*/ 95250 w 7891426"/>
              <a:gd name="connsiteY7" fmla="*/ 357188 h 1140460"/>
              <a:gd name="connsiteX8" fmla="*/ 114300 w 7891426"/>
              <a:gd name="connsiteY8" fmla="*/ 419100 h 1140460"/>
              <a:gd name="connsiteX9" fmla="*/ 47625 w 7891426"/>
              <a:gd name="connsiteY9" fmla="*/ 492125 h 1140460"/>
              <a:gd name="connsiteX10" fmla="*/ 0 w 7891426"/>
              <a:gd name="connsiteY10" fmla="*/ 558800 h 1140460"/>
              <a:gd name="connsiteX11" fmla="*/ 76200 w 7891426"/>
              <a:gd name="connsiteY11" fmla="*/ 622300 h 1140460"/>
              <a:gd name="connsiteX12" fmla="*/ 101600 w 7891426"/>
              <a:gd name="connsiteY12" fmla="*/ 673100 h 1140460"/>
              <a:gd name="connsiteX13" fmla="*/ 88900 w 7891426"/>
              <a:gd name="connsiteY13" fmla="*/ 736600 h 1140460"/>
              <a:gd name="connsiteX14" fmla="*/ 134144 w 7891426"/>
              <a:gd name="connsiteY14" fmla="*/ 767556 h 1140460"/>
              <a:gd name="connsiteX15" fmla="*/ 88900 w 7891426"/>
              <a:gd name="connsiteY15" fmla="*/ 889000 h 1140460"/>
              <a:gd name="connsiteX16" fmla="*/ 30956 w 7891426"/>
              <a:gd name="connsiteY16" fmla="*/ 900906 h 1140460"/>
              <a:gd name="connsiteX17" fmla="*/ 28197 w 7891426"/>
              <a:gd name="connsiteY17" fmla="*/ 996950 h 1140460"/>
              <a:gd name="connsiteX18" fmla="*/ 12700 w 7891426"/>
              <a:gd name="connsiteY18" fmla="*/ 1104900 h 1140460"/>
              <a:gd name="connsiteX19" fmla="*/ 46037 w 7891426"/>
              <a:gd name="connsiteY19" fmla="*/ 1119982 h 1140460"/>
              <a:gd name="connsiteX20" fmla="*/ 39804 w 7891426"/>
              <a:gd name="connsiteY20" fmla="*/ 1140460 h 1140460"/>
              <a:gd name="connsiteX21" fmla="*/ 7891426 w 7891426"/>
              <a:gd name="connsiteY21" fmla="*/ 1140460 h 1140460"/>
              <a:gd name="connsiteX22" fmla="*/ 7870743 w 7891426"/>
              <a:gd name="connsiteY22" fmla="*/ 1092200 h 1140460"/>
              <a:gd name="connsiteX23" fmla="*/ 7781843 w 7891426"/>
              <a:gd name="connsiteY23" fmla="*/ 1028700 h 1140460"/>
              <a:gd name="connsiteX24" fmla="*/ 7798782 w 7891426"/>
              <a:gd name="connsiteY24" fmla="*/ 914400 h 1140460"/>
              <a:gd name="connsiteX25" fmla="*/ 7794543 w 7891426"/>
              <a:gd name="connsiteY25" fmla="*/ 876300 h 1140460"/>
              <a:gd name="connsiteX26" fmla="*/ 7832643 w 7891426"/>
              <a:gd name="connsiteY26" fmla="*/ 800100 h 1140460"/>
              <a:gd name="connsiteX27" fmla="*/ 7794543 w 7891426"/>
              <a:gd name="connsiteY27" fmla="*/ 723900 h 1140460"/>
              <a:gd name="connsiteX28" fmla="*/ 7781843 w 7891426"/>
              <a:gd name="connsiteY28" fmla="*/ 660400 h 1140460"/>
              <a:gd name="connsiteX29" fmla="*/ 7807243 w 7891426"/>
              <a:gd name="connsiteY29" fmla="*/ 609600 h 1140460"/>
              <a:gd name="connsiteX30" fmla="*/ 7850106 w 7891426"/>
              <a:gd name="connsiteY30" fmla="*/ 534193 h 1140460"/>
              <a:gd name="connsiteX31" fmla="*/ 7700548 w 7891426"/>
              <a:gd name="connsiteY31" fmla="*/ 488950 h 1140460"/>
              <a:gd name="connsiteX32" fmla="*/ 7769143 w 7891426"/>
              <a:gd name="connsiteY32" fmla="*/ 406400 h 1140460"/>
              <a:gd name="connsiteX33" fmla="*/ 7692943 w 7891426"/>
              <a:gd name="connsiteY33" fmla="*/ 368300 h 1140460"/>
              <a:gd name="connsiteX34" fmla="*/ 7794543 w 7891426"/>
              <a:gd name="connsiteY34" fmla="*/ 266700 h 1140460"/>
              <a:gd name="connsiteX35" fmla="*/ 7807243 w 7891426"/>
              <a:gd name="connsiteY35" fmla="*/ 177800 h 1140460"/>
              <a:gd name="connsiteX36" fmla="*/ 7743743 w 7891426"/>
              <a:gd name="connsiteY36" fmla="*/ 177800 h 1140460"/>
              <a:gd name="connsiteX37" fmla="*/ 7705643 w 7891426"/>
              <a:gd name="connsiteY37" fmla="*/ 88900 h 1140460"/>
              <a:gd name="connsiteX38" fmla="*/ 7846136 w 7891426"/>
              <a:gd name="connsiteY38" fmla="*/ 34925 h 1140460"/>
              <a:gd name="connsiteX39" fmla="*/ 7616743 w 7891426"/>
              <a:gd name="connsiteY39" fmla="*/ 0 h 1140460"/>
              <a:gd name="connsiteX0" fmla="*/ 7616743 w 7891426"/>
              <a:gd name="connsiteY0" fmla="*/ 0 h 1140460"/>
              <a:gd name="connsiteX1" fmla="*/ 181096 w 7891426"/>
              <a:gd name="connsiteY1" fmla="*/ 0 h 1140460"/>
              <a:gd name="connsiteX2" fmla="*/ 108744 w 7891426"/>
              <a:gd name="connsiteY2" fmla="*/ 11906 h 1140460"/>
              <a:gd name="connsiteX3" fmla="*/ 137319 w 7891426"/>
              <a:gd name="connsiteY3" fmla="*/ 94456 h 1140460"/>
              <a:gd name="connsiteX4" fmla="*/ 139700 w 7891426"/>
              <a:gd name="connsiteY4" fmla="*/ 190500 h 1140460"/>
              <a:gd name="connsiteX5" fmla="*/ 76200 w 7891426"/>
              <a:gd name="connsiteY5" fmla="*/ 190500 h 1140460"/>
              <a:gd name="connsiteX6" fmla="*/ 88900 w 7891426"/>
              <a:gd name="connsiteY6" fmla="*/ 279400 h 1140460"/>
              <a:gd name="connsiteX7" fmla="*/ 95250 w 7891426"/>
              <a:gd name="connsiteY7" fmla="*/ 357188 h 1140460"/>
              <a:gd name="connsiteX8" fmla="*/ 114300 w 7891426"/>
              <a:gd name="connsiteY8" fmla="*/ 419100 h 1140460"/>
              <a:gd name="connsiteX9" fmla="*/ 47625 w 7891426"/>
              <a:gd name="connsiteY9" fmla="*/ 492125 h 1140460"/>
              <a:gd name="connsiteX10" fmla="*/ 0 w 7891426"/>
              <a:gd name="connsiteY10" fmla="*/ 558800 h 1140460"/>
              <a:gd name="connsiteX11" fmla="*/ 76200 w 7891426"/>
              <a:gd name="connsiteY11" fmla="*/ 622300 h 1140460"/>
              <a:gd name="connsiteX12" fmla="*/ 101600 w 7891426"/>
              <a:gd name="connsiteY12" fmla="*/ 673100 h 1140460"/>
              <a:gd name="connsiteX13" fmla="*/ 88900 w 7891426"/>
              <a:gd name="connsiteY13" fmla="*/ 736600 h 1140460"/>
              <a:gd name="connsiteX14" fmla="*/ 12213 w 7891426"/>
              <a:gd name="connsiteY14" fmla="*/ 799306 h 1140460"/>
              <a:gd name="connsiteX15" fmla="*/ 88900 w 7891426"/>
              <a:gd name="connsiteY15" fmla="*/ 889000 h 1140460"/>
              <a:gd name="connsiteX16" fmla="*/ 30956 w 7891426"/>
              <a:gd name="connsiteY16" fmla="*/ 900906 h 1140460"/>
              <a:gd name="connsiteX17" fmla="*/ 28197 w 7891426"/>
              <a:gd name="connsiteY17" fmla="*/ 996950 h 1140460"/>
              <a:gd name="connsiteX18" fmla="*/ 12700 w 7891426"/>
              <a:gd name="connsiteY18" fmla="*/ 1104900 h 1140460"/>
              <a:gd name="connsiteX19" fmla="*/ 46037 w 7891426"/>
              <a:gd name="connsiteY19" fmla="*/ 1119982 h 1140460"/>
              <a:gd name="connsiteX20" fmla="*/ 39804 w 7891426"/>
              <a:gd name="connsiteY20" fmla="*/ 1140460 h 1140460"/>
              <a:gd name="connsiteX21" fmla="*/ 7891426 w 7891426"/>
              <a:gd name="connsiteY21" fmla="*/ 1140460 h 1140460"/>
              <a:gd name="connsiteX22" fmla="*/ 7870743 w 7891426"/>
              <a:gd name="connsiteY22" fmla="*/ 1092200 h 1140460"/>
              <a:gd name="connsiteX23" fmla="*/ 7781843 w 7891426"/>
              <a:gd name="connsiteY23" fmla="*/ 1028700 h 1140460"/>
              <a:gd name="connsiteX24" fmla="*/ 7798782 w 7891426"/>
              <a:gd name="connsiteY24" fmla="*/ 914400 h 1140460"/>
              <a:gd name="connsiteX25" fmla="*/ 7794543 w 7891426"/>
              <a:gd name="connsiteY25" fmla="*/ 876300 h 1140460"/>
              <a:gd name="connsiteX26" fmla="*/ 7832643 w 7891426"/>
              <a:gd name="connsiteY26" fmla="*/ 800100 h 1140460"/>
              <a:gd name="connsiteX27" fmla="*/ 7794543 w 7891426"/>
              <a:gd name="connsiteY27" fmla="*/ 723900 h 1140460"/>
              <a:gd name="connsiteX28" fmla="*/ 7781843 w 7891426"/>
              <a:gd name="connsiteY28" fmla="*/ 660400 h 1140460"/>
              <a:gd name="connsiteX29" fmla="*/ 7807243 w 7891426"/>
              <a:gd name="connsiteY29" fmla="*/ 609600 h 1140460"/>
              <a:gd name="connsiteX30" fmla="*/ 7850106 w 7891426"/>
              <a:gd name="connsiteY30" fmla="*/ 534193 h 1140460"/>
              <a:gd name="connsiteX31" fmla="*/ 7700548 w 7891426"/>
              <a:gd name="connsiteY31" fmla="*/ 488950 h 1140460"/>
              <a:gd name="connsiteX32" fmla="*/ 7769143 w 7891426"/>
              <a:gd name="connsiteY32" fmla="*/ 406400 h 1140460"/>
              <a:gd name="connsiteX33" fmla="*/ 7692943 w 7891426"/>
              <a:gd name="connsiteY33" fmla="*/ 368300 h 1140460"/>
              <a:gd name="connsiteX34" fmla="*/ 7794543 w 7891426"/>
              <a:gd name="connsiteY34" fmla="*/ 266700 h 1140460"/>
              <a:gd name="connsiteX35" fmla="*/ 7807243 w 7891426"/>
              <a:gd name="connsiteY35" fmla="*/ 177800 h 1140460"/>
              <a:gd name="connsiteX36" fmla="*/ 7743743 w 7891426"/>
              <a:gd name="connsiteY36" fmla="*/ 177800 h 1140460"/>
              <a:gd name="connsiteX37" fmla="*/ 7705643 w 7891426"/>
              <a:gd name="connsiteY37" fmla="*/ 88900 h 1140460"/>
              <a:gd name="connsiteX38" fmla="*/ 7846136 w 7891426"/>
              <a:gd name="connsiteY38" fmla="*/ 34925 h 1140460"/>
              <a:gd name="connsiteX39" fmla="*/ 7616743 w 7891426"/>
              <a:gd name="connsiteY39" fmla="*/ 0 h 1140460"/>
              <a:gd name="connsiteX0" fmla="*/ 7617600 w 7892283"/>
              <a:gd name="connsiteY0" fmla="*/ 0 h 1140460"/>
              <a:gd name="connsiteX1" fmla="*/ 181953 w 7892283"/>
              <a:gd name="connsiteY1" fmla="*/ 0 h 1140460"/>
              <a:gd name="connsiteX2" fmla="*/ 109601 w 7892283"/>
              <a:gd name="connsiteY2" fmla="*/ 11906 h 1140460"/>
              <a:gd name="connsiteX3" fmla="*/ 138176 w 7892283"/>
              <a:gd name="connsiteY3" fmla="*/ 94456 h 1140460"/>
              <a:gd name="connsiteX4" fmla="*/ 140557 w 7892283"/>
              <a:gd name="connsiteY4" fmla="*/ 190500 h 1140460"/>
              <a:gd name="connsiteX5" fmla="*/ 77057 w 7892283"/>
              <a:gd name="connsiteY5" fmla="*/ 190500 h 1140460"/>
              <a:gd name="connsiteX6" fmla="*/ 89757 w 7892283"/>
              <a:gd name="connsiteY6" fmla="*/ 279400 h 1140460"/>
              <a:gd name="connsiteX7" fmla="*/ 96107 w 7892283"/>
              <a:gd name="connsiteY7" fmla="*/ 357188 h 1140460"/>
              <a:gd name="connsiteX8" fmla="*/ 0 w 7892283"/>
              <a:gd name="connsiteY8" fmla="*/ 330200 h 1140460"/>
              <a:gd name="connsiteX9" fmla="*/ 48482 w 7892283"/>
              <a:gd name="connsiteY9" fmla="*/ 492125 h 1140460"/>
              <a:gd name="connsiteX10" fmla="*/ 857 w 7892283"/>
              <a:gd name="connsiteY10" fmla="*/ 558800 h 1140460"/>
              <a:gd name="connsiteX11" fmla="*/ 77057 w 7892283"/>
              <a:gd name="connsiteY11" fmla="*/ 622300 h 1140460"/>
              <a:gd name="connsiteX12" fmla="*/ 102457 w 7892283"/>
              <a:gd name="connsiteY12" fmla="*/ 673100 h 1140460"/>
              <a:gd name="connsiteX13" fmla="*/ 89757 w 7892283"/>
              <a:gd name="connsiteY13" fmla="*/ 736600 h 1140460"/>
              <a:gd name="connsiteX14" fmla="*/ 13070 w 7892283"/>
              <a:gd name="connsiteY14" fmla="*/ 799306 h 1140460"/>
              <a:gd name="connsiteX15" fmla="*/ 89757 w 7892283"/>
              <a:gd name="connsiteY15" fmla="*/ 889000 h 1140460"/>
              <a:gd name="connsiteX16" fmla="*/ 31813 w 7892283"/>
              <a:gd name="connsiteY16" fmla="*/ 900906 h 1140460"/>
              <a:gd name="connsiteX17" fmla="*/ 29054 w 7892283"/>
              <a:gd name="connsiteY17" fmla="*/ 996950 h 1140460"/>
              <a:gd name="connsiteX18" fmla="*/ 13557 w 7892283"/>
              <a:gd name="connsiteY18" fmla="*/ 1104900 h 1140460"/>
              <a:gd name="connsiteX19" fmla="*/ 46894 w 7892283"/>
              <a:gd name="connsiteY19" fmla="*/ 1119982 h 1140460"/>
              <a:gd name="connsiteX20" fmla="*/ 40661 w 7892283"/>
              <a:gd name="connsiteY20" fmla="*/ 1140460 h 1140460"/>
              <a:gd name="connsiteX21" fmla="*/ 7892283 w 7892283"/>
              <a:gd name="connsiteY21" fmla="*/ 1140460 h 1140460"/>
              <a:gd name="connsiteX22" fmla="*/ 7871600 w 7892283"/>
              <a:gd name="connsiteY22" fmla="*/ 1092200 h 1140460"/>
              <a:gd name="connsiteX23" fmla="*/ 7782700 w 7892283"/>
              <a:gd name="connsiteY23" fmla="*/ 1028700 h 1140460"/>
              <a:gd name="connsiteX24" fmla="*/ 7799639 w 7892283"/>
              <a:gd name="connsiteY24" fmla="*/ 914400 h 1140460"/>
              <a:gd name="connsiteX25" fmla="*/ 7795400 w 7892283"/>
              <a:gd name="connsiteY25" fmla="*/ 876300 h 1140460"/>
              <a:gd name="connsiteX26" fmla="*/ 7833500 w 7892283"/>
              <a:gd name="connsiteY26" fmla="*/ 800100 h 1140460"/>
              <a:gd name="connsiteX27" fmla="*/ 7795400 w 7892283"/>
              <a:gd name="connsiteY27" fmla="*/ 723900 h 1140460"/>
              <a:gd name="connsiteX28" fmla="*/ 7782700 w 7892283"/>
              <a:gd name="connsiteY28" fmla="*/ 660400 h 1140460"/>
              <a:gd name="connsiteX29" fmla="*/ 7808100 w 7892283"/>
              <a:gd name="connsiteY29" fmla="*/ 609600 h 1140460"/>
              <a:gd name="connsiteX30" fmla="*/ 7850963 w 7892283"/>
              <a:gd name="connsiteY30" fmla="*/ 534193 h 1140460"/>
              <a:gd name="connsiteX31" fmla="*/ 7701405 w 7892283"/>
              <a:gd name="connsiteY31" fmla="*/ 488950 h 1140460"/>
              <a:gd name="connsiteX32" fmla="*/ 7770000 w 7892283"/>
              <a:gd name="connsiteY32" fmla="*/ 406400 h 1140460"/>
              <a:gd name="connsiteX33" fmla="*/ 7693800 w 7892283"/>
              <a:gd name="connsiteY33" fmla="*/ 368300 h 1140460"/>
              <a:gd name="connsiteX34" fmla="*/ 7795400 w 7892283"/>
              <a:gd name="connsiteY34" fmla="*/ 266700 h 1140460"/>
              <a:gd name="connsiteX35" fmla="*/ 7808100 w 7892283"/>
              <a:gd name="connsiteY35" fmla="*/ 177800 h 1140460"/>
              <a:gd name="connsiteX36" fmla="*/ 7744600 w 7892283"/>
              <a:gd name="connsiteY36" fmla="*/ 177800 h 1140460"/>
              <a:gd name="connsiteX37" fmla="*/ 7706500 w 7892283"/>
              <a:gd name="connsiteY37" fmla="*/ 88900 h 1140460"/>
              <a:gd name="connsiteX38" fmla="*/ 7846993 w 7892283"/>
              <a:gd name="connsiteY38" fmla="*/ 34925 h 1140460"/>
              <a:gd name="connsiteX39" fmla="*/ 7617600 w 7892283"/>
              <a:gd name="connsiteY39" fmla="*/ 0 h 1140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7892283" h="1140460">
                <a:moveTo>
                  <a:pt x="7617600" y="0"/>
                </a:moveTo>
                <a:lnTo>
                  <a:pt x="181953" y="0"/>
                </a:lnTo>
                <a:lnTo>
                  <a:pt x="109601" y="11906"/>
                </a:lnTo>
                <a:lnTo>
                  <a:pt x="138176" y="94456"/>
                </a:lnTo>
                <a:cubicBezTo>
                  <a:pt x="138970" y="126471"/>
                  <a:pt x="139763" y="158485"/>
                  <a:pt x="140557" y="190500"/>
                </a:cubicBezTo>
                <a:lnTo>
                  <a:pt x="77057" y="190500"/>
                </a:lnTo>
                <a:lnTo>
                  <a:pt x="89757" y="279400"/>
                </a:lnTo>
                <a:lnTo>
                  <a:pt x="96107" y="357188"/>
                </a:lnTo>
                <a:lnTo>
                  <a:pt x="0" y="330200"/>
                </a:lnTo>
                <a:lnTo>
                  <a:pt x="48482" y="492125"/>
                </a:lnTo>
                <a:lnTo>
                  <a:pt x="857" y="558800"/>
                </a:lnTo>
                <a:lnTo>
                  <a:pt x="77057" y="622300"/>
                </a:lnTo>
                <a:lnTo>
                  <a:pt x="102457" y="673100"/>
                </a:lnTo>
                <a:lnTo>
                  <a:pt x="89757" y="736600"/>
                </a:lnTo>
                <a:lnTo>
                  <a:pt x="13070" y="799306"/>
                </a:lnTo>
                <a:lnTo>
                  <a:pt x="89757" y="889000"/>
                </a:lnTo>
                <a:lnTo>
                  <a:pt x="31813" y="900906"/>
                </a:lnTo>
                <a:cubicBezTo>
                  <a:pt x="31548" y="935037"/>
                  <a:pt x="29319" y="962819"/>
                  <a:pt x="29054" y="996950"/>
                </a:cubicBezTo>
                <a:lnTo>
                  <a:pt x="13557" y="1104900"/>
                </a:lnTo>
                <a:lnTo>
                  <a:pt x="46894" y="1119982"/>
                </a:lnTo>
                <a:lnTo>
                  <a:pt x="40661" y="1140460"/>
                </a:lnTo>
                <a:lnTo>
                  <a:pt x="7892283" y="1140460"/>
                </a:lnTo>
                <a:lnTo>
                  <a:pt x="7871600" y="1092200"/>
                </a:lnTo>
                <a:lnTo>
                  <a:pt x="7782700" y="1028700"/>
                </a:lnTo>
                <a:lnTo>
                  <a:pt x="7799639" y="914400"/>
                </a:lnTo>
                <a:lnTo>
                  <a:pt x="7795400" y="876300"/>
                </a:lnTo>
                <a:lnTo>
                  <a:pt x="7833500" y="800100"/>
                </a:lnTo>
                <a:lnTo>
                  <a:pt x="7795400" y="723900"/>
                </a:lnTo>
                <a:lnTo>
                  <a:pt x="7782700" y="660400"/>
                </a:lnTo>
                <a:lnTo>
                  <a:pt x="7808100" y="609600"/>
                </a:lnTo>
                <a:lnTo>
                  <a:pt x="7850963" y="534193"/>
                </a:lnTo>
                <a:lnTo>
                  <a:pt x="7701405" y="488950"/>
                </a:lnTo>
                <a:lnTo>
                  <a:pt x="7770000" y="406400"/>
                </a:lnTo>
                <a:lnTo>
                  <a:pt x="7693800" y="368300"/>
                </a:lnTo>
                <a:lnTo>
                  <a:pt x="7795400" y="266700"/>
                </a:lnTo>
                <a:lnTo>
                  <a:pt x="7808100" y="177800"/>
                </a:lnTo>
                <a:lnTo>
                  <a:pt x="7744600" y="177800"/>
                </a:lnTo>
                <a:lnTo>
                  <a:pt x="7706500" y="88900"/>
                </a:lnTo>
                <a:lnTo>
                  <a:pt x="7846993" y="34925"/>
                </a:lnTo>
                <a:cubicBezTo>
                  <a:pt x="7764972" y="15345"/>
                  <a:pt x="7747245" y="21961"/>
                  <a:pt x="7617600" y="0"/>
                </a:cubicBezTo>
                <a:close/>
              </a:path>
            </a:pathLst>
          </a:custGeom>
          <a:solidFill>
            <a:schemeClr val="tx1"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3"/>
            <a:r>
              <a:rPr lang="en-US" altLang="ko-KR" sz="2400" i="1" dirty="0" smtClean="0">
                <a:solidFill>
                  <a:prstClr val="white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HTML - CSS</a:t>
            </a:r>
            <a:endParaRPr lang="ko-KR" altLang="en-US" sz="2400" i="1" dirty="0">
              <a:solidFill>
                <a:prstClr val="white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2" name="평행 사변형 21">
            <a:extLst>
              <a:ext uri="{FF2B5EF4-FFF2-40B4-BE49-F238E27FC236}">
                <a16:creationId xmlns:a16="http://schemas.microsoft.com/office/drawing/2014/main" id="{F76B813D-C8DF-45FE-BFEA-7BD2B881E367}"/>
              </a:ext>
            </a:extLst>
          </p:cNvPr>
          <p:cNvSpPr/>
          <p:nvPr/>
        </p:nvSpPr>
        <p:spPr>
          <a:xfrm>
            <a:off x="241300" y="233069"/>
            <a:ext cx="1308100" cy="615949"/>
          </a:xfrm>
          <a:prstGeom prst="parallelogram">
            <a:avLst>
              <a:gd name="adj" fmla="val 13244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2400" b="1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rPr>
              <a:t>Page. </a:t>
            </a:r>
            <a:r>
              <a:rPr lang="en-US" altLang="ko-KR" sz="24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rPr>
              <a:t>9</a:t>
            </a:r>
            <a:endParaRPr lang="ko-KR" altLang="en-US" sz="2400" b="1" dirty="0">
              <a:solidFill>
                <a:prstClr val="black">
                  <a:lumMod val="75000"/>
                  <a:lumOff val="25000"/>
                </a:prstClr>
              </a:solidFill>
              <a:latin typeface="야놀자 야체 R" panose="02020603020101020101" pitchFamily="18" charset="-127"/>
              <a:ea typeface="야놀자 야체 R" panose="02020603020101020101" pitchFamily="18" charset="-127"/>
            </a:endParaRPr>
          </a:p>
        </p:txBody>
      </p:sp>
      <p:sp>
        <p:nvSpPr>
          <p:cNvPr id="5" name="평행 사변형 4">
            <a:extLst>
              <a:ext uri="{FF2B5EF4-FFF2-40B4-BE49-F238E27FC236}">
                <a16:creationId xmlns:a16="http://schemas.microsoft.com/office/drawing/2014/main" id="{F76B813D-C8DF-45FE-BFEA-7BD2B881E367}"/>
              </a:ext>
            </a:extLst>
          </p:cNvPr>
          <p:cNvSpPr/>
          <p:nvPr/>
        </p:nvSpPr>
        <p:spPr>
          <a:xfrm>
            <a:off x="772843" y="1037015"/>
            <a:ext cx="1308100" cy="615949"/>
          </a:xfrm>
          <a:prstGeom prst="parallelogram">
            <a:avLst>
              <a:gd name="adj" fmla="val 1324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24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rPr>
              <a:t>Le Tour</a:t>
            </a:r>
            <a:endParaRPr lang="ko-KR" altLang="en-US" sz="2400" b="1" dirty="0">
              <a:solidFill>
                <a:prstClr val="black">
                  <a:lumMod val="75000"/>
                  <a:lumOff val="25000"/>
                </a:prstClr>
              </a:solidFill>
              <a:latin typeface="야놀자 야체 R" panose="02020603020101020101" pitchFamily="18" charset="-127"/>
              <a:ea typeface="야놀자 야체 R" panose="02020603020101020101" pitchFamily="18" charset="-127"/>
            </a:endParaRPr>
          </a:p>
        </p:txBody>
      </p:sp>
      <p:pic>
        <p:nvPicPr>
          <p:cNvPr id="10242" name="Picture 2" descr="https://postfiles.pstatic.net/MjAyMDExMDZfMTIy/MDAxNjA0NjQ5NTgyNzg1.JASkF82AVtbnp3_ZMSqY1aBwFFiFuUj3kP17py1mrjcg.5Hiz6XFqm3jLX-RjsYn8D_M2aYL3PkgUfds3cqAyLvYg.PNG.tm6996/image.png?type=w77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8918" y="2024940"/>
            <a:ext cx="8810006" cy="3430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37200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A78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자유형: 도형 16">
            <a:extLst>
              <a:ext uri="{FF2B5EF4-FFF2-40B4-BE49-F238E27FC236}">
                <a16:creationId xmlns:a16="http://schemas.microsoft.com/office/drawing/2014/main" id="{F7E8E528-91D2-4284-9B56-9E474909CDDB}"/>
              </a:ext>
            </a:extLst>
          </p:cNvPr>
          <p:cNvSpPr/>
          <p:nvPr/>
        </p:nvSpPr>
        <p:spPr>
          <a:xfrm flipH="1">
            <a:off x="241300" y="842428"/>
            <a:ext cx="11805243" cy="5777447"/>
          </a:xfrm>
          <a:custGeom>
            <a:avLst/>
            <a:gdLst>
              <a:gd name="connsiteX0" fmla="*/ 7616743 w 7891426"/>
              <a:gd name="connsiteY0" fmla="*/ 0 h 1140460"/>
              <a:gd name="connsiteX1" fmla="*/ 181096 w 7891426"/>
              <a:gd name="connsiteY1" fmla="*/ 0 h 1140460"/>
              <a:gd name="connsiteX2" fmla="*/ 108744 w 7891426"/>
              <a:gd name="connsiteY2" fmla="*/ 11906 h 1140460"/>
              <a:gd name="connsiteX3" fmla="*/ 137319 w 7891426"/>
              <a:gd name="connsiteY3" fmla="*/ 94456 h 1140460"/>
              <a:gd name="connsiteX4" fmla="*/ 139700 w 7891426"/>
              <a:gd name="connsiteY4" fmla="*/ 190500 h 1140460"/>
              <a:gd name="connsiteX5" fmla="*/ 76200 w 7891426"/>
              <a:gd name="connsiteY5" fmla="*/ 190500 h 1140460"/>
              <a:gd name="connsiteX6" fmla="*/ 88900 w 7891426"/>
              <a:gd name="connsiteY6" fmla="*/ 279400 h 1140460"/>
              <a:gd name="connsiteX7" fmla="*/ 95250 w 7891426"/>
              <a:gd name="connsiteY7" fmla="*/ 357188 h 1140460"/>
              <a:gd name="connsiteX8" fmla="*/ 114300 w 7891426"/>
              <a:gd name="connsiteY8" fmla="*/ 419100 h 1140460"/>
              <a:gd name="connsiteX9" fmla="*/ 47625 w 7891426"/>
              <a:gd name="connsiteY9" fmla="*/ 492125 h 1140460"/>
              <a:gd name="connsiteX10" fmla="*/ 0 w 7891426"/>
              <a:gd name="connsiteY10" fmla="*/ 558800 h 1140460"/>
              <a:gd name="connsiteX11" fmla="*/ 76200 w 7891426"/>
              <a:gd name="connsiteY11" fmla="*/ 622300 h 1140460"/>
              <a:gd name="connsiteX12" fmla="*/ 101600 w 7891426"/>
              <a:gd name="connsiteY12" fmla="*/ 673100 h 1140460"/>
              <a:gd name="connsiteX13" fmla="*/ 88900 w 7891426"/>
              <a:gd name="connsiteY13" fmla="*/ 736600 h 1140460"/>
              <a:gd name="connsiteX14" fmla="*/ 134144 w 7891426"/>
              <a:gd name="connsiteY14" fmla="*/ 767556 h 1140460"/>
              <a:gd name="connsiteX15" fmla="*/ 88900 w 7891426"/>
              <a:gd name="connsiteY15" fmla="*/ 889000 h 1140460"/>
              <a:gd name="connsiteX16" fmla="*/ 30956 w 7891426"/>
              <a:gd name="connsiteY16" fmla="*/ 900906 h 1140460"/>
              <a:gd name="connsiteX17" fmla="*/ 123031 w 7891426"/>
              <a:gd name="connsiteY17" fmla="*/ 965200 h 1140460"/>
              <a:gd name="connsiteX18" fmla="*/ 12700 w 7891426"/>
              <a:gd name="connsiteY18" fmla="*/ 1104900 h 1140460"/>
              <a:gd name="connsiteX19" fmla="*/ 46037 w 7891426"/>
              <a:gd name="connsiteY19" fmla="*/ 1119982 h 1140460"/>
              <a:gd name="connsiteX20" fmla="*/ 39804 w 7891426"/>
              <a:gd name="connsiteY20" fmla="*/ 1140460 h 1140460"/>
              <a:gd name="connsiteX21" fmla="*/ 7891426 w 7891426"/>
              <a:gd name="connsiteY21" fmla="*/ 1140460 h 1140460"/>
              <a:gd name="connsiteX22" fmla="*/ 7870743 w 7891426"/>
              <a:gd name="connsiteY22" fmla="*/ 1092200 h 1140460"/>
              <a:gd name="connsiteX23" fmla="*/ 7781843 w 7891426"/>
              <a:gd name="connsiteY23" fmla="*/ 1028700 h 1140460"/>
              <a:gd name="connsiteX24" fmla="*/ 7731043 w 7891426"/>
              <a:gd name="connsiteY24" fmla="*/ 952500 h 1140460"/>
              <a:gd name="connsiteX25" fmla="*/ 7794543 w 7891426"/>
              <a:gd name="connsiteY25" fmla="*/ 876300 h 1140460"/>
              <a:gd name="connsiteX26" fmla="*/ 7832643 w 7891426"/>
              <a:gd name="connsiteY26" fmla="*/ 800100 h 1140460"/>
              <a:gd name="connsiteX27" fmla="*/ 7794543 w 7891426"/>
              <a:gd name="connsiteY27" fmla="*/ 723900 h 1140460"/>
              <a:gd name="connsiteX28" fmla="*/ 7781843 w 7891426"/>
              <a:gd name="connsiteY28" fmla="*/ 660400 h 1140460"/>
              <a:gd name="connsiteX29" fmla="*/ 7807243 w 7891426"/>
              <a:gd name="connsiteY29" fmla="*/ 609600 h 1140460"/>
              <a:gd name="connsiteX30" fmla="*/ 7883443 w 7891426"/>
              <a:gd name="connsiteY30" fmla="*/ 546100 h 1140460"/>
              <a:gd name="connsiteX31" fmla="*/ 7883443 w 7891426"/>
              <a:gd name="connsiteY31" fmla="*/ 469900 h 1140460"/>
              <a:gd name="connsiteX32" fmla="*/ 7769143 w 7891426"/>
              <a:gd name="connsiteY32" fmla="*/ 406400 h 1140460"/>
              <a:gd name="connsiteX33" fmla="*/ 7692943 w 7891426"/>
              <a:gd name="connsiteY33" fmla="*/ 368300 h 1140460"/>
              <a:gd name="connsiteX34" fmla="*/ 7794543 w 7891426"/>
              <a:gd name="connsiteY34" fmla="*/ 266700 h 1140460"/>
              <a:gd name="connsiteX35" fmla="*/ 7807243 w 7891426"/>
              <a:gd name="connsiteY35" fmla="*/ 177800 h 1140460"/>
              <a:gd name="connsiteX36" fmla="*/ 7743743 w 7891426"/>
              <a:gd name="connsiteY36" fmla="*/ 177800 h 1140460"/>
              <a:gd name="connsiteX37" fmla="*/ 7705643 w 7891426"/>
              <a:gd name="connsiteY37" fmla="*/ 88900 h 1140460"/>
              <a:gd name="connsiteX38" fmla="*/ 7819943 w 7891426"/>
              <a:gd name="connsiteY38" fmla="*/ 101600 h 1140460"/>
              <a:gd name="connsiteX0" fmla="*/ 7616743 w 7891426"/>
              <a:gd name="connsiteY0" fmla="*/ 0 h 1140460"/>
              <a:gd name="connsiteX1" fmla="*/ 181096 w 7891426"/>
              <a:gd name="connsiteY1" fmla="*/ 0 h 1140460"/>
              <a:gd name="connsiteX2" fmla="*/ 108744 w 7891426"/>
              <a:gd name="connsiteY2" fmla="*/ 11906 h 1140460"/>
              <a:gd name="connsiteX3" fmla="*/ 137319 w 7891426"/>
              <a:gd name="connsiteY3" fmla="*/ 94456 h 1140460"/>
              <a:gd name="connsiteX4" fmla="*/ 139700 w 7891426"/>
              <a:gd name="connsiteY4" fmla="*/ 190500 h 1140460"/>
              <a:gd name="connsiteX5" fmla="*/ 76200 w 7891426"/>
              <a:gd name="connsiteY5" fmla="*/ 190500 h 1140460"/>
              <a:gd name="connsiteX6" fmla="*/ 88900 w 7891426"/>
              <a:gd name="connsiteY6" fmla="*/ 279400 h 1140460"/>
              <a:gd name="connsiteX7" fmla="*/ 95250 w 7891426"/>
              <a:gd name="connsiteY7" fmla="*/ 357188 h 1140460"/>
              <a:gd name="connsiteX8" fmla="*/ 114300 w 7891426"/>
              <a:gd name="connsiteY8" fmla="*/ 419100 h 1140460"/>
              <a:gd name="connsiteX9" fmla="*/ 47625 w 7891426"/>
              <a:gd name="connsiteY9" fmla="*/ 492125 h 1140460"/>
              <a:gd name="connsiteX10" fmla="*/ 0 w 7891426"/>
              <a:gd name="connsiteY10" fmla="*/ 558800 h 1140460"/>
              <a:gd name="connsiteX11" fmla="*/ 76200 w 7891426"/>
              <a:gd name="connsiteY11" fmla="*/ 622300 h 1140460"/>
              <a:gd name="connsiteX12" fmla="*/ 101600 w 7891426"/>
              <a:gd name="connsiteY12" fmla="*/ 673100 h 1140460"/>
              <a:gd name="connsiteX13" fmla="*/ 88900 w 7891426"/>
              <a:gd name="connsiteY13" fmla="*/ 736600 h 1140460"/>
              <a:gd name="connsiteX14" fmla="*/ 134144 w 7891426"/>
              <a:gd name="connsiteY14" fmla="*/ 767556 h 1140460"/>
              <a:gd name="connsiteX15" fmla="*/ 88900 w 7891426"/>
              <a:gd name="connsiteY15" fmla="*/ 889000 h 1140460"/>
              <a:gd name="connsiteX16" fmla="*/ 30956 w 7891426"/>
              <a:gd name="connsiteY16" fmla="*/ 900906 h 1140460"/>
              <a:gd name="connsiteX17" fmla="*/ 123031 w 7891426"/>
              <a:gd name="connsiteY17" fmla="*/ 965200 h 1140460"/>
              <a:gd name="connsiteX18" fmla="*/ 12700 w 7891426"/>
              <a:gd name="connsiteY18" fmla="*/ 1104900 h 1140460"/>
              <a:gd name="connsiteX19" fmla="*/ 46037 w 7891426"/>
              <a:gd name="connsiteY19" fmla="*/ 1119982 h 1140460"/>
              <a:gd name="connsiteX20" fmla="*/ 39804 w 7891426"/>
              <a:gd name="connsiteY20" fmla="*/ 1140460 h 1140460"/>
              <a:gd name="connsiteX21" fmla="*/ 7891426 w 7891426"/>
              <a:gd name="connsiteY21" fmla="*/ 1140460 h 1140460"/>
              <a:gd name="connsiteX22" fmla="*/ 7870743 w 7891426"/>
              <a:gd name="connsiteY22" fmla="*/ 1092200 h 1140460"/>
              <a:gd name="connsiteX23" fmla="*/ 7781843 w 7891426"/>
              <a:gd name="connsiteY23" fmla="*/ 1028700 h 1140460"/>
              <a:gd name="connsiteX24" fmla="*/ 7731043 w 7891426"/>
              <a:gd name="connsiteY24" fmla="*/ 952500 h 1140460"/>
              <a:gd name="connsiteX25" fmla="*/ 7794543 w 7891426"/>
              <a:gd name="connsiteY25" fmla="*/ 876300 h 1140460"/>
              <a:gd name="connsiteX26" fmla="*/ 7832643 w 7891426"/>
              <a:gd name="connsiteY26" fmla="*/ 800100 h 1140460"/>
              <a:gd name="connsiteX27" fmla="*/ 7794543 w 7891426"/>
              <a:gd name="connsiteY27" fmla="*/ 723900 h 1140460"/>
              <a:gd name="connsiteX28" fmla="*/ 7781843 w 7891426"/>
              <a:gd name="connsiteY28" fmla="*/ 660400 h 1140460"/>
              <a:gd name="connsiteX29" fmla="*/ 7807243 w 7891426"/>
              <a:gd name="connsiteY29" fmla="*/ 609600 h 1140460"/>
              <a:gd name="connsiteX30" fmla="*/ 7883443 w 7891426"/>
              <a:gd name="connsiteY30" fmla="*/ 546100 h 1140460"/>
              <a:gd name="connsiteX31" fmla="*/ 7883443 w 7891426"/>
              <a:gd name="connsiteY31" fmla="*/ 469900 h 1140460"/>
              <a:gd name="connsiteX32" fmla="*/ 7769143 w 7891426"/>
              <a:gd name="connsiteY32" fmla="*/ 406400 h 1140460"/>
              <a:gd name="connsiteX33" fmla="*/ 7692943 w 7891426"/>
              <a:gd name="connsiteY33" fmla="*/ 368300 h 1140460"/>
              <a:gd name="connsiteX34" fmla="*/ 7794543 w 7891426"/>
              <a:gd name="connsiteY34" fmla="*/ 266700 h 1140460"/>
              <a:gd name="connsiteX35" fmla="*/ 7807243 w 7891426"/>
              <a:gd name="connsiteY35" fmla="*/ 177800 h 1140460"/>
              <a:gd name="connsiteX36" fmla="*/ 7743743 w 7891426"/>
              <a:gd name="connsiteY36" fmla="*/ 177800 h 1140460"/>
              <a:gd name="connsiteX37" fmla="*/ 7705643 w 7891426"/>
              <a:gd name="connsiteY37" fmla="*/ 88900 h 1140460"/>
              <a:gd name="connsiteX38" fmla="*/ 7846136 w 7891426"/>
              <a:gd name="connsiteY38" fmla="*/ 34925 h 1140460"/>
              <a:gd name="connsiteX39" fmla="*/ 7616743 w 7891426"/>
              <a:gd name="connsiteY39" fmla="*/ 0 h 1140460"/>
              <a:gd name="connsiteX0" fmla="*/ 7616743 w 7891426"/>
              <a:gd name="connsiteY0" fmla="*/ 0 h 1140460"/>
              <a:gd name="connsiteX1" fmla="*/ 181096 w 7891426"/>
              <a:gd name="connsiteY1" fmla="*/ 0 h 1140460"/>
              <a:gd name="connsiteX2" fmla="*/ 108744 w 7891426"/>
              <a:gd name="connsiteY2" fmla="*/ 11906 h 1140460"/>
              <a:gd name="connsiteX3" fmla="*/ 137319 w 7891426"/>
              <a:gd name="connsiteY3" fmla="*/ 94456 h 1140460"/>
              <a:gd name="connsiteX4" fmla="*/ 139700 w 7891426"/>
              <a:gd name="connsiteY4" fmla="*/ 190500 h 1140460"/>
              <a:gd name="connsiteX5" fmla="*/ 76200 w 7891426"/>
              <a:gd name="connsiteY5" fmla="*/ 190500 h 1140460"/>
              <a:gd name="connsiteX6" fmla="*/ 88900 w 7891426"/>
              <a:gd name="connsiteY6" fmla="*/ 279400 h 1140460"/>
              <a:gd name="connsiteX7" fmla="*/ 95250 w 7891426"/>
              <a:gd name="connsiteY7" fmla="*/ 357188 h 1140460"/>
              <a:gd name="connsiteX8" fmla="*/ 114300 w 7891426"/>
              <a:gd name="connsiteY8" fmla="*/ 419100 h 1140460"/>
              <a:gd name="connsiteX9" fmla="*/ 47625 w 7891426"/>
              <a:gd name="connsiteY9" fmla="*/ 492125 h 1140460"/>
              <a:gd name="connsiteX10" fmla="*/ 0 w 7891426"/>
              <a:gd name="connsiteY10" fmla="*/ 558800 h 1140460"/>
              <a:gd name="connsiteX11" fmla="*/ 76200 w 7891426"/>
              <a:gd name="connsiteY11" fmla="*/ 622300 h 1140460"/>
              <a:gd name="connsiteX12" fmla="*/ 101600 w 7891426"/>
              <a:gd name="connsiteY12" fmla="*/ 673100 h 1140460"/>
              <a:gd name="connsiteX13" fmla="*/ 88900 w 7891426"/>
              <a:gd name="connsiteY13" fmla="*/ 736600 h 1140460"/>
              <a:gd name="connsiteX14" fmla="*/ 134144 w 7891426"/>
              <a:gd name="connsiteY14" fmla="*/ 767556 h 1140460"/>
              <a:gd name="connsiteX15" fmla="*/ 88900 w 7891426"/>
              <a:gd name="connsiteY15" fmla="*/ 889000 h 1140460"/>
              <a:gd name="connsiteX16" fmla="*/ 30956 w 7891426"/>
              <a:gd name="connsiteY16" fmla="*/ 900906 h 1140460"/>
              <a:gd name="connsiteX17" fmla="*/ 123031 w 7891426"/>
              <a:gd name="connsiteY17" fmla="*/ 965200 h 1140460"/>
              <a:gd name="connsiteX18" fmla="*/ 12700 w 7891426"/>
              <a:gd name="connsiteY18" fmla="*/ 1104900 h 1140460"/>
              <a:gd name="connsiteX19" fmla="*/ 46037 w 7891426"/>
              <a:gd name="connsiteY19" fmla="*/ 1119982 h 1140460"/>
              <a:gd name="connsiteX20" fmla="*/ 39804 w 7891426"/>
              <a:gd name="connsiteY20" fmla="*/ 1140460 h 1140460"/>
              <a:gd name="connsiteX21" fmla="*/ 7891426 w 7891426"/>
              <a:gd name="connsiteY21" fmla="*/ 1140460 h 1140460"/>
              <a:gd name="connsiteX22" fmla="*/ 7870743 w 7891426"/>
              <a:gd name="connsiteY22" fmla="*/ 1092200 h 1140460"/>
              <a:gd name="connsiteX23" fmla="*/ 7781843 w 7891426"/>
              <a:gd name="connsiteY23" fmla="*/ 1028700 h 1140460"/>
              <a:gd name="connsiteX24" fmla="*/ 7731043 w 7891426"/>
              <a:gd name="connsiteY24" fmla="*/ 952500 h 1140460"/>
              <a:gd name="connsiteX25" fmla="*/ 7794543 w 7891426"/>
              <a:gd name="connsiteY25" fmla="*/ 876300 h 1140460"/>
              <a:gd name="connsiteX26" fmla="*/ 7832643 w 7891426"/>
              <a:gd name="connsiteY26" fmla="*/ 800100 h 1140460"/>
              <a:gd name="connsiteX27" fmla="*/ 7794543 w 7891426"/>
              <a:gd name="connsiteY27" fmla="*/ 723900 h 1140460"/>
              <a:gd name="connsiteX28" fmla="*/ 7781843 w 7891426"/>
              <a:gd name="connsiteY28" fmla="*/ 660400 h 1140460"/>
              <a:gd name="connsiteX29" fmla="*/ 7807243 w 7891426"/>
              <a:gd name="connsiteY29" fmla="*/ 609600 h 1140460"/>
              <a:gd name="connsiteX30" fmla="*/ 7883443 w 7891426"/>
              <a:gd name="connsiteY30" fmla="*/ 546100 h 1140460"/>
              <a:gd name="connsiteX31" fmla="*/ 7883443 w 7891426"/>
              <a:gd name="connsiteY31" fmla="*/ 469900 h 1140460"/>
              <a:gd name="connsiteX32" fmla="*/ 7769143 w 7891426"/>
              <a:gd name="connsiteY32" fmla="*/ 406400 h 1140460"/>
              <a:gd name="connsiteX33" fmla="*/ 7692943 w 7891426"/>
              <a:gd name="connsiteY33" fmla="*/ 368300 h 1140460"/>
              <a:gd name="connsiteX34" fmla="*/ 7794543 w 7891426"/>
              <a:gd name="connsiteY34" fmla="*/ 266700 h 1140460"/>
              <a:gd name="connsiteX35" fmla="*/ 7807243 w 7891426"/>
              <a:gd name="connsiteY35" fmla="*/ 177800 h 1140460"/>
              <a:gd name="connsiteX36" fmla="*/ 7743743 w 7891426"/>
              <a:gd name="connsiteY36" fmla="*/ 177800 h 1140460"/>
              <a:gd name="connsiteX37" fmla="*/ 7705643 w 7891426"/>
              <a:gd name="connsiteY37" fmla="*/ 88900 h 1140460"/>
              <a:gd name="connsiteX38" fmla="*/ 7846136 w 7891426"/>
              <a:gd name="connsiteY38" fmla="*/ 34925 h 1140460"/>
              <a:gd name="connsiteX39" fmla="*/ 7616743 w 7891426"/>
              <a:gd name="connsiteY39" fmla="*/ 0 h 1140460"/>
              <a:gd name="connsiteX0" fmla="*/ 7616743 w 7891426"/>
              <a:gd name="connsiteY0" fmla="*/ 0 h 1140460"/>
              <a:gd name="connsiteX1" fmla="*/ 181096 w 7891426"/>
              <a:gd name="connsiteY1" fmla="*/ 0 h 1140460"/>
              <a:gd name="connsiteX2" fmla="*/ 108744 w 7891426"/>
              <a:gd name="connsiteY2" fmla="*/ 11906 h 1140460"/>
              <a:gd name="connsiteX3" fmla="*/ 137319 w 7891426"/>
              <a:gd name="connsiteY3" fmla="*/ 94456 h 1140460"/>
              <a:gd name="connsiteX4" fmla="*/ 139700 w 7891426"/>
              <a:gd name="connsiteY4" fmla="*/ 190500 h 1140460"/>
              <a:gd name="connsiteX5" fmla="*/ 76200 w 7891426"/>
              <a:gd name="connsiteY5" fmla="*/ 190500 h 1140460"/>
              <a:gd name="connsiteX6" fmla="*/ 88900 w 7891426"/>
              <a:gd name="connsiteY6" fmla="*/ 279400 h 1140460"/>
              <a:gd name="connsiteX7" fmla="*/ 95250 w 7891426"/>
              <a:gd name="connsiteY7" fmla="*/ 357188 h 1140460"/>
              <a:gd name="connsiteX8" fmla="*/ 114300 w 7891426"/>
              <a:gd name="connsiteY8" fmla="*/ 419100 h 1140460"/>
              <a:gd name="connsiteX9" fmla="*/ 47625 w 7891426"/>
              <a:gd name="connsiteY9" fmla="*/ 492125 h 1140460"/>
              <a:gd name="connsiteX10" fmla="*/ 0 w 7891426"/>
              <a:gd name="connsiteY10" fmla="*/ 558800 h 1140460"/>
              <a:gd name="connsiteX11" fmla="*/ 76200 w 7891426"/>
              <a:gd name="connsiteY11" fmla="*/ 622300 h 1140460"/>
              <a:gd name="connsiteX12" fmla="*/ 101600 w 7891426"/>
              <a:gd name="connsiteY12" fmla="*/ 673100 h 1140460"/>
              <a:gd name="connsiteX13" fmla="*/ 88900 w 7891426"/>
              <a:gd name="connsiteY13" fmla="*/ 736600 h 1140460"/>
              <a:gd name="connsiteX14" fmla="*/ 134144 w 7891426"/>
              <a:gd name="connsiteY14" fmla="*/ 767556 h 1140460"/>
              <a:gd name="connsiteX15" fmla="*/ 88900 w 7891426"/>
              <a:gd name="connsiteY15" fmla="*/ 889000 h 1140460"/>
              <a:gd name="connsiteX16" fmla="*/ 30956 w 7891426"/>
              <a:gd name="connsiteY16" fmla="*/ 900906 h 1140460"/>
              <a:gd name="connsiteX17" fmla="*/ 123031 w 7891426"/>
              <a:gd name="connsiteY17" fmla="*/ 965200 h 1140460"/>
              <a:gd name="connsiteX18" fmla="*/ 12700 w 7891426"/>
              <a:gd name="connsiteY18" fmla="*/ 1104900 h 1140460"/>
              <a:gd name="connsiteX19" fmla="*/ 46037 w 7891426"/>
              <a:gd name="connsiteY19" fmla="*/ 1119982 h 1140460"/>
              <a:gd name="connsiteX20" fmla="*/ 39804 w 7891426"/>
              <a:gd name="connsiteY20" fmla="*/ 1140460 h 1140460"/>
              <a:gd name="connsiteX21" fmla="*/ 7891426 w 7891426"/>
              <a:gd name="connsiteY21" fmla="*/ 1140460 h 1140460"/>
              <a:gd name="connsiteX22" fmla="*/ 7870743 w 7891426"/>
              <a:gd name="connsiteY22" fmla="*/ 1092200 h 1140460"/>
              <a:gd name="connsiteX23" fmla="*/ 7781843 w 7891426"/>
              <a:gd name="connsiteY23" fmla="*/ 1028700 h 1140460"/>
              <a:gd name="connsiteX24" fmla="*/ 7731043 w 7891426"/>
              <a:gd name="connsiteY24" fmla="*/ 952500 h 1140460"/>
              <a:gd name="connsiteX25" fmla="*/ 7794543 w 7891426"/>
              <a:gd name="connsiteY25" fmla="*/ 876300 h 1140460"/>
              <a:gd name="connsiteX26" fmla="*/ 7832643 w 7891426"/>
              <a:gd name="connsiteY26" fmla="*/ 800100 h 1140460"/>
              <a:gd name="connsiteX27" fmla="*/ 7794543 w 7891426"/>
              <a:gd name="connsiteY27" fmla="*/ 723900 h 1140460"/>
              <a:gd name="connsiteX28" fmla="*/ 7781843 w 7891426"/>
              <a:gd name="connsiteY28" fmla="*/ 660400 h 1140460"/>
              <a:gd name="connsiteX29" fmla="*/ 7807243 w 7891426"/>
              <a:gd name="connsiteY29" fmla="*/ 609600 h 1140460"/>
              <a:gd name="connsiteX30" fmla="*/ 7883443 w 7891426"/>
              <a:gd name="connsiteY30" fmla="*/ 546100 h 1140460"/>
              <a:gd name="connsiteX31" fmla="*/ 7883443 w 7891426"/>
              <a:gd name="connsiteY31" fmla="*/ 469900 h 1140460"/>
              <a:gd name="connsiteX32" fmla="*/ 7769143 w 7891426"/>
              <a:gd name="connsiteY32" fmla="*/ 406400 h 1140460"/>
              <a:gd name="connsiteX33" fmla="*/ 7692943 w 7891426"/>
              <a:gd name="connsiteY33" fmla="*/ 368300 h 1140460"/>
              <a:gd name="connsiteX34" fmla="*/ 7794543 w 7891426"/>
              <a:gd name="connsiteY34" fmla="*/ 266700 h 1140460"/>
              <a:gd name="connsiteX35" fmla="*/ 7807243 w 7891426"/>
              <a:gd name="connsiteY35" fmla="*/ 177800 h 1140460"/>
              <a:gd name="connsiteX36" fmla="*/ 7743743 w 7891426"/>
              <a:gd name="connsiteY36" fmla="*/ 177800 h 1140460"/>
              <a:gd name="connsiteX37" fmla="*/ 7705643 w 7891426"/>
              <a:gd name="connsiteY37" fmla="*/ 88900 h 1140460"/>
              <a:gd name="connsiteX38" fmla="*/ 7846136 w 7891426"/>
              <a:gd name="connsiteY38" fmla="*/ 34925 h 1140460"/>
              <a:gd name="connsiteX39" fmla="*/ 7616743 w 7891426"/>
              <a:gd name="connsiteY39" fmla="*/ 0 h 1140460"/>
              <a:gd name="connsiteX0" fmla="*/ 7616743 w 7891426"/>
              <a:gd name="connsiteY0" fmla="*/ 0 h 1140460"/>
              <a:gd name="connsiteX1" fmla="*/ 181096 w 7891426"/>
              <a:gd name="connsiteY1" fmla="*/ 0 h 1140460"/>
              <a:gd name="connsiteX2" fmla="*/ 108744 w 7891426"/>
              <a:gd name="connsiteY2" fmla="*/ 11906 h 1140460"/>
              <a:gd name="connsiteX3" fmla="*/ 137319 w 7891426"/>
              <a:gd name="connsiteY3" fmla="*/ 94456 h 1140460"/>
              <a:gd name="connsiteX4" fmla="*/ 139700 w 7891426"/>
              <a:gd name="connsiteY4" fmla="*/ 190500 h 1140460"/>
              <a:gd name="connsiteX5" fmla="*/ 76200 w 7891426"/>
              <a:gd name="connsiteY5" fmla="*/ 190500 h 1140460"/>
              <a:gd name="connsiteX6" fmla="*/ 88900 w 7891426"/>
              <a:gd name="connsiteY6" fmla="*/ 279400 h 1140460"/>
              <a:gd name="connsiteX7" fmla="*/ 95250 w 7891426"/>
              <a:gd name="connsiteY7" fmla="*/ 357188 h 1140460"/>
              <a:gd name="connsiteX8" fmla="*/ 114300 w 7891426"/>
              <a:gd name="connsiteY8" fmla="*/ 419100 h 1140460"/>
              <a:gd name="connsiteX9" fmla="*/ 47625 w 7891426"/>
              <a:gd name="connsiteY9" fmla="*/ 492125 h 1140460"/>
              <a:gd name="connsiteX10" fmla="*/ 0 w 7891426"/>
              <a:gd name="connsiteY10" fmla="*/ 558800 h 1140460"/>
              <a:gd name="connsiteX11" fmla="*/ 76200 w 7891426"/>
              <a:gd name="connsiteY11" fmla="*/ 622300 h 1140460"/>
              <a:gd name="connsiteX12" fmla="*/ 101600 w 7891426"/>
              <a:gd name="connsiteY12" fmla="*/ 673100 h 1140460"/>
              <a:gd name="connsiteX13" fmla="*/ 88900 w 7891426"/>
              <a:gd name="connsiteY13" fmla="*/ 736600 h 1140460"/>
              <a:gd name="connsiteX14" fmla="*/ 134144 w 7891426"/>
              <a:gd name="connsiteY14" fmla="*/ 767556 h 1140460"/>
              <a:gd name="connsiteX15" fmla="*/ 88900 w 7891426"/>
              <a:gd name="connsiteY15" fmla="*/ 889000 h 1140460"/>
              <a:gd name="connsiteX16" fmla="*/ 30956 w 7891426"/>
              <a:gd name="connsiteY16" fmla="*/ 900906 h 1140460"/>
              <a:gd name="connsiteX17" fmla="*/ 123031 w 7891426"/>
              <a:gd name="connsiteY17" fmla="*/ 965200 h 1140460"/>
              <a:gd name="connsiteX18" fmla="*/ 12700 w 7891426"/>
              <a:gd name="connsiteY18" fmla="*/ 1104900 h 1140460"/>
              <a:gd name="connsiteX19" fmla="*/ 46037 w 7891426"/>
              <a:gd name="connsiteY19" fmla="*/ 1119982 h 1140460"/>
              <a:gd name="connsiteX20" fmla="*/ 39804 w 7891426"/>
              <a:gd name="connsiteY20" fmla="*/ 1140460 h 1140460"/>
              <a:gd name="connsiteX21" fmla="*/ 7891426 w 7891426"/>
              <a:gd name="connsiteY21" fmla="*/ 1140460 h 1140460"/>
              <a:gd name="connsiteX22" fmla="*/ 7870743 w 7891426"/>
              <a:gd name="connsiteY22" fmla="*/ 1092200 h 1140460"/>
              <a:gd name="connsiteX23" fmla="*/ 7781843 w 7891426"/>
              <a:gd name="connsiteY23" fmla="*/ 1028700 h 1140460"/>
              <a:gd name="connsiteX24" fmla="*/ 7731043 w 7891426"/>
              <a:gd name="connsiteY24" fmla="*/ 952500 h 1140460"/>
              <a:gd name="connsiteX25" fmla="*/ 7794543 w 7891426"/>
              <a:gd name="connsiteY25" fmla="*/ 876300 h 1140460"/>
              <a:gd name="connsiteX26" fmla="*/ 7832643 w 7891426"/>
              <a:gd name="connsiteY26" fmla="*/ 800100 h 1140460"/>
              <a:gd name="connsiteX27" fmla="*/ 7794543 w 7891426"/>
              <a:gd name="connsiteY27" fmla="*/ 723900 h 1140460"/>
              <a:gd name="connsiteX28" fmla="*/ 7781843 w 7891426"/>
              <a:gd name="connsiteY28" fmla="*/ 660400 h 1140460"/>
              <a:gd name="connsiteX29" fmla="*/ 7807243 w 7891426"/>
              <a:gd name="connsiteY29" fmla="*/ 609600 h 1140460"/>
              <a:gd name="connsiteX30" fmla="*/ 7850106 w 7891426"/>
              <a:gd name="connsiteY30" fmla="*/ 534193 h 1140460"/>
              <a:gd name="connsiteX31" fmla="*/ 7883443 w 7891426"/>
              <a:gd name="connsiteY31" fmla="*/ 469900 h 1140460"/>
              <a:gd name="connsiteX32" fmla="*/ 7769143 w 7891426"/>
              <a:gd name="connsiteY32" fmla="*/ 406400 h 1140460"/>
              <a:gd name="connsiteX33" fmla="*/ 7692943 w 7891426"/>
              <a:gd name="connsiteY33" fmla="*/ 368300 h 1140460"/>
              <a:gd name="connsiteX34" fmla="*/ 7794543 w 7891426"/>
              <a:gd name="connsiteY34" fmla="*/ 266700 h 1140460"/>
              <a:gd name="connsiteX35" fmla="*/ 7807243 w 7891426"/>
              <a:gd name="connsiteY35" fmla="*/ 177800 h 1140460"/>
              <a:gd name="connsiteX36" fmla="*/ 7743743 w 7891426"/>
              <a:gd name="connsiteY36" fmla="*/ 177800 h 1140460"/>
              <a:gd name="connsiteX37" fmla="*/ 7705643 w 7891426"/>
              <a:gd name="connsiteY37" fmla="*/ 88900 h 1140460"/>
              <a:gd name="connsiteX38" fmla="*/ 7846136 w 7891426"/>
              <a:gd name="connsiteY38" fmla="*/ 34925 h 1140460"/>
              <a:gd name="connsiteX39" fmla="*/ 7616743 w 7891426"/>
              <a:gd name="connsiteY39" fmla="*/ 0 h 1140460"/>
              <a:gd name="connsiteX0" fmla="*/ 7616743 w 7891426"/>
              <a:gd name="connsiteY0" fmla="*/ 0 h 1140460"/>
              <a:gd name="connsiteX1" fmla="*/ 181096 w 7891426"/>
              <a:gd name="connsiteY1" fmla="*/ 0 h 1140460"/>
              <a:gd name="connsiteX2" fmla="*/ 108744 w 7891426"/>
              <a:gd name="connsiteY2" fmla="*/ 11906 h 1140460"/>
              <a:gd name="connsiteX3" fmla="*/ 137319 w 7891426"/>
              <a:gd name="connsiteY3" fmla="*/ 94456 h 1140460"/>
              <a:gd name="connsiteX4" fmla="*/ 139700 w 7891426"/>
              <a:gd name="connsiteY4" fmla="*/ 190500 h 1140460"/>
              <a:gd name="connsiteX5" fmla="*/ 76200 w 7891426"/>
              <a:gd name="connsiteY5" fmla="*/ 190500 h 1140460"/>
              <a:gd name="connsiteX6" fmla="*/ 88900 w 7891426"/>
              <a:gd name="connsiteY6" fmla="*/ 279400 h 1140460"/>
              <a:gd name="connsiteX7" fmla="*/ 95250 w 7891426"/>
              <a:gd name="connsiteY7" fmla="*/ 357188 h 1140460"/>
              <a:gd name="connsiteX8" fmla="*/ 114300 w 7891426"/>
              <a:gd name="connsiteY8" fmla="*/ 419100 h 1140460"/>
              <a:gd name="connsiteX9" fmla="*/ 47625 w 7891426"/>
              <a:gd name="connsiteY9" fmla="*/ 492125 h 1140460"/>
              <a:gd name="connsiteX10" fmla="*/ 0 w 7891426"/>
              <a:gd name="connsiteY10" fmla="*/ 558800 h 1140460"/>
              <a:gd name="connsiteX11" fmla="*/ 76200 w 7891426"/>
              <a:gd name="connsiteY11" fmla="*/ 622300 h 1140460"/>
              <a:gd name="connsiteX12" fmla="*/ 101600 w 7891426"/>
              <a:gd name="connsiteY12" fmla="*/ 673100 h 1140460"/>
              <a:gd name="connsiteX13" fmla="*/ 88900 w 7891426"/>
              <a:gd name="connsiteY13" fmla="*/ 736600 h 1140460"/>
              <a:gd name="connsiteX14" fmla="*/ 134144 w 7891426"/>
              <a:gd name="connsiteY14" fmla="*/ 767556 h 1140460"/>
              <a:gd name="connsiteX15" fmla="*/ 88900 w 7891426"/>
              <a:gd name="connsiteY15" fmla="*/ 889000 h 1140460"/>
              <a:gd name="connsiteX16" fmla="*/ 30956 w 7891426"/>
              <a:gd name="connsiteY16" fmla="*/ 900906 h 1140460"/>
              <a:gd name="connsiteX17" fmla="*/ 123031 w 7891426"/>
              <a:gd name="connsiteY17" fmla="*/ 965200 h 1140460"/>
              <a:gd name="connsiteX18" fmla="*/ 12700 w 7891426"/>
              <a:gd name="connsiteY18" fmla="*/ 1104900 h 1140460"/>
              <a:gd name="connsiteX19" fmla="*/ 46037 w 7891426"/>
              <a:gd name="connsiteY19" fmla="*/ 1119982 h 1140460"/>
              <a:gd name="connsiteX20" fmla="*/ 39804 w 7891426"/>
              <a:gd name="connsiteY20" fmla="*/ 1140460 h 1140460"/>
              <a:gd name="connsiteX21" fmla="*/ 7891426 w 7891426"/>
              <a:gd name="connsiteY21" fmla="*/ 1140460 h 1140460"/>
              <a:gd name="connsiteX22" fmla="*/ 7870743 w 7891426"/>
              <a:gd name="connsiteY22" fmla="*/ 1092200 h 1140460"/>
              <a:gd name="connsiteX23" fmla="*/ 7781843 w 7891426"/>
              <a:gd name="connsiteY23" fmla="*/ 1028700 h 1140460"/>
              <a:gd name="connsiteX24" fmla="*/ 7731043 w 7891426"/>
              <a:gd name="connsiteY24" fmla="*/ 952500 h 1140460"/>
              <a:gd name="connsiteX25" fmla="*/ 7794543 w 7891426"/>
              <a:gd name="connsiteY25" fmla="*/ 876300 h 1140460"/>
              <a:gd name="connsiteX26" fmla="*/ 7832643 w 7891426"/>
              <a:gd name="connsiteY26" fmla="*/ 800100 h 1140460"/>
              <a:gd name="connsiteX27" fmla="*/ 7794543 w 7891426"/>
              <a:gd name="connsiteY27" fmla="*/ 723900 h 1140460"/>
              <a:gd name="connsiteX28" fmla="*/ 7781843 w 7891426"/>
              <a:gd name="connsiteY28" fmla="*/ 660400 h 1140460"/>
              <a:gd name="connsiteX29" fmla="*/ 7807243 w 7891426"/>
              <a:gd name="connsiteY29" fmla="*/ 609600 h 1140460"/>
              <a:gd name="connsiteX30" fmla="*/ 7850106 w 7891426"/>
              <a:gd name="connsiteY30" fmla="*/ 534193 h 1140460"/>
              <a:gd name="connsiteX31" fmla="*/ 7883443 w 7891426"/>
              <a:gd name="connsiteY31" fmla="*/ 469900 h 1140460"/>
              <a:gd name="connsiteX32" fmla="*/ 7769143 w 7891426"/>
              <a:gd name="connsiteY32" fmla="*/ 406400 h 1140460"/>
              <a:gd name="connsiteX33" fmla="*/ 7883840 w 7891426"/>
              <a:gd name="connsiteY33" fmla="*/ 337609 h 1140460"/>
              <a:gd name="connsiteX34" fmla="*/ 7794543 w 7891426"/>
              <a:gd name="connsiteY34" fmla="*/ 266700 h 1140460"/>
              <a:gd name="connsiteX35" fmla="*/ 7807243 w 7891426"/>
              <a:gd name="connsiteY35" fmla="*/ 177800 h 1140460"/>
              <a:gd name="connsiteX36" fmla="*/ 7743743 w 7891426"/>
              <a:gd name="connsiteY36" fmla="*/ 177800 h 1140460"/>
              <a:gd name="connsiteX37" fmla="*/ 7705643 w 7891426"/>
              <a:gd name="connsiteY37" fmla="*/ 88900 h 1140460"/>
              <a:gd name="connsiteX38" fmla="*/ 7846136 w 7891426"/>
              <a:gd name="connsiteY38" fmla="*/ 34925 h 1140460"/>
              <a:gd name="connsiteX39" fmla="*/ 7616743 w 7891426"/>
              <a:gd name="connsiteY39" fmla="*/ 0 h 1140460"/>
              <a:gd name="connsiteX0" fmla="*/ 7616743 w 7891426"/>
              <a:gd name="connsiteY0" fmla="*/ 0 h 1140460"/>
              <a:gd name="connsiteX1" fmla="*/ 181096 w 7891426"/>
              <a:gd name="connsiteY1" fmla="*/ 0 h 1140460"/>
              <a:gd name="connsiteX2" fmla="*/ 108744 w 7891426"/>
              <a:gd name="connsiteY2" fmla="*/ 11906 h 1140460"/>
              <a:gd name="connsiteX3" fmla="*/ 137319 w 7891426"/>
              <a:gd name="connsiteY3" fmla="*/ 94456 h 1140460"/>
              <a:gd name="connsiteX4" fmla="*/ 139700 w 7891426"/>
              <a:gd name="connsiteY4" fmla="*/ 190500 h 1140460"/>
              <a:gd name="connsiteX5" fmla="*/ 76200 w 7891426"/>
              <a:gd name="connsiteY5" fmla="*/ 190500 h 1140460"/>
              <a:gd name="connsiteX6" fmla="*/ 88900 w 7891426"/>
              <a:gd name="connsiteY6" fmla="*/ 279400 h 1140460"/>
              <a:gd name="connsiteX7" fmla="*/ 95250 w 7891426"/>
              <a:gd name="connsiteY7" fmla="*/ 357188 h 1140460"/>
              <a:gd name="connsiteX8" fmla="*/ 114300 w 7891426"/>
              <a:gd name="connsiteY8" fmla="*/ 419100 h 1140460"/>
              <a:gd name="connsiteX9" fmla="*/ 47625 w 7891426"/>
              <a:gd name="connsiteY9" fmla="*/ 492125 h 1140460"/>
              <a:gd name="connsiteX10" fmla="*/ 0 w 7891426"/>
              <a:gd name="connsiteY10" fmla="*/ 558800 h 1140460"/>
              <a:gd name="connsiteX11" fmla="*/ 76200 w 7891426"/>
              <a:gd name="connsiteY11" fmla="*/ 622300 h 1140460"/>
              <a:gd name="connsiteX12" fmla="*/ 101600 w 7891426"/>
              <a:gd name="connsiteY12" fmla="*/ 673100 h 1140460"/>
              <a:gd name="connsiteX13" fmla="*/ 88900 w 7891426"/>
              <a:gd name="connsiteY13" fmla="*/ 736600 h 1140460"/>
              <a:gd name="connsiteX14" fmla="*/ 134144 w 7891426"/>
              <a:gd name="connsiteY14" fmla="*/ 767556 h 1140460"/>
              <a:gd name="connsiteX15" fmla="*/ 88900 w 7891426"/>
              <a:gd name="connsiteY15" fmla="*/ 889000 h 1140460"/>
              <a:gd name="connsiteX16" fmla="*/ 30956 w 7891426"/>
              <a:gd name="connsiteY16" fmla="*/ 900906 h 1140460"/>
              <a:gd name="connsiteX17" fmla="*/ 123031 w 7891426"/>
              <a:gd name="connsiteY17" fmla="*/ 965200 h 1140460"/>
              <a:gd name="connsiteX18" fmla="*/ 12700 w 7891426"/>
              <a:gd name="connsiteY18" fmla="*/ 1104900 h 1140460"/>
              <a:gd name="connsiteX19" fmla="*/ 46037 w 7891426"/>
              <a:gd name="connsiteY19" fmla="*/ 1119982 h 1140460"/>
              <a:gd name="connsiteX20" fmla="*/ 39804 w 7891426"/>
              <a:gd name="connsiteY20" fmla="*/ 1140460 h 1140460"/>
              <a:gd name="connsiteX21" fmla="*/ 7891426 w 7891426"/>
              <a:gd name="connsiteY21" fmla="*/ 1140460 h 1140460"/>
              <a:gd name="connsiteX22" fmla="*/ 7870743 w 7891426"/>
              <a:gd name="connsiteY22" fmla="*/ 1092200 h 1140460"/>
              <a:gd name="connsiteX23" fmla="*/ 7781843 w 7891426"/>
              <a:gd name="connsiteY23" fmla="*/ 1028700 h 1140460"/>
              <a:gd name="connsiteX24" fmla="*/ 7731043 w 7891426"/>
              <a:gd name="connsiteY24" fmla="*/ 952500 h 1140460"/>
              <a:gd name="connsiteX25" fmla="*/ 7794543 w 7891426"/>
              <a:gd name="connsiteY25" fmla="*/ 876300 h 1140460"/>
              <a:gd name="connsiteX26" fmla="*/ 7832643 w 7891426"/>
              <a:gd name="connsiteY26" fmla="*/ 800100 h 1140460"/>
              <a:gd name="connsiteX27" fmla="*/ 7794543 w 7891426"/>
              <a:gd name="connsiteY27" fmla="*/ 723900 h 1140460"/>
              <a:gd name="connsiteX28" fmla="*/ 7781843 w 7891426"/>
              <a:gd name="connsiteY28" fmla="*/ 660400 h 1140460"/>
              <a:gd name="connsiteX29" fmla="*/ 7807243 w 7891426"/>
              <a:gd name="connsiteY29" fmla="*/ 609600 h 1140460"/>
              <a:gd name="connsiteX30" fmla="*/ 7850106 w 7891426"/>
              <a:gd name="connsiteY30" fmla="*/ 534193 h 1140460"/>
              <a:gd name="connsiteX31" fmla="*/ 7796177 w 7891426"/>
              <a:gd name="connsiteY31" fmla="*/ 489081 h 1140460"/>
              <a:gd name="connsiteX32" fmla="*/ 7769143 w 7891426"/>
              <a:gd name="connsiteY32" fmla="*/ 406400 h 1140460"/>
              <a:gd name="connsiteX33" fmla="*/ 7883840 w 7891426"/>
              <a:gd name="connsiteY33" fmla="*/ 337609 h 1140460"/>
              <a:gd name="connsiteX34" fmla="*/ 7794543 w 7891426"/>
              <a:gd name="connsiteY34" fmla="*/ 266700 h 1140460"/>
              <a:gd name="connsiteX35" fmla="*/ 7807243 w 7891426"/>
              <a:gd name="connsiteY35" fmla="*/ 177800 h 1140460"/>
              <a:gd name="connsiteX36" fmla="*/ 7743743 w 7891426"/>
              <a:gd name="connsiteY36" fmla="*/ 177800 h 1140460"/>
              <a:gd name="connsiteX37" fmla="*/ 7705643 w 7891426"/>
              <a:gd name="connsiteY37" fmla="*/ 88900 h 1140460"/>
              <a:gd name="connsiteX38" fmla="*/ 7846136 w 7891426"/>
              <a:gd name="connsiteY38" fmla="*/ 34925 h 1140460"/>
              <a:gd name="connsiteX39" fmla="*/ 7616743 w 7891426"/>
              <a:gd name="connsiteY39" fmla="*/ 0 h 1140460"/>
              <a:gd name="connsiteX0" fmla="*/ 7616743 w 7894669"/>
              <a:gd name="connsiteY0" fmla="*/ 0 h 1140460"/>
              <a:gd name="connsiteX1" fmla="*/ 181096 w 7894669"/>
              <a:gd name="connsiteY1" fmla="*/ 0 h 1140460"/>
              <a:gd name="connsiteX2" fmla="*/ 108744 w 7894669"/>
              <a:gd name="connsiteY2" fmla="*/ 11906 h 1140460"/>
              <a:gd name="connsiteX3" fmla="*/ 137319 w 7894669"/>
              <a:gd name="connsiteY3" fmla="*/ 94456 h 1140460"/>
              <a:gd name="connsiteX4" fmla="*/ 139700 w 7894669"/>
              <a:gd name="connsiteY4" fmla="*/ 190500 h 1140460"/>
              <a:gd name="connsiteX5" fmla="*/ 76200 w 7894669"/>
              <a:gd name="connsiteY5" fmla="*/ 190500 h 1140460"/>
              <a:gd name="connsiteX6" fmla="*/ 88900 w 7894669"/>
              <a:gd name="connsiteY6" fmla="*/ 279400 h 1140460"/>
              <a:gd name="connsiteX7" fmla="*/ 95250 w 7894669"/>
              <a:gd name="connsiteY7" fmla="*/ 357188 h 1140460"/>
              <a:gd name="connsiteX8" fmla="*/ 114300 w 7894669"/>
              <a:gd name="connsiteY8" fmla="*/ 419100 h 1140460"/>
              <a:gd name="connsiteX9" fmla="*/ 47625 w 7894669"/>
              <a:gd name="connsiteY9" fmla="*/ 492125 h 1140460"/>
              <a:gd name="connsiteX10" fmla="*/ 0 w 7894669"/>
              <a:gd name="connsiteY10" fmla="*/ 558800 h 1140460"/>
              <a:gd name="connsiteX11" fmla="*/ 76200 w 7894669"/>
              <a:gd name="connsiteY11" fmla="*/ 622300 h 1140460"/>
              <a:gd name="connsiteX12" fmla="*/ 101600 w 7894669"/>
              <a:gd name="connsiteY12" fmla="*/ 673100 h 1140460"/>
              <a:gd name="connsiteX13" fmla="*/ 88900 w 7894669"/>
              <a:gd name="connsiteY13" fmla="*/ 736600 h 1140460"/>
              <a:gd name="connsiteX14" fmla="*/ 134144 w 7894669"/>
              <a:gd name="connsiteY14" fmla="*/ 767556 h 1140460"/>
              <a:gd name="connsiteX15" fmla="*/ 88900 w 7894669"/>
              <a:gd name="connsiteY15" fmla="*/ 889000 h 1140460"/>
              <a:gd name="connsiteX16" fmla="*/ 30956 w 7894669"/>
              <a:gd name="connsiteY16" fmla="*/ 900906 h 1140460"/>
              <a:gd name="connsiteX17" fmla="*/ 123031 w 7894669"/>
              <a:gd name="connsiteY17" fmla="*/ 965200 h 1140460"/>
              <a:gd name="connsiteX18" fmla="*/ 12700 w 7894669"/>
              <a:gd name="connsiteY18" fmla="*/ 1104900 h 1140460"/>
              <a:gd name="connsiteX19" fmla="*/ 46037 w 7894669"/>
              <a:gd name="connsiteY19" fmla="*/ 1119982 h 1140460"/>
              <a:gd name="connsiteX20" fmla="*/ 39804 w 7894669"/>
              <a:gd name="connsiteY20" fmla="*/ 1140460 h 1140460"/>
              <a:gd name="connsiteX21" fmla="*/ 7891426 w 7894669"/>
              <a:gd name="connsiteY21" fmla="*/ 1140460 h 1140460"/>
              <a:gd name="connsiteX22" fmla="*/ 7870743 w 7894669"/>
              <a:gd name="connsiteY22" fmla="*/ 1092200 h 1140460"/>
              <a:gd name="connsiteX23" fmla="*/ 7781843 w 7894669"/>
              <a:gd name="connsiteY23" fmla="*/ 1028700 h 1140460"/>
              <a:gd name="connsiteX24" fmla="*/ 7894669 w 7894669"/>
              <a:gd name="connsiteY24" fmla="*/ 952500 h 1140460"/>
              <a:gd name="connsiteX25" fmla="*/ 7794543 w 7894669"/>
              <a:gd name="connsiteY25" fmla="*/ 876300 h 1140460"/>
              <a:gd name="connsiteX26" fmla="*/ 7832643 w 7894669"/>
              <a:gd name="connsiteY26" fmla="*/ 800100 h 1140460"/>
              <a:gd name="connsiteX27" fmla="*/ 7794543 w 7894669"/>
              <a:gd name="connsiteY27" fmla="*/ 723900 h 1140460"/>
              <a:gd name="connsiteX28" fmla="*/ 7781843 w 7894669"/>
              <a:gd name="connsiteY28" fmla="*/ 660400 h 1140460"/>
              <a:gd name="connsiteX29" fmla="*/ 7807243 w 7894669"/>
              <a:gd name="connsiteY29" fmla="*/ 609600 h 1140460"/>
              <a:gd name="connsiteX30" fmla="*/ 7850106 w 7894669"/>
              <a:gd name="connsiteY30" fmla="*/ 534193 h 1140460"/>
              <a:gd name="connsiteX31" fmla="*/ 7796177 w 7894669"/>
              <a:gd name="connsiteY31" fmla="*/ 489081 h 1140460"/>
              <a:gd name="connsiteX32" fmla="*/ 7769143 w 7894669"/>
              <a:gd name="connsiteY32" fmla="*/ 406400 h 1140460"/>
              <a:gd name="connsiteX33" fmla="*/ 7883840 w 7894669"/>
              <a:gd name="connsiteY33" fmla="*/ 337609 h 1140460"/>
              <a:gd name="connsiteX34" fmla="*/ 7794543 w 7894669"/>
              <a:gd name="connsiteY34" fmla="*/ 266700 h 1140460"/>
              <a:gd name="connsiteX35" fmla="*/ 7807243 w 7894669"/>
              <a:gd name="connsiteY35" fmla="*/ 177800 h 1140460"/>
              <a:gd name="connsiteX36" fmla="*/ 7743743 w 7894669"/>
              <a:gd name="connsiteY36" fmla="*/ 177800 h 1140460"/>
              <a:gd name="connsiteX37" fmla="*/ 7705643 w 7894669"/>
              <a:gd name="connsiteY37" fmla="*/ 88900 h 1140460"/>
              <a:gd name="connsiteX38" fmla="*/ 7846136 w 7894669"/>
              <a:gd name="connsiteY38" fmla="*/ 34925 h 1140460"/>
              <a:gd name="connsiteX39" fmla="*/ 7616743 w 7894669"/>
              <a:gd name="connsiteY39" fmla="*/ 0 h 1140460"/>
              <a:gd name="connsiteX0" fmla="*/ 7616743 w 7894669"/>
              <a:gd name="connsiteY0" fmla="*/ 0 h 1140460"/>
              <a:gd name="connsiteX1" fmla="*/ 181096 w 7894669"/>
              <a:gd name="connsiteY1" fmla="*/ 0 h 1140460"/>
              <a:gd name="connsiteX2" fmla="*/ 108744 w 7894669"/>
              <a:gd name="connsiteY2" fmla="*/ 11906 h 1140460"/>
              <a:gd name="connsiteX3" fmla="*/ 137319 w 7894669"/>
              <a:gd name="connsiteY3" fmla="*/ 94456 h 1140460"/>
              <a:gd name="connsiteX4" fmla="*/ 139700 w 7894669"/>
              <a:gd name="connsiteY4" fmla="*/ 190500 h 1140460"/>
              <a:gd name="connsiteX5" fmla="*/ 76200 w 7894669"/>
              <a:gd name="connsiteY5" fmla="*/ 190500 h 1140460"/>
              <a:gd name="connsiteX6" fmla="*/ 88900 w 7894669"/>
              <a:gd name="connsiteY6" fmla="*/ 279400 h 1140460"/>
              <a:gd name="connsiteX7" fmla="*/ 95250 w 7894669"/>
              <a:gd name="connsiteY7" fmla="*/ 357188 h 1140460"/>
              <a:gd name="connsiteX8" fmla="*/ 114300 w 7894669"/>
              <a:gd name="connsiteY8" fmla="*/ 419100 h 1140460"/>
              <a:gd name="connsiteX9" fmla="*/ 47625 w 7894669"/>
              <a:gd name="connsiteY9" fmla="*/ 492125 h 1140460"/>
              <a:gd name="connsiteX10" fmla="*/ 0 w 7894669"/>
              <a:gd name="connsiteY10" fmla="*/ 558800 h 1140460"/>
              <a:gd name="connsiteX11" fmla="*/ 76200 w 7894669"/>
              <a:gd name="connsiteY11" fmla="*/ 622300 h 1140460"/>
              <a:gd name="connsiteX12" fmla="*/ 101600 w 7894669"/>
              <a:gd name="connsiteY12" fmla="*/ 673100 h 1140460"/>
              <a:gd name="connsiteX13" fmla="*/ 88900 w 7894669"/>
              <a:gd name="connsiteY13" fmla="*/ 736600 h 1140460"/>
              <a:gd name="connsiteX14" fmla="*/ 134144 w 7894669"/>
              <a:gd name="connsiteY14" fmla="*/ 767556 h 1140460"/>
              <a:gd name="connsiteX15" fmla="*/ 88900 w 7894669"/>
              <a:gd name="connsiteY15" fmla="*/ 889000 h 1140460"/>
              <a:gd name="connsiteX16" fmla="*/ 30956 w 7894669"/>
              <a:gd name="connsiteY16" fmla="*/ 900906 h 1140460"/>
              <a:gd name="connsiteX17" fmla="*/ 123031 w 7894669"/>
              <a:gd name="connsiteY17" fmla="*/ 965200 h 1140460"/>
              <a:gd name="connsiteX18" fmla="*/ 12700 w 7894669"/>
              <a:gd name="connsiteY18" fmla="*/ 1104900 h 1140460"/>
              <a:gd name="connsiteX19" fmla="*/ 46037 w 7894669"/>
              <a:gd name="connsiteY19" fmla="*/ 1119982 h 1140460"/>
              <a:gd name="connsiteX20" fmla="*/ 39804 w 7894669"/>
              <a:gd name="connsiteY20" fmla="*/ 1140460 h 1140460"/>
              <a:gd name="connsiteX21" fmla="*/ 7891426 w 7894669"/>
              <a:gd name="connsiteY21" fmla="*/ 1140460 h 1140460"/>
              <a:gd name="connsiteX22" fmla="*/ 7870743 w 7894669"/>
              <a:gd name="connsiteY22" fmla="*/ 1092200 h 1140460"/>
              <a:gd name="connsiteX23" fmla="*/ 7781843 w 7894669"/>
              <a:gd name="connsiteY23" fmla="*/ 1028700 h 1140460"/>
              <a:gd name="connsiteX24" fmla="*/ 7894669 w 7894669"/>
              <a:gd name="connsiteY24" fmla="*/ 952500 h 1140460"/>
              <a:gd name="connsiteX25" fmla="*/ 7794543 w 7894669"/>
              <a:gd name="connsiteY25" fmla="*/ 876300 h 1140460"/>
              <a:gd name="connsiteX26" fmla="*/ 7832643 w 7894669"/>
              <a:gd name="connsiteY26" fmla="*/ 800100 h 1140460"/>
              <a:gd name="connsiteX27" fmla="*/ 7794543 w 7894669"/>
              <a:gd name="connsiteY27" fmla="*/ 723900 h 1140460"/>
              <a:gd name="connsiteX28" fmla="*/ 7781843 w 7894669"/>
              <a:gd name="connsiteY28" fmla="*/ 660400 h 1140460"/>
              <a:gd name="connsiteX29" fmla="*/ 7807243 w 7894669"/>
              <a:gd name="connsiteY29" fmla="*/ 609600 h 1140460"/>
              <a:gd name="connsiteX30" fmla="*/ 7850106 w 7894669"/>
              <a:gd name="connsiteY30" fmla="*/ 534193 h 1140460"/>
              <a:gd name="connsiteX31" fmla="*/ 7796177 w 7894669"/>
              <a:gd name="connsiteY31" fmla="*/ 489081 h 1140460"/>
              <a:gd name="connsiteX32" fmla="*/ 7769143 w 7894669"/>
              <a:gd name="connsiteY32" fmla="*/ 406400 h 1140460"/>
              <a:gd name="connsiteX33" fmla="*/ 7883840 w 7894669"/>
              <a:gd name="connsiteY33" fmla="*/ 337609 h 1140460"/>
              <a:gd name="connsiteX34" fmla="*/ 7794543 w 7894669"/>
              <a:gd name="connsiteY34" fmla="*/ 266700 h 1140460"/>
              <a:gd name="connsiteX35" fmla="*/ 7807243 w 7894669"/>
              <a:gd name="connsiteY35" fmla="*/ 177800 h 1140460"/>
              <a:gd name="connsiteX36" fmla="*/ 7743743 w 7894669"/>
              <a:gd name="connsiteY36" fmla="*/ 177800 h 1140460"/>
              <a:gd name="connsiteX37" fmla="*/ 7705643 w 7894669"/>
              <a:gd name="connsiteY37" fmla="*/ 88900 h 1140460"/>
              <a:gd name="connsiteX38" fmla="*/ 7775232 w 7894669"/>
              <a:gd name="connsiteY38" fmla="*/ 31089 h 1140460"/>
              <a:gd name="connsiteX39" fmla="*/ 7616743 w 7894669"/>
              <a:gd name="connsiteY39" fmla="*/ 0 h 1140460"/>
              <a:gd name="connsiteX0" fmla="*/ 7604043 w 7881969"/>
              <a:gd name="connsiteY0" fmla="*/ 0 h 1140460"/>
              <a:gd name="connsiteX1" fmla="*/ 168396 w 7881969"/>
              <a:gd name="connsiteY1" fmla="*/ 0 h 1140460"/>
              <a:gd name="connsiteX2" fmla="*/ 96044 w 7881969"/>
              <a:gd name="connsiteY2" fmla="*/ 11906 h 1140460"/>
              <a:gd name="connsiteX3" fmla="*/ 124619 w 7881969"/>
              <a:gd name="connsiteY3" fmla="*/ 94456 h 1140460"/>
              <a:gd name="connsiteX4" fmla="*/ 127000 w 7881969"/>
              <a:gd name="connsiteY4" fmla="*/ 190500 h 1140460"/>
              <a:gd name="connsiteX5" fmla="*/ 63500 w 7881969"/>
              <a:gd name="connsiteY5" fmla="*/ 190500 h 1140460"/>
              <a:gd name="connsiteX6" fmla="*/ 76200 w 7881969"/>
              <a:gd name="connsiteY6" fmla="*/ 279400 h 1140460"/>
              <a:gd name="connsiteX7" fmla="*/ 82550 w 7881969"/>
              <a:gd name="connsiteY7" fmla="*/ 357188 h 1140460"/>
              <a:gd name="connsiteX8" fmla="*/ 101600 w 7881969"/>
              <a:gd name="connsiteY8" fmla="*/ 419100 h 1140460"/>
              <a:gd name="connsiteX9" fmla="*/ 34925 w 7881969"/>
              <a:gd name="connsiteY9" fmla="*/ 492125 h 1140460"/>
              <a:gd name="connsiteX10" fmla="*/ 156380 w 7881969"/>
              <a:gd name="connsiteY10" fmla="*/ 535782 h 1140460"/>
              <a:gd name="connsiteX11" fmla="*/ 63500 w 7881969"/>
              <a:gd name="connsiteY11" fmla="*/ 622300 h 1140460"/>
              <a:gd name="connsiteX12" fmla="*/ 88900 w 7881969"/>
              <a:gd name="connsiteY12" fmla="*/ 673100 h 1140460"/>
              <a:gd name="connsiteX13" fmla="*/ 76200 w 7881969"/>
              <a:gd name="connsiteY13" fmla="*/ 736600 h 1140460"/>
              <a:gd name="connsiteX14" fmla="*/ 121444 w 7881969"/>
              <a:gd name="connsiteY14" fmla="*/ 767556 h 1140460"/>
              <a:gd name="connsiteX15" fmla="*/ 76200 w 7881969"/>
              <a:gd name="connsiteY15" fmla="*/ 889000 h 1140460"/>
              <a:gd name="connsiteX16" fmla="*/ 18256 w 7881969"/>
              <a:gd name="connsiteY16" fmla="*/ 900906 h 1140460"/>
              <a:gd name="connsiteX17" fmla="*/ 110331 w 7881969"/>
              <a:gd name="connsiteY17" fmla="*/ 965200 h 1140460"/>
              <a:gd name="connsiteX18" fmla="*/ 0 w 7881969"/>
              <a:gd name="connsiteY18" fmla="*/ 1104900 h 1140460"/>
              <a:gd name="connsiteX19" fmla="*/ 33337 w 7881969"/>
              <a:gd name="connsiteY19" fmla="*/ 1119982 h 1140460"/>
              <a:gd name="connsiteX20" fmla="*/ 27104 w 7881969"/>
              <a:gd name="connsiteY20" fmla="*/ 1140460 h 1140460"/>
              <a:gd name="connsiteX21" fmla="*/ 7878726 w 7881969"/>
              <a:gd name="connsiteY21" fmla="*/ 1140460 h 1140460"/>
              <a:gd name="connsiteX22" fmla="*/ 7858043 w 7881969"/>
              <a:gd name="connsiteY22" fmla="*/ 1092200 h 1140460"/>
              <a:gd name="connsiteX23" fmla="*/ 7769143 w 7881969"/>
              <a:gd name="connsiteY23" fmla="*/ 1028700 h 1140460"/>
              <a:gd name="connsiteX24" fmla="*/ 7881969 w 7881969"/>
              <a:gd name="connsiteY24" fmla="*/ 952500 h 1140460"/>
              <a:gd name="connsiteX25" fmla="*/ 7781843 w 7881969"/>
              <a:gd name="connsiteY25" fmla="*/ 876300 h 1140460"/>
              <a:gd name="connsiteX26" fmla="*/ 7819943 w 7881969"/>
              <a:gd name="connsiteY26" fmla="*/ 800100 h 1140460"/>
              <a:gd name="connsiteX27" fmla="*/ 7781843 w 7881969"/>
              <a:gd name="connsiteY27" fmla="*/ 723900 h 1140460"/>
              <a:gd name="connsiteX28" fmla="*/ 7769143 w 7881969"/>
              <a:gd name="connsiteY28" fmla="*/ 660400 h 1140460"/>
              <a:gd name="connsiteX29" fmla="*/ 7794543 w 7881969"/>
              <a:gd name="connsiteY29" fmla="*/ 609600 h 1140460"/>
              <a:gd name="connsiteX30" fmla="*/ 7837406 w 7881969"/>
              <a:gd name="connsiteY30" fmla="*/ 534193 h 1140460"/>
              <a:gd name="connsiteX31" fmla="*/ 7783477 w 7881969"/>
              <a:gd name="connsiteY31" fmla="*/ 489081 h 1140460"/>
              <a:gd name="connsiteX32" fmla="*/ 7756443 w 7881969"/>
              <a:gd name="connsiteY32" fmla="*/ 406400 h 1140460"/>
              <a:gd name="connsiteX33" fmla="*/ 7871140 w 7881969"/>
              <a:gd name="connsiteY33" fmla="*/ 337609 h 1140460"/>
              <a:gd name="connsiteX34" fmla="*/ 7781843 w 7881969"/>
              <a:gd name="connsiteY34" fmla="*/ 266700 h 1140460"/>
              <a:gd name="connsiteX35" fmla="*/ 7794543 w 7881969"/>
              <a:gd name="connsiteY35" fmla="*/ 177800 h 1140460"/>
              <a:gd name="connsiteX36" fmla="*/ 7731043 w 7881969"/>
              <a:gd name="connsiteY36" fmla="*/ 177800 h 1140460"/>
              <a:gd name="connsiteX37" fmla="*/ 7692943 w 7881969"/>
              <a:gd name="connsiteY37" fmla="*/ 88900 h 1140460"/>
              <a:gd name="connsiteX38" fmla="*/ 7762532 w 7881969"/>
              <a:gd name="connsiteY38" fmla="*/ 31089 h 1140460"/>
              <a:gd name="connsiteX39" fmla="*/ 7604043 w 7881969"/>
              <a:gd name="connsiteY39" fmla="*/ 0 h 1140460"/>
              <a:gd name="connsiteX0" fmla="*/ 7675105 w 7953031"/>
              <a:gd name="connsiteY0" fmla="*/ 0 h 1140460"/>
              <a:gd name="connsiteX1" fmla="*/ 239458 w 7953031"/>
              <a:gd name="connsiteY1" fmla="*/ 0 h 1140460"/>
              <a:gd name="connsiteX2" fmla="*/ 167106 w 7953031"/>
              <a:gd name="connsiteY2" fmla="*/ 11906 h 1140460"/>
              <a:gd name="connsiteX3" fmla="*/ 195681 w 7953031"/>
              <a:gd name="connsiteY3" fmla="*/ 94456 h 1140460"/>
              <a:gd name="connsiteX4" fmla="*/ 198062 w 7953031"/>
              <a:gd name="connsiteY4" fmla="*/ 190500 h 1140460"/>
              <a:gd name="connsiteX5" fmla="*/ 134562 w 7953031"/>
              <a:gd name="connsiteY5" fmla="*/ 190500 h 1140460"/>
              <a:gd name="connsiteX6" fmla="*/ 0 w 7953031"/>
              <a:gd name="connsiteY6" fmla="*/ 294746 h 1140460"/>
              <a:gd name="connsiteX7" fmla="*/ 153612 w 7953031"/>
              <a:gd name="connsiteY7" fmla="*/ 357188 h 1140460"/>
              <a:gd name="connsiteX8" fmla="*/ 172662 w 7953031"/>
              <a:gd name="connsiteY8" fmla="*/ 419100 h 1140460"/>
              <a:gd name="connsiteX9" fmla="*/ 105987 w 7953031"/>
              <a:gd name="connsiteY9" fmla="*/ 492125 h 1140460"/>
              <a:gd name="connsiteX10" fmla="*/ 227442 w 7953031"/>
              <a:gd name="connsiteY10" fmla="*/ 535782 h 1140460"/>
              <a:gd name="connsiteX11" fmla="*/ 134562 w 7953031"/>
              <a:gd name="connsiteY11" fmla="*/ 622300 h 1140460"/>
              <a:gd name="connsiteX12" fmla="*/ 159962 w 7953031"/>
              <a:gd name="connsiteY12" fmla="*/ 673100 h 1140460"/>
              <a:gd name="connsiteX13" fmla="*/ 147262 w 7953031"/>
              <a:gd name="connsiteY13" fmla="*/ 736600 h 1140460"/>
              <a:gd name="connsiteX14" fmla="*/ 192506 w 7953031"/>
              <a:gd name="connsiteY14" fmla="*/ 767556 h 1140460"/>
              <a:gd name="connsiteX15" fmla="*/ 147262 w 7953031"/>
              <a:gd name="connsiteY15" fmla="*/ 889000 h 1140460"/>
              <a:gd name="connsiteX16" fmla="*/ 89318 w 7953031"/>
              <a:gd name="connsiteY16" fmla="*/ 900906 h 1140460"/>
              <a:gd name="connsiteX17" fmla="*/ 181393 w 7953031"/>
              <a:gd name="connsiteY17" fmla="*/ 965200 h 1140460"/>
              <a:gd name="connsiteX18" fmla="*/ 71062 w 7953031"/>
              <a:gd name="connsiteY18" fmla="*/ 1104900 h 1140460"/>
              <a:gd name="connsiteX19" fmla="*/ 104399 w 7953031"/>
              <a:gd name="connsiteY19" fmla="*/ 1119982 h 1140460"/>
              <a:gd name="connsiteX20" fmla="*/ 98166 w 7953031"/>
              <a:gd name="connsiteY20" fmla="*/ 1140460 h 1140460"/>
              <a:gd name="connsiteX21" fmla="*/ 7949788 w 7953031"/>
              <a:gd name="connsiteY21" fmla="*/ 1140460 h 1140460"/>
              <a:gd name="connsiteX22" fmla="*/ 7929105 w 7953031"/>
              <a:gd name="connsiteY22" fmla="*/ 1092200 h 1140460"/>
              <a:gd name="connsiteX23" fmla="*/ 7840205 w 7953031"/>
              <a:gd name="connsiteY23" fmla="*/ 1028700 h 1140460"/>
              <a:gd name="connsiteX24" fmla="*/ 7953031 w 7953031"/>
              <a:gd name="connsiteY24" fmla="*/ 952500 h 1140460"/>
              <a:gd name="connsiteX25" fmla="*/ 7852905 w 7953031"/>
              <a:gd name="connsiteY25" fmla="*/ 876300 h 1140460"/>
              <a:gd name="connsiteX26" fmla="*/ 7891005 w 7953031"/>
              <a:gd name="connsiteY26" fmla="*/ 800100 h 1140460"/>
              <a:gd name="connsiteX27" fmla="*/ 7852905 w 7953031"/>
              <a:gd name="connsiteY27" fmla="*/ 723900 h 1140460"/>
              <a:gd name="connsiteX28" fmla="*/ 7840205 w 7953031"/>
              <a:gd name="connsiteY28" fmla="*/ 660400 h 1140460"/>
              <a:gd name="connsiteX29" fmla="*/ 7865605 w 7953031"/>
              <a:gd name="connsiteY29" fmla="*/ 609600 h 1140460"/>
              <a:gd name="connsiteX30" fmla="*/ 7908468 w 7953031"/>
              <a:gd name="connsiteY30" fmla="*/ 534193 h 1140460"/>
              <a:gd name="connsiteX31" fmla="*/ 7854539 w 7953031"/>
              <a:gd name="connsiteY31" fmla="*/ 489081 h 1140460"/>
              <a:gd name="connsiteX32" fmla="*/ 7827505 w 7953031"/>
              <a:gd name="connsiteY32" fmla="*/ 406400 h 1140460"/>
              <a:gd name="connsiteX33" fmla="*/ 7942202 w 7953031"/>
              <a:gd name="connsiteY33" fmla="*/ 337609 h 1140460"/>
              <a:gd name="connsiteX34" fmla="*/ 7852905 w 7953031"/>
              <a:gd name="connsiteY34" fmla="*/ 266700 h 1140460"/>
              <a:gd name="connsiteX35" fmla="*/ 7865605 w 7953031"/>
              <a:gd name="connsiteY35" fmla="*/ 177800 h 1140460"/>
              <a:gd name="connsiteX36" fmla="*/ 7802105 w 7953031"/>
              <a:gd name="connsiteY36" fmla="*/ 177800 h 1140460"/>
              <a:gd name="connsiteX37" fmla="*/ 7764005 w 7953031"/>
              <a:gd name="connsiteY37" fmla="*/ 88900 h 1140460"/>
              <a:gd name="connsiteX38" fmla="*/ 7833594 w 7953031"/>
              <a:gd name="connsiteY38" fmla="*/ 31089 h 1140460"/>
              <a:gd name="connsiteX39" fmla="*/ 7675105 w 7953031"/>
              <a:gd name="connsiteY39" fmla="*/ 0 h 1140460"/>
              <a:gd name="connsiteX0" fmla="*/ 7675105 w 7953031"/>
              <a:gd name="connsiteY0" fmla="*/ 0 h 1140460"/>
              <a:gd name="connsiteX1" fmla="*/ 239458 w 7953031"/>
              <a:gd name="connsiteY1" fmla="*/ 0 h 1140460"/>
              <a:gd name="connsiteX2" fmla="*/ 167106 w 7953031"/>
              <a:gd name="connsiteY2" fmla="*/ 11906 h 1140460"/>
              <a:gd name="connsiteX3" fmla="*/ 195681 w 7953031"/>
              <a:gd name="connsiteY3" fmla="*/ 94456 h 1140460"/>
              <a:gd name="connsiteX4" fmla="*/ 198062 w 7953031"/>
              <a:gd name="connsiteY4" fmla="*/ 190500 h 1140460"/>
              <a:gd name="connsiteX5" fmla="*/ 134562 w 7953031"/>
              <a:gd name="connsiteY5" fmla="*/ 190500 h 1140460"/>
              <a:gd name="connsiteX6" fmla="*/ 0 w 7953031"/>
              <a:gd name="connsiteY6" fmla="*/ 294746 h 1140460"/>
              <a:gd name="connsiteX7" fmla="*/ 153612 w 7953031"/>
              <a:gd name="connsiteY7" fmla="*/ 357188 h 1140460"/>
              <a:gd name="connsiteX8" fmla="*/ 172662 w 7953031"/>
              <a:gd name="connsiteY8" fmla="*/ 419100 h 1140460"/>
              <a:gd name="connsiteX9" fmla="*/ 105987 w 7953031"/>
              <a:gd name="connsiteY9" fmla="*/ 492125 h 1140460"/>
              <a:gd name="connsiteX10" fmla="*/ 227442 w 7953031"/>
              <a:gd name="connsiteY10" fmla="*/ 535782 h 1140460"/>
              <a:gd name="connsiteX11" fmla="*/ 134562 w 7953031"/>
              <a:gd name="connsiteY11" fmla="*/ 622300 h 1140460"/>
              <a:gd name="connsiteX12" fmla="*/ 159962 w 7953031"/>
              <a:gd name="connsiteY12" fmla="*/ 673100 h 1140460"/>
              <a:gd name="connsiteX13" fmla="*/ 147262 w 7953031"/>
              <a:gd name="connsiteY13" fmla="*/ 736600 h 1140460"/>
              <a:gd name="connsiteX14" fmla="*/ 192506 w 7953031"/>
              <a:gd name="connsiteY14" fmla="*/ 767556 h 1140460"/>
              <a:gd name="connsiteX15" fmla="*/ 103629 w 7953031"/>
              <a:gd name="connsiteY15" fmla="*/ 800764 h 1140460"/>
              <a:gd name="connsiteX16" fmla="*/ 89318 w 7953031"/>
              <a:gd name="connsiteY16" fmla="*/ 900906 h 1140460"/>
              <a:gd name="connsiteX17" fmla="*/ 181393 w 7953031"/>
              <a:gd name="connsiteY17" fmla="*/ 965200 h 1140460"/>
              <a:gd name="connsiteX18" fmla="*/ 71062 w 7953031"/>
              <a:gd name="connsiteY18" fmla="*/ 1104900 h 1140460"/>
              <a:gd name="connsiteX19" fmla="*/ 104399 w 7953031"/>
              <a:gd name="connsiteY19" fmla="*/ 1119982 h 1140460"/>
              <a:gd name="connsiteX20" fmla="*/ 98166 w 7953031"/>
              <a:gd name="connsiteY20" fmla="*/ 1140460 h 1140460"/>
              <a:gd name="connsiteX21" fmla="*/ 7949788 w 7953031"/>
              <a:gd name="connsiteY21" fmla="*/ 1140460 h 1140460"/>
              <a:gd name="connsiteX22" fmla="*/ 7929105 w 7953031"/>
              <a:gd name="connsiteY22" fmla="*/ 1092200 h 1140460"/>
              <a:gd name="connsiteX23" fmla="*/ 7840205 w 7953031"/>
              <a:gd name="connsiteY23" fmla="*/ 1028700 h 1140460"/>
              <a:gd name="connsiteX24" fmla="*/ 7953031 w 7953031"/>
              <a:gd name="connsiteY24" fmla="*/ 952500 h 1140460"/>
              <a:gd name="connsiteX25" fmla="*/ 7852905 w 7953031"/>
              <a:gd name="connsiteY25" fmla="*/ 876300 h 1140460"/>
              <a:gd name="connsiteX26" fmla="*/ 7891005 w 7953031"/>
              <a:gd name="connsiteY26" fmla="*/ 800100 h 1140460"/>
              <a:gd name="connsiteX27" fmla="*/ 7852905 w 7953031"/>
              <a:gd name="connsiteY27" fmla="*/ 723900 h 1140460"/>
              <a:gd name="connsiteX28" fmla="*/ 7840205 w 7953031"/>
              <a:gd name="connsiteY28" fmla="*/ 660400 h 1140460"/>
              <a:gd name="connsiteX29" fmla="*/ 7865605 w 7953031"/>
              <a:gd name="connsiteY29" fmla="*/ 609600 h 1140460"/>
              <a:gd name="connsiteX30" fmla="*/ 7908468 w 7953031"/>
              <a:gd name="connsiteY30" fmla="*/ 534193 h 1140460"/>
              <a:gd name="connsiteX31" fmla="*/ 7854539 w 7953031"/>
              <a:gd name="connsiteY31" fmla="*/ 489081 h 1140460"/>
              <a:gd name="connsiteX32" fmla="*/ 7827505 w 7953031"/>
              <a:gd name="connsiteY32" fmla="*/ 406400 h 1140460"/>
              <a:gd name="connsiteX33" fmla="*/ 7942202 w 7953031"/>
              <a:gd name="connsiteY33" fmla="*/ 337609 h 1140460"/>
              <a:gd name="connsiteX34" fmla="*/ 7852905 w 7953031"/>
              <a:gd name="connsiteY34" fmla="*/ 266700 h 1140460"/>
              <a:gd name="connsiteX35" fmla="*/ 7865605 w 7953031"/>
              <a:gd name="connsiteY35" fmla="*/ 177800 h 1140460"/>
              <a:gd name="connsiteX36" fmla="*/ 7802105 w 7953031"/>
              <a:gd name="connsiteY36" fmla="*/ 177800 h 1140460"/>
              <a:gd name="connsiteX37" fmla="*/ 7764005 w 7953031"/>
              <a:gd name="connsiteY37" fmla="*/ 88900 h 1140460"/>
              <a:gd name="connsiteX38" fmla="*/ 7833594 w 7953031"/>
              <a:gd name="connsiteY38" fmla="*/ 31089 h 1140460"/>
              <a:gd name="connsiteX39" fmla="*/ 7675105 w 7953031"/>
              <a:gd name="connsiteY39" fmla="*/ 0 h 1140460"/>
              <a:gd name="connsiteX0" fmla="*/ 7675105 w 7953031"/>
              <a:gd name="connsiteY0" fmla="*/ 0 h 1140460"/>
              <a:gd name="connsiteX1" fmla="*/ 239458 w 7953031"/>
              <a:gd name="connsiteY1" fmla="*/ 0 h 1140460"/>
              <a:gd name="connsiteX2" fmla="*/ 167106 w 7953031"/>
              <a:gd name="connsiteY2" fmla="*/ 11906 h 1140460"/>
              <a:gd name="connsiteX3" fmla="*/ 195681 w 7953031"/>
              <a:gd name="connsiteY3" fmla="*/ 94456 h 1140460"/>
              <a:gd name="connsiteX4" fmla="*/ 198062 w 7953031"/>
              <a:gd name="connsiteY4" fmla="*/ 190500 h 1140460"/>
              <a:gd name="connsiteX5" fmla="*/ 134562 w 7953031"/>
              <a:gd name="connsiteY5" fmla="*/ 190500 h 1140460"/>
              <a:gd name="connsiteX6" fmla="*/ 0 w 7953031"/>
              <a:gd name="connsiteY6" fmla="*/ 294746 h 1140460"/>
              <a:gd name="connsiteX7" fmla="*/ 153612 w 7953031"/>
              <a:gd name="connsiteY7" fmla="*/ 357188 h 1140460"/>
              <a:gd name="connsiteX8" fmla="*/ 172662 w 7953031"/>
              <a:gd name="connsiteY8" fmla="*/ 419100 h 1140460"/>
              <a:gd name="connsiteX9" fmla="*/ 105987 w 7953031"/>
              <a:gd name="connsiteY9" fmla="*/ 492125 h 1140460"/>
              <a:gd name="connsiteX10" fmla="*/ 227442 w 7953031"/>
              <a:gd name="connsiteY10" fmla="*/ 535782 h 1140460"/>
              <a:gd name="connsiteX11" fmla="*/ 134562 w 7953031"/>
              <a:gd name="connsiteY11" fmla="*/ 622300 h 1140460"/>
              <a:gd name="connsiteX12" fmla="*/ 159962 w 7953031"/>
              <a:gd name="connsiteY12" fmla="*/ 673100 h 1140460"/>
              <a:gd name="connsiteX13" fmla="*/ 147262 w 7953031"/>
              <a:gd name="connsiteY13" fmla="*/ 736600 h 1140460"/>
              <a:gd name="connsiteX14" fmla="*/ 192506 w 7953031"/>
              <a:gd name="connsiteY14" fmla="*/ 767556 h 1140460"/>
              <a:gd name="connsiteX15" fmla="*/ 103629 w 7953031"/>
              <a:gd name="connsiteY15" fmla="*/ 800764 h 1140460"/>
              <a:gd name="connsiteX16" fmla="*/ 89318 w 7953031"/>
              <a:gd name="connsiteY16" fmla="*/ 900906 h 1140460"/>
              <a:gd name="connsiteX17" fmla="*/ 121396 w 7953031"/>
              <a:gd name="connsiteY17" fmla="*/ 995891 h 1140460"/>
              <a:gd name="connsiteX18" fmla="*/ 71062 w 7953031"/>
              <a:gd name="connsiteY18" fmla="*/ 1104900 h 1140460"/>
              <a:gd name="connsiteX19" fmla="*/ 104399 w 7953031"/>
              <a:gd name="connsiteY19" fmla="*/ 1119982 h 1140460"/>
              <a:gd name="connsiteX20" fmla="*/ 98166 w 7953031"/>
              <a:gd name="connsiteY20" fmla="*/ 1140460 h 1140460"/>
              <a:gd name="connsiteX21" fmla="*/ 7949788 w 7953031"/>
              <a:gd name="connsiteY21" fmla="*/ 1140460 h 1140460"/>
              <a:gd name="connsiteX22" fmla="*/ 7929105 w 7953031"/>
              <a:gd name="connsiteY22" fmla="*/ 1092200 h 1140460"/>
              <a:gd name="connsiteX23" fmla="*/ 7840205 w 7953031"/>
              <a:gd name="connsiteY23" fmla="*/ 1028700 h 1140460"/>
              <a:gd name="connsiteX24" fmla="*/ 7953031 w 7953031"/>
              <a:gd name="connsiteY24" fmla="*/ 952500 h 1140460"/>
              <a:gd name="connsiteX25" fmla="*/ 7852905 w 7953031"/>
              <a:gd name="connsiteY25" fmla="*/ 876300 h 1140460"/>
              <a:gd name="connsiteX26" fmla="*/ 7891005 w 7953031"/>
              <a:gd name="connsiteY26" fmla="*/ 800100 h 1140460"/>
              <a:gd name="connsiteX27" fmla="*/ 7852905 w 7953031"/>
              <a:gd name="connsiteY27" fmla="*/ 723900 h 1140460"/>
              <a:gd name="connsiteX28" fmla="*/ 7840205 w 7953031"/>
              <a:gd name="connsiteY28" fmla="*/ 660400 h 1140460"/>
              <a:gd name="connsiteX29" fmla="*/ 7865605 w 7953031"/>
              <a:gd name="connsiteY29" fmla="*/ 609600 h 1140460"/>
              <a:gd name="connsiteX30" fmla="*/ 7908468 w 7953031"/>
              <a:gd name="connsiteY30" fmla="*/ 534193 h 1140460"/>
              <a:gd name="connsiteX31" fmla="*/ 7854539 w 7953031"/>
              <a:gd name="connsiteY31" fmla="*/ 489081 h 1140460"/>
              <a:gd name="connsiteX32" fmla="*/ 7827505 w 7953031"/>
              <a:gd name="connsiteY32" fmla="*/ 406400 h 1140460"/>
              <a:gd name="connsiteX33" fmla="*/ 7942202 w 7953031"/>
              <a:gd name="connsiteY33" fmla="*/ 337609 h 1140460"/>
              <a:gd name="connsiteX34" fmla="*/ 7852905 w 7953031"/>
              <a:gd name="connsiteY34" fmla="*/ 266700 h 1140460"/>
              <a:gd name="connsiteX35" fmla="*/ 7865605 w 7953031"/>
              <a:gd name="connsiteY35" fmla="*/ 177800 h 1140460"/>
              <a:gd name="connsiteX36" fmla="*/ 7802105 w 7953031"/>
              <a:gd name="connsiteY36" fmla="*/ 177800 h 1140460"/>
              <a:gd name="connsiteX37" fmla="*/ 7764005 w 7953031"/>
              <a:gd name="connsiteY37" fmla="*/ 88900 h 1140460"/>
              <a:gd name="connsiteX38" fmla="*/ 7833594 w 7953031"/>
              <a:gd name="connsiteY38" fmla="*/ 31089 h 1140460"/>
              <a:gd name="connsiteX39" fmla="*/ 7675105 w 7953031"/>
              <a:gd name="connsiteY39" fmla="*/ 0 h 1140460"/>
              <a:gd name="connsiteX0" fmla="*/ 7675105 w 7953031"/>
              <a:gd name="connsiteY0" fmla="*/ 0 h 1145287"/>
              <a:gd name="connsiteX1" fmla="*/ 239458 w 7953031"/>
              <a:gd name="connsiteY1" fmla="*/ 0 h 1145287"/>
              <a:gd name="connsiteX2" fmla="*/ 167106 w 7953031"/>
              <a:gd name="connsiteY2" fmla="*/ 11906 h 1145287"/>
              <a:gd name="connsiteX3" fmla="*/ 195681 w 7953031"/>
              <a:gd name="connsiteY3" fmla="*/ 94456 h 1145287"/>
              <a:gd name="connsiteX4" fmla="*/ 198062 w 7953031"/>
              <a:gd name="connsiteY4" fmla="*/ 190500 h 1145287"/>
              <a:gd name="connsiteX5" fmla="*/ 134562 w 7953031"/>
              <a:gd name="connsiteY5" fmla="*/ 190500 h 1145287"/>
              <a:gd name="connsiteX6" fmla="*/ 0 w 7953031"/>
              <a:gd name="connsiteY6" fmla="*/ 294746 h 1145287"/>
              <a:gd name="connsiteX7" fmla="*/ 153612 w 7953031"/>
              <a:gd name="connsiteY7" fmla="*/ 357188 h 1145287"/>
              <a:gd name="connsiteX8" fmla="*/ 172662 w 7953031"/>
              <a:gd name="connsiteY8" fmla="*/ 419100 h 1145287"/>
              <a:gd name="connsiteX9" fmla="*/ 105987 w 7953031"/>
              <a:gd name="connsiteY9" fmla="*/ 492125 h 1145287"/>
              <a:gd name="connsiteX10" fmla="*/ 227442 w 7953031"/>
              <a:gd name="connsiteY10" fmla="*/ 535782 h 1145287"/>
              <a:gd name="connsiteX11" fmla="*/ 134562 w 7953031"/>
              <a:gd name="connsiteY11" fmla="*/ 622300 h 1145287"/>
              <a:gd name="connsiteX12" fmla="*/ 159962 w 7953031"/>
              <a:gd name="connsiteY12" fmla="*/ 673100 h 1145287"/>
              <a:gd name="connsiteX13" fmla="*/ 147262 w 7953031"/>
              <a:gd name="connsiteY13" fmla="*/ 736600 h 1145287"/>
              <a:gd name="connsiteX14" fmla="*/ 192506 w 7953031"/>
              <a:gd name="connsiteY14" fmla="*/ 767556 h 1145287"/>
              <a:gd name="connsiteX15" fmla="*/ 103629 w 7953031"/>
              <a:gd name="connsiteY15" fmla="*/ 800764 h 1145287"/>
              <a:gd name="connsiteX16" fmla="*/ 89318 w 7953031"/>
              <a:gd name="connsiteY16" fmla="*/ 900906 h 1145287"/>
              <a:gd name="connsiteX17" fmla="*/ 121396 w 7953031"/>
              <a:gd name="connsiteY17" fmla="*/ 995891 h 1145287"/>
              <a:gd name="connsiteX18" fmla="*/ 71062 w 7953031"/>
              <a:gd name="connsiteY18" fmla="*/ 1104900 h 1145287"/>
              <a:gd name="connsiteX19" fmla="*/ 104399 w 7953031"/>
              <a:gd name="connsiteY19" fmla="*/ 1119982 h 1145287"/>
              <a:gd name="connsiteX20" fmla="*/ 98166 w 7953031"/>
              <a:gd name="connsiteY20" fmla="*/ 1140460 h 1145287"/>
              <a:gd name="connsiteX21" fmla="*/ 7855212 w 7953031"/>
              <a:gd name="connsiteY21" fmla="*/ 1145287 h 1145287"/>
              <a:gd name="connsiteX22" fmla="*/ 7929105 w 7953031"/>
              <a:gd name="connsiteY22" fmla="*/ 1092200 h 1145287"/>
              <a:gd name="connsiteX23" fmla="*/ 7840205 w 7953031"/>
              <a:gd name="connsiteY23" fmla="*/ 1028700 h 1145287"/>
              <a:gd name="connsiteX24" fmla="*/ 7953031 w 7953031"/>
              <a:gd name="connsiteY24" fmla="*/ 952500 h 1145287"/>
              <a:gd name="connsiteX25" fmla="*/ 7852905 w 7953031"/>
              <a:gd name="connsiteY25" fmla="*/ 876300 h 1145287"/>
              <a:gd name="connsiteX26" fmla="*/ 7891005 w 7953031"/>
              <a:gd name="connsiteY26" fmla="*/ 800100 h 1145287"/>
              <a:gd name="connsiteX27" fmla="*/ 7852905 w 7953031"/>
              <a:gd name="connsiteY27" fmla="*/ 723900 h 1145287"/>
              <a:gd name="connsiteX28" fmla="*/ 7840205 w 7953031"/>
              <a:gd name="connsiteY28" fmla="*/ 660400 h 1145287"/>
              <a:gd name="connsiteX29" fmla="*/ 7865605 w 7953031"/>
              <a:gd name="connsiteY29" fmla="*/ 609600 h 1145287"/>
              <a:gd name="connsiteX30" fmla="*/ 7908468 w 7953031"/>
              <a:gd name="connsiteY30" fmla="*/ 534193 h 1145287"/>
              <a:gd name="connsiteX31" fmla="*/ 7854539 w 7953031"/>
              <a:gd name="connsiteY31" fmla="*/ 489081 h 1145287"/>
              <a:gd name="connsiteX32" fmla="*/ 7827505 w 7953031"/>
              <a:gd name="connsiteY32" fmla="*/ 406400 h 1145287"/>
              <a:gd name="connsiteX33" fmla="*/ 7942202 w 7953031"/>
              <a:gd name="connsiteY33" fmla="*/ 337609 h 1145287"/>
              <a:gd name="connsiteX34" fmla="*/ 7852905 w 7953031"/>
              <a:gd name="connsiteY34" fmla="*/ 266700 h 1145287"/>
              <a:gd name="connsiteX35" fmla="*/ 7865605 w 7953031"/>
              <a:gd name="connsiteY35" fmla="*/ 177800 h 1145287"/>
              <a:gd name="connsiteX36" fmla="*/ 7802105 w 7953031"/>
              <a:gd name="connsiteY36" fmla="*/ 177800 h 1145287"/>
              <a:gd name="connsiteX37" fmla="*/ 7764005 w 7953031"/>
              <a:gd name="connsiteY37" fmla="*/ 88900 h 1145287"/>
              <a:gd name="connsiteX38" fmla="*/ 7833594 w 7953031"/>
              <a:gd name="connsiteY38" fmla="*/ 31089 h 1145287"/>
              <a:gd name="connsiteX39" fmla="*/ 7675105 w 7953031"/>
              <a:gd name="connsiteY39" fmla="*/ 0 h 1145287"/>
              <a:gd name="connsiteX0" fmla="*/ 7675105 w 7953031"/>
              <a:gd name="connsiteY0" fmla="*/ 0 h 1145287"/>
              <a:gd name="connsiteX1" fmla="*/ 239458 w 7953031"/>
              <a:gd name="connsiteY1" fmla="*/ 0 h 1145287"/>
              <a:gd name="connsiteX2" fmla="*/ 167106 w 7953031"/>
              <a:gd name="connsiteY2" fmla="*/ 11906 h 1145287"/>
              <a:gd name="connsiteX3" fmla="*/ 195681 w 7953031"/>
              <a:gd name="connsiteY3" fmla="*/ 94456 h 1145287"/>
              <a:gd name="connsiteX4" fmla="*/ 198062 w 7953031"/>
              <a:gd name="connsiteY4" fmla="*/ 190500 h 1145287"/>
              <a:gd name="connsiteX5" fmla="*/ 134562 w 7953031"/>
              <a:gd name="connsiteY5" fmla="*/ 190500 h 1145287"/>
              <a:gd name="connsiteX6" fmla="*/ 0 w 7953031"/>
              <a:gd name="connsiteY6" fmla="*/ 294746 h 1145287"/>
              <a:gd name="connsiteX7" fmla="*/ 67633 w 7953031"/>
              <a:gd name="connsiteY7" fmla="*/ 369256 h 1145287"/>
              <a:gd name="connsiteX8" fmla="*/ 172662 w 7953031"/>
              <a:gd name="connsiteY8" fmla="*/ 419100 h 1145287"/>
              <a:gd name="connsiteX9" fmla="*/ 105987 w 7953031"/>
              <a:gd name="connsiteY9" fmla="*/ 492125 h 1145287"/>
              <a:gd name="connsiteX10" fmla="*/ 227442 w 7953031"/>
              <a:gd name="connsiteY10" fmla="*/ 535782 h 1145287"/>
              <a:gd name="connsiteX11" fmla="*/ 134562 w 7953031"/>
              <a:gd name="connsiteY11" fmla="*/ 622300 h 1145287"/>
              <a:gd name="connsiteX12" fmla="*/ 159962 w 7953031"/>
              <a:gd name="connsiteY12" fmla="*/ 673100 h 1145287"/>
              <a:gd name="connsiteX13" fmla="*/ 147262 w 7953031"/>
              <a:gd name="connsiteY13" fmla="*/ 736600 h 1145287"/>
              <a:gd name="connsiteX14" fmla="*/ 192506 w 7953031"/>
              <a:gd name="connsiteY14" fmla="*/ 767556 h 1145287"/>
              <a:gd name="connsiteX15" fmla="*/ 103629 w 7953031"/>
              <a:gd name="connsiteY15" fmla="*/ 800764 h 1145287"/>
              <a:gd name="connsiteX16" fmla="*/ 89318 w 7953031"/>
              <a:gd name="connsiteY16" fmla="*/ 900906 h 1145287"/>
              <a:gd name="connsiteX17" fmla="*/ 121396 w 7953031"/>
              <a:gd name="connsiteY17" fmla="*/ 995891 h 1145287"/>
              <a:gd name="connsiteX18" fmla="*/ 71062 w 7953031"/>
              <a:gd name="connsiteY18" fmla="*/ 1104900 h 1145287"/>
              <a:gd name="connsiteX19" fmla="*/ 104399 w 7953031"/>
              <a:gd name="connsiteY19" fmla="*/ 1119982 h 1145287"/>
              <a:gd name="connsiteX20" fmla="*/ 98166 w 7953031"/>
              <a:gd name="connsiteY20" fmla="*/ 1140460 h 1145287"/>
              <a:gd name="connsiteX21" fmla="*/ 7855212 w 7953031"/>
              <a:gd name="connsiteY21" fmla="*/ 1145287 h 1145287"/>
              <a:gd name="connsiteX22" fmla="*/ 7929105 w 7953031"/>
              <a:gd name="connsiteY22" fmla="*/ 1092200 h 1145287"/>
              <a:gd name="connsiteX23" fmla="*/ 7840205 w 7953031"/>
              <a:gd name="connsiteY23" fmla="*/ 1028700 h 1145287"/>
              <a:gd name="connsiteX24" fmla="*/ 7953031 w 7953031"/>
              <a:gd name="connsiteY24" fmla="*/ 952500 h 1145287"/>
              <a:gd name="connsiteX25" fmla="*/ 7852905 w 7953031"/>
              <a:gd name="connsiteY25" fmla="*/ 876300 h 1145287"/>
              <a:gd name="connsiteX26" fmla="*/ 7891005 w 7953031"/>
              <a:gd name="connsiteY26" fmla="*/ 800100 h 1145287"/>
              <a:gd name="connsiteX27" fmla="*/ 7852905 w 7953031"/>
              <a:gd name="connsiteY27" fmla="*/ 723900 h 1145287"/>
              <a:gd name="connsiteX28" fmla="*/ 7840205 w 7953031"/>
              <a:gd name="connsiteY28" fmla="*/ 660400 h 1145287"/>
              <a:gd name="connsiteX29" fmla="*/ 7865605 w 7953031"/>
              <a:gd name="connsiteY29" fmla="*/ 609600 h 1145287"/>
              <a:gd name="connsiteX30" fmla="*/ 7908468 w 7953031"/>
              <a:gd name="connsiteY30" fmla="*/ 534193 h 1145287"/>
              <a:gd name="connsiteX31" fmla="*/ 7854539 w 7953031"/>
              <a:gd name="connsiteY31" fmla="*/ 489081 h 1145287"/>
              <a:gd name="connsiteX32" fmla="*/ 7827505 w 7953031"/>
              <a:gd name="connsiteY32" fmla="*/ 406400 h 1145287"/>
              <a:gd name="connsiteX33" fmla="*/ 7942202 w 7953031"/>
              <a:gd name="connsiteY33" fmla="*/ 337609 h 1145287"/>
              <a:gd name="connsiteX34" fmla="*/ 7852905 w 7953031"/>
              <a:gd name="connsiteY34" fmla="*/ 266700 h 1145287"/>
              <a:gd name="connsiteX35" fmla="*/ 7865605 w 7953031"/>
              <a:gd name="connsiteY35" fmla="*/ 177800 h 1145287"/>
              <a:gd name="connsiteX36" fmla="*/ 7802105 w 7953031"/>
              <a:gd name="connsiteY36" fmla="*/ 177800 h 1145287"/>
              <a:gd name="connsiteX37" fmla="*/ 7764005 w 7953031"/>
              <a:gd name="connsiteY37" fmla="*/ 88900 h 1145287"/>
              <a:gd name="connsiteX38" fmla="*/ 7833594 w 7953031"/>
              <a:gd name="connsiteY38" fmla="*/ 31089 h 1145287"/>
              <a:gd name="connsiteX39" fmla="*/ 7675105 w 7953031"/>
              <a:gd name="connsiteY39" fmla="*/ 0 h 1145287"/>
              <a:gd name="connsiteX0" fmla="*/ 7675105 w 7953031"/>
              <a:gd name="connsiteY0" fmla="*/ 0 h 1145287"/>
              <a:gd name="connsiteX1" fmla="*/ 239458 w 7953031"/>
              <a:gd name="connsiteY1" fmla="*/ 0 h 1145287"/>
              <a:gd name="connsiteX2" fmla="*/ 167106 w 7953031"/>
              <a:gd name="connsiteY2" fmla="*/ 11906 h 1145287"/>
              <a:gd name="connsiteX3" fmla="*/ 195681 w 7953031"/>
              <a:gd name="connsiteY3" fmla="*/ 94456 h 1145287"/>
              <a:gd name="connsiteX4" fmla="*/ 198062 w 7953031"/>
              <a:gd name="connsiteY4" fmla="*/ 190500 h 1145287"/>
              <a:gd name="connsiteX5" fmla="*/ 134562 w 7953031"/>
              <a:gd name="connsiteY5" fmla="*/ 190500 h 1145287"/>
              <a:gd name="connsiteX6" fmla="*/ 0 w 7953031"/>
              <a:gd name="connsiteY6" fmla="*/ 294746 h 1145287"/>
              <a:gd name="connsiteX7" fmla="*/ 67633 w 7953031"/>
              <a:gd name="connsiteY7" fmla="*/ 369256 h 1145287"/>
              <a:gd name="connsiteX8" fmla="*/ 60890 w 7953031"/>
              <a:gd name="connsiteY8" fmla="*/ 431168 h 1145287"/>
              <a:gd name="connsiteX9" fmla="*/ 105987 w 7953031"/>
              <a:gd name="connsiteY9" fmla="*/ 492125 h 1145287"/>
              <a:gd name="connsiteX10" fmla="*/ 227442 w 7953031"/>
              <a:gd name="connsiteY10" fmla="*/ 535782 h 1145287"/>
              <a:gd name="connsiteX11" fmla="*/ 134562 w 7953031"/>
              <a:gd name="connsiteY11" fmla="*/ 622300 h 1145287"/>
              <a:gd name="connsiteX12" fmla="*/ 159962 w 7953031"/>
              <a:gd name="connsiteY12" fmla="*/ 673100 h 1145287"/>
              <a:gd name="connsiteX13" fmla="*/ 147262 w 7953031"/>
              <a:gd name="connsiteY13" fmla="*/ 736600 h 1145287"/>
              <a:gd name="connsiteX14" fmla="*/ 192506 w 7953031"/>
              <a:gd name="connsiteY14" fmla="*/ 767556 h 1145287"/>
              <a:gd name="connsiteX15" fmla="*/ 103629 w 7953031"/>
              <a:gd name="connsiteY15" fmla="*/ 800764 h 1145287"/>
              <a:gd name="connsiteX16" fmla="*/ 89318 w 7953031"/>
              <a:gd name="connsiteY16" fmla="*/ 900906 h 1145287"/>
              <a:gd name="connsiteX17" fmla="*/ 121396 w 7953031"/>
              <a:gd name="connsiteY17" fmla="*/ 995891 h 1145287"/>
              <a:gd name="connsiteX18" fmla="*/ 71062 w 7953031"/>
              <a:gd name="connsiteY18" fmla="*/ 1104900 h 1145287"/>
              <a:gd name="connsiteX19" fmla="*/ 104399 w 7953031"/>
              <a:gd name="connsiteY19" fmla="*/ 1119982 h 1145287"/>
              <a:gd name="connsiteX20" fmla="*/ 98166 w 7953031"/>
              <a:gd name="connsiteY20" fmla="*/ 1140460 h 1145287"/>
              <a:gd name="connsiteX21" fmla="*/ 7855212 w 7953031"/>
              <a:gd name="connsiteY21" fmla="*/ 1145287 h 1145287"/>
              <a:gd name="connsiteX22" fmla="*/ 7929105 w 7953031"/>
              <a:gd name="connsiteY22" fmla="*/ 1092200 h 1145287"/>
              <a:gd name="connsiteX23" fmla="*/ 7840205 w 7953031"/>
              <a:gd name="connsiteY23" fmla="*/ 1028700 h 1145287"/>
              <a:gd name="connsiteX24" fmla="*/ 7953031 w 7953031"/>
              <a:gd name="connsiteY24" fmla="*/ 952500 h 1145287"/>
              <a:gd name="connsiteX25" fmla="*/ 7852905 w 7953031"/>
              <a:gd name="connsiteY25" fmla="*/ 876300 h 1145287"/>
              <a:gd name="connsiteX26" fmla="*/ 7891005 w 7953031"/>
              <a:gd name="connsiteY26" fmla="*/ 800100 h 1145287"/>
              <a:gd name="connsiteX27" fmla="*/ 7852905 w 7953031"/>
              <a:gd name="connsiteY27" fmla="*/ 723900 h 1145287"/>
              <a:gd name="connsiteX28" fmla="*/ 7840205 w 7953031"/>
              <a:gd name="connsiteY28" fmla="*/ 660400 h 1145287"/>
              <a:gd name="connsiteX29" fmla="*/ 7865605 w 7953031"/>
              <a:gd name="connsiteY29" fmla="*/ 609600 h 1145287"/>
              <a:gd name="connsiteX30" fmla="*/ 7908468 w 7953031"/>
              <a:gd name="connsiteY30" fmla="*/ 534193 h 1145287"/>
              <a:gd name="connsiteX31" fmla="*/ 7854539 w 7953031"/>
              <a:gd name="connsiteY31" fmla="*/ 489081 h 1145287"/>
              <a:gd name="connsiteX32" fmla="*/ 7827505 w 7953031"/>
              <a:gd name="connsiteY32" fmla="*/ 406400 h 1145287"/>
              <a:gd name="connsiteX33" fmla="*/ 7942202 w 7953031"/>
              <a:gd name="connsiteY33" fmla="*/ 337609 h 1145287"/>
              <a:gd name="connsiteX34" fmla="*/ 7852905 w 7953031"/>
              <a:gd name="connsiteY34" fmla="*/ 266700 h 1145287"/>
              <a:gd name="connsiteX35" fmla="*/ 7865605 w 7953031"/>
              <a:gd name="connsiteY35" fmla="*/ 177800 h 1145287"/>
              <a:gd name="connsiteX36" fmla="*/ 7802105 w 7953031"/>
              <a:gd name="connsiteY36" fmla="*/ 177800 h 1145287"/>
              <a:gd name="connsiteX37" fmla="*/ 7764005 w 7953031"/>
              <a:gd name="connsiteY37" fmla="*/ 88900 h 1145287"/>
              <a:gd name="connsiteX38" fmla="*/ 7833594 w 7953031"/>
              <a:gd name="connsiteY38" fmla="*/ 31089 h 1145287"/>
              <a:gd name="connsiteX39" fmla="*/ 7675105 w 7953031"/>
              <a:gd name="connsiteY39" fmla="*/ 0 h 1145287"/>
              <a:gd name="connsiteX0" fmla="*/ 7675105 w 7953031"/>
              <a:gd name="connsiteY0" fmla="*/ 0 h 1145287"/>
              <a:gd name="connsiteX1" fmla="*/ 239458 w 7953031"/>
              <a:gd name="connsiteY1" fmla="*/ 0 h 1145287"/>
              <a:gd name="connsiteX2" fmla="*/ 167106 w 7953031"/>
              <a:gd name="connsiteY2" fmla="*/ 11906 h 1145287"/>
              <a:gd name="connsiteX3" fmla="*/ 195681 w 7953031"/>
              <a:gd name="connsiteY3" fmla="*/ 94456 h 1145287"/>
              <a:gd name="connsiteX4" fmla="*/ 198062 w 7953031"/>
              <a:gd name="connsiteY4" fmla="*/ 190500 h 1145287"/>
              <a:gd name="connsiteX5" fmla="*/ 134562 w 7953031"/>
              <a:gd name="connsiteY5" fmla="*/ 190500 h 1145287"/>
              <a:gd name="connsiteX6" fmla="*/ 0 w 7953031"/>
              <a:gd name="connsiteY6" fmla="*/ 294746 h 1145287"/>
              <a:gd name="connsiteX7" fmla="*/ 67633 w 7953031"/>
              <a:gd name="connsiteY7" fmla="*/ 369256 h 1145287"/>
              <a:gd name="connsiteX8" fmla="*/ 60890 w 7953031"/>
              <a:gd name="connsiteY8" fmla="*/ 431168 h 1145287"/>
              <a:gd name="connsiteX9" fmla="*/ 105987 w 7953031"/>
              <a:gd name="connsiteY9" fmla="*/ 492125 h 1145287"/>
              <a:gd name="connsiteX10" fmla="*/ 227442 w 7953031"/>
              <a:gd name="connsiteY10" fmla="*/ 535782 h 1145287"/>
              <a:gd name="connsiteX11" fmla="*/ 14192 w 7953031"/>
              <a:gd name="connsiteY11" fmla="*/ 619886 h 1145287"/>
              <a:gd name="connsiteX12" fmla="*/ 159962 w 7953031"/>
              <a:gd name="connsiteY12" fmla="*/ 673100 h 1145287"/>
              <a:gd name="connsiteX13" fmla="*/ 147262 w 7953031"/>
              <a:gd name="connsiteY13" fmla="*/ 736600 h 1145287"/>
              <a:gd name="connsiteX14" fmla="*/ 192506 w 7953031"/>
              <a:gd name="connsiteY14" fmla="*/ 767556 h 1145287"/>
              <a:gd name="connsiteX15" fmla="*/ 103629 w 7953031"/>
              <a:gd name="connsiteY15" fmla="*/ 800764 h 1145287"/>
              <a:gd name="connsiteX16" fmla="*/ 89318 w 7953031"/>
              <a:gd name="connsiteY16" fmla="*/ 900906 h 1145287"/>
              <a:gd name="connsiteX17" fmla="*/ 121396 w 7953031"/>
              <a:gd name="connsiteY17" fmla="*/ 995891 h 1145287"/>
              <a:gd name="connsiteX18" fmla="*/ 71062 w 7953031"/>
              <a:gd name="connsiteY18" fmla="*/ 1104900 h 1145287"/>
              <a:gd name="connsiteX19" fmla="*/ 104399 w 7953031"/>
              <a:gd name="connsiteY19" fmla="*/ 1119982 h 1145287"/>
              <a:gd name="connsiteX20" fmla="*/ 98166 w 7953031"/>
              <a:gd name="connsiteY20" fmla="*/ 1140460 h 1145287"/>
              <a:gd name="connsiteX21" fmla="*/ 7855212 w 7953031"/>
              <a:gd name="connsiteY21" fmla="*/ 1145287 h 1145287"/>
              <a:gd name="connsiteX22" fmla="*/ 7929105 w 7953031"/>
              <a:gd name="connsiteY22" fmla="*/ 1092200 h 1145287"/>
              <a:gd name="connsiteX23" fmla="*/ 7840205 w 7953031"/>
              <a:gd name="connsiteY23" fmla="*/ 1028700 h 1145287"/>
              <a:gd name="connsiteX24" fmla="*/ 7953031 w 7953031"/>
              <a:gd name="connsiteY24" fmla="*/ 952500 h 1145287"/>
              <a:gd name="connsiteX25" fmla="*/ 7852905 w 7953031"/>
              <a:gd name="connsiteY25" fmla="*/ 876300 h 1145287"/>
              <a:gd name="connsiteX26" fmla="*/ 7891005 w 7953031"/>
              <a:gd name="connsiteY26" fmla="*/ 800100 h 1145287"/>
              <a:gd name="connsiteX27" fmla="*/ 7852905 w 7953031"/>
              <a:gd name="connsiteY27" fmla="*/ 723900 h 1145287"/>
              <a:gd name="connsiteX28" fmla="*/ 7840205 w 7953031"/>
              <a:gd name="connsiteY28" fmla="*/ 660400 h 1145287"/>
              <a:gd name="connsiteX29" fmla="*/ 7865605 w 7953031"/>
              <a:gd name="connsiteY29" fmla="*/ 609600 h 1145287"/>
              <a:gd name="connsiteX30" fmla="*/ 7908468 w 7953031"/>
              <a:gd name="connsiteY30" fmla="*/ 534193 h 1145287"/>
              <a:gd name="connsiteX31" fmla="*/ 7854539 w 7953031"/>
              <a:gd name="connsiteY31" fmla="*/ 489081 h 1145287"/>
              <a:gd name="connsiteX32" fmla="*/ 7827505 w 7953031"/>
              <a:gd name="connsiteY32" fmla="*/ 406400 h 1145287"/>
              <a:gd name="connsiteX33" fmla="*/ 7942202 w 7953031"/>
              <a:gd name="connsiteY33" fmla="*/ 337609 h 1145287"/>
              <a:gd name="connsiteX34" fmla="*/ 7852905 w 7953031"/>
              <a:gd name="connsiteY34" fmla="*/ 266700 h 1145287"/>
              <a:gd name="connsiteX35" fmla="*/ 7865605 w 7953031"/>
              <a:gd name="connsiteY35" fmla="*/ 177800 h 1145287"/>
              <a:gd name="connsiteX36" fmla="*/ 7802105 w 7953031"/>
              <a:gd name="connsiteY36" fmla="*/ 177800 h 1145287"/>
              <a:gd name="connsiteX37" fmla="*/ 7764005 w 7953031"/>
              <a:gd name="connsiteY37" fmla="*/ 88900 h 1145287"/>
              <a:gd name="connsiteX38" fmla="*/ 7833594 w 7953031"/>
              <a:gd name="connsiteY38" fmla="*/ 31089 h 1145287"/>
              <a:gd name="connsiteX39" fmla="*/ 7675105 w 7953031"/>
              <a:gd name="connsiteY39" fmla="*/ 0 h 1145287"/>
              <a:gd name="connsiteX0" fmla="*/ 7675105 w 7953031"/>
              <a:gd name="connsiteY0" fmla="*/ 0 h 1145287"/>
              <a:gd name="connsiteX1" fmla="*/ 239458 w 7953031"/>
              <a:gd name="connsiteY1" fmla="*/ 0 h 1145287"/>
              <a:gd name="connsiteX2" fmla="*/ 167106 w 7953031"/>
              <a:gd name="connsiteY2" fmla="*/ 11906 h 1145287"/>
              <a:gd name="connsiteX3" fmla="*/ 195681 w 7953031"/>
              <a:gd name="connsiteY3" fmla="*/ 94456 h 1145287"/>
              <a:gd name="connsiteX4" fmla="*/ 198062 w 7953031"/>
              <a:gd name="connsiteY4" fmla="*/ 190500 h 1145287"/>
              <a:gd name="connsiteX5" fmla="*/ 134562 w 7953031"/>
              <a:gd name="connsiteY5" fmla="*/ 190500 h 1145287"/>
              <a:gd name="connsiteX6" fmla="*/ 0 w 7953031"/>
              <a:gd name="connsiteY6" fmla="*/ 294746 h 1145287"/>
              <a:gd name="connsiteX7" fmla="*/ 67633 w 7953031"/>
              <a:gd name="connsiteY7" fmla="*/ 369256 h 1145287"/>
              <a:gd name="connsiteX8" fmla="*/ 60890 w 7953031"/>
              <a:gd name="connsiteY8" fmla="*/ 431168 h 1145287"/>
              <a:gd name="connsiteX9" fmla="*/ 105987 w 7953031"/>
              <a:gd name="connsiteY9" fmla="*/ 492125 h 1145287"/>
              <a:gd name="connsiteX10" fmla="*/ 227442 w 7953031"/>
              <a:gd name="connsiteY10" fmla="*/ 535782 h 1145287"/>
              <a:gd name="connsiteX11" fmla="*/ 14192 w 7953031"/>
              <a:gd name="connsiteY11" fmla="*/ 619886 h 1145287"/>
              <a:gd name="connsiteX12" fmla="*/ 159962 w 7953031"/>
              <a:gd name="connsiteY12" fmla="*/ 673100 h 1145287"/>
              <a:gd name="connsiteX13" fmla="*/ 147262 w 7953031"/>
              <a:gd name="connsiteY13" fmla="*/ 736600 h 1145287"/>
              <a:gd name="connsiteX14" fmla="*/ 192506 w 7953031"/>
              <a:gd name="connsiteY14" fmla="*/ 767556 h 1145287"/>
              <a:gd name="connsiteX15" fmla="*/ 26248 w 7953031"/>
              <a:gd name="connsiteY15" fmla="*/ 798350 h 1145287"/>
              <a:gd name="connsiteX16" fmla="*/ 89318 w 7953031"/>
              <a:gd name="connsiteY16" fmla="*/ 900906 h 1145287"/>
              <a:gd name="connsiteX17" fmla="*/ 121396 w 7953031"/>
              <a:gd name="connsiteY17" fmla="*/ 995891 h 1145287"/>
              <a:gd name="connsiteX18" fmla="*/ 71062 w 7953031"/>
              <a:gd name="connsiteY18" fmla="*/ 1104900 h 1145287"/>
              <a:gd name="connsiteX19" fmla="*/ 104399 w 7953031"/>
              <a:gd name="connsiteY19" fmla="*/ 1119982 h 1145287"/>
              <a:gd name="connsiteX20" fmla="*/ 98166 w 7953031"/>
              <a:gd name="connsiteY20" fmla="*/ 1140460 h 1145287"/>
              <a:gd name="connsiteX21" fmla="*/ 7855212 w 7953031"/>
              <a:gd name="connsiteY21" fmla="*/ 1145287 h 1145287"/>
              <a:gd name="connsiteX22" fmla="*/ 7929105 w 7953031"/>
              <a:gd name="connsiteY22" fmla="*/ 1092200 h 1145287"/>
              <a:gd name="connsiteX23" fmla="*/ 7840205 w 7953031"/>
              <a:gd name="connsiteY23" fmla="*/ 1028700 h 1145287"/>
              <a:gd name="connsiteX24" fmla="*/ 7953031 w 7953031"/>
              <a:gd name="connsiteY24" fmla="*/ 952500 h 1145287"/>
              <a:gd name="connsiteX25" fmla="*/ 7852905 w 7953031"/>
              <a:gd name="connsiteY25" fmla="*/ 876300 h 1145287"/>
              <a:gd name="connsiteX26" fmla="*/ 7891005 w 7953031"/>
              <a:gd name="connsiteY26" fmla="*/ 800100 h 1145287"/>
              <a:gd name="connsiteX27" fmla="*/ 7852905 w 7953031"/>
              <a:gd name="connsiteY27" fmla="*/ 723900 h 1145287"/>
              <a:gd name="connsiteX28" fmla="*/ 7840205 w 7953031"/>
              <a:gd name="connsiteY28" fmla="*/ 660400 h 1145287"/>
              <a:gd name="connsiteX29" fmla="*/ 7865605 w 7953031"/>
              <a:gd name="connsiteY29" fmla="*/ 609600 h 1145287"/>
              <a:gd name="connsiteX30" fmla="*/ 7908468 w 7953031"/>
              <a:gd name="connsiteY30" fmla="*/ 534193 h 1145287"/>
              <a:gd name="connsiteX31" fmla="*/ 7854539 w 7953031"/>
              <a:gd name="connsiteY31" fmla="*/ 489081 h 1145287"/>
              <a:gd name="connsiteX32" fmla="*/ 7827505 w 7953031"/>
              <a:gd name="connsiteY32" fmla="*/ 406400 h 1145287"/>
              <a:gd name="connsiteX33" fmla="*/ 7942202 w 7953031"/>
              <a:gd name="connsiteY33" fmla="*/ 337609 h 1145287"/>
              <a:gd name="connsiteX34" fmla="*/ 7852905 w 7953031"/>
              <a:gd name="connsiteY34" fmla="*/ 266700 h 1145287"/>
              <a:gd name="connsiteX35" fmla="*/ 7865605 w 7953031"/>
              <a:gd name="connsiteY35" fmla="*/ 177800 h 1145287"/>
              <a:gd name="connsiteX36" fmla="*/ 7802105 w 7953031"/>
              <a:gd name="connsiteY36" fmla="*/ 177800 h 1145287"/>
              <a:gd name="connsiteX37" fmla="*/ 7764005 w 7953031"/>
              <a:gd name="connsiteY37" fmla="*/ 88900 h 1145287"/>
              <a:gd name="connsiteX38" fmla="*/ 7833594 w 7953031"/>
              <a:gd name="connsiteY38" fmla="*/ 31089 h 1145287"/>
              <a:gd name="connsiteX39" fmla="*/ 7675105 w 7953031"/>
              <a:gd name="connsiteY39" fmla="*/ 0 h 1145287"/>
              <a:gd name="connsiteX0" fmla="*/ 7675105 w 7953031"/>
              <a:gd name="connsiteY0" fmla="*/ 0 h 1145287"/>
              <a:gd name="connsiteX1" fmla="*/ 239458 w 7953031"/>
              <a:gd name="connsiteY1" fmla="*/ 0 h 1145287"/>
              <a:gd name="connsiteX2" fmla="*/ 167106 w 7953031"/>
              <a:gd name="connsiteY2" fmla="*/ 11906 h 1145287"/>
              <a:gd name="connsiteX3" fmla="*/ 195681 w 7953031"/>
              <a:gd name="connsiteY3" fmla="*/ 94456 h 1145287"/>
              <a:gd name="connsiteX4" fmla="*/ 198062 w 7953031"/>
              <a:gd name="connsiteY4" fmla="*/ 190500 h 1145287"/>
              <a:gd name="connsiteX5" fmla="*/ 134562 w 7953031"/>
              <a:gd name="connsiteY5" fmla="*/ 190500 h 1145287"/>
              <a:gd name="connsiteX6" fmla="*/ 0 w 7953031"/>
              <a:gd name="connsiteY6" fmla="*/ 294746 h 1145287"/>
              <a:gd name="connsiteX7" fmla="*/ 67633 w 7953031"/>
              <a:gd name="connsiteY7" fmla="*/ 369256 h 1145287"/>
              <a:gd name="connsiteX8" fmla="*/ 60890 w 7953031"/>
              <a:gd name="connsiteY8" fmla="*/ 431168 h 1145287"/>
              <a:gd name="connsiteX9" fmla="*/ 105987 w 7953031"/>
              <a:gd name="connsiteY9" fmla="*/ 492125 h 1145287"/>
              <a:gd name="connsiteX10" fmla="*/ 227442 w 7953031"/>
              <a:gd name="connsiteY10" fmla="*/ 535782 h 1145287"/>
              <a:gd name="connsiteX11" fmla="*/ 14192 w 7953031"/>
              <a:gd name="connsiteY11" fmla="*/ 619886 h 1145287"/>
              <a:gd name="connsiteX12" fmla="*/ 159962 w 7953031"/>
              <a:gd name="connsiteY12" fmla="*/ 673100 h 1145287"/>
              <a:gd name="connsiteX13" fmla="*/ 147262 w 7953031"/>
              <a:gd name="connsiteY13" fmla="*/ 736600 h 1145287"/>
              <a:gd name="connsiteX14" fmla="*/ 192506 w 7953031"/>
              <a:gd name="connsiteY14" fmla="*/ 767556 h 1145287"/>
              <a:gd name="connsiteX15" fmla="*/ 26248 w 7953031"/>
              <a:gd name="connsiteY15" fmla="*/ 798350 h 1145287"/>
              <a:gd name="connsiteX16" fmla="*/ 46329 w 7953031"/>
              <a:gd name="connsiteY16" fmla="*/ 915388 h 1145287"/>
              <a:gd name="connsiteX17" fmla="*/ 121396 w 7953031"/>
              <a:gd name="connsiteY17" fmla="*/ 995891 h 1145287"/>
              <a:gd name="connsiteX18" fmla="*/ 71062 w 7953031"/>
              <a:gd name="connsiteY18" fmla="*/ 1104900 h 1145287"/>
              <a:gd name="connsiteX19" fmla="*/ 104399 w 7953031"/>
              <a:gd name="connsiteY19" fmla="*/ 1119982 h 1145287"/>
              <a:gd name="connsiteX20" fmla="*/ 98166 w 7953031"/>
              <a:gd name="connsiteY20" fmla="*/ 1140460 h 1145287"/>
              <a:gd name="connsiteX21" fmla="*/ 7855212 w 7953031"/>
              <a:gd name="connsiteY21" fmla="*/ 1145287 h 1145287"/>
              <a:gd name="connsiteX22" fmla="*/ 7929105 w 7953031"/>
              <a:gd name="connsiteY22" fmla="*/ 1092200 h 1145287"/>
              <a:gd name="connsiteX23" fmla="*/ 7840205 w 7953031"/>
              <a:gd name="connsiteY23" fmla="*/ 1028700 h 1145287"/>
              <a:gd name="connsiteX24" fmla="*/ 7953031 w 7953031"/>
              <a:gd name="connsiteY24" fmla="*/ 952500 h 1145287"/>
              <a:gd name="connsiteX25" fmla="*/ 7852905 w 7953031"/>
              <a:gd name="connsiteY25" fmla="*/ 876300 h 1145287"/>
              <a:gd name="connsiteX26" fmla="*/ 7891005 w 7953031"/>
              <a:gd name="connsiteY26" fmla="*/ 800100 h 1145287"/>
              <a:gd name="connsiteX27" fmla="*/ 7852905 w 7953031"/>
              <a:gd name="connsiteY27" fmla="*/ 723900 h 1145287"/>
              <a:gd name="connsiteX28" fmla="*/ 7840205 w 7953031"/>
              <a:gd name="connsiteY28" fmla="*/ 660400 h 1145287"/>
              <a:gd name="connsiteX29" fmla="*/ 7865605 w 7953031"/>
              <a:gd name="connsiteY29" fmla="*/ 609600 h 1145287"/>
              <a:gd name="connsiteX30" fmla="*/ 7908468 w 7953031"/>
              <a:gd name="connsiteY30" fmla="*/ 534193 h 1145287"/>
              <a:gd name="connsiteX31" fmla="*/ 7854539 w 7953031"/>
              <a:gd name="connsiteY31" fmla="*/ 489081 h 1145287"/>
              <a:gd name="connsiteX32" fmla="*/ 7827505 w 7953031"/>
              <a:gd name="connsiteY32" fmla="*/ 406400 h 1145287"/>
              <a:gd name="connsiteX33" fmla="*/ 7942202 w 7953031"/>
              <a:gd name="connsiteY33" fmla="*/ 337609 h 1145287"/>
              <a:gd name="connsiteX34" fmla="*/ 7852905 w 7953031"/>
              <a:gd name="connsiteY34" fmla="*/ 266700 h 1145287"/>
              <a:gd name="connsiteX35" fmla="*/ 7865605 w 7953031"/>
              <a:gd name="connsiteY35" fmla="*/ 177800 h 1145287"/>
              <a:gd name="connsiteX36" fmla="*/ 7802105 w 7953031"/>
              <a:gd name="connsiteY36" fmla="*/ 177800 h 1145287"/>
              <a:gd name="connsiteX37" fmla="*/ 7764005 w 7953031"/>
              <a:gd name="connsiteY37" fmla="*/ 88900 h 1145287"/>
              <a:gd name="connsiteX38" fmla="*/ 7833594 w 7953031"/>
              <a:gd name="connsiteY38" fmla="*/ 31089 h 1145287"/>
              <a:gd name="connsiteX39" fmla="*/ 7675105 w 7953031"/>
              <a:gd name="connsiteY39" fmla="*/ 0 h 1145287"/>
              <a:gd name="connsiteX0" fmla="*/ 7675105 w 7953031"/>
              <a:gd name="connsiteY0" fmla="*/ 0 h 1145287"/>
              <a:gd name="connsiteX1" fmla="*/ 239458 w 7953031"/>
              <a:gd name="connsiteY1" fmla="*/ 0 h 1145287"/>
              <a:gd name="connsiteX2" fmla="*/ 167106 w 7953031"/>
              <a:gd name="connsiteY2" fmla="*/ 11906 h 1145287"/>
              <a:gd name="connsiteX3" fmla="*/ 195681 w 7953031"/>
              <a:gd name="connsiteY3" fmla="*/ 94456 h 1145287"/>
              <a:gd name="connsiteX4" fmla="*/ 198062 w 7953031"/>
              <a:gd name="connsiteY4" fmla="*/ 190500 h 1145287"/>
              <a:gd name="connsiteX5" fmla="*/ 134562 w 7953031"/>
              <a:gd name="connsiteY5" fmla="*/ 190500 h 1145287"/>
              <a:gd name="connsiteX6" fmla="*/ 0 w 7953031"/>
              <a:gd name="connsiteY6" fmla="*/ 294746 h 1145287"/>
              <a:gd name="connsiteX7" fmla="*/ 67633 w 7953031"/>
              <a:gd name="connsiteY7" fmla="*/ 369256 h 1145287"/>
              <a:gd name="connsiteX8" fmla="*/ 60890 w 7953031"/>
              <a:gd name="connsiteY8" fmla="*/ 431168 h 1145287"/>
              <a:gd name="connsiteX9" fmla="*/ 105987 w 7953031"/>
              <a:gd name="connsiteY9" fmla="*/ 492125 h 1145287"/>
              <a:gd name="connsiteX10" fmla="*/ 115670 w 7953031"/>
              <a:gd name="connsiteY10" fmla="*/ 547850 h 1145287"/>
              <a:gd name="connsiteX11" fmla="*/ 14192 w 7953031"/>
              <a:gd name="connsiteY11" fmla="*/ 619886 h 1145287"/>
              <a:gd name="connsiteX12" fmla="*/ 159962 w 7953031"/>
              <a:gd name="connsiteY12" fmla="*/ 673100 h 1145287"/>
              <a:gd name="connsiteX13" fmla="*/ 147262 w 7953031"/>
              <a:gd name="connsiteY13" fmla="*/ 736600 h 1145287"/>
              <a:gd name="connsiteX14" fmla="*/ 192506 w 7953031"/>
              <a:gd name="connsiteY14" fmla="*/ 767556 h 1145287"/>
              <a:gd name="connsiteX15" fmla="*/ 26248 w 7953031"/>
              <a:gd name="connsiteY15" fmla="*/ 798350 h 1145287"/>
              <a:gd name="connsiteX16" fmla="*/ 46329 w 7953031"/>
              <a:gd name="connsiteY16" fmla="*/ 915388 h 1145287"/>
              <a:gd name="connsiteX17" fmla="*/ 121396 w 7953031"/>
              <a:gd name="connsiteY17" fmla="*/ 995891 h 1145287"/>
              <a:gd name="connsiteX18" fmla="*/ 71062 w 7953031"/>
              <a:gd name="connsiteY18" fmla="*/ 1104900 h 1145287"/>
              <a:gd name="connsiteX19" fmla="*/ 104399 w 7953031"/>
              <a:gd name="connsiteY19" fmla="*/ 1119982 h 1145287"/>
              <a:gd name="connsiteX20" fmla="*/ 98166 w 7953031"/>
              <a:gd name="connsiteY20" fmla="*/ 1140460 h 1145287"/>
              <a:gd name="connsiteX21" fmla="*/ 7855212 w 7953031"/>
              <a:gd name="connsiteY21" fmla="*/ 1145287 h 1145287"/>
              <a:gd name="connsiteX22" fmla="*/ 7929105 w 7953031"/>
              <a:gd name="connsiteY22" fmla="*/ 1092200 h 1145287"/>
              <a:gd name="connsiteX23" fmla="*/ 7840205 w 7953031"/>
              <a:gd name="connsiteY23" fmla="*/ 1028700 h 1145287"/>
              <a:gd name="connsiteX24" fmla="*/ 7953031 w 7953031"/>
              <a:gd name="connsiteY24" fmla="*/ 952500 h 1145287"/>
              <a:gd name="connsiteX25" fmla="*/ 7852905 w 7953031"/>
              <a:gd name="connsiteY25" fmla="*/ 876300 h 1145287"/>
              <a:gd name="connsiteX26" fmla="*/ 7891005 w 7953031"/>
              <a:gd name="connsiteY26" fmla="*/ 800100 h 1145287"/>
              <a:gd name="connsiteX27" fmla="*/ 7852905 w 7953031"/>
              <a:gd name="connsiteY27" fmla="*/ 723900 h 1145287"/>
              <a:gd name="connsiteX28" fmla="*/ 7840205 w 7953031"/>
              <a:gd name="connsiteY28" fmla="*/ 660400 h 1145287"/>
              <a:gd name="connsiteX29" fmla="*/ 7865605 w 7953031"/>
              <a:gd name="connsiteY29" fmla="*/ 609600 h 1145287"/>
              <a:gd name="connsiteX30" fmla="*/ 7908468 w 7953031"/>
              <a:gd name="connsiteY30" fmla="*/ 534193 h 1145287"/>
              <a:gd name="connsiteX31" fmla="*/ 7854539 w 7953031"/>
              <a:gd name="connsiteY31" fmla="*/ 489081 h 1145287"/>
              <a:gd name="connsiteX32" fmla="*/ 7827505 w 7953031"/>
              <a:gd name="connsiteY32" fmla="*/ 406400 h 1145287"/>
              <a:gd name="connsiteX33" fmla="*/ 7942202 w 7953031"/>
              <a:gd name="connsiteY33" fmla="*/ 337609 h 1145287"/>
              <a:gd name="connsiteX34" fmla="*/ 7852905 w 7953031"/>
              <a:gd name="connsiteY34" fmla="*/ 266700 h 1145287"/>
              <a:gd name="connsiteX35" fmla="*/ 7865605 w 7953031"/>
              <a:gd name="connsiteY35" fmla="*/ 177800 h 1145287"/>
              <a:gd name="connsiteX36" fmla="*/ 7802105 w 7953031"/>
              <a:gd name="connsiteY36" fmla="*/ 177800 h 1145287"/>
              <a:gd name="connsiteX37" fmla="*/ 7764005 w 7953031"/>
              <a:gd name="connsiteY37" fmla="*/ 88900 h 1145287"/>
              <a:gd name="connsiteX38" fmla="*/ 7833594 w 7953031"/>
              <a:gd name="connsiteY38" fmla="*/ 31089 h 1145287"/>
              <a:gd name="connsiteX39" fmla="*/ 7675105 w 7953031"/>
              <a:gd name="connsiteY39" fmla="*/ 0 h 1145287"/>
              <a:gd name="connsiteX0" fmla="*/ 7675105 w 7953031"/>
              <a:gd name="connsiteY0" fmla="*/ 0 h 1145287"/>
              <a:gd name="connsiteX1" fmla="*/ 239458 w 7953031"/>
              <a:gd name="connsiteY1" fmla="*/ 0 h 1145287"/>
              <a:gd name="connsiteX2" fmla="*/ 167106 w 7953031"/>
              <a:gd name="connsiteY2" fmla="*/ 11906 h 1145287"/>
              <a:gd name="connsiteX3" fmla="*/ 195681 w 7953031"/>
              <a:gd name="connsiteY3" fmla="*/ 94456 h 1145287"/>
              <a:gd name="connsiteX4" fmla="*/ 198062 w 7953031"/>
              <a:gd name="connsiteY4" fmla="*/ 190500 h 1145287"/>
              <a:gd name="connsiteX5" fmla="*/ 134562 w 7953031"/>
              <a:gd name="connsiteY5" fmla="*/ 190500 h 1145287"/>
              <a:gd name="connsiteX6" fmla="*/ 0 w 7953031"/>
              <a:gd name="connsiteY6" fmla="*/ 294746 h 1145287"/>
              <a:gd name="connsiteX7" fmla="*/ 67633 w 7953031"/>
              <a:gd name="connsiteY7" fmla="*/ 369256 h 1145287"/>
              <a:gd name="connsiteX8" fmla="*/ 60890 w 7953031"/>
              <a:gd name="connsiteY8" fmla="*/ 431168 h 1145287"/>
              <a:gd name="connsiteX9" fmla="*/ 105987 w 7953031"/>
              <a:gd name="connsiteY9" fmla="*/ 492125 h 1145287"/>
              <a:gd name="connsiteX10" fmla="*/ 115670 w 7953031"/>
              <a:gd name="connsiteY10" fmla="*/ 547850 h 1145287"/>
              <a:gd name="connsiteX11" fmla="*/ 14192 w 7953031"/>
              <a:gd name="connsiteY11" fmla="*/ 619886 h 1145287"/>
              <a:gd name="connsiteX12" fmla="*/ 159962 w 7953031"/>
              <a:gd name="connsiteY12" fmla="*/ 673100 h 1145287"/>
              <a:gd name="connsiteX13" fmla="*/ 147262 w 7953031"/>
              <a:gd name="connsiteY13" fmla="*/ 736600 h 1145287"/>
              <a:gd name="connsiteX14" fmla="*/ 192506 w 7953031"/>
              <a:gd name="connsiteY14" fmla="*/ 767556 h 1145287"/>
              <a:gd name="connsiteX15" fmla="*/ 26248 w 7953031"/>
              <a:gd name="connsiteY15" fmla="*/ 798350 h 1145287"/>
              <a:gd name="connsiteX16" fmla="*/ 46329 w 7953031"/>
              <a:gd name="connsiteY16" fmla="*/ 915388 h 1145287"/>
              <a:gd name="connsiteX17" fmla="*/ 121396 w 7953031"/>
              <a:gd name="connsiteY17" fmla="*/ 995891 h 1145287"/>
              <a:gd name="connsiteX18" fmla="*/ 71062 w 7953031"/>
              <a:gd name="connsiteY18" fmla="*/ 1104900 h 1145287"/>
              <a:gd name="connsiteX19" fmla="*/ 104399 w 7953031"/>
              <a:gd name="connsiteY19" fmla="*/ 1119982 h 1145287"/>
              <a:gd name="connsiteX20" fmla="*/ 98166 w 7953031"/>
              <a:gd name="connsiteY20" fmla="*/ 1140460 h 1145287"/>
              <a:gd name="connsiteX21" fmla="*/ 7855212 w 7953031"/>
              <a:gd name="connsiteY21" fmla="*/ 1145287 h 1145287"/>
              <a:gd name="connsiteX22" fmla="*/ 7929105 w 7953031"/>
              <a:gd name="connsiteY22" fmla="*/ 1092200 h 1145287"/>
              <a:gd name="connsiteX23" fmla="*/ 7840205 w 7953031"/>
              <a:gd name="connsiteY23" fmla="*/ 1028700 h 1145287"/>
              <a:gd name="connsiteX24" fmla="*/ 7953031 w 7953031"/>
              <a:gd name="connsiteY24" fmla="*/ 952500 h 1145287"/>
              <a:gd name="connsiteX25" fmla="*/ 7852905 w 7953031"/>
              <a:gd name="connsiteY25" fmla="*/ 876300 h 1145287"/>
              <a:gd name="connsiteX26" fmla="*/ 7891005 w 7953031"/>
              <a:gd name="connsiteY26" fmla="*/ 800100 h 1145287"/>
              <a:gd name="connsiteX27" fmla="*/ 7852905 w 7953031"/>
              <a:gd name="connsiteY27" fmla="*/ 723900 h 1145287"/>
              <a:gd name="connsiteX28" fmla="*/ 7840205 w 7953031"/>
              <a:gd name="connsiteY28" fmla="*/ 660400 h 1145287"/>
              <a:gd name="connsiteX29" fmla="*/ 7865605 w 7953031"/>
              <a:gd name="connsiteY29" fmla="*/ 609600 h 1145287"/>
              <a:gd name="connsiteX30" fmla="*/ 7908468 w 7953031"/>
              <a:gd name="connsiteY30" fmla="*/ 534193 h 1145287"/>
              <a:gd name="connsiteX31" fmla="*/ 7854539 w 7953031"/>
              <a:gd name="connsiteY31" fmla="*/ 489081 h 1145287"/>
              <a:gd name="connsiteX32" fmla="*/ 7827505 w 7953031"/>
              <a:gd name="connsiteY32" fmla="*/ 406400 h 1145287"/>
              <a:gd name="connsiteX33" fmla="*/ 7942202 w 7953031"/>
              <a:gd name="connsiteY33" fmla="*/ 337609 h 1145287"/>
              <a:gd name="connsiteX34" fmla="*/ 7852905 w 7953031"/>
              <a:gd name="connsiteY34" fmla="*/ 266700 h 1145287"/>
              <a:gd name="connsiteX35" fmla="*/ 7865605 w 7953031"/>
              <a:gd name="connsiteY35" fmla="*/ 177800 h 1145287"/>
              <a:gd name="connsiteX36" fmla="*/ 7802105 w 7953031"/>
              <a:gd name="connsiteY36" fmla="*/ 177800 h 1145287"/>
              <a:gd name="connsiteX37" fmla="*/ 7764005 w 7953031"/>
              <a:gd name="connsiteY37" fmla="*/ 88900 h 1145287"/>
              <a:gd name="connsiteX38" fmla="*/ 7919572 w 7953031"/>
              <a:gd name="connsiteY38" fmla="*/ 16607 h 1145287"/>
              <a:gd name="connsiteX39" fmla="*/ 7675105 w 7953031"/>
              <a:gd name="connsiteY39" fmla="*/ 0 h 1145287"/>
              <a:gd name="connsiteX0" fmla="*/ 7675105 w 7953031"/>
              <a:gd name="connsiteY0" fmla="*/ 0 h 1145287"/>
              <a:gd name="connsiteX1" fmla="*/ 239458 w 7953031"/>
              <a:gd name="connsiteY1" fmla="*/ 0 h 1145287"/>
              <a:gd name="connsiteX2" fmla="*/ 167106 w 7953031"/>
              <a:gd name="connsiteY2" fmla="*/ 11906 h 1145287"/>
              <a:gd name="connsiteX3" fmla="*/ 195681 w 7953031"/>
              <a:gd name="connsiteY3" fmla="*/ 94456 h 1145287"/>
              <a:gd name="connsiteX4" fmla="*/ 198062 w 7953031"/>
              <a:gd name="connsiteY4" fmla="*/ 190500 h 1145287"/>
              <a:gd name="connsiteX5" fmla="*/ 134562 w 7953031"/>
              <a:gd name="connsiteY5" fmla="*/ 190500 h 1145287"/>
              <a:gd name="connsiteX6" fmla="*/ 0 w 7953031"/>
              <a:gd name="connsiteY6" fmla="*/ 294746 h 1145287"/>
              <a:gd name="connsiteX7" fmla="*/ 67633 w 7953031"/>
              <a:gd name="connsiteY7" fmla="*/ 369256 h 1145287"/>
              <a:gd name="connsiteX8" fmla="*/ 60890 w 7953031"/>
              <a:gd name="connsiteY8" fmla="*/ 431168 h 1145287"/>
              <a:gd name="connsiteX9" fmla="*/ 105987 w 7953031"/>
              <a:gd name="connsiteY9" fmla="*/ 492125 h 1145287"/>
              <a:gd name="connsiteX10" fmla="*/ 115670 w 7953031"/>
              <a:gd name="connsiteY10" fmla="*/ 547850 h 1145287"/>
              <a:gd name="connsiteX11" fmla="*/ 14192 w 7953031"/>
              <a:gd name="connsiteY11" fmla="*/ 619886 h 1145287"/>
              <a:gd name="connsiteX12" fmla="*/ 159962 w 7953031"/>
              <a:gd name="connsiteY12" fmla="*/ 673100 h 1145287"/>
              <a:gd name="connsiteX13" fmla="*/ 147262 w 7953031"/>
              <a:gd name="connsiteY13" fmla="*/ 736600 h 1145287"/>
              <a:gd name="connsiteX14" fmla="*/ 192506 w 7953031"/>
              <a:gd name="connsiteY14" fmla="*/ 767556 h 1145287"/>
              <a:gd name="connsiteX15" fmla="*/ 26248 w 7953031"/>
              <a:gd name="connsiteY15" fmla="*/ 798350 h 1145287"/>
              <a:gd name="connsiteX16" fmla="*/ 46329 w 7953031"/>
              <a:gd name="connsiteY16" fmla="*/ 915388 h 1145287"/>
              <a:gd name="connsiteX17" fmla="*/ 121396 w 7953031"/>
              <a:gd name="connsiteY17" fmla="*/ 995891 h 1145287"/>
              <a:gd name="connsiteX18" fmla="*/ 71062 w 7953031"/>
              <a:gd name="connsiteY18" fmla="*/ 1104900 h 1145287"/>
              <a:gd name="connsiteX19" fmla="*/ 104399 w 7953031"/>
              <a:gd name="connsiteY19" fmla="*/ 1119982 h 1145287"/>
              <a:gd name="connsiteX20" fmla="*/ 98166 w 7953031"/>
              <a:gd name="connsiteY20" fmla="*/ 1140460 h 1145287"/>
              <a:gd name="connsiteX21" fmla="*/ 7855212 w 7953031"/>
              <a:gd name="connsiteY21" fmla="*/ 1145287 h 1145287"/>
              <a:gd name="connsiteX22" fmla="*/ 7929105 w 7953031"/>
              <a:gd name="connsiteY22" fmla="*/ 1092200 h 1145287"/>
              <a:gd name="connsiteX23" fmla="*/ 7840205 w 7953031"/>
              <a:gd name="connsiteY23" fmla="*/ 1028700 h 1145287"/>
              <a:gd name="connsiteX24" fmla="*/ 7953031 w 7953031"/>
              <a:gd name="connsiteY24" fmla="*/ 952500 h 1145287"/>
              <a:gd name="connsiteX25" fmla="*/ 7852905 w 7953031"/>
              <a:gd name="connsiteY25" fmla="*/ 876300 h 1145287"/>
              <a:gd name="connsiteX26" fmla="*/ 7891005 w 7953031"/>
              <a:gd name="connsiteY26" fmla="*/ 800100 h 1145287"/>
              <a:gd name="connsiteX27" fmla="*/ 7852905 w 7953031"/>
              <a:gd name="connsiteY27" fmla="*/ 723900 h 1145287"/>
              <a:gd name="connsiteX28" fmla="*/ 7840205 w 7953031"/>
              <a:gd name="connsiteY28" fmla="*/ 660400 h 1145287"/>
              <a:gd name="connsiteX29" fmla="*/ 7865605 w 7953031"/>
              <a:gd name="connsiteY29" fmla="*/ 609600 h 1145287"/>
              <a:gd name="connsiteX30" fmla="*/ 7908468 w 7953031"/>
              <a:gd name="connsiteY30" fmla="*/ 534193 h 1145287"/>
              <a:gd name="connsiteX31" fmla="*/ 7854539 w 7953031"/>
              <a:gd name="connsiteY31" fmla="*/ 489081 h 1145287"/>
              <a:gd name="connsiteX32" fmla="*/ 7827505 w 7953031"/>
              <a:gd name="connsiteY32" fmla="*/ 406400 h 1145287"/>
              <a:gd name="connsiteX33" fmla="*/ 7942202 w 7953031"/>
              <a:gd name="connsiteY33" fmla="*/ 337609 h 1145287"/>
              <a:gd name="connsiteX34" fmla="*/ 7852905 w 7953031"/>
              <a:gd name="connsiteY34" fmla="*/ 266700 h 1145287"/>
              <a:gd name="connsiteX35" fmla="*/ 7865605 w 7953031"/>
              <a:gd name="connsiteY35" fmla="*/ 177800 h 1145287"/>
              <a:gd name="connsiteX36" fmla="*/ 7802105 w 7953031"/>
              <a:gd name="connsiteY36" fmla="*/ 177800 h 1145287"/>
              <a:gd name="connsiteX37" fmla="*/ 7849984 w 7953031"/>
              <a:gd name="connsiteY37" fmla="*/ 91314 h 1145287"/>
              <a:gd name="connsiteX38" fmla="*/ 7919572 w 7953031"/>
              <a:gd name="connsiteY38" fmla="*/ 16607 h 1145287"/>
              <a:gd name="connsiteX39" fmla="*/ 7675105 w 7953031"/>
              <a:gd name="connsiteY39" fmla="*/ 0 h 1145287"/>
              <a:gd name="connsiteX0" fmla="*/ 7675105 w 7953031"/>
              <a:gd name="connsiteY0" fmla="*/ 0 h 1145287"/>
              <a:gd name="connsiteX1" fmla="*/ 239458 w 7953031"/>
              <a:gd name="connsiteY1" fmla="*/ 0 h 1145287"/>
              <a:gd name="connsiteX2" fmla="*/ 167106 w 7953031"/>
              <a:gd name="connsiteY2" fmla="*/ 11906 h 1145287"/>
              <a:gd name="connsiteX3" fmla="*/ 195681 w 7953031"/>
              <a:gd name="connsiteY3" fmla="*/ 94456 h 1145287"/>
              <a:gd name="connsiteX4" fmla="*/ 198062 w 7953031"/>
              <a:gd name="connsiteY4" fmla="*/ 190500 h 1145287"/>
              <a:gd name="connsiteX5" fmla="*/ 134562 w 7953031"/>
              <a:gd name="connsiteY5" fmla="*/ 190500 h 1145287"/>
              <a:gd name="connsiteX6" fmla="*/ 0 w 7953031"/>
              <a:gd name="connsiteY6" fmla="*/ 294746 h 1145287"/>
              <a:gd name="connsiteX7" fmla="*/ 67633 w 7953031"/>
              <a:gd name="connsiteY7" fmla="*/ 369256 h 1145287"/>
              <a:gd name="connsiteX8" fmla="*/ 60890 w 7953031"/>
              <a:gd name="connsiteY8" fmla="*/ 431168 h 1145287"/>
              <a:gd name="connsiteX9" fmla="*/ 105987 w 7953031"/>
              <a:gd name="connsiteY9" fmla="*/ 492125 h 1145287"/>
              <a:gd name="connsiteX10" fmla="*/ 115670 w 7953031"/>
              <a:gd name="connsiteY10" fmla="*/ 547850 h 1145287"/>
              <a:gd name="connsiteX11" fmla="*/ 14192 w 7953031"/>
              <a:gd name="connsiteY11" fmla="*/ 619886 h 1145287"/>
              <a:gd name="connsiteX12" fmla="*/ 159962 w 7953031"/>
              <a:gd name="connsiteY12" fmla="*/ 673100 h 1145287"/>
              <a:gd name="connsiteX13" fmla="*/ 147262 w 7953031"/>
              <a:gd name="connsiteY13" fmla="*/ 736600 h 1145287"/>
              <a:gd name="connsiteX14" fmla="*/ 192506 w 7953031"/>
              <a:gd name="connsiteY14" fmla="*/ 767556 h 1145287"/>
              <a:gd name="connsiteX15" fmla="*/ 26248 w 7953031"/>
              <a:gd name="connsiteY15" fmla="*/ 798350 h 1145287"/>
              <a:gd name="connsiteX16" fmla="*/ 46329 w 7953031"/>
              <a:gd name="connsiteY16" fmla="*/ 915388 h 1145287"/>
              <a:gd name="connsiteX17" fmla="*/ 121396 w 7953031"/>
              <a:gd name="connsiteY17" fmla="*/ 995891 h 1145287"/>
              <a:gd name="connsiteX18" fmla="*/ 71062 w 7953031"/>
              <a:gd name="connsiteY18" fmla="*/ 1104900 h 1145287"/>
              <a:gd name="connsiteX19" fmla="*/ 104399 w 7953031"/>
              <a:gd name="connsiteY19" fmla="*/ 1119982 h 1145287"/>
              <a:gd name="connsiteX20" fmla="*/ 98166 w 7953031"/>
              <a:gd name="connsiteY20" fmla="*/ 1140460 h 1145287"/>
              <a:gd name="connsiteX21" fmla="*/ 7855212 w 7953031"/>
              <a:gd name="connsiteY21" fmla="*/ 1145287 h 1145287"/>
              <a:gd name="connsiteX22" fmla="*/ 7929105 w 7953031"/>
              <a:gd name="connsiteY22" fmla="*/ 1092200 h 1145287"/>
              <a:gd name="connsiteX23" fmla="*/ 7840205 w 7953031"/>
              <a:gd name="connsiteY23" fmla="*/ 1028700 h 1145287"/>
              <a:gd name="connsiteX24" fmla="*/ 7953031 w 7953031"/>
              <a:gd name="connsiteY24" fmla="*/ 952500 h 1145287"/>
              <a:gd name="connsiteX25" fmla="*/ 7852905 w 7953031"/>
              <a:gd name="connsiteY25" fmla="*/ 876300 h 1145287"/>
              <a:gd name="connsiteX26" fmla="*/ 7891005 w 7953031"/>
              <a:gd name="connsiteY26" fmla="*/ 800100 h 1145287"/>
              <a:gd name="connsiteX27" fmla="*/ 7852905 w 7953031"/>
              <a:gd name="connsiteY27" fmla="*/ 723900 h 1145287"/>
              <a:gd name="connsiteX28" fmla="*/ 7840205 w 7953031"/>
              <a:gd name="connsiteY28" fmla="*/ 660400 h 1145287"/>
              <a:gd name="connsiteX29" fmla="*/ 7865605 w 7953031"/>
              <a:gd name="connsiteY29" fmla="*/ 609600 h 1145287"/>
              <a:gd name="connsiteX30" fmla="*/ 7908468 w 7953031"/>
              <a:gd name="connsiteY30" fmla="*/ 534193 h 1145287"/>
              <a:gd name="connsiteX31" fmla="*/ 7854539 w 7953031"/>
              <a:gd name="connsiteY31" fmla="*/ 489081 h 1145287"/>
              <a:gd name="connsiteX32" fmla="*/ 7827505 w 7953031"/>
              <a:gd name="connsiteY32" fmla="*/ 406400 h 1145287"/>
              <a:gd name="connsiteX33" fmla="*/ 7942202 w 7953031"/>
              <a:gd name="connsiteY33" fmla="*/ 337609 h 1145287"/>
              <a:gd name="connsiteX34" fmla="*/ 7852905 w 7953031"/>
              <a:gd name="connsiteY34" fmla="*/ 266700 h 1145287"/>
              <a:gd name="connsiteX35" fmla="*/ 7865605 w 7953031"/>
              <a:gd name="connsiteY35" fmla="*/ 177800 h 1145287"/>
              <a:gd name="connsiteX36" fmla="*/ 7931073 w 7953031"/>
              <a:gd name="connsiteY36" fmla="*/ 141595 h 1145287"/>
              <a:gd name="connsiteX37" fmla="*/ 7849984 w 7953031"/>
              <a:gd name="connsiteY37" fmla="*/ 91314 h 1145287"/>
              <a:gd name="connsiteX38" fmla="*/ 7919572 w 7953031"/>
              <a:gd name="connsiteY38" fmla="*/ 16607 h 1145287"/>
              <a:gd name="connsiteX39" fmla="*/ 7675105 w 7953031"/>
              <a:gd name="connsiteY39" fmla="*/ 0 h 1145287"/>
              <a:gd name="connsiteX0" fmla="*/ 7675105 w 7953031"/>
              <a:gd name="connsiteY0" fmla="*/ 11803 h 1157090"/>
              <a:gd name="connsiteX1" fmla="*/ 239458 w 7953031"/>
              <a:gd name="connsiteY1" fmla="*/ 11803 h 1157090"/>
              <a:gd name="connsiteX2" fmla="*/ 167106 w 7953031"/>
              <a:gd name="connsiteY2" fmla="*/ 23709 h 1157090"/>
              <a:gd name="connsiteX3" fmla="*/ 195681 w 7953031"/>
              <a:gd name="connsiteY3" fmla="*/ 106259 h 1157090"/>
              <a:gd name="connsiteX4" fmla="*/ 198062 w 7953031"/>
              <a:gd name="connsiteY4" fmla="*/ 202303 h 1157090"/>
              <a:gd name="connsiteX5" fmla="*/ 134562 w 7953031"/>
              <a:gd name="connsiteY5" fmla="*/ 202303 h 1157090"/>
              <a:gd name="connsiteX6" fmla="*/ 0 w 7953031"/>
              <a:gd name="connsiteY6" fmla="*/ 306549 h 1157090"/>
              <a:gd name="connsiteX7" fmla="*/ 67633 w 7953031"/>
              <a:gd name="connsiteY7" fmla="*/ 381059 h 1157090"/>
              <a:gd name="connsiteX8" fmla="*/ 60890 w 7953031"/>
              <a:gd name="connsiteY8" fmla="*/ 442971 h 1157090"/>
              <a:gd name="connsiteX9" fmla="*/ 105987 w 7953031"/>
              <a:gd name="connsiteY9" fmla="*/ 503928 h 1157090"/>
              <a:gd name="connsiteX10" fmla="*/ 115670 w 7953031"/>
              <a:gd name="connsiteY10" fmla="*/ 559653 h 1157090"/>
              <a:gd name="connsiteX11" fmla="*/ 14192 w 7953031"/>
              <a:gd name="connsiteY11" fmla="*/ 631689 h 1157090"/>
              <a:gd name="connsiteX12" fmla="*/ 159962 w 7953031"/>
              <a:gd name="connsiteY12" fmla="*/ 684903 h 1157090"/>
              <a:gd name="connsiteX13" fmla="*/ 147262 w 7953031"/>
              <a:gd name="connsiteY13" fmla="*/ 748403 h 1157090"/>
              <a:gd name="connsiteX14" fmla="*/ 192506 w 7953031"/>
              <a:gd name="connsiteY14" fmla="*/ 779359 h 1157090"/>
              <a:gd name="connsiteX15" fmla="*/ 26248 w 7953031"/>
              <a:gd name="connsiteY15" fmla="*/ 810153 h 1157090"/>
              <a:gd name="connsiteX16" fmla="*/ 46329 w 7953031"/>
              <a:gd name="connsiteY16" fmla="*/ 927191 h 1157090"/>
              <a:gd name="connsiteX17" fmla="*/ 121396 w 7953031"/>
              <a:gd name="connsiteY17" fmla="*/ 1007694 h 1157090"/>
              <a:gd name="connsiteX18" fmla="*/ 71062 w 7953031"/>
              <a:gd name="connsiteY18" fmla="*/ 1116703 h 1157090"/>
              <a:gd name="connsiteX19" fmla="*/ 104399 w 7953031"/>
              <a:gd name="connsiteY19" fmla="*/ 1131785 h 1157090"/>
              <a:gd name="connsiteX20" fmla="*/ 98166 w 7953031"/>
              <a:gd name="connsiteY20" fmla="*/ 1152263 h 1157090"/>
              <a:gd name="connsiteX21" fmla="*/ 7855212 w 7953031"/>
              <a:gd name="connsiteY21" fmla="*/ 1157090 h 1157090"/>
              <a:gd name="connsiteX22" fmla="*/ 7929105 w 7953031"/>
              <a:gd name="connsiteY22" fmla="*/ 1104003 h 1157090"/>
              <a:gd name="connsiteX23" fmla="*/ 7840205 w 7953031"/>
              <a:gd name="connsiteY23" fmla="*/ 1040503 h 1157090"/>
              <a:gd name="connsiteX24" fmla="*/ 7953031 w 7953031"/>
              <a:gd name="connsiteY24" fmla="*/ 964303 h 1157090"/>
              <a:gd name="connsiteX25" fmla="*/ 7852905 w 7953031"/>
              <a:gd name="connsiteY25" fmla="*/ 888103 h 1157090"/>
              <a:gd name="connsiteX26" fmla="*/ 7891005 w 7953031"/>
              <a:gd name="connsiteY26" fmla="*/ 811903 h 1157090"/>
              <a:gd name="connsiteX27" fmla="*/ 7852905 w 7953031"/>
              <a:gd name="connsiteY27" fmla="*/ 735703 h 1157090"/>
              <a:gd name="connsiteX28" fmla="*/ 7840205 w 7953031"/>
              <a:gd name="connsiteY28" fmla="*/ 672203 h 1157090"/>
              <a:gd name="connsiteX29" fmla="*/ 7865605 w 7953031"/>
              <a:gd name="connsiteY29" fmla="*/ 621403 h 1157090"/>
              <a:gd name="connsiteX30" fmla="*/ 7908468 w 7953031"/>
              <a:gd name="connsiteY30" fmla="*/ 545996 h 1157090"/>
              <a:gd name="connsiteX31" fmla="*/ 7854539 w 7953031"/>
              <a:gd name="connsiteY31" fmla="*/ 500884 h 1157090"/>
              <a:gd name="connsiteX32" fmla="*/ 7827505 w 7953031"/>
              <a:gd name="connsiteY32" fmla="*/ 418203 h 1157090"/>
              <a:gd name="connsiteX33" fmla="*/ 7942202 w 7953031"/>
              <a:gd name="connsiteY33" fmla="*/ 349412 h 1157090"/>
              <a:gd name="connsiteX34" fmla="*/ 7852905 w 7953031"/>
              <a:gd name="connsiteY34" fmla="*/ 278503 h 1157090"/>
              <a:gd name="connsiteX35" fmla="*/ 7865605 w 7953031"/>
              <a:gd name="connsiteY35" fmla="*/ 189603 h 1157090"/>
              <a:gd name="connsiteX36" fmla="*/ 7931073 w 7953031"/>
              <a:gd name="connsiteY36" fmla="*/ 153398 h 1157090"/>
              <a:gd name="connsiteX37" fmla="*/ 7849984 w 7953031"/>
              <a:gd name="connsiteY37" fmla="*/ 103117 h 1157090"/>
              <a:gd name="connsiteX38" fmla="*/ 7932469 w 7953031"/>
              <a:gd name="connsiteY38" fmla="*/ 4760 h 1157090"/>
              <a:gd name="connsiteX39" fmla="*/ 7675105 w 7953031"/>
              <a:gd name="connsiteY39" fmla="*/ 11803 h 1157090"/>
              <a:gd name="connsiteX0" fmla="*/ 7675105 w 7953031"/>
              <a:gd name="connsiteY0" fmla="*/ 7456 h 1152743"/>
              <a:gd name="connsiteX1" fmla="*/ 239458 w 7953031"/>
              <a:gd name="connsiteY1" fmla="*/ 7456 h 1152743"/>
              <a:gd name="connsiteX2" fmla="*/ 167106 w 7953031"/>
              <a:gd name="connsiteY2" fmla="*/ 19362 h 1152743"/>
              <a:gd name="connsiteX3" fmla="*/ 195681 w 7953031"/>
              <a:gd name="connsiteY3" fmla="*/ 101912 h 1152743"/>
              <a:gd name="connsiteX4" fmla="*/ 198062 w 7953031"/>
              <a:gd name="connsiteY4" fmla="*/ 197956 h 1152743"/>
              <a:gd name="connsiteX5" fmla="*/ 134562 w 7953031"/>
              <a:gd name="connsiteY5" fmla="*/ 197956 h 1152743"/>
              <a:gd name="connsiteX6" fmla="*/ 0 w 7953031"/>
              <a:gd name="connsiteY6" fmla="*/ 302202 h 1152743"/>
              <a:gd name="connsiteX7" fmla="*/ 67633 w 7953031"/>
              <a:gd name="connsiteY7" fmla="*/ 376712 h 1152743"/>
              <a:gd name="connsiteX8" fmla="*/ 60890 w 7953031"/>
              <a:gd name="connsiteY8" fmla="*/ 438624 h 1152743"/>
              <a:gd name="connsiteX9" fmla="*/ 105987 w 7953031"/>
              <a:gd name="connsiteY9" fmla="*/ 499581 h 1152743"/>
              <a:gd name="connsiteX10" fmla="*/ 115670 w 7953031"/>
              <a:gd name="connsiteY10" fmla="*/ 555306 h 1152743"/>
              <a:gd name="connsiteX11" fmla="*/ 14192 w 7953031"/>
              <a:gd name="connsiteY11" fmla="*/ 627342 h 1152743"/>
              <a:gd name="connsiteX12" fmla="*/ 159962 w 7953031"/>
              <a:gd name="connsiteY12" fmla="*/ 680556 h 1152743"/>
              <a:gd name="connsiteX13" fmla="*/ 147262 w 7953031"/>
              <a:gd name="connsiteY13" fmla="*/ 744056 h 1152743"/>
              <a:gd name="connsiteX14" fmla="*/ 192506 w 7953031"/>
              <a:gd name="connsiteY14" fmla="*/ 775012 h 1152743"/>
              <a:gd name="connsiteX15" fmla="*/ 26248 w 7953031"/>
              <a:gd name="connsiteY15" fmla="*/ 805806 h 1152743"/>
              <a:gd name="connsiteX16" fmla="*/ 46329 w 7953031"/>
              <a:gd name="connsiteY16" fmla="*/ 922844 h 1152743"/>
              <a:gd name="connsiteX17" fmla="*/ 121396 w 7953031"/>
              <a:gd name="connsiteY17" fmla="*/ 1003347 h 1152743"/>
              <a:gd name="connsiteX18" fmla="*/ 71062 w 7953031"/>
              <a:gd name="connsiteY18" fmla="*/ 1112356 h 1152743"/>
              <a:gd name="connsiteX19" fmla="*/ 104399 w 7953031"/>
              <a:gd name="connsiteY19" fmla="*/ 1127438 h 1152743"/>
              <a:gd name="connsiteX20" fmla="*/ 98166 w 7953031"/>
              <a:gd name="connsiteY20" fmla="*/ 1147916 h 1152743"/>
              <a:gd name="connsiteX21" fmla="*/ 7855212 w 7953031"/>
              <a:gd name="connsiteY21" fmla="*/ 1152743 h 1152743"/>
              <a:gd name="connsiteX22" fmla="*/ 7929105 w 7953031"/>
              <a:gd name="connsiteY22" fmla="*/ 1099656 h 1152743"/>
              <a:gd name="connsiteX23" fmla="*/ 7840205 w 7953031"/>
              <a:gd name="connsiteY23" fmla="*/ 1036156 h 1152743"/>
              <a:gd name="connsiteX24" fmla="*/ 7953031 w 7953031"/>
              <a:gd name="connsiteY24" fmla="*/ 959956 h 1152743"/>
              <a:gd name="connsiteX25" fmla="*/ 7852905 w 7953031"/>
              <a:gd name="connsiteY25" fmla="*/ 883756 h 1152743"/>
              <a:gd name="connsiteX26" fmla="*/ 7891005 w 7953031"/>
              <a:gd name="connsiteY26" fmla="*/ 807556 h 1152743"/>
              <a:gd name="connsiteX27" fmla="*/ 7852905 w 7953031"/>
              <a:gd name="connsiteY27" fmla="*/ 731356 h 1152743"/>
              <a:gd name="connsiteX28" fmla="*/ 7840205 w 7953031"/>
              <a:gd name="connsiteY28" fmla="*/ 667856 h 1152743"/>
              <a:gd name="connsiteX29" fmla="*/ 7865605 w 7953031"/>
              <a:gd name="connsiteY29" fmla="*/ 617056 h 1152743"/>
              <a:gd name="connsiteX30" fmla="*/ 7908468 w 7953031"/>
              <a:gd name="connsiteY30" fmla="*/ 541649 h 1152743"/>
              <a:gd name="connsiteX31" fmla="*/ 7854539 w 7953031"/>
              <a:gd name="connsiteY31" fmla="*/ 496537 h 1152743"/>
              <a:gd name="connsiteX32" fmla="*/ 7827505 w 7953031"/>
              <a:gd name="connsiteY32" fmla="*/ 413856 h 1152743"/>
              <a:gd name="connsiteX33" fmla="*/ 7942202 w 7953031"/>
              <a:gd name="connsiteY33" fmla="*/ 345065 h 1152743"/>
              <a:gd name="connsiteX34" fmla="*/ 7852905 w 7953031"/>
              <a:gd name="connsiteY34" fmla="*/ 274156 h 1152743"/>
              <a:gd name="connsiteX35" fmla="*/ 7865605 w 7953031"/>
              <a:gd name="connsiteY35" fmla="*/ 185256 h 1152743"/>
              <a:gd name="connsiteX36" fmla="*/ 7931073 w 7953031"/>
              <a:gd name="connsiteY36" fmla="*/ 149051 h 1152743"/>
              <a:gd name="connsiteX37" fmla="*/ 7849984 w 7953031"/>
              <a:gd name="connsiteY37" fmla="*/ 98770 h 1152743"/>
              <a:gd name="connsiteX38" fmla="*/ 7932469 w 7953031"/>
              <a:gd name="connsiteY38" fmla="*/ 413 h 1152743"/>
              <a:gd name="connsiteX39" fmla="*/ 7675105 w 7953031"/>
              <a:gd name="connsiteY39" fmla="*/ 7456 h 1152743"/>
              <a:gd name="connsiteX0" fmla="*/ 7675105 w 7953031"/>
              <a:gd name="connsiteY0" fmla="*/ 8587 h 1153874"/>
              <a:gd name="connsiteX1" fmla="*/ 239458 w 7953031"/>
              <a:gd name="connsiteY1" fmla="*/ 8587 h 1153874"/>
              <a:gd name="connsiteX2" fmla="*/ 167106 w 7953031"/>
              <a:gd name="connsiteY2" fmla="*/ 20493 h 1153874"/>
              <a:gd name="connsiteX3" fmla="*/ 195681 w 7953031"/>
              <a:gd name="connsiteY3" fmla="*/ 103043 h 1153874"/>
              <a:gd name="connsiteX4" fmla="*/ 198062 w 7953031"/>
              <a:gd name="connsiteY4" fmla="*/ 199087 h 1153874"/>
              <a:gd name="connsiteX5" fmla="*/ 134562 w 7953031"/>
              <a:gd name="connsiteY5" fmla="*/ 199087 h 1153874"/>
              <a:gd name="connsiteX6" fmla="*/ 0 w 7953031"/>
              <a:gd name="connsiteY6" fmla="*/ 303333 h 1153874"/>
              <a:gd name="connsiteX7" fmla="*/ 67633 w 7953031"/>
              <a:gd name="connsiteY7" fmla="*/ 377843 h 1153874"/>
              <a:gd name="connsiteX8" fmla="*/ 60890 w 7953031"/>
              <a:gd name="connsiteY8" fmla="*/ 439755 h 1153874"/>
              <a:gd name="connsiteX9" fmla="*/ 105987 w 7953031"/>
              <a:gd name="connsiteY9" fmla="*/ 500712 h 1153874"/>
              <a:gd name="connsiteX10" fmla="*/ 115670 w 7953031"/>
              <a:gd name="connsiteY10" fmla="*/ 556437 h 1153874"/>
              <a:gd name="connsiteX11" fmla="*/ 14192 w 7953031"/>
              <a:gd name="connsiteY11" fmla="*/ 628473 h 1153874"/>
              <a:gd name="connsiteX12" fmla="*/ 159962 w 7953031"/>
              <a:gd name="connsiteY12" fmla="*/ 681687 h 1153874"/>
              <a:gd name="connsiteX13" fmla="*/ 147262 w 7953031"/>
              <a:gd name="connsiteY13" fmla="*/ 745187 h 1153874"/>
              <a:gd name="connsiteX14" fmla="*/ 192506 w 7953031"/>
              <a:gd name="connsiteY14" fmla="*/ 776143 h 1153874"/>
              <a:gd name="connsiteX15" fmla="*/ 26248 w 7953031"/>
              <a:gd name="connsiteY15" fmla="*/ 806937 h 1153874"/>
              <a:gd name="connsiteX16" fmla="*/ 46329 w 7953031"/>
              <a:gd name="connsiteY16" fmla="*/ 923975 h 1153874"/>
              <a:gd name="connsiteX17" fmla="*/ 121396 w 7953031"/>
              <a:gd name="connsiteY17" fmla="*/ 1004478 h 1153874"/>
              <a:gd name="connsiteX18" fmla="*/ 71062 w 7953031"/>
              <a:gd name="connsiteY18" fmla="*/ 1113487 h 1153874"/>
              <a:gd name="connsiteX19" fmla="*/ 104399 w 7953031"/>
              <a:gd name="connsiteY19" fmla="*/ 1128569 h 1153874"/>
              <a:gd name="connsiteX20" fmla="*/ 98166 w 7953031"/>
              <a:gd name="connsiteY20" fmla="*/ 1149047 h 1153874"/>
              <a:gd name="connsiteX21" fmla="*/ 7855212 w 7953031"/>
              <a:gd name="connsiteY21" fmla="*/ 1153874 h 1153874"/>
              <a:gd name="connsiteX22" fmla="*/ 7929105 w 7953031"/>
              <a:gd name="connsiteY22" fmla="*/ 1100787 h 1153874"/>
              <a:gd name="connsiteX23" fmla="*/ 7840205 w 7953031"/>
              <a:gd name="connsiteY23" fmla="*/ 1037287 h 1153874"/>
              <a:gd name="connsiteX24" fmla="*/ 7953031 w 7953031"/>
              <a:gd name="connsiteY24" fmla="*/ 961087 h 1153874"/>
              <a:gd name="connsiteX25" fmla="*/ 7852905 w 7953031"/>
              <a:gd name="connsiteY25" fmla="*/ 884887 h 1153874"/>
              <a:gd name="connsiteX26" fmla="*/ 7891005 w 7953031"/>
              <a:gd name="connsiteY26" fmla="*/ 808687 h 1153874"/>
              <a:gd name="connsiteX27" fmla="*/ 7852905 w 7953031"/>
              <a:gd name="connsiteY27" fmla="*/ 732487 h 1153874"/>
              <a:gd name="connsiteX28" fmla="*/ 7840205 w 7953031"/>
              <a:gd name="connsiteY28" fmla="*/ 668987 h 1153874"/>
              <a:gd name="connsiteX29" fmla="*/ 7865605 w 7953031"/>
              <a:gd name="connsiteY29" fmla="*/ 618187 h 1153874"/>
              <a:gd name="connsiteX30" fmla="*/ 7908468 w 7953031"/>
              <a:gd name="connsiteY30" fmla="*/ 542780 h 1153874"/>
              <a:gd name="connsiteX31" fmla="*/ 7854539 w 7953031"/>
              <a:gd name="connsiteY31" fmla="*/ 497668 h 1153874"/>
              <a:gd name="connsiteX32" fmla="*/ 7827505 w 7953031"/>
              <a:gd name="connsiteY32" fmla="*/ 414987 h 1153874"/>
              <a:gd name="connsiteX33" fmla="*/ 7942202 w 7953031"/>
              <a:gd name="connsiteY33" fmla="*/ 346196 h 1153874"/>
              <a:gd name="connsiteX34" fmla="*/ 7852905 w 7953031"/>
              <a:gd name="connsiteY34" fmla="*/ 275287 h 1153874"/>
              <a:gd name="connsiteX35" fmla="*/ 7865605 w 7953031"/>
              <a:gd name="connsiteY35" fmla="*/ 186387 h 1153874"/>
              <a:gd name="connsiteX36" fmla="*/ 7931073 w 7953031"/>
              <a:gd name="connsiteY36" fmla="*/ 150182 h 1153874"/>
              <a:gd name="connsiteX37" fmla="*/ 7849984 w 7953031"/>
              <a:gd name="connsiteY37" fmla="*/ 99901 h 1153874"/>
              <a:gd name="connsiteX38" fmla="*/ 7932469 w 7953031"/>
              <a:gd name="connsiteY38" fmla="*/ 1544 h 1153874"/>
              <a:gd name="connsiteX39" fmla="*/ 7675105 w 7953031"/>
              <a:gd name="connsiteY39" fmla="*/ 8587 h 1153874"/>
              <a:gd name="connsiteX0" fmla="*/ 7675105 w 7953031"/>
              <a:gd name="connsiteY0" fmla="*/ 3497 h 1148784"/>
              <a:gd name="connsiteX1" fmla="*/ 239458 w 7953031"/>
              <a:gd name="connsiteY1" fmla="*/ 3497 h 1148784"/>
              <a:gd name="connsiteX2" fmla="*/ 167106 w 7953031"/>
              <a:gd name="connsiteY2" fmla="*/ 15403 h 1148784"/>
              <a:gd name="connsiteX3" fmla="*/ 195681 w 7953031"/>
              <a:gd name="connsiteY3" fmla="*/ 97953 h 1148784"/>
              <a:gd name="connsiteX4" fmla="*/ 198062 w 7953031"/>
              <a:gd name="connsiteY4" fmla="*/ 193997 h 1148784"/>
              <a:gd name="connsiteX5" fmla="*/ 134562 w 7953031"/>
              <a:gd name="connsiteY5" fmla="*/ 193997 h 1148784"/>
              <a:gd name="connsiteX6" fmla="*/ 0 w 7953031"/>
              <a:gd name="connsiteY6" fmla="*/ 298243 h 1148784"/>
              <a:gd name="connsiteX7" fmla="*/ 67633 w 7953031"/>
              <a:gd name="connsiteY7" fmla="*/ 372753 h 1148784"/>
              <a:gd name="connsiteX8" fmla="*/ 60890 w 7953031"/>
              <a:gd name="connsiteY8" fmla="*/ 434665 h 1148784"/>
              <a:gd name="connsiteX9" fmla="*/ 105987 w 7953031"/>
              <a:gd name="connsiteY9" fmla="*/ 495622 h 1148784"/>
              <a:gd name="connsiteX10" fmla="*/ 115670 w 7953031"/>
              <a:gd name="connsiteY10" fmla="*/ 551347 h 1148784"/>
              <a:gd name="connsiteX11" fmla="*/ 14192 w 7953031"/>
              <a:gd name="connsiteY11" fmla="*/ 623383 h 1148784"/>
              <a:gd name="connsiteX12" fmla="*/ 159962 w 7953031"/>
              <a:gd name="connsiteY12" fmla="*/ 676597 h 1148784"/>
              <a:gd name="connsiteX13" fmla="*/ 147262 w 7953031"/>
              <a:gd name="connsiteY13" fmla="*/ 740097 h 1148784"/>
              <a:gd name="connsiteX14" fmla="*/ 192506 w 7953031"/>
              <a:gd name="connsiteY14" fmla="*/ 771053 h 1148784"/>
              <a:gd name="connsiteX15" fmla="*/ 26248 w 7953031"/>
              <a:gd name="connsiteY15" fmla="*/ 801847 h 1148784"/>
              <a:gd name="connsiteX16" fmla="*/ 46329 w 7953031"/>
              <a:gd name="connsiteY16" fmla="*/ 918885 h 1148784"/>
              <a:gd name="connsiteX17" fmla="*/ 121396 w 7953031"/>
              <a:gd name="connsiteY17" fmla="*/ 999388 h 1148784"/>
              <a:gd name="connsiteX18" fmla="*/ 71062 w 7953031"/>
              <a:gd name="connsiteY18" fmla="*/ 1108397 h 1148784"/>
              <a:gd name="connsiteX19" fmla="*/ 104399 w 7953031"/>
              <a:gd name="connsiteY19" fmla="*/ 1123479 h 1148784"/>
              <a:gd name="connsiteX20" fmla="*/ 98166 w 7953031"/>
              <a:gd name="connsiteY20" fmla="*/ 1143957 h 1148784"/>
              <a:gd name="connsiteX21" fmla="*/ 7855212 w 7953031"/>
              <a:gd name="connsiteY21" fmla="*/ 1148784 h 1148784"/>
              <a:gd name="connsiteX22" fmla="*/ 7929105 w 7953031"/>
              <a:gd name="connsiteY22" fmla="*/ 1095697 h 1148784"/>
              <a:gd name="connsiteX23" fmla="*/ 7840205 w 7953031"/>
              <a:gd name="connsiteY23" fmla="*/ 1032197 h 1148784"/>
              <a:gd name="connsiteX24" fmla="*/ 7953031 w 7953031"/>
              <a:gd name="connsiteY24" fmla="*/ 955997 h 1148784"/>
              <a:gd name="connsiteX25" fmla="*/ 7852905 w 7953031"/>
              <a:gd name="connsiteY25" fmla="*/ 879797 h 1148784"/>
              <a:gd name="connsiteX26" fmla="*/ 7891005 w 7953031"/>
              <a:gd name="connsiteY26" fmla="*/ 803597 h 1148784"/>
              <a:gd name="connsiteX27" fmla="*/ 7852905 w 7953031"/>
              <a:gd name="connsiteY27" fmla="*/ 727397 h 1148784"/>
              <a:gd name="connsiteX28" fmla="*/ 7840205 w 7953031"/>
              <a:gd name="connsiteY28" fmla="*/ 663897 h 1148784"/>
              <a:gd name="connsiteX29" fmla="*/ 7865605 w 7953031"/>
              <a:gd name="connsiteY29" fmla="*/ 613097 h 1148784"/>
              <a:gd name="connsiteX30" fmla="*/ 7908468 w 7953031"/>
              <a:gd name="connsiteY30" fmla="*/ 537690 h 1148784"/>
              <a:gd name="connsiteX31" fmla="*/ 7854539 w 7953031"/>
              <a:gd name="connsiteY31" fmla="*/ 492578 h 1148784"/>
              <a:gd name="connsiteX32" fmla="*/ 7827505 w 7953031"/>
              <a:gd name="connsiteY32" fmla="*/ 409897 h 1148784"/>
              <a:gd name="connsiteX33" fmla="*/ 7942202 w 7953031"/>
              <a:gd name="connsiteY33" fmla="*/ 341106 h 1148784"/>
              <a:gd name="connsiteX34" fmla="*/ 7852905 w 7953031"/>
              <a:gd name="connsiteY34" fmla="*/ 270197 h 1148784"/>
              <a:gd name="connsiteX35" fmla="*/ 7865605 w 7953031"/>
              <a:gd name="connsiteY35" fmla="*/ 181297 h 1148784"/>
              <a:gd name="connsiteX36" fmla="*/ 7931073 w 7953031"/>
              <a:gd name="connsiteY36" fmla="*/ 145092 h 1148784"/>
              <a:gd name="connsiteX37" fmla="*/ 7849984 w 7953031"/>
              <a:gd name="connsiteY37" fmla="*/ 94811 h 1148784"/>
              <a:gd name="connsiteX38" fmla="*/ 7932469 w 7953031"/>
              <a:gd name="connsiteY38" fmla="*/ 4022 h 1148784"/>
              <a:gd name="connsiteX39" fmla="*/ 7675105 w 7953031"/>
              <a:gd name="connsiteY39" fmla="*/ 3497 h 1148784"/>
              <a:gd name="connsiteX0" fmla="*/ 7675105 w 7953031"/>
              <a:gd name="connsiteY0" fmla="*/ 1923 h 1147210"/>
              <a:gd name="connsiteX1" fmla="*/ 239458 w 7953031"/>
              <a:gd name="connsiteY1" fmla="*/ 1923 h 1147210"/>
              <a:gd name="connsiteX2" fmla="*/ 167106 w 7953031"/>
              <a:gd name="connsiteY2" fmla="*/ 13829 h 1147210"/>
              <a:gd name="connsiteX3" fmla="*/ 195681 w 7953031"/>
              <a:gd name="connsiteY3" fmla="*/ 96379 h 1147210"/>
              <a:gd name="connsiteX4" fmla="*/ 198062 w 7953031"/>
              <a:gd name="connsiteY4" fmla="*/ 192423 h 1147210"/>
              <a:gd name="connsiteX5" fmla="*/ 134562 w 7953031"/>
              <a:gd name="connsiteY5" fmla="*/ 192423 h 1147210"/>
              <a:gd name="connsiteX6" fmla="*/ 0 w 7953031"/>
              <a:gd name="connsiteY6" fmla="*/ 296669 h 1147210"/>
              <a:gd name="connsiteX7" fmla="*/ 67633 w 7953031"/>
              <a:gd name="connsiteY7" fmla="*/ 371179 h 1147210"/>
              <a:gd name="connsiteX8" fmla="*/ 60890 w 7953031"/>
              <a:gd name="connsiteY8" fmla="*/ 433091 h 1147210"/>
              <a:gd name="connsiteX9" fmla="*/ 105987 w 7953031"/>
              <a:gd name="connsiteY9" fmla="*/ 494048 h 1147210"/>
              <a:gd name="connsiteX10" fmla="*/ 115670 w 7953031"/>
              <a:gd name="connsiteY10" fmla="*/ 549773 h 1147210"/>
              <a:gd name="connsiteX11" fmla="*/ 14192 w 7953031"/>
              <a:gd name="connsiteY11" fmla="*/ 621809 h 1147210"/>
              <a:gd name="connsiteX12" fmla="*/ 159962 w 7953031"/>
              <a:gd name="connsiteY12" fmla="*/ 675023 h 1147210"/>
              <a:gd name="connsiteX13" fmla="*/ 147262 w 7953031"/>
              <a:gd name="connsiteY13" fmla="*/ 738523 h 1147210"/>
              <a:gd name="connsiteX14" fmla="*/ 192506 w 7953031"/>
              <a:gd name="connsiteY14" fmla="*/ 769479 h 1147210"/>
              <a:gd name="connsiteX15" fmla="*/ 26248 w 7953031"/>
              <a:gd name="connsiteY15" fmla="*/ 800273 h 1147210"/>
              <a:gd name="connsiteX16" fmla="*/ 46329 w 7953031"/>
              <a:gd name="connsiteY16" fmla="*/ 917311 h 1147210"/>
              <a:gd name="connsiteX17" fmla="*/ 121396 w 7953031"/>
              <a:gd name="connsiteY17" fmla="*/ 997814 h 1147210"/>
              <a:gd name="connsiteX18" fmla="*/ 71062 w 7953031"/>
              <a:gd name="connsiteY18" fmla="*/ 1106823 h 1147210"/>
              <a:gd name="connsiteX19" fmla="*/ 104399 w 7953031"/>
              <a:gd name="connsiteY19" fmla="*/ 1121905 h 1147210"/>
              <a:gd name="connsiteX20" fmla="*/ 98166 w 7953031"/>
              <a:gd name="connsiteY20" fmla="*/ 1142383 h 1147210"/>
              <a:gd name="connsiteX21" fmla="*/ 7855212 w 7953031"/>
              <a:gd name="connsiteY21" fmla="*/ 1147210 h 1147210"/>
              <a:gd name="connsiteX22" fmla="*/ 7929105 w 7953031"/>
              <a:gd name="connsiteY22" fmla="*/ 1094123 h 1147210"/>
              <a:gd name="connsiteX23" fmla="*/ 7840205 w 7953031"/>
              <a:gd name="connsiteY23" fmla="*/ 1030623 h 1147210"/>
              <a:gd name="connsiteX24" fmla="*/ 7953031 w 7953031"/>
              <a:gd name="connsiteY24" fmla="*/ 954423 h 1147210"/>
              <a:gd name="connsiteX25" fmla="*/ 7852905 w 7953031"/>
              <a:gd name="connsiteY25" fmla="*/ 878223 h 1147210"/>
              <a:gd name="connsiteX26" fmla="*/ 7891005 w 7953031"/>
              <a:gd name="connsiteY26" fmla="*/ 802023 h 1147210"/>
              <a:gd name="connsiteX27" fmla="*/ 7852905 w 7953031"/>
              <a:gd name="connsiteY27" fmla="*/ 725823 h 1147210"/>
              <a:gd name="connsiteX28" fmla="*/ 7840205 w 7953031"/>
              <a:gd name="connsiteY28" fmla="*/ 662323 h 1147210"/>
              <a:gd name="connsiteX29" fmla="*/ 7865605 w 7953031"/>
              <a:gd name="connsiteY29" fmla="*/ 611523 h 1147210"/>
              <a:gd name="connsiteX30" fmla="*/ 7908468 w 7953031"/>
              <a:gd name="connsiteY30" fmla="*/ 536116 h 1147210"/>
              <a:gd name="connsiteX31" fmla="*/ 7854539 w 7953031"/>
              <a:gd name="connsiteY31" fmla="*/ 491004 h 1147210"/>
              <a:gd name="connsiteX32" fmla="*/ 7827505 w 7953031"/>
              <a:gd name="connsiteY32" fmla="*/ 408323 h 1147210"/>
              <a:gd name="connsiteX33" fmla="*/ 7942202 w 7953031"/>
              <a:gd name="connsiteY33" fmla="*/ 339532 h 1147210"/>
              <a:gd name="connsiteX34" fmla="*/ 7852905 w 7953031"/>
              <a:gd name="connsiteY34" fmla="*/ 268623 h 1147210"/>
              <a:gd name="connsiteX35" fmla="*/ 7865605 w 7953031"/>
              <a:gd name="connsiteY35" fmla="*/ 179723 h 1147210"/>
              <a:gd name="connsiteX36" fmla="*/ 7931073 w 7953031"/>
              <a:gd name="connsiteY36" fmla="*/ 143518 h 1147210"/>
              <a:gd name="connsiteX37" fmla="*/ 7849984 w 7953031"/>
              <a:gd name="connsiteY37" fmla="*/ 93237 h 1147210"/>
              <a:gd name="connsiteX38" fmla="*/ 7932469 w 7953031"/>
              <a:gd name="connsiteY38" fmla="*/ 2448 h 1147210"/>
              <a:gd name="connsiteX39" fmla="*/ 7675105 w 7953031"/>
              <a:gd name="connsiteY39" fmla="*/ 1923 h 1147210"/>
              <a:gd name="connsiteX0" fmla="*/ 7675105 w 7953031"/>
              <a:gd name="connsiteY0" fmla="*/ 2665 h 1147952"/>
              <a:gd name="connsiteX1" fmla="*/ 239458 w 7953031"/>
              <a:gd name="connsiteY1" fmla="*/ 2665 h 1147952"/>
              <a:gd name="connsiteX2" fmla="*/ 167106 w 7953031"/>
              <a:gd name="connsiteY2" fmla="*/ 14571 h 1147952"/>
              <a:gd name="connsiteX3" fmla="*/ 195681 w 7953031"/>
              <a:gd name="connsiteY3" fmla="*/ 97121 h 1147952"/>
              <a:gd name="connsiteX4" fmla="*/ 198062 w 7953031"/>
              <a:gd name="connsiteY4" fmla="*/ 193165 h 1147952"/>
              <a:gd name="connsiteX5" fmla="*/ 134562 w 7953031"/>
              <a:gd name="connsiteY5" fmla="*/ 193165 h 1147952"/>
              <a:gd name="connsiteX6" fmla="*/ 0 w 7953031"/>
              <a:gd name="connsiteY6" fmla="*/ 297411 h 1147952"/>
              <a:gd name="connsiteX7" fmla="*/ 67633 w 7953031"/>
              <a:gd name="connsiteY7" fmla="*/ 371921 h 1147952"/>
              <a:gd name="connsiteX8" fmla="*/ 60890 w 7953031"/>
              <a:gd name="connsiteY8" fmla="*/ 433833 h 1147952"/>
              <a:gd name="connsiteX9" fmla="*/ 105987 w 7953031"/>
              <a:gd name="connsiteY9" fmla="*/ 494790 h 1147952"/>
              <a:gd name="connsiteX10" fmla="*/ 115670 w 7953031"/>
              <a:gd name="connsiteY10" fmla="*/ 550515 h 1147952"/>
              <a:gd name="connsiteX11" fmla="*/ 14192 w 7953031"/>
              <a:gd name="connsiteY11" fmla="*/ 622551 h 1147952"/>
              <a:gd name="connsiteX12" fmla="*/ 159962 w 7953031"/>
              <a:gd name="connsiteY12" fmla="*/ 675765 h 1147952"/>
              <a:gd name="connsiteX13" fmla="*/ 147262 w 7953031"/>
              <a:gd name="connsiteY13" fmla="*/ 739265 h 1147952"/>
              <a:gd name="connsiteX14" fmla="*/ 192506 w 7953031"/>
              <a:gd name="connsiteY14" fmla="*/ 770221 h 1147952"/>
              <a:gd name="connsiteX15" fmla="*/ 26248 w 7953031"/>
              <a:gd name="connsiteY15" fmla="*/ 801015 h 1147952"/>
              <a:gd name="connsiteX16" fmla="*/ 46329 w 7953031"/>
              <a:gd name="connsiteY16" fmla="*/ 918053 h 1147952"/>
              <a:gd name="connsiteX17" fmla="*/ 121396 w 7953031"/>
              <a:gd name="connsiteY17" fmla="*/ 998556 h 1147952"/>
              <a:gd name="connsiteX18" fmla="*/ 71062 w 7953031"/>
              <a:gd name="connsiteY18" fmla="*/ 1107565 h 1147952"/>
              <a:gd name="connsiteX19" fmla="*/ 104399 w 7953031"/>
              <a:gd name="connsiteY19" fmla="*/ 1122647 h 1147952"/>
              <a:gd name="connsiteX20" fmla="*/ 98166 w 7953031"/>
              <a:gd name="connsiteY20" fmla="*/ 1143125 h 1147952"/>
              <a:gd name="connsiteX21" fmla="*/ 7855212 w 7953031"/>
              <a:gd name="connsiteY21" fmla="*/ 1147952 h 1147952"/>
              <a:gd name="connsiteX22" fmla="*/ 7929105 w 7953031"/>
              <a:gd name="connsiteY22" fmla="*/ 1094865 h 1147952"/>
              <a:gd name="connsiteX23" fmla="*/ 7840205 w 7953031"/>
              <a:gd name="connsiteY23" fmla="*/ 1031365 h 1147952"/>
              <a:gd name="connsiteX24" fmla="*/ 7953031 w 7953031"/>
              <a:gd name="connsiteY24" fmla="*/ 955165 h 1147952"/>
              <a:gd name="connsiteX25" fmla="*/ 7852905 w 7953031"/>
              <a:gd name="connsiteY25" fmla="*/ 878965 h 1147952"/>
              <a:gd name="connsiteX26" fmla="*/ 7891005 w 7953031"/>
              <a:gd name="connsiteY26" fmla="*/ 802765 h 1147952"/>
              <a:gd name="connsiteX27" fmla="*/ 7852905 w 7953031"/>
              <a:gd name="connsiteY27" fmla="*/ 726565 h 1147952"/>
              <a:gd name="connsiteX28" fmla="*/ 7840205 w 7953031"/>
              <a:gd name="connsiteY28" fmla="*/ 663065 h 1147952"/>
              <a:gd name="connsiteX29" fmla="*/ 7865605 w 7953031"/>
              <a:gd name="connsiteY29" fmla="*/ 612265 h 1147952"/>
              <a:gd name="connsiteX30" fmla="*/ 7908468 w 7953031"/>
              <a:gd name="connsiteY30" fmla="*/ 536858 h 1147952"/>
              <a:gd name="connsiteX31" fmla="*/ 7854539 w 7953031"/>
              <a:gd name="connsiteY31" fmla="*/ 491746 h 1147952"/>
              <a:gd name="connsiteX32" fmla="*/ 7827505 w 7953031"/>
              <a:gd name="connsiteY32" fmla="*/ 409065 h 1147952"/>
              <a:gd name="connsiteX33" fmla="*/ 7942202 w 7953031"/>
              <a:gd name="connsiteY33" fmla="*/ 340274 h 1147952"/>
              <a:gd name="connsiteX34" fmla="*/ 7852905 w 7953031"/>
              <a:gd name="connsiteY34" fmla="*/ 269365 h 1147952"/>
              <a:gd name="connsiteX35" fmla="*/ 7865605 w 7953031"/>
              <a:gd name="connsiteY35" fmla="*/ 180465 h 1147952"/>
              <a:gd name="connsiteX36" fmla="*/ 7931073 w 7953031"/>
              <a:gd name="connsiteY36" fmla="*/ 144260 h 1147952"/>
              <a:gd name="connsiteX37" fmla="*/ 7849984 w 7953031"/>
              <a:gd name="connsiteY37" fmla="*/ 93979 h 1147952"/>
              <a:gd name="connsiteX38" fmla="*/ 7932469 w 7953031"/>
              <a:gd name="connsiteY38" fmla="*/ 3190 h 1147952"/>
              <a:gd name="connsiteX39" fmla="*/ 7675105 w 7953031"/>
              <a:gd name="connsiteY39" fmla="*/ 2665 h 1147952"/>
              <a:gd name="connsiteX0" fmla="*/ 7675105 w 7953031"/>
              <a:gd name="connsiteY0" fmla="*/ 3818 h 1149105"/>
              <a:gd name="connsiteX1" fmla="*/ 239458 w 7953031"/>
              <a:gd name="connsiteY1" fmla="*/ 3818 h 1149105"/>
              <a:gd name="connsiteX2" fmla="*/ 167106 w 7953031"/>
              <a:gd name="connsiteY2" fmla="*/ 15724 h 1149105"/>
              <a:gd name="connsiteX3" fmla="*/ 195681 w 7953031"/>
              <a:gd name="connsiteY3" fmla="*/ 98274 h 1149105"/>
              <a:gd name="connsiteX4" fmla="*/ 198062 w 7953031"/>
              <a:gd name="connsiteY4" fmla="*/ 194318 h 1149105"/>
              <a:gd name="connsiteX5" fmla="*/ 134562 w 7953031"/>
              <a:gd name="connsiteY5" fmla="*/ 194318 h 1149105"/>
              <a:gd name="connsiteX6" fmla="*/ 0 w 7953031"/>
              <a:gd name="connsiteY6" fmla="*/ 298564 h 1149105"/>
              <a:gd name="connsiteX7" fmla="*/ 67633 w 7953031"/>
              <a:gd name="connsiteY7" fmla="*/ 373074 h 1149105"/>
              <a:gd name="connsiteX8" fmla="*/ 60890 w 7953031"/>
              <a:gd name="connsiteY8" fmla="*/ 434986 h 1149105"/>
              <a:gd name="connsiteX9" fmla="*/ 105987 w 7953031"/>
              <a:gd name="connsiteY9" fmla="*/ 495943 h 1149105"/>
              <a:gd name="connsiteX10" fmla="*/ 115670 w 7953031"/>
              <a:gd name="connsiteY10" fmla="*/ 551668 h 1149105"/>
              <a:gd name="connsiteX11" fmla="*/ 14192 w 7953031"/>
              <a:gd name="connsiteY11" fmla="*/ 623704 h 1149105"/>
              <a:gd name="connsiteX12" fmla="*/ 159962 w 7953031"/>
              <a:gd name="connsiteY12" fmla="*/ 676918 h 1149105"/>
              <a:gd name="connsiteX13" fmla="*/ 147262 w 7953031"/>
              <a:gd name="connsiteY13" fmla="*/ 740418 h 1149105"/>
              <a:gd name="connsiteX14" fmla="*/ 192506 w 7953031"/>
              <a:gd name="connsiteY14" fmla="*/ 771374 h 1149105"/>
              <a:gd name="connsiteX15" fmla="*/ 26248 w 7953031"/>
              <a:gd name="connsiteY15" fmla="*/ 802168 h 1149105"/>
              <a:gd name="connsiteX16" fmla="*/ 46329 w 7953031"/>
              <a:gd name="connsiteY16" fmla="*/ 919206 h 1149105"/>
              <a:gd name="connsiteX17" fmla="*/ 121396 w 7953031"/>
              <a:gd name="connsiteY17" fmla="*/ 999709 h 1149105"/>
              <a:gd name="connsiteX18" fmla="*/ 71062 w 7953031"/>
              <a:gd name="connsiteY18" fmla="*/ 1108718 h 1149105"/>
              <a:gd name="connsiteX19" fmla="*/ 104399 w 7953031"/>
              <a:gd name="connsiteY19" fmla="*/ 1123800 h 1149105"/>
              <a:gd name="connsiteX20" fmla="*/ 98166 w 7953031"/>
              <a:gd name="connsiteY20" fmla="*/ 1144278 h 1149105"/>
              <a:gd name="connsiteX21" fmla="*/ 7855212 w 7953031"/>
              <a:gd name="connsiteY21" fmla="*/ 1149105 h 1149105"/>
              <a:gd name="connsiteX22" fmla="*/ 7929105 w 7953031"/>
              <a:gd name="connsiteY22" fmla="*/ 1096018 h 1149105"/>
              <a:gd name="connsiteX23" fmla="*/ 7840205 w 7953031"/>
              <a:gd name="connsiteY23" fmla="*/ 1032518 h 1149105"/>
              <a:gd name="connsiteX24" fmla="*/ 7953031 w 7953031"/>
              <a:gd name="connsiteY24" fmla="*/ 956318 h 1149105"/>
              <a:gd name="connsiteX25" fmla="*/ 7852905 w 7953031"/>
              <a:gd name="connsiteY25" fmla="*/ 880118 h 1149105"/>
              <a:gd name="connsiteX26" fmla="*/ 7891005 w 7953031"/>
              <a:gd name="connsiteY26" fmla="*/ 803918 h 1149105"/>
              <a:gd name="connsiteX27" fmla="*/ 7852905 w 7953031"/>
              <a:gd name="connsiteY27" fmla="*/ 727718 h 1149105"/>
              <a:gd name="connsiteX28" fmla="*/ 7840205 w 7953031"/>
              <a:gd name="connsiteY28" fmla="*/ 664218 h 1149105"/>
              <a:gd name="connsiteX29" fmla="*/ 7865605 w 7953031"/>
              <a:gd name="connsiteY29" fmla="*/ 613418 h 1149105"/>
              <a:gd name="connsiteX30" fmla="*/ 7908468 w 7953031"/>
              <a:gd name="connsiteY30" fmla="*/ 538011 h 1149105"/>
              <a:gd name="connsiteX31" fmla="*/ 7854539 w 7953031"/>
              <a:gd name="connsiteY31" fmla="*/ 492899 h 1149105"/>
              <a:gd name="connsiteX32" fmla="*/ 7827505 w 7953031"/>
              <a:gd name="connsiteY32" fmla="*/ 410218 h 1149105"/>
              <a:gd name="connsiteX33" fmla="*/ 7942202 w 7953031"/>
              <a:gd name="connsiteY33" fmla="*/ 341427 h 1149105"/>
              <a:gd name="connsiteX34" fmla="*/ 7852905 w 7953031"/>
              <a:gd name="connsiteY34" fmla="*/ 270518 h 1149105"/>
              <a:gd name="connsiteX35" fmla="*/ 7865605 w 7953031"/>
              <a:gd name="connsiteY35" fmla="*/ 181618 h 1149105"/>
              <a:gd name="connsiteX36" fmla="*/ 7931073 w 7953031"/>
              <a:gd name="connsiteY36" fmla="*/ 145413 h 1149105"/>
              <a:gd name="connsiteX37" fmla="*/ 7849984 w 7953031"/>
              <a:gd name="connsiteY37" fmla="*/ 95132 h 1149105"/>
              <a:gd name="connsiteX38" fmla="*/ 7938918 w 7953031"/>
              <a:gd name="connsiteY38" fmla="*/ 1505 h 1149105"/>
              <a:gd name="connsiteX39" fmla="*/ 7675105 w 7953031"/>
              <a:gd name="connsiteY39" fmla="*/ 3818 h 1149105"/>
              <a:gd name="connsiteX0" fmla="*/ 7649312 w 7953031"/>
              <a:gd name="connsiteY0" fmla="*/ 3818 h 1149105"/>
              <a:gd name="connsiteX1" fmla="*/ 239458 w 7953031"/>
              <a:gd name="connsiteY1" fmla="*/ 3818 h 1149105"/>
              <a:gd name="connsiteX2" fmla="*/ 167106 w 7953031"/>
              <a:gd name="connsiteY2" fmla="*/ 15724 h 1149105"/>
              <a:gd name="connsiteX3" fmla="*/ 195681 w 7953031"/>
              <a:gd name="connsiteY3" fmla="*/ 98274 h 1149105"/>
              <a:gd name="connsiteX4" fmla="*/ 198062 w 7953031"/>
              <a:gd name="connsiteY4" fmla="*/ 194318 h 1149105"/>
              <a:gd name="connsiteX5" fmla="*/ 134562 w 7953031"/>
              <a:gd name="connsiteY5" fmla="*/ 194318 h 1149105"/>
              <a:gd name="connsiteX6" fmla="*/ 0 w 7953031"/>
              <a:gd name="connsiteY6" fmla="*/ 298564 h 1149105"/>
              <a:gd name="connsiteX7" fmla="*/ 67633 w 7953031"/>
              <a:gd name="connsiteY7" fmla="*/ 373074 h 1149105"/>
              <a:gd name="connsiteX8" fmla="*/ 60890 w 7953031"/>
              <a:gd name="connsiteY8" fmla="*/ 434986 h 1149105"/>
              <a:gd name="connsiteX9" fmla="*/ 105987 w 7953031"/>
              <a:gd name="connsiteY9" fmla="*/ 495943 h 1149105"/>
              <a:gd name="connsiteX10" fmla="*/ 115670 w 7953031"/>
              <a:gd name="connsiteY10" fmla="*/ 551668 h 1149105"/>
              <a:gd name="connsiteX11" fmla="*/ 14192 w 7953031"/>
              <a:gd name="connsiteY11" fmla="*/ 623704 h 1149105"/>
              <a:gd name="connsiteX12" fmla="*/ 159962 w 7953031"/>
              <a:gd name="connsiteY12" fmla="*/ 676918 h 1149105"/>
              <a:gd name="connsiteX13" fmla="*/ 147262 w 7953031"/>
              <a:gd name="connsiteY13" fmla="*/ 740418 h 1149105"/>
              <a:gd name="connsiteX14" fmla="*/ 192506 w 7953031"/>
              <a:gd name="connsiteY14" fmla="*/ 771374 h 1149105"/>
              <a:gd name="connsiteX15" fmla="*/ 26248 w 7953031"/>
              <a:gd name="connsiteY15" fmla="*/ 802168 h 1149105"/>
              <a:gd name="connsiteX16" fmla="*/ 46329 w 7953031"/>
              <a:gd name="connsiteY16" fmla="*/ 919206 h 1149105"/>
              <a:gd name="connsiteX17" fmla="*/ 121396 w 7953031"/>
              <a:gd name="connsiteY17" fmla="*/ 999709 h 1149105"/>
              <a:gd name="connsiteX18" fmla="*/ 71062 w 7953031"/>
              <a:gd name="connsiteY18" fmla="*/ 1108718 h 1149105"/>
              <a:gd name="connsiteX19" fmla="*/ 104399 w 7953031"/>
              <a:gd name="connsiteY19" fmla="*/ 1123800 h 1149105"/>
              <a:gd name="connsiteX20" fmla="*/ 98166 w 7953031"/>
              <a:gd name="connsiteY20" fmla="*/ 1144278 h 1149105"/>
              <a:gd name="connsiteX21" fmla="*/ 7855212 w 7953031"/>
              <a:gd name="connsiteY21" fmla="*/ 1149105 h 1149105"/>
              <a:gd name="connsiteX22" fmla="*/ 7929105 w 7953031"/>
              <a:gd name="connsiteY22" fmla="*/ 1096018 h 1149105"/>
              <a:gd name="connsiteX23" fmla="*/ 7840205 w 7953031"/>
              <a:gd name="connsiteY23" fmla="*/ 1032518 h 1149105"/>
              <a:gd name="connsiteX24" fmla="*/ 7953031 w 7953031"/>
              <a:gd name="connsiteY24" fmla="*/ 956318 h 1149105"/>
              <a:gd name="connsiteX25" fmla="*/ 7852905 w 7953031"/>
              <a:gd name="connsiteY25" fmla="*/ 880118 h 1149105"/>
              <a:gd name="connsiteX26" fmla="*/ 7891005 w 7953031"/>
              <a:gd name="connsiteY26" fmla="*/ 803918 h 1149105"/>
              <a:gd name="connsiteX27" fmla="*/ 7852905 w 7953031"/>
              <a:gd name="connsiteY27" fmla="*/ 727718 h 1149105"/>
              <a:gd name="connsiteX28" fmla="*/ 7840205 w 7953031"/>
              <a:gd name="connsiteY28" fmla="*/ 664218 h 1149105"/>
              <a:gd name="connsiteX29" fmla="*/ 7865605 w 7953031"/>
              <a:gd name="connsiteY29" fmla="*/ 613418 h 1149105"/>
              <a:gd name="connsiteX30" fmla="*/ 7908468 w 7953031"/>
              <a:gd name="connsiteY30" fmla="*/ 538011 h 1149105"/>
              <a:gd name="connsiteX31" fmla="*/ 7854539 w 7953031"/>
              <a:gd name="connsiteY31" fmla="*/ 492899 h 1149105"/>
              <a:gd name="connsiteX32" fmla="*/ 7827505 w 7953031"/>
              <a:gd name="connsiteY32" fmla="*/ 410218 h 1149105"/>
              <a:gd name="connsiteX33" fmla="*/ 7942202 w 7953031"/>
              <a:gd name="connsiteY33" fmla="*/ 341427 h 1149105"/>
              <a:gd name="connsiteX34" fmla="*/ 7852905 w 7953031"/>
              <a:gd name="connsiteY34" fmla="*/ 270518 h 1149105"/>
              <a:gd name="connsiteX35" fmla="*/ 7865605 w 7953031"/>
              <a:gd name="connsiteY35" fmla="*/ 181618 h 1149105"/>
              <a:gd name="connsiteX36" fmla="*/ 7931073 w 7953031"/>
              <a:gd name="connsiteY36" fmla="*/ 145413 h 1149105"/>
              <a:gd name="connsiteX37" fmla="*/ 7849984 w 7953031"/>
              <a:gd name="connsiteY37" fmla="*/ 95132 h 1149105"/>
              <a:gd name="connsiteX38" fmla="*/ 7938918 w 7953031"/>
              <a:gd name="connsiteY38" fmla="*/ 1505 h 1149105"/>
              <a:gd name="connsiteX39" fmla="*/ 7649312 w 7953031"/>
              <a:gd name="connsiteY39" fmla="*/ 3818 h 1149105"/>
              <a:gd name="connsiteX0" fmla="*/ 7649312 w 7953031"/>
              <a:gd name="connsiteY0" fmla="*/ 2313 h 1147600"/>
              <a:gd name="connsiteX1" fmla="*/ 239458 w 7953031"/>
              <a:gd name="connsiteY1" fmla="*/ 2313 h 1147600"/>
              <a:gd name="connsiteX2" fmla="*/ 167106 w 7953031"/>
              <a:gd name="connsiteY2" fmla="*/ 14219 h 1147600"/>
              <a:gd name="connsiteX3" fmla="*/ 195681 w 7953031"/>
              <a:gd name="connsiteY3" fmla="*/ 96769 h 1147600"/>
              <a:gd name="connsiteX4" fmla="*/ 198062 w 7953031"/>
              <a:gd name="connsiteY4" fmla="*/ 192813 h 1147600"/>
              <a:gd name="connsiteX5" fmla="*/ 134562 w 7953031"/>
              <a:gd name="connsiteY5" fmla="*/ 192813 h 1147600"/>
              <a:gd name="connsiteX6" fmla="*/ 0 w 7953031"/>
              <a:gd name="connsiteY6" fmla="*/ 297059 h 1147600"/>
              <a:gd name="connsiteX7" fmla="*/ 67633 w 7953031"/>
              <a:gd name="connsiteY7" fmla="*/ 371569 h 1147600"/>
              <a:gd name="connsiteX8" fmla="*/ 60890 w 7953031"/>
              <a:gd name="connsiteY8" fmla="*/ 433481 h 1147600"/>
              <a:gd name="connsiteX9" fmla="*/ 105987 w 7953031"/>
              <a:gd name="connsiteY9" fmla="*/ 494438 h 1147600"/>
              <a:gd name="connsiteX10" fmla="*/ 115670 w 7953031"/>
              <a:gd name="connsiteY10" fmla="*/ 550163 h 1147600"/>
              <a:gd name="connsiteX11" fmla="*/ 14192 w 7953031"/>
              <a:gd name="connsiteY11" fmla="*/ 622199 h 1147600"/>
              <a:gd name="connsiteX12" fmla="*/ 159962 w 7953031"/>
              <a:gd name="connsiteY12" fmla="*/ 675413 h 1147600"/>
              <a:gd name="connsiteX13" fmla="*/ 147262 w 7953031"/>
              <a:gd name="connsiteY13" fmla="*/ 738913 h 1147600"/>
              <a:gd name="connsiteX14" fmla="*/ 192506 w 7953031"/>
              <a:gd name="connsiteY14" fmla="*/ 769869 h 1147600"/>
              <a:gd name="connsiteX15" fmla="*/ 26248 w 7953031"/>
              <a:gd name="connsiteY15" fmla="*/ 800663 h 1147600"/>
              <a:gd name="connsiteX16" fmla="*/ 46329 w 7953031"/>
              <a:gd name="connsiteY16" fmla="*/ 917701 h 1147600"/>
              <a:gd name="connsiteX17" fmla="*/ 121396 w 7953031"/>
              <a:gd name="connsiteY17" fmla="*/ 998204 h 1147600"/>
              <a:gd name="connsiteX18" fmla="*/ 71062 w 7953031"/>
              <a:gd name="connsiteY18" fmla="*/ 1107213 h 1147600"/>
              <a:gd name="connsiteX19" fmla="*/ 104399 w 7953031"/>
              <a:gd name="connsiteY19" fmla="*/ 1122295 h 1147600"/>
              <a:gd name="connsiteX20" fmla="*/ 98166 w 7953031"/>
              <a:gd name="connsiteY20" fmla="*/ 1142773 h 1147600"/>
              <a:gd name="connsiteX21" fmla="*/ 7855212 w 7953031"/>
              <a:gd name="connsiteY21" fmla="*/ 1147600 h 1147600"/>
              <a:gd name="connsiteX22" fmla="*/ 7929105 w 7953031"/>
              <a:gd name="connsiteY22" fmla="*/ 1094513 h 1147600"/>
              <a:gd name="connsiteX23" fmla="*/ 7840205 w 7953031"/>
              <a:gd name="connsiteY23" fmla="*/ 1031013 h 1147600"/>
              <a:gd name="connsiteX24" fmla="*/ 7953031 w 7953031"/>
              <a:gd name="connsiteY24" fmla="*/ 954813 h 1147600"/>
              <a:gd name="connsiteX25" fmla="*/ 7852905 w 7953031"/>
              <a:gd name="connsiteY25" fmla="*/ 878613 h 1147600"/>
              <a:gd name="connsiteX26" fmla="*/ 7891005 w 7953031"/>
              <a:gd name="connsiteY26" fmla="*/ 802413 h 1147600"/>
              <a:gd name="connsiteX27" fmla="*/ 7852905 w 7953031"/>
              <a:gd name="connsiteY27" fmla="*/ 726213 h 1147600"/>
              <a:gd name="connsiteX28" fmla="*/ 7840205 w 7953031"/>
              <a:gd name="connsiteY28" fmla="*/ 662713 h 1147600"/>
              <a:gd name="connsiteX29" fmla="*/ 7865605 w 7953031"/>
              <a:gd name="connsiteY29" fmla="*/ 611913 h 1147600"/>
              <a:gd name="connsiteX30" fmla="*/ 7908468 w 7953031"/>
              <a:gd name="connsiteY30" fmla="*/ 536506 h 1147600"/>
              <a:gd name="connsiteX31" fmla="*/ 7854539 w 7953031"/>
              <a:gd name="connsiteY31" fmla="*/ 491394 h 1147600"/>
              <a:gd name="connsiteX32" fmla="*/ 7827505 w 7953031"/>
              <a:gd name="connsiteY32" fmla="*/ 408713 h 1147600"/>
              <a:gd name="connsiteX33" fmla="*/ 7942202 w 7953031"/>
              <a:gd name="connsiteY33" fmla="*/ 339922 h 1147600"/>
              <a:gd name="connsiteX34" fmla="*/ 7852905 w 7953031"/>
              <a:gd name="connsiteY34" fmla="*/ 269013 h 1147600"/>
              <a:gd name="connsiteX35" fmla="*/ 7865605 w 7953031"/>
              <a:gd name="connsiteY35" fmla="*/ 180113 h 1147600"/>
              <a:gd name="connsiteX36" fmla="*/ 7931073 w 7953031"/>
              <a:gd name="connsiteY36" fmla="*/ 143908 h 1147600"/>
              <a:gd name="connsiteX37" fmla="*/ 7849984 w 7953031"/>
              <a:gd name="connsiteY37" fmla="*/ 93627 h 1147600"/>
              <a:gd name="connsiteX38" fmla="*/ 7938918 w 7953031"/>
              <a:gd name="connsiteY38" fmla="*/ 0 h 1147600"/>
              <a:gd name="connsiteX39" fmla="*/ 7649312 w 7953031"/>
              <a:gd name="connsiteY39" fmla="*/ 2313 h 1147600"/>
              <a:gd name="connsiteX0" fmla="*/ 7649312 w 7953031"/>
              <a:gd name="connsiteY0" fmla="*/ 2313 h 1147600"/>
              <a:gd name="connsiteX1" fmla="*/ 239458 w 7953031"/>
              <a:gd name="connsiteY1" fmla="*/ 2313 h 1147600"/>
              <a:gd name="connsiteX2" fmla="*/ 55334 w 7953031"/>
              <a:gd name="connsiteY2" fmla="*/ 1606 h 1147600"/>
              <a:gd name="connsiteX3" fmla="*/ 195681 w 7953031"/>
              <a:gd name="connsiteY3" fmla="*/ 96769 h 1147600"/>
              <a:gd name="connsiteX4" fmla="*/ 198062 w 7953031"/>
              <a:gd name="connsiteY4" fmla="*/ 192813 h 1147600"/>
              <a:gd name="connsiteX5" fmla="*/ 134562 w 7953031"/>
              <a:gd name="connsiteY5" fmla="*/ 192813 h 1147600"/>
              <a:gd name="connsiteX6" fmla="*/ 0 w 7953031"/>
              <a:gd name="connsiteY6" fmla="*/ 297059 h 1147600"/>
              <a:gd name="connsiteX7" fmla="*/ 67633 w 7953031"/>
              <a:gd name="connsiteY7" fmla="*/ 371569 h 1147600"/>
              <a:gd name="connsiteX8" fmla="*/ 60890 w 7953031"/>
              <a:gd name="connsiteY8" fmla="*/ 433481 h 1147600"/>
              <a:gd name="connsiteX9" fmla="*/ 105987 w 7953031"/>
              <a:gd name="connsiteY9" fmla="*/ 494438 h 1147600"/>
              <a:gd name="connsiteX10" fmla="*/ 115670 w 7953031"/>
              <a:gd name="connsiteY10" fmla="*/ 550163 h 1147600"/>
              <a:gd name="connsiteX11" fmla="*/ 14192 w 7953031"/>
              <a:gd name="connsiteY11" fmla="*/ 622199 h 1147600"/>
              <a:gd name="connsiteX12" fmla="*/ 159962 w 7953031"/>
              <a:gd name="connsiteY12" fmla="*/ 675413 h 1147600"/>
              <a:gd name="connsiteX13" fmla="*/ 147262 w 7953031"/>
              <a:gd name="connsiteY13" fmla="*/ 738913 h 1147600"/>
              <a:gd name="connsiteX14" fmla="*/ 192506 w 7953031"/>
              <a:gd name="connsiteY14" fmla="*/ 769869 h 1147600"/>
              <a:gd name="connsiteX15" fmla="*/ 26248 w 7953031"/>
              <a:gd name="connsiteY15" fmla="*/ 800663 h 1147600"/>
              <a:gd name="connsiteX16" fmla="*/ 46329 w 7953031"/>
              <a:gd name="connsiteY16" fmla="*/ 917701 h 1147600"/>
              <a:gd name="connsiteX17" fmla="*/ 121396 w 7953031"/>
              <a:gd name="connsiteY17" fmla="*/ 998204 h 1147600"/>
              <a:gd name="connsiteX18" fmla="*/ 71062 w 7953031"/>
              <a:gd name="connsiteY18" fmla="*/ 1107213 h 1147600"/>
              <a:gd name="connsiteX19" fmla="*/ 104399 w 7953031"/>
              <a:gd name="connsiteY19" fmla="*/ 1122295 h 1147600"/>
              <a:gd name="connsiteX20" fmla="*/ 98166 w 7953031"/>
              <a:gd name="connsiteY20" fmla="*/ 1142773 h 1147600"/>
              <a:gd name="connsiteX21" fmla="*/ 7855212 w 7953031"/>
              <a:gd name="connsiteY21" fmla="*/ 1147600 h 1147600"/>
              <a:gd name="connsiteX22" fmla="*/ 7929105 w 7953031"/>
              <a:gd name="connsiteY22" fmla="*/ 1094513 h 1147600"/>
              <a:gd name="connsiteX23" fmla="*/ 7840205 w 7953031"/>
              <a:gd name="connsiteY23" fmla="*/ 1031013 h 1147600"/>
              <a:gd name="connsiteX24" fmla="*/ 7953031 w 7953031"/>
              <a:gd name="connsiteY24" fmla="*/ 954813 h 1147600"/>
              <a:gd name="connsiteX25" fmla="*/ 7852905 w 7953031"/>
              <a:gd name="connsiteY25" fmla="*/ 878613 h 1147600"/>
              <a:gd name="connsiteX26" fmla="*/ 7891005 w 7953031"/>
              <a:gd name="connsiteY26" fmla="*/ 802413 h 1147600"/>
              <a:gd name="connsiteX27" fmla="*/ 7852905 w 7953031"/>
              <a:gd name="connsiteY27" fmla="*/ 726213 h 1147600"/>
              <a:gd name="connsiteX28" fmla="*/ 7840205 w 7953031"/>
              <a:gd name="connsiteY28" fmla="*/ 662713 h 1147600"/>
              <a:gd name="connsiteX29" fmla="*/ 7865605 w 7953031"/>
              <a:gd name="connsiteY29" fmla="*/ 611913 h 1147600"/>
              <a:gd name="connsiteX30" fmla="*/ 7908468 w 7953031"/>
              <a:gd name="connsiteY30" fmla="*/ 536506 h 1147600"/>
              <a:gd name="connsiteX31" fmla="*/ 7854539 w 7953031"/>
              <a:gd name="connsiteY31" fmla="*/ 491394 h 1147600"/>
              <a:gd name="connsiteX32" fmla="*/ 7827505 w 7953031"/>
              <a:gd name="connsiteY32" fmla="*/ 408713 h 1147600"/>
              <a:gd name="connsiteX33" fmla="*/ 7942202 w 7953031"/>
              <a:gd name="connsiteY33" fmla="*/ 339922 h 1147600"/>
              <a:gd name="connsiteX34" fmla="*/ 7852905 w 7953031"/>
              <a:gd name="connsiteY34" fmla="*/ 269013 h 1147600"/>
              <a:gd name="connsiteX35" fmla="*/ 7865605 w 7953031"/>
              <a:gd name="connsiteY35" fmla="*/ 180113 h 1147600"/>
              <a:gd name="connsiteX36" fmla="*/ 7931073 w 7953031"/>
              <a:gd name="connsiteY36" fmla="*/ 143908 h 1147600"/>
              <a:gd name="connsiteX37" fmla="*/ 7849984 w 7953031"/>
              <a:gd name="connsiteY37" fmla="*/ 93627 h 1147600"/>
              <a:gd name="connsiteX38" fmla="*/ 7938918 w 7953031"/>
              <a:gd name="connsiteY38" fmla="*/ 0 h 1147600"/>
              <a:gd name="connsiteX39" fmla="*/ 7649312 w 7953031"/>
              <a:gd name="connsiteY39" fmla="*/ 2313 h 1147600"/>
              <a:gd name="connsiteX0" fmla="*/ 7649312 w 7953031"/>
              <a:gd name="connsiteY0" fmla="*/ 2313 h 1147600"/>
              <a:gd name="connsiteX1" fmla="*/ 239458 w 7953031"/>
              <a:gd name="connsiteY1" fmla="*/ 2313 h 1147600"/>
              <a:gd name="connsiteX2" fmla="*/ 55334 w 7953031"/>
              <a:gd name="connsiteY2" fmla="*/ 1606 h 1147600"/>
              <a:gd name="connsiteX3" fmla="*/ 32321 w 7953031"/>
              <a:gd name="connsiteY3" fmla="*/ 99292 h 1147600"/>
              <a:gd name="connsiteX4" fmla="*/ 198062 w 7953031"/>
              <a:gd name="connsiteY4" fmla="*/ 192813 h 1147600"/>
              <a:gd name="connsiteX5" fmla="*/ 134562 w 7953031"/>
              <a:gd name="connsiteY5" fmla="*/ 192813 h 1147600"/>
              <a:gd name="connsiteX6" fmla="*/ 0 w 7953031"/>
              <a:gd name="connsiteY6" fmla="*/ 297059 h 1147600"/>
              <a:gd name="connsiteX7" fmla="*/ 67633 w 7953031"/>
              <a:gd name="connsiteY7" fmla="*/ 371569 h 1147600"/>
              <a:gd name="connsiteX8" fmla="*/ 60890 w 7953031"/>
              <a:gd name="connsiteY8" fmla="*/ 433481 h 1147600"/>
              <a:gd name="connsiteX9" fmla="*/ 105987 w 7953031"/>
              <a:gd name="connsiteY9" fmla="*/ 494438 h 1147600"/>
              <a:gd name="connsiteX10" fmla="*/ 115670 w 7953031"/>
              <a:gd name="connsiteY10" fmla="*/ 550163 h 1147600"/>
              <a:gd name="connsiteX11" fmla="*/ 14192 w 7953031"/>
              <a:gd name="connsiteY11" fmla="*/ 622199 h 1147600"/>
              <a:gd name="connsiteX12" fmla="*/ 159962 w 7953031"/>
              <a:gd name="connsiteY12" fmla="*/ 675413 h 1147600"/>
              <a:gd name="connsiteX13" fmla="*/ 147262 w 7953031"/>
              <a:gd name="connsiteY13" fmla="*/ 738913 h 1147600"/>
              <a:gd name="connsiteX14" fmla="*/ 192506 w 7953031"/>
              <a:gd name="connsiteY14" fmla="*/ 769869 h 1147600"/>
              <a:gd name="connsiteX15" fmla="*/ 26248 w 7953031"/>
              <a:gd name="connsiteY15" fmla="*/ 800663 h 1147600"/>
              <a:gd name="connsiteX16" fmla="*/ 46329 w 7953031"/>
              <a:gd name="connsiteY16" fmla="*/ 917701 h 1147600"/>
              <a:gd name="connsiteX17" fmla="*/ 121396 w 7953031"/>
              <a:gd name="connsiteY17" fmla="*/ 998204 h 1147600"/>
              <a:gd name="connsiteX18" fmla="*/ 71062 w 7953031"/>
              <a:gd name="connsiteY18" fmla="*/ 1107213 h 1147600"/>
              <a:gd name="connsiteX19" fmla="*/ 104399 w 7953031"/>
              <a:gd name="connsiteY19" fmla="*/ 1122295 h 1147600"/>
              <a:gd name="connsiteX20" fmla="*/ 98166 w 7953031"/>
              <a:gd name="connsiteY20" fmla="*/ 1142773 h 1147600"/>
              <a:gd name="connsiteX21" fmla="*/ 7855212 w 7953031"/>
              <a:gd name="connsiteY21" fmla="*/ 1147600 h 1147600"/>
              <a:gd name="connsiteX22" fmla="*/ 7929105 w 7953031"/>
              <a:gd name="connsiteY22" fmla="*/ 1094513 h 1147600"/>
              <a:gd name="connsiteX23" fmla="*/ 7840205 w 7953031"/>
              <a:gd name="connsiteY23" fmla="*/ 1031013 h 1147600"/>
              <a:gd name="connsiteX24" fmla="*/ 7953031 w 7953031"/>
              <a:gd name="connsiteY24" fmla="*/ 954813 h 1147600"/>
              <a:gd name="connsiteX25" fmla="*/ 7852905 w 7953031"/>
              <a:gd name="connsiteY25" fmla="*/ 878613 h 1147600"/>
              <a:gd name="connsiteX26" fmla="*/ 7891005 w 7953031"/>
              <a:gd name="connsiteY26" fmla="*/ 802413 h 1147600"/>
              <a:gd name="connsiteX27" fmla="*/ 7852905 w 7953031"/>
              <a:gd name="connsiteY27" fmla="*/ 726213 h 1147600"/>
              <a:gd name="connsiteX28" fmla="*/ 7840205 w 7953031"/>
              <a:gd name="connsiteY28" fmla="*/ 662713 h 1147600"/>
              <a:gd name="connsiteX29" fmla="*/ 7865605 w 7953031"/>
              <a:gd name="connsiteY29" fmla="*/ 611913 h 1147600"/>
              <a:gd name="connsiteX30" fmla="*/ 7908468 w 7953031"/>
              <a:gd name="connsiteY30" fmla="*/ 536506 h 1147600"/>
              <a:gd name="connsiteX31" fmla="*/ 7854539 w 7953031"/>
              <a:gd name="connsiteY31" fmla="*/ 491394 h 1147600"/>
              <a:gd name="connsiteX32" fmla="*/ 7827505 w 7953031"/>
              <a:gd name="connsiteY32" fmla="*/ 408713 h 1147600"/>
              <a:gd name="connsiteX33" fmla="*/ 7942202 w 7953031"/>
              <a:gd name="connsiteY33" fmla="*/ 339922 h 1147600"/>
              <a:gd name="connsiteX34" fmla="*/ 7852905 w 7953031"/>
              <a:gd name="connsiteY34" fmla="*/ 269013 h 1147600"/>
              <a:gd name="connsiteX35" fmla="*/ 7865605 w 7953031"/>
              <a:gd name="connsiteY35" fmla="*/ 180113 h 1147600"/>
              <a:gd name="connsiteX36" fmla="*/ 7931073 w 7953031"/>
              <a:gd name="connsiteY36" fmla="*/ 143908 h 1147600"/>
              <a:gd name="connsiteX37" fmla="*/ 7849984 w 7953031"/>
              <a:gd name="connsiteY37" fmla="*/ 93627 h 1147600"/>
              <a:gd name="connsiteX38" fmla="*/ 7938918 w 7953031"/>
              <a:gd name="connsiteY38" fmla="*/ 0 h 1147600"/>
              <a:gd name="connsiteX39" fmla="*/ 7649312 w 7953031"/>
              <a:gd name="connsiteY39" fmla="*/ 2313 h 1147600"/>
              <a:gd name="connsiteX0" fmla="*/ 7686707 w 7990426"/>
              <a:gd name="connsiteY0" fmla="*/ 2313 h 1147600"/>
              <a:gd name="connsiteX1" fmla="*/ 276853 w 7990426"/>
              <a:gd name="connsiteY1" fmla="*/ 2313 h 1147600"/>
              <a:gd name="connsiteX2" fmla="*/ 92729 w 7990426"/>
              <a:gd name="connsiteY2" fmla="*/ 1606 h 1147600"/>
              <a:gd name="connsiteX3" fmla="*/ 69716 w 7990426"/>
              <a:gd name="connsiteY3" fmla="*/ 99292 h 1147600"/>
              <a:gd name="connsiteX4" fmla="*/ 235457 w 7990426"/>
              <a:gd name="connsiteY4" fmla="*/ 192813 h 1147600"/>
              <a:gd name="connsiteX5" fmla="*/ 0 w 7990426"/>
              <a:gd name="connsiteY5" fmla="*/ 218040 h 1147600"/>
              <a:gd name="connsiteX6" fmla="*/ 37395 w 7990426"/>
              <a:gd name="connsiteY6" fmla="*/ 297059 h 1147600"/>
              <a:gd name="connsiteX7" fmla="*/ 105028 w 7990426"/>
              <a:gd name="connsiteY7" fmla="*/ 371569 h 1147600"/>
              <a:gd name="connsiteX8" fmla="*/ 98285 w 7990426"/>
              <a:gd name="connsiteY8" fmla="*/ 433481 h 1147600"/>
              <a:gd name="connsiteX9" fmla="*/ 143382 w 7990426"/>
              <a:gd name="connsiteY9" fmla="*/ 494438 h 1147600"/>
              <a:gd name="connsiteX10" fmla="*/ 153065 w 7990426"/>
              <a:gd name="connsiteY10" fmla="*/ 550163 h 1147600"/>
              <a:gd name="connsiteX11" fmla="*/ 51587 w 7990426"/>
              <a:gd name="connsiteY11" fmla="*/ 622199 h 1147600"/>
              <a:gd name="connsiteX12" fmla="*/ 197357 w 7990426"/>
              <a:gd name="connsiteY12" fmla="*/ 675413 h 1147600"/>
              <a:gd name="connsiteX13" fmla="*/ 184657 w 7990426"/>
              <a:gd name="connsiteY13" fmla="*/ 738913 h 1147600"/>
              <a:gd name="connsiteX14" fmla="*/ 229901 w 7990426"/>
              <a:gd name="connsiteY14" fmla="*/ 769869 h 1147600"/>
              <a:gd name="connsiteX15" fmla="*/ 63643 w 7990426"/>
              <a:gd name="connsiteY15" fmla="*/ 800663 h 1147600"/>
              <a:gd name="connsiteX16" fmla="*/ 83724 w 7990426"/>
              <a:gd name="connsiteY16" fmla="*/ 917701 h 1147600"/>
              <a:gd name="connsiteX17" fmla="*/ 158791 w 7990426"/>
              <a:gd name="connsiteY17" fmla="*/ 998204 h 1147600"/>
              <a:gd name="connsiteX18" fmla="*/ 108457 w 7990426"/>
              <a:gd name="connsiteY18" fmla="*/ 1107213 h 1147600"/>
              <a:gd name="connsiteX19" fmla="*/ 141794 w 7990426"/>
              <a:gd name="connsiteY19" fmla="*/ 1122295 h 1147600"/>
              <a:gd name="connsiteX20" fmla="*/ 135561 w 7990426"/>
              <a:gd name="connsiteY20" fmla="*/ 1142773 h 1147600"/>
              <a:gd name="connsiteX21" fmla="*/ 7892607 w 7990426"/>
              <a:gd name="connsiteY21" fmla="*/ 1147600 h 1147600"/>
              <a:gd name="connsiteX22" fmla="*/ 7966500 w 7990426"/>
              <a:gd name="connsiteY22" fmla="*/ 1094513 h 1147600"/>
              <a:gd name="connsiteX23" fmla="*/ 7877600 w 7990426"/>
              <a:gd name="connsiteY23" fmla="*/ 1031013 h 1147600"/>
              <a:gd name="connsiteX24" fmla="*/ 7990426 w 7990426"/>
              <a:gd name="connsiteY24" fmla="*/ 954813 h 1147600"/>
              <a:gd name="connsiteX25" fmla="*/ 7890300 w 7990426"/>
              <a:gd name="connsiteY25" fmla="*/ 878613 h 1147600"/>
              <a:gd name="connsiteX26" fmla="*/ 7928400 w 7990426"/>
              <a:gd name="connsiteY26" fmla="*/ 802413 h 1147600"/>
              <a:gd name="connsiteX27" fmla="*/ 7890300 w 7990426"/>
              <a:gd name="connsiteY27" fmla="*/ 726213 h 1147600"/>
              <a:gd name="connsiteX28" fmla="*/ 7877600 w 7990426"/>
              <a:gd name="connsiteY28" fmla="*/ 662713 h 1147600"/>
              <a:gd name="connsiteX29" fmla="*/ 7903000 w 7990426"/>
              <a:gd name="connsiteY29" fmla="*/ 611913 h 1147600"/>
              <a:gd name="connsiteX30" fmla="*/ 7945863 w 7990426"/>
              <a:gd name="connsiteY30" fmla="*/ 536506 h 1147600"/>
              <a:gd name="connsiteX31" fmla="*/ 7891934 w 7990426"/>
              <a:gd name="connsiteY31" fmla="*/ 491394 h 1147600"/>
              <a:gd name="connsiteX32" fmla="*/ 7864900 w 7990426"/>
              <a:gd name="connsiteY32" fmla="*/ 408713 h 1147600"/>
              <a:gd name="connsiteX33" fmla="*/ 7979597 w 7990426"/>
              <a:gd name="connsiteY33" fmla="*/ 339922 h 1147600"/>
              <a:gd name="connsiteX34" fmla="*/ 7890300 w 7990426"/>
              <a:gd name="connsiteY34" fmla="*/ 269013 h 1147600"/>
              <a:gd name="connsiteX35" fmla="*/ 7903000 w 7990426"/>
              <a:gd name="connsiteY35" fmla="*/ 180113 h 1147600"/>
              <a:gd name="connsiteX36" fmla="*/ 7968468 w 7990426"/>
              <a:gd name="connsiteY36" fmla="*/ 143908 h 1147600"/>
              <a:gd name="connsiteX37" fmla="*/ 7887379 w 7990426"/>
              <a:gd name="connsiteY37" fmla="*/ 93627 h 1147600"/>
              <a:gd name="connsiteX38" fmla="*/ 7976313 w 7990426"/>
              <a:gd name="connsiteY38" fmla="*/ 0 h 1147600"/>
              <a:gd name="connsiteX39" fmla="*/ 7686707 w 7990426"/>
              <a:gd name="connsiteY39" fmla="*/ 2313 h 1147600"/>
              <a:gd name="connsiteX0" fmla="*/ 7686707 w 7990426"/>
              <a:gd name="connsiteY0" fmla="*/ 2313 h 1147600"/>
              <a:gd name="connsiteX1" fmla="*/ 276853 w 7990426"/>
              <a:gd name="connsiteY1" fmla="*/ 2313 h 1147600"/>
              <a:gd name="connsiteX2" fmla="*/ 92729 w 7990426"/>
              <a:gd name="connsiteY2" fmla="*/ 1606 h 1147600"/>
              <a:gd name="connsiteX3" fmla="*/ 69716 w 7990426"/>
              <a:gd name="connsiteY3" fmla="*/ 99292 h 1147600"/>
              <a:gd name="connsiteX4" fmla="*/ 123685 w 7990426"/>
              <a:gd name="connsiteY4" fmla="*/ 167586 h 1147600"/>
              <a:gd name="connsiteX5" fmla="*/ 0 w 7990426"/>
              <a:gd name="connsiteY5" fmla="*/ 218040 h 1147600"/>
              <a:gd name="connsiteX6" fmla="*/ 37395 w 7990426"/>
              <a:gd name="connsiteY6" fmla="*/ 297059 h 1147600"/>
              <a:gd name="connsiteX7" fmla="*/ 105028 w 7990426"/>
              <a:gd name="connsiteY7" fmla="*/ 371569 h 1147600"/>
              <a:gd name="connsiteX8" fmla="*/ 98285 w 7990426"/>
              <a:gd name="connsiteY8" fmla="*/ 433481 h 1147600"/>
              <a:gd name="connsiteX9" fmla="*/ 143382 w 7990426"/>
              <a:gd name="connsiteY9" fmla="*/ 494438 h 1147600"/>
              <a:gd name="connsiteX10" fmla="*/ 153065 w 7990426"/>
              <a:gd name="connsiteY10" fmla="*/ 550163 h 1147600"/>
              <a:gd name="connsiteX11" fmla="*/ 51587 w 7990426"/>
              <a:gd name="connsiteY11" fmla="*/ 622199 h 1147600"/>
              <a:gd name="connsiteX12" fmla="*/ 197357 w 7990426"/>
              <a:gd name="connsiteY12" fmla="*/ 675413 h 1147600"/>
              <a:gd name="connsiteX13" fmla="*/ 184657 w 7990426"/>
              <a:gd name="connsiteY13" fmla="*/ 738913 h 1147600"/>
              <a:gd name="connsiteX14" fmla="*/ 229901 w 7990426"/>
              <a:gd name="connsiteY14" fmla="*/ 769869 h 1147600"/>
              <a:gd name="connsiteX15" fmla="*/ 63643 w 7990426"/>
              <a:gd name="connsiteY15" fmla="*/ 800663 h 1147600"/>
              <a:gd name="connsiteX16" fmla="*/ 83724 w 7990426"/>
              <a:gd name="connsiteY16" fmla="*/ 917701 h 1147600"/>
              <a:gd name="connsiteX17" fmla="*/ 158791 w 7990426"/>
              <a:gd name="connsiteY17" fmla="*/ 998204 h 1147600"/>
              <a:gd name="connsiteX18" fmla="*/ 108457 w 7990426"/>
              <a:gd name="connsiteY18" fmla="*/ 1107213 h 1147600"/>
              <a:gd name="connsiteX19" fmla="*/ 141794 w 7990426"/>
              <a:gd name="connsiteY19" fmla="*/ 1122295 h 1147600"/>
              <a:gd name="connsiteX20" fmla="*/ 135561 w 7990426"/>
              <a:gd name="connsiteY20" fmla="*/ 1142773 h 1147600"/>
              <a:gd name="connsiteX21" fmla="*/ 7892607 w 7990426"/>
              <a:gd name="connsiteY21" fmla="*/ 1147600 h 1147600"/>
              <a:gd name="connsiteX22" fmla="*/ 7966500 w 7990426"/>
              <a:gd name="connsiteY22" fmla="*/ 1094513 h 1147600"/>
              <a:gd name="connsiteX23" fmla="*/ 7877600 w 7990426"/>
              <a:gd name="connsiteY23" fmla="*/ 1031013 h 1147600"/>
              <a:gd name="connsiteX24" fmla="*/ 7990426 w 7990426"/>
              <a:gd name="connsiteY24" fmla="*/ 954813 h 1147600"/>
              <a:gd name="connsiteX25" fmla="*/ 7890300 w 7990426"/>
              <a:gd name="connsiteY25" fmla="*/ 878613 h 1147600"/>
              <a:gd name="connsiteX26" fmla="*/ 7928400 w 7990426"/>
              <a:gd name="connsiteY26" fmla="*/ 802413 h 1147600"/>
              <a:gd name="connsiteX27" fmla="*/ 7890300 w 7990426"/>
              <a:gd name="connsiteY27" fmla="*/ 726213 h 1147600"/>
              <a:gd name="connsiteX28" fmla="*/ 7877600 w 7990426"/>
              <a:gd name="connsiteY28" fmla="*/ 662713 h 1147600"/>
              <a:gd name="connsiteX29" fmla="*/ 7903000 w 7990426"/>
              <a:gd name="connsiteY29" fmla="*/ 611913 h 1147600"/>
              <a:gd name="connsiteX30" fmla="*/ 7945863 w 7990426"/>
              <a:gd name="connsiteY30" fmla="*/ 536506 h 1147600"/>
              <a:gd name="connsiteX31" fmla="*/ 7891934 w 7990426"/>
              <a:gd name="connsiteY31" fmla="*/ 491394 h 1147600"/>
              <a:gd name="connsiteX32" fmla="*/ 7864900 w 7990426"/>
              <a:gd name="connsiteY32" fmla="*/ 408713 h 1147600"/>
              <a:gd name="connsiteX33" fmla="*/ 7979597 w 7990426"/>
              <a:gd name="connsiteY33" fmla="*/ 339922 h 1147600"/>
              <a:gd name="connsiteX34" fmla="*/ 7890300 w 7990426"/>
              <a:gd name="connsiteY34" fmla="*/ 269013 h 1147600"/>
              <a:gd name="connsiteX35" fmla="*/ 7903000 w 7990426"/>
              <a:gd name="connsiteY35" fmla="*/ 180113 h 1147600"/>
              <a:gd name="connsiteX36" fmla="*/ 7968468 w 7990426"/>
              <a:gd name="connsiteY36" fmla="*/ 143908 h 1147600"/>
              <a:gd name="connsiteX37" fmla="*/ 7887379 w 7990426"/>
              <a:gd name="connsiteY37" fmla="*/ 93627 h 1147600"/>
              <a:gd name="connsiteX38" fmla="*/ 7976313 w 7990426"/>
              <a:gd name="connsiteY38" fmla="*/ 0 h 1147600"/>
              <a:gd name="connsiteX39" fmla="*/ 7686707 w 7990426"/>
              <a:gd name="connsiteY39" fmla="*/ 2313 h 1147600"/>
              <a:gd name="connsiteX0" fmla="*/ 7649312 w 7953031"/>
              <a:gd name="connsiteY0" fmla="*/ 2313 h 1147600"/>
              <a:gd name="connsiteX1" fmla="*/ 239458 w 7953031"/>
              <a:gd name="connsiteY1" fmla="*/ 2313 h 1147600"/>
              <a:gd name="connsiteX2" fmla="*/ 55334 w 7953031"/>
              <a:gd name="connsiteY2" fmla="*/ 1606 h 1147600"/>
              <a:gd name="connsiteX3" fmla="*/ 32321 w 7953031"/>
              <a:gd name="connsiteY3" fmla="*/ 99292 h 1147600"/>
              <a:gd name="connsiteX4" fmla="*/ 86290 w 7953031"/>
              <a:gd name="connsiteY4" fmla="*/ 167586 h 1147600"/>
              <a:gd name="connsiteX5" fmla="*/ 14192 w 7953031"/>
              <a:gd name="connsiteY5" fmla="*/ 233176 h 1147600"/>
              <a:gd name="connsiteX6" fmla="*/ 0 w 7953031"/>
              <a:gd name="connsiteY6" fmla="*/ 297059 h 1147600"/>
              <a:gd name="connsiteX7" fmla="*/ 67633 w 7953031"/>
              <a:gd name="connsiteY7" fmla="*/ 371569 h 1147600"/>
              <a:gd name="connsiteX8" fmla="*/ 60890 w 7953031"/>
              <a:gd name="connsiteY8" fmla="*/ 433481 h 1147600"/>
              <a:gd name="connsiteX9" fmla="*/ 105987 w 7953031"/>
              <a:gd name="connsiteY9" fmla="*/ 494438 h 1147600"/>
              <a:gd name="connsiteX10" fmla="*/ 115670 w 7953031"/>
              <a:gd name="connsiteY10" fmla="*/ 550163 h 1147600"/>
              <a:gd name="connsiteX11" fmla="*/ 14192 w 7953031"/>
              <a:gd name="connsiteY11" fmla="*/ 622199 h 1147600"/>
              <a:gd name="connsiteX12" fmla="*/ 159962 w 7953031"/>
              <a:gd name="connsiteY12" fmla="*/ 675413 h 1147600"/>
              <a:gd name="connsiteX13" fmla="*/ 147262 w 7953031"/>
              <a:gd name="connsiteY13" fmla="*/ 738913 h 1147600"/>
              <a:gd name="connsiteX14" fmla="*/ 192506 w 7953031"/>
              <a:gd name="connsiteY14" fmla="*/ 769869 h 1147600"/>
              <a:gd name="connsiteX15" fmla="*/ 26248 w 7953031"/>
              <a:gd name="connsiteY15" fmla="*/ 800663 h 1147600"/>
              <a:gd name="connsiteX16" fmla="*/ 46329 w 7953031"/>
              <a:gd name="connsiteY16" fmla="*/ 917701 h 1147600"/>
              <a:gd name="connsiteX17" fmla="*/ 121396 w 7953031"/>
              <a:gd name="connsiteY17" fmla="*/ 998204 h 1147600"/>
              <a:gd name="connsiteX18" fmla="*/ 71062 w 7953031"/>
              <a:gd name="connsiteY18" fmla="*/ 1107213 h 1147600"/>
              <a:gd name="connsiteX19" fmla="*/ 104399 w 7953031"/>
              <a:gd name="connsiteY19" fmla="*/ 1122295 h 1147600"/>
              <a:gd name="connsiteX20" fmla="*/ 98166 w 7953031"/>
              <a:gd name="connsiteY20" fmla="*/ 1142773 h 1147600"/>
              <a:gd name="connsiteX21" fmla="*/ 7855212 w 7953031"/>
              <a:gd name="connsiteY21" fmla="*/ 1147600 h 1147600"/>
              <a:gd name="connsiteX22" fmla="*/ 7929105 w 7953031"/>
              <a:gd name="connsiteY22" fmla="*/ 1094513 h 1147600"/>
              <a:gd name="connsiteX23" fmla="*/ 7840205 w 7953031"/>
              <a:gd name="connsiteY23" fmla="*/ 1031013 h 1147600"/>
              <a:gd name="connsiteX24" fmla="*/ 7953031 w 7953031"/>
              <a:gd name="connsiteY24" fmla="*/ 954813 h 1147600"/>
              <a:gd name="connsiteX25" fmla="*/ 7852905 w 7953031"/>
              <a:gd name="connsiteY25" fmla="*/ 878613 h 1147600"/>
              <a:gd name="connsiteX26" fmla="*/ 7891005 w 7953031"/>
              <a:gd name="connsiteY26" fmla="*/ 802413 h 1147600"/>
              <a:gd name="connsiteX27" fmla="*/ 7852905 w 7953031"/>
              <a:gd name="connsiteY27" fmla="*/ 726213 h 1147600"/>
              <a:gd name="connsiteX28" fmla="*/ 7840205 w 7953031"/>
              <a:gd name="connsiteY28" fmla="*/ 662713 h 1147600"/>
              <a:gd name="connsiteX29" fmla="*/ 7865605 w 7953031"/>
              <a:gd name="connsiteY29" fmla="*/ 611913 h 1147600"/>
              <a:gd name="connsiteX30" fmla="*/ 7908468 w 7953031"/>
              <a:gd name="connsiteY30" fmla="*/ 536506 h 1147600"/>
              <a:gd name="connsiteX31" fmla="*/ 7854539 w 7953031"/>
              <a:gd name="connsiteY31" fmla="*/ 491394 h 1147600"/>
              <a:gd name="connsiteX32" fmla="*/ 7827505 w 7953031"/>
              <a:gd name="connsiteY32" fmla="*/ 408713 h 1147600"/>
              <a:gd name="connsiteX33" fmla="*/ 7942202 w 7953031"/>
              <a:gd name="connsiteY33" fmla="*/ 339922 h 1147600"/>
              <a:gd name="connsiteX34" fmla="*/ 7852905 w 7953031"/>
              <a:gd name="connsiteY34" fmla="*/ 269013 h 1147600"/>
              <a:gd name="connsiteX35" fmla="*/ 7865605 w 7953031"/>
              <a:gd name="connsiteY35" fmla="*/ 180113 h 1147600"/>
              <a:gd name="connsiteX36" fmla="*/ 7931073 w 7953031"/>
              <a:gd name="connsiteY36" fmla="*/ 143908 h 1147600"/>
              <a:gd name="connsiteX37" fmla="*/ 7849984 w 7953031"/>
              <a:gd name="connsiteY37" fmla="*/ 93627 h 1147600"/>
              <a:gd name="connsiteX38" fmla="*/ 7938918 w 7953031"/>
              <a:gd name="connsiteY38" fmla="*/ 0 h 1147600"/>
              <a:gd name="connsiteX39" fmla="*/ 7649312 w 7953031"/>
              <a:gd name="connsiteY39" fmla="*/ 2313 h 1147600"/>
              <a:gd name="connsiteX0" fmla="*/ 7688404 w 7992123"/>
              <a:gd name="connsiteY0" fmla="*/ 2313 h 1147600"/>
              <a:gd name="connsiteX1" fmla="*/ 278550 w 7992123"/>
              <a:gd name="connsiteY1" fmla="*/ 2313 h 1147600"/>
              <a:gd name="connsiteX2" fmla="*/ 94426 w 7992123"/>
              <a:gd name="connsiteY2" fmla="*/ 1606 h 1147600"/>
              <a:gd name="connsiteX3" fmla="*/ 71413 w 7992123"/>
              <a:gd name="connsiteY3" fmla="*/ 99292 h 1147600"/>
              <a:gd name="connsiteX4" fmla="*/ 125382 w 7992123"/>
              <a:gd name="connsiteY4" fmla="*/ 167586 h 1147600"/>
              <a:gd name="connsiteX5" fmla="*/ 53284 w 7992123"/>
              <a:gd name="connsiteY5" fmla="*/ 233176 h 1147600"/>
              <a:gd name="connsiteX6" fmla="*/ 39092 w 7992123"/>
              <a:gd name="connsiteY6" fmla="*/ 297059 h 1147600"/>
              <a:gd name="connsiteX7" fmla="*/ 106725 w 7992123"/>
              <a:gd name="connsiteY7" fmla="*/ 371569 h 1147600"/>
              <a:gd name="connsiteX8" fmla="*/ 99982 w 7992123"/>
              <a:gd name="connsiteY8" fmla="*/ 433481 h 1147600"/>
              <a:gd name="connsiteX9" fmla="*/ 145079 w 7992123"/>
              <a:gd name="connsiteY9" fmla="*/ 494438 h 1147600"/>
              <a:gd name="connsiteX10" fmla="*/ 0 w 7992123"/>
              <a:gd name="connsiteY10" fmla="*/ 532504 h 1147600"/>
              <a:gd name="connsiteX11" fmla="*/ 53284 w 7992123"/>
              <a:gd name="connsiteY11" fmla="*/ 622199 h 1147600"/>
              <a:gd name="connsiteX12" fmla="*/ 199054 w 7992123"/>
              <a:gd name="connsiteY12" fmla="*/ 675413 h 1147600"/>
              <a:gd name="connsiteX13" fmla="*/ 186354 w 7992123"/>
              <a:gd name="connsiteY13" fmla="*/ 738913 h 1147600"/>
              <a:gd name="connsiteX14" fmla="*/ 231598 w 7992123"/>
              <a:gd name="connsiteY14" fmla="*/ 769869 h 1147600"/>
              <a:gd name="connsiteX15" fmla="*/ 65340 w 7992123"/>
              <a:gd name="connsiteY15" fmla="*/ 800663 h 1147600"/>
              <a:gd name="connsiteX16" fmla="*/ 85421 w 7992123"/>
              <a:gd name="connsiteY16" fmla="*/ 917701 h 1147600"/>
              <a:gd name="connsiteX17" fmla="*/ 160488 w 7992123"/>
              <a:gd name="connsiteY17" fmla="*/ 998204 h 1147600"/>
              <a:gd name="connsiteX18" fmla="*/ 110154 w 7992123"/>
              <a:gd name="connsiteY18" fmla="*/ 1107213 h 1147600"/>
              <a:gd name="connsiteX19" fmla="*/ 143491 w 7992123"/>
              <a:gd name="connsiteY19" fmla="*/ 1122295 h 1147600"/>
              <a:gd name="connsiteX20" fmla="*/ 137258 w 7992123"/>
              <a:gd name="connsiteY20" fmla="*/ 1142773 h 1147600"/>
              <a:gd name="connsiteX21" fmla="*/ 7894304 w 7992123"/>
              <a:gd name="connsiteY21" fmla="*/ 1147600 h 1147600"/>
              <a:gd name="connsiteX22" fmla="*/ 7968197 w 7992123"/>
              <a:gd name="connsiteY22" fmla="*/ 1094513 h 1147600"/>
              <a:gd name="connsiteX23" fmla="*/ 7879297 w 7992123"/>
              <a:gd name="connsiteY23" fmla="*/ 1031013 h 1147600"/>
              <a:gd name="connsiteX24" fmla="*/ 7992123 w 7992123"/>
              <a:gd name="connsiteY24" fmla="*/ 954813 h 1147600"/>
              <a:gd name="connsiteX25" fmla="*/ 7891997 w 7992123"/>
              <a:gd name="connsiteY25" fmla="*/ 878613 h 1147600"/>
              <a:gd name="connsiteX26" fmla="*/ 7930097 w 7992123"/>
              <a:gd name="connsiteY26" fmla="*/ 802413 h 1147600"/>
              <a:gd name="connsiteX27" fmla="*/ 7891997 w 7992123"/>
              <a:gd name="connsiteY27" fmla="*/ 726213 h 1147600"/>
              <a:gd name="connsiteX28" fmla="*/ 7879297 w 7992123"/>
              <a:gd name="connsiteY28" fmla="*/ 662713 h 1147600"/>
              <a:gd name="connsiteX29" fmla="*/ 7904697 w 7992123"/>
              <a:gd name="connsiteY29" fmla="*/ 611913 h 1147600"/>
              <a:gd name="connsiteX30" fmla="*/ 7947560 w 7992123"/>
              <a:gd name="connsiteY30" fmla="*/ 536506 h 1147600"/>
              <a:gd name="connsiteX31" fmla="*/ 7893631 w 7992123"/>
              <a:gd name="connsiteY31" fmla="*/ 491394 h 1147600"/>
              <a:gd name="connsiteX32" fmla="*/ 7866597 w 7992123"/>
              <a:gd name="connsiteY32" fmla="*/ 408713 h 1147600"/>
              <a:gd name="connsiteX33" fmla="*/ 7981294 w 7992123"/>
              <a:gd name="connsiteY33" fmla="*/ 339922 h 1147600"/>
              <a:gd name="connsiteX34" fmla="*/ 7891997 w 7992123"/>
              <a:gd name="connsiteY34" fmla="*/ 269013 h 1147600"/>
              <a:gd name="connsiteX35" fmla="*/ 7904697 w 7992123"/>
              <a:gd name="connsiteY35" fmla="*/ 180113 h 1147600"/>
              <a:gd name="connsiteX36" fmla="*/ 7970165 w 7992123"/>
              <a:gd name="connsiteY36" fmla="*/ 143908 h 1147600"/>
              <a:gd name="connsiteX37" fmla="*/ 7889076 w 7992123"/>
              <a:gd name="connsiteY37" fmla="*/ 93627 h 1147600"/>
              <a:gd name="connsiteX38" fmla="*/ 7978010 w 7992123"/>
              <a:gd name="connsiteY38" fmla="*/ 0 h 1147600"/>
              <a:gd name="connsiteX39" fmla="*/ 7688404 w 7992123"/>
              <a:gd name="connsiteY39" fmla="*/ 2313 h 1147600"/>
              <a:gd name="connsiteX0" fmla="*/ 7688404 w 7992123"/>
              <a:gd name="connsiteY0" fmla="*/ 2313 h 1147600"/>
              <a:gd name="connsiteX1" fmla="*/ 278550 w 7992123"/>
              <a:gd name="connsiteY1" fmla="*/ 2313 h 1147600"/>
              <a:gd name="connsiteX2" fmla="*/ 94426 w 7992123"/>
              <a:gd name="connsiteY2" fmla="*/ 1606 h 1147600"/>
              <a:gd name="connsiteX3" fmla="*/ 71413 w 7992123"/>
              <a:gd name="connsiteY3" fmla="*/ 99292 h 1147600"/>
              <a:gd name="connsiteX4" fmla="*/ 125382 w 7992123"/>
              <a:gd name="connsiteY4" fmla="*/ 167586 h 1147600"/>
              <a:gd name="connsiteX5" fmla="*/ 53284 w 7992123"/>
              <a:gd name="connsiteY5" fmla="*/ 233176 h 1147600"/>
              <a:gd name="connsiteX6" fmla="*/ 39092 w 7992123"/>
              <a:gd name="connsiteY6" fmla="*/ 297059 h 1147600"/>
              <a:gd name="connsiteX7" fmla="*/ 106725 w 7992123"/>
              <a:gd name="connsiteY7" fmla="*/ 371569 h 1147600"/>
              <a:gd name="connsiteX8" fmla="*/ 99982 w 7992123"/>
              <a:gd name="connsiteY8" fmla="*/ 433481 h 1147600"/>
              <a:gd name="connsiteX9" fmla="*/ 119286 w 7992123"/>
              <a:gd name="connsiteY9" fmla="*/ 464166 h 1147600"/>
              <a:gd name="connsiteX10" fmla="*/ 0 w 7992123"/>
              <a:gd name="connsiteY10" fmla="*/ 532504 h 1147600"/>
              <a:gd name="connsiteX11" fmla="*/ 53284 w 7992123"/>
              <a:gd name="connsiteY11" fmla="*/ 622199 h 1147600"/>
              <a:gd name="connsiteX12" fmla="*/ 199054 w 7992123"/>
              <a:gd name="connsiteY12" fmla="*/ 675413 h 1147600"/>
              <a:gd name="connsiteX13" fmla="*/ 186354 w 7992123"/>
              <a:gd name="connsiteY13" fmla="*/ 738913 h 1147600"/>
              <a:gd name="connsiteX14" fmla="*/ 231598 w 7992123"/>
              <a:gd name="connsiteY14" fmla="*/ 769869 h 1147600"/>
              <a:gd name="connsiteX15" fmla="*/ 65340 w 7992123"/>
              <a:gd name="connsiteY15" fmla="*/ 800663 h 1147600"/>
              <a:gd name="connsiteX16" fmla="*/ 85421 w 7992123"/>
              <a:gd name="connsiteY16" fmla="*/ 917701 h 1147600"/>
              <a:gd name="connsiteX17" fmla="*/ 160488 w 7992123"/>
              <a:gd name="connsiteY17" fmla="*/ 998204 h 1147600"/>
              <a:gd name="connsiteX18" fmla="*/ 110154 w 7992123"/>
              <a:gd name="connsiteY18" fmla="*/ 1107213 h 1147600"/>
              <a:gd name="connsiteX19" fmla="*/ 143491 w 7992123"/>
              <a:gd name="connsiteY19" fmla="*/ 1122295 h 1147600"/>
              <a:gd name="connsiteX20" fmla="*/ 137258 w 7992123"/>
              <a:gd name="connsiteY20" fmla="*/ 1142773 h 1147600"/>
              <a:gd name="connsiteX21" fmla="*/ 7894304 w 7992123"/>
              <a:gd name="connsiteY21" fmla="*/ 1147600 h 1147600"/>
              <a:gd name="connsiteX22" fmla="*/ 7968197 w 7992123"/>
              <a:gd name="connsiteY22" fmla="*/ 1094513 h 1147600"/>
              <a:gd name="connsiteX23" fmla="*/ 7879297 w 7992123"/>
              <a:gd name="connsiteY23" fmla="*/ 1031013 h 1147600"/>
              <a:gd name="connsiteX24" fmla="*/ 7992123 w 7992123"/>
              <a:gd name="connsiteY24" fmla="*/ 954813 h 1147600"/>
              <a:gd name="connsiteX25" fmla="*/ 7891997 w 7992123"/>
              <a:gd name="connsiteY25" fmla="*/ 878613 h 1147600"/>
              <a:gd name="connsiteX26" fmla="*/ 7930097 w 7992123"/>
              <a:gd name="connsiteY26" fmla="*/ 802413 h 1147600"/>
              <a:gd name="connsiteX27" fmla="*/ 7891997 w 7992123"/>
              <a:gd name="connsiteY27" fmla="*/ 726213 h 1147600"/>
              <a:gd name="connsiteX28" fmla="*/ 7879297 w 7992123"/>
              <a:gd name="connsiteY28" fmla="*/ 662713 h 1147600"/>
              <a:gd name="connsiteX29" fmla="*/ 7904697 w 7992123"/>
              <a:gd name="connsiteY29" fmla="*/ 611913 h 1147600"/>
              <a:gd name="connsiteX30" fmla="*/ 7947560 w 7992123"/>
              <a:gd name="connsiteY30" fmla="*/ 536506 h 1147600"/>
              <a:gd name="connsiteX31" fmla="*/ 7893631 w 7992123"/>
              <a:gd name="connsiteY31" fmla="*/ 491394 h 1147600"/>
              <a:gd name="connsiteX32" fmla="*/ 7866597 w 7992123"/>
              <a:gd name="connsiteY32" fmla="*/ 408713 h 1147600"/>
              <a:gd name="connsiteX33" fmla="*/ 7981294 w 7992123"/>
              <a:gd name="connsiteY33" fmla="*/ 339922 h 1147600"/>
              <a:gd name="connsiteX34" fmla="*/ 7891997 w 7992123"/>
              <a:gd name="connsiteY34" fmla="*/ 269013 h 1147600"/>
              <a:gd name="connsiteX35" fmla="*/ 7904697 w 7992123"/>
              <a:gd name="connsiteY35" fmla="*/ 180113 h 1147600"/>
              <a:gd name="connsiteX36" fmla="*/ 7970165 w 7992123"/>
              <a:gd name="connsiteY36" fmla="*/ 143908 h 1147600"/>
              <a:gd name="connsiteX37" fmla="*/ 7889076 w 7992123"/>
              <a:gd name="connsiteY37" fmla="*/ 93627 h 1147600"/>
              <a:gd name="connsiteX38" fmla="*/ 7978010 w 7992123"/>
              <a:gd name="connsiteY38" fmla="*/ 0 h 1147600"/>
              <a:gd name="connsiteX39" fmla="*/ 7688404 w 7992123"/>
              <a:gd name="connsiteY39" fmla="*/ 2313 h 1147600"/>
              <a:gd name="connsiteX0" fmla="*/ 7688404 w 7992123"/>
              <a:gd name="connsiteY0" fmla="*/ 2313 h 1147600"/>
              <a:gd name="connsiteX1" fmla="*/ 278550 w 7992123"/>
              <a:gd name="connsiteY1" fmla="*/ 2313 h 1147600"/>
              <a:gd name="connsiteX2" fmla="*/ 94426 w 7992123"/>
              <a:gd name="connsiteY2" fmla="*/ 1606 h 1147600"/>
              <a:gd name="connsiteX3" fmla="*/ 71413 w 7992123"/>
              <a:gd name="connsiteY3" fmla="*/ 99292 h 1147600"/>
              <a:gd name="connsiteX4" fmla="*/ 125382 w 7992123"/>
              <a:gd name="connsiteY4" fmla="*/ 167586 h 1147600"/>
              <a:gd name="connsiteX5" fmla="*/ 53284 w 7992123"/>
              <a:gd name="connsiteY5" fmla="*/ 233176 h 1147600"/>
              <a:gd name="connsiteX6" fmla="*/ 39092 w 7992123"/>
              <a:gd name="connsiteY6" fmla="*/ 297059 h 1147600"/>
              <a:gd name="connsiteX7" fmla="*/ 106725 w 7992123"/>
              <a:gd name="connsiteY7" fmla="*/ 371569 h 1147600"/>
              <a:gd name="connsiteX8" fmla="*/ 99982 w 7992123"/>
              <a:gd name="connsiteY8" fmla="*/ 433481 h 1147600"/>
              <a:gd name="connsiteX9" fmla="*/ 119286 w 7992123"/>
              <a:gd name="connsiteY9" fmla="*/ 464166 h 1147600"/>
              <a:gd name="connsiteX10" fmla="*/ 0 w 7992123"/>
              <a:gd name="connsiteY10" fmla="*/ 532504 h 1147600"/>
              <a:gd name="connsiteX11" fmla="*/ 53284 w 7992123"/>
              <a:gd name="connsiteY11" fmla="*/ 622199 h 1147600"/>
              <a:gd name="connsiteX12" fmla="*/ 199054 w 7992123"/>
              <a:gd name="connsiteY12" fmla="*/ 675413 h 1147600"/>
              <a:gd name="connsiteX13" fmla="*/ 40190 w 7992123"/>
              <a:gd name="connsiteY13" fmla="*/ 721254 h 1147600"/>
              <a:gd name="connsiteX14" fmla="*/ 231598 w 7992123"/>
              <a:gd name="connsiteY14" fmla="*/ 769869 h 1147600"/>
              <a:gd name="connsiteX15" fmla="*/ 65340 w 7992123"/>
              <a:gd name="connsiteY15" fmla="*/ 800663 h 1147600"/>
              <a:gd name="connsiteX16" fmla="*/ 85421 w 7992123"/>
              <a:gd name="connsiteY16" fmla="*/ 917701 h 1147600"/>
              <a:gd name="connsiteX17" fmla="*/ 160488 w 7992123"/>
              <a:gd name="connsiteY17" fmla="*/ 998204 h 1147600"/>
              <a:gd name="connsiteX18" fmla="*/ 110154 w 7992123"/>
              <a:gd name="connsiteY18" fmla="*/ 1107213 h 1147600"/>
              <a:gd name="connsiteX19" fmla="*/ 143491 w 7992123"/>
              <a:gd name="connsiteY19" fmla="*/ 1122295 h 1147600"/>
              <a:gd name="connsiteX20" fmla="*/ 137258 w 7992123"/>
              <a:gd name="connsiteY20" fmla="*/ 1142773 h 1147600"/>
              <a:gd name="connsiteX21" fmla="*/ 7894304 w 7992123"/>
              <a:gd name="connsiteY21" fmla="*/ 1147600 h 1147600"/>
              <a:gd name="connsiteX22" fmla="*/ 7968197 w 7992123"/>
              <a:gd name="connsiteY22" fmla="*/ 1094513 h 1147600"/>
              <a:gd name="connsiteX23" fmla="*/ 7879297 w 7992123"/>
              <a:gd name="connsiteY23" fmla="*/ 1031013 h 1147600"/>
              <a:gd name="connsiteX24" fmla="*/ 7992123 w 7992123"/>
              <a:gd name="connsiteY24" fmla="*/ 954813 h 1147600"/>
              <a:gd name="connsiteX25" fmla="*/ 7891997 w 7992123"/>
              <a:gd name="connsiteY25" fmla="*/ 878613 h 1147600"/>
              <a:gd name="connsiteX26" fmla="*/ 7930097 w 7992123"/>
              <a:gd name="connsiteY26" fmla="*/ 802413 h 1147600"/>
              <a:gd name="connsiteX27" fmla="*/ 7891997 w 7992123"/>
              <a:gd name="connsiteY27" fmla="*/ 726213 h 1147600"/>
              <a:gd name="connsiteX28" fmla="*/ 7879297 w 7992123"/>
              <a:gd name="connsiteY28" fmla="*/ 662713 h 1147600"/>
              <a:gd name="connsiteX29" fmla="*/ 7904697 w 7992123"/>
              <a:gd name="connsiteY29" fmla="*/ 611913 h 1147600"/>
              <a:gd name="connsiteX30" fmla="*/ 7947560 w 7992123"/>
              <a:gd name="connsiteY30" fmla="*/ 536506 h 1147600"/>
              <a:gd name="connsiteX31" fmla="*/ 7893631 w 7992123"/>
              <a:gd name="connsiteY31" fmla="*/ 491394 h 1147600"/>
              <a:gd name="connsiteX32" fmla="*/ 7866597 w 7992123"/>
              <a:gd name="connsiteY32" fmla="*/ 408713 h 1147600"/>
              <a:gd name="connsiteX33" fmla="*/ 7981294 w 7992123"/>
              <a:gd name="connsiteY33" fmla="*/ 339922 h 1147600"/>
              <a:gd name="connsiteX34" fmla="*/ 7891997 w 7992123"/>
              <a:gd name="connsiteY34" fmla="*/ 269013 h 1147600"/>
              <a:gd name="connsiteX35" fmla="*/ 7904697 w 7992123"/>
              <a:gd name="connsiteY35" fmla="*/ 180113 h 1147600"/>
              <a:gd name="connsiteX36" fmla="*/ 7970165 w 7992123"/>
              <a:gd name="connsiteY36" fmla="*/ 143908 h 1147600"/>
              <a:gd name="connsiteX37" fmla="*/ 7889076 w 7992123"/>
              <a:gd name="connsiteY37" fmla="*/ 93627 h 1147600"/>
              <a:gd name="connsiteX38" fmla="*/ 7978010 w 7992123"/>
              <a:gd name="connsiteY38" fmla="*/ 0 h 1147600"/>
              <a:gd name="connsiteX39" fmla="*/ 7688404 w 7992123"/>
              <a:gd name="connsiteY39" fmla="*/ 2313 h 1147600"/>
              <a:gd name="connsiteX0" fmla="*/ 7688404 w 7992123"/>
              <a:gd name="connsiteY0" fmla="*/ 2313 h 1147600"/>
              <a:gd name="connsiteX1" fmla="*/ 278550 w 7992123"/>
              <a:gd name="connsiteY1" fmla="*/ 2313 h 1147600"/>
              <a:gd name="connsiteX2" fmla="*/ 94426 w 7992123"/>
              <a:gd name="connsiteY2" fmla="*/ 1606 h 1147600"/>
              <a:gd name="connsiteX3" fmla="*/ 71413 w 7992123"/>
              <a:gd name="connsiteY3" fmla="*/ 99292 h 1147600"/>
              <a:gd name="connsiteX4" fmla="*/ 125382 w 7992123"/>
              <a:gd name="connsiteY4" fmla="*/ 167586 h 1147600"/>
              <a:gd name="connsiteX5" fmla="*/ 53284 w 7992123"/>
              <a:gd name="connsiteY5" fmla="*/ 233176 h 1147600"/>
              <a:gd name="connsiteX6" fmla="*/ 39092 w 7992123"/>
              <a:gd name="connsiteY6" fmla="*/ 297059 h 1147600"/>
              <a:gd name="connsiteX7" fmla="*/ 106725 w 7992123"/>
              <a:gd name="connsiteY7" fmla="*/ 371569 h 1147600"/>
              <a:gd name="connsiteX8" fmla="*/ 99982 w 7992123"/>
              <a:gd name="connsiteY8" fmla="*/ 433481 h 1147600"/>
              <a:gd name="connsiteX9" fmla="*/ 119286 w 7992123"/>
              <a:gd name="connsiteY9" fmla="*/ 464166 h 1147600"/>
              <a:gd name="connsiteX10" fmla="*/ 0 w 7992123"/>
              <a:gd name="connsiteY10" fmla="*/ 532504 h 1147600"/>
              <a:gd name="connsiteX11" fmla="*/ 53284 w 7992123"/>
              <a:gd name="connsiteY11" fmla="*/ 622199 h 1147600"/>
              <a:gd name="connsiteX12" fmla="*/ 78684 w 7992123"/>
              <a:gd name="connsiteY12" fmla="*/ 665322 h 1147600"/>
              <a:gd name="connsiteX13" fmla="*/ 40190 w 7992123"/>
              <a:gd name="connsiteY13" fmla="*/ 721254 h 1147600"/>
              <a:gd name="connsiteX14" fmla="*/ 231598 w 7992123"/>
              <a:gd name="connsiteY14" fmla="*/ 769869 h 1147600"/>
              <a:gd name="connsiteX15" fmla="*/ 65340 w 7992123"/>
              <a:gd name="connsiteY15" fmla="*/ 800663 h 1147600"/>
              <a:gd name="connsiteX16" fmla="*/ 85421 w 7992123"/>
              <a:gd name="connsiteY16" fmla="*/ 917701 h 1147600"/>
              <a:gd name="connsiteX17" fmla="*/ 160488 w 7992123"/>
              <a:gd name="connsiteY17" fmla="*/ 998204 h 1147600"/>
              <a:gd name="connsiteX18" fmla="*/ 110154 w 7992123"/>
              <a:gd name="connsiteY18" fmla="*/ 1107213 h 1147600"/>
              <a:gd name="connsiteX19" fmla="*/ 143491 w 7992123"/>
              <a:gd name="connsiteY19" fmla="*/ 1122295 h 1147600"/>
              <a:gd name="connsiteX20" fmla="*/ 137258 w 7992123"/>
              <a:gd name="connsiteY20" fmla="*/ 1142773 h 1147600"/>
              <a:gd name="connsiteX21" fmla="*/ 7894304 w 7992123"/>
              <a:gd name="connsiteY21" fmla="*/ 1147600 h 1147600"/>
              <a:gd name="connsiteX22" fmla="*/ 7968197 w 7992123"/>
              <a:gd name="connsiteY22" fmla="*/ 1094513 h 1147600"/>
              <a:gd name="connsiteX23" fmla="*/ 7879297 w 7992123"/>
              <a:gd name="connsiteY23" fmla="*/ 1031013 h 1147600"/>
              <a:gd name="connsiteX24" fmla="*/ 7992123 w 7992123"/>
              <a:gd name="connsiteY24" fmla="*/ 954813 h 1147600"/>
              <a:gd name="connsiteX25" fmla="*/ 7891997 w 7992123"/>
              <a:gd name="connsiteY25" fmla="*/ 878613 h 1147600"/>
              <a:gd name="connsiteX26" fmla="*/ 7930097 w 7992123"/>
              <a:gd name="connsiteY26" fmla="*/ 802413 h 1147600"/>
              <a:gd name="connsiteX27" fmla="*/ 7891997 w 7992123"/>
              <a:gd name="connsiteY27" fmla="*/ 726213 h 1147600"/>
              <a:gd name="connsiteX28" fmla="*/ 7879297 w 7992123"/>
              <a:gd name="connsiteY28" fmla="*/ 662713 h 1147600"/>
              <a:gd name="connsiteX29" fmla="*/ 7904697 w 7992123"/>
              <a:gd name="connsiteY29" fmla="*/ 611913 h 1147600"/>
              <a:gd name="connsiteX30" fmla="*/ 7947560 w 7992123"/>
              <a:gd name="connsiteY30" fmla="*/ 536506 h 1147600"/>
              <a:gd name="connsiteX31" fmla="*/ 7893631 w 7992123"/>
              <a:gd name="connsiteY31" fmla="*/ 491394 h 1147600"/>
              <a:gd name="connsiteX32" fmla="*/ 7866597 w 7992123"/>
              <a:gd name="connsiteY32" fmla="*/ 408713 h 1147600"/>
              <a:gd name="connsiteX33" fmla="*/ 7981294 w 7992123"/>
              <a:gd name="connsiteY33" fmla="*/ 339922 h 1147600"/>
              <a:gd name="connsiteX34" fmla="*/ 7891997 w 7992123"/>
              <a:gd name="connsiteY34" fmla="*/ 269013 h 1147600"/>
              <a:gd name="connsiteX35" fmla="*/ 7904697 w 7992123"/>
              <a:gd name="connsiteY35" fmla="*/ 180113 h 1147600"/>
              <a:gd name="connsiteX36" fmla="*/ 7970165 w 7992123"/>
              <a:gd name="connsiteY36" fmla="*/ 143908 h 1147600"/>
              <a:gd name="connsiteX37" fmla="*/ 7889076 w 7992123"/>
              <a:gd name="connsiteY37" fmla="*/ 93627 h 1147600"/>
              <a:gd name="connsiteX38" fmla="*/ 7978010 w 7992123"/>
              <a:gd name="connsiteY38" fmla="*/ 0 h 1147600"/>
              <a:gd name="connsiteX39" fmla="*/ 7688404 w 7992123"/>
              <a:gd name="connsiteY39" fmla="*/ 2313 h 1147600"/>
              <a:gd name="connsiteX0" fmla="*/ 7688404 w 7992123"/>
              <a:gd name="connsiteY0" fmla="*/ 2313 h 1147600"/>
              <a:gd name="connsiteX1" fmla="*/ 278550 w 7992123"/>
              <a:gd name="connsiteY1" fmla="*/ 2313 h 1147600"/>
              <a:gd name="connsiteX2" fmla="*/ 94426 w 7992123"/>
              <a:gd name="connsiteY2" fmla="*/ 1606 h 1147600"/>
              <a:gd name="connsiteX3" fmla="*/ 71413 w 7992123"/>
              <a:gd name="connsiteY3" fmla="*/ 99292 h 1147600"/>
              <a:gd name="connsiteX4" fmla="*/ 125382 w 7992123"/>
              <a:gd name="connsiteY4" fmla="*/ 167586 h 1147600"/>
              <a:gd name="connsiteX5" fmla="*/ 53284 w 7992123"/>
              <a:gd name="connsiteY5" fmla="*/ 233176 h 1147600"/>
              <a:gd name="connsiteX6" fmla="*/ 39092 w 7992123"/>
              <a:gd name="connsiteY6" fmla="*/ 297059 h 1147600"/>
              <a:gd name="connsiteX7" fmla="*/ 106725 w 7992123"/>
              <a:gd name="connsiteY7" fmla="*/ 371569 h 1147600"/>
              <a:gd name="connsiteX8" fmla="*/ 99982 w 7992123"/>
              <a:gd name="connsiteY8" fmla="*/ 433481 h 1147600"/>
              <a:gd name="connsiteX9" fmla="*/ 119286 w 7992123"/>
              <a:gd name="connsiteY9" fmla="*/ 464166 h 1147600"/>
              <a:gd name="connsiteX10" fmla="*/ 0 w 7992123"/>
              <a:gd name="connsiteY10" fmla="*/ 532504 h 1147600"/>
              <a:gd name="connsiteX11" fmla="*/ 53284 w 7992123"/>
              <a:gd name="connsiteY11" fmla="*/ 622199 h 1147600"/>
              <a:gd name="connsiteX12" fmla="*/ 78684 w 7992123"/>
              <a:gd name="connsiteY12" fmla="*/ 665322 h 1147600"/>
              <a:gd name="connsiteX13" fmla="*/ 40190 w 7992123"/>
              <a:gd name="connsiteY13" fmla="*/ 721254 h 1147600"/>
              <a:gd name="connsiteX14" fmla="*/ 145620 w 7992123"/>
              <a:gd name="connsiteY14" fmla="*/ 767346 h 1147600"/>
              <a:gd name="connsiteX15" fmla="*/ 65340 w 7992123"/>
              <a:gd name="connsiteY15" fmla="*/ 800663 h 1147600"/>
              <a:gd name="connsiteX16" fmla="*/ 85421 w 7992123"/>
              <a:gd name="connsiteY16" fmla="*/ 917701 h 1147600"/>
              <a:gd name="connsiteX17" fmla="*/ 160488 w 7992123"/>
              <a:gd name="connsiteY17" fmla="*/ 998204 h 1147600"/>
              <a:gd name="connsiteX18" fmla="*/ 110154 w 7992123"/>
              <a:gd name="connsiteY18" fmla="*/ 1107213 h 1147600"/>
              <a:gd name="connsiteX19" fmla="*/ 143491 w 7992123"/>
              <a:gd name="connsiteY19" fmla="*/ 1122295 h 1147600"/>
              <a:gd name="connsiteX20" fmla="*/ 137258 w 7992123"/>
              <a:gd name="connsiteY20" fmla="*/ 1142773 h 1147600"/>
              <a:gd name="connsiteX21" fmla="*/ 7894304 w 7992123"/>
              <a:gd name="connsiteY21" fmla="*/ 1147600 h 1147600"/>
              <a:gd name="connsiteX22" fmla="*/ 7968197 w 7992123"/>
              <a:gd name="connsiteY22" fmla="*/ 1094513 h 1147600"/>
              <a:gd name="connsiteX23" fmla="*/ 7879297 w 7992123"/>
              <a:gd name="connsiteY23" fmla="*/ 1031013 h 1147600"/>
              <a:gd name="connsiteX24" fmla="*/ 7992123 w 7992123"/>
              <a:gd name="connsiteY24" fmla="*/ 954813 h 1147600"/>
              <a:gd name="connsiteX25" fmla="*/ 7891997 w 7992123"/>
              <a:gd name="connsiteY25" fmla="*/ 878613 h 1147600"/>
              <a:gd name="connsiteX26" fmla="*/ 7930097 w 7992123"/>
              <a:gd name="connsiteY26" fmla="*/ 802413 h 1147600"/>
              <a:gd name="connsiteX27" fmla="*/ 7891997 w 7992123"/>
              <a:gd name="connsiteY27" fmla="*/ 726213 h 1147600"/>
              <a:gd name="connsiteX28" fmla="*/ 7879297 w 7992123"/>
              <a:gd name="connsiteY28" fmla="*/ 662713 h 1147600"/>
              <a:gd name="connsiteX29" fmla="*/ 7904697 w 7992123"/>
              <a:gd name="connsiteY29" fmla="*/ 611913 h 1147600"/>
              <a:gd name="connsiteX30" fmla="*/ 7947560 w 7992123"/>
              <a:gd name="connsiteY30" fmla="*/ 536506 h 1147600"/>
              <a:gd name="connsiteX31" fmla="*/ 7893631 w 7992123"/>
              <a:gd name="connsiteY31" fmla="*/ 491394 h 1147600"/>
              <a:gd name="connsiteX32" fmla="*/ 7866597 w 7992123"/>
              <a:gd name="connsiteY32" fmla="*/ 408713 h 1147600"/>
              <a:gd name="connsiteX33" fmla="*/ 7981294 w 7992123"/>
              <a:gd name="connsiteY33" fmla="*/ 339922 h 1147600"/>
              <a:gd name="connsiteX34" fmla="*/ 7891997 w 7992123"/>
              <a:gd name="connsiteY34" fmla="*/ 269013 h 1147600"/>
              <a:gd name="connsiteX35" fmla="*/ 7904697 w 7992123"/>
              <a:gd name="connsiteY35" fmla="*/ 180113 h 1147600"/>
              <a:gd name="connsiteX36" fmla="*/ 7970165 w 7992123"/>
              <a:gd name="connsiteY36" fmla="*/ 143908 h 1147600"/>
              <a:gd name="connsiteX37" fmla="*/ 7889076 w 7992123"/>
              <a:gd name="connsiteY37" fmla="*/ 93627 h 1147600"/>
              <a:gd name="connsiteX38" fmla="*/ 7978010 w 7992123"/>
              <a:gd name="connsiteY38" fmla="*/ 0 h 1147600"/>
              <a:gd name="connsiteX39" fmla="*/ 7688404 w 7992123"/>
              <a:gd name="connsiteY39" fmla="*/ 2313 h 1147600"/>
              <a:gd name="connsiteX0" fmla="*/ 7688404 w 7992123"/>
              <a:gd name="connsiteY0" fmla="*/ 2313 h 1147600"/>
              <a:gd name="connsiteX1" fmla="*/ 278550 w 7992123"/>
              <a:gd name="connsiteY1" fmla="*/ 2313 h 1147600"/>
              <a:gd name="connsiteX2" fmla="*/ 94426 w 7992123"/>
              <a:gd name="connsiteY2" fmla="*/ 1606 h 1147600"/>
              <a:gd name="connsiteX3" fmla="*/ 71413 w 7992123"/>
              <a:gd name="connsiteY3" fmla="*/ 99292 h 1147600"/>
              <a:gd name="connsiteX4" fmla="*/ 125382 w 7992123"/>
              <a:gd name="connsiteY4" fmla="*/ 167586 h 1147600"/>
              <a:gd name="connsiteX5" fmla="*/ 53284 w 7992123"/>
              <a:gd name="connsiteY5" fmla="*/ 233176 h 1147600"/>
              <a:gd name="connsiteX6" fmla="*/ 39092 w 7992123"/>
              <a:gd name="connsiteY6" fmla="*/ 297059 h 1147600"/>
              <a:gd name="connsiteX7" fmla="*/ 106725 w 7992123"/>
              <a:gd name="connsiteY7" fmla="*/ 371569 h 1147600"/>
              <a:gd name="connsiteX8" fmla="*/ 99982 w 7992123"/>
              <a:gd name="connsiteY8" fmla="*/ 433481 h 1147600"/>
              <a:gd name="connsiteX9" fmla="*/ 119286 w 7992123"/>
              <a:gd name="connsiteY9" fmla="*/ 464166 h 1147600"/>
              <a:gd name="connsiteX10" fmla="*/ 0 w 7992123"/>
              <a:gd name="connsiteY10" fmla="*/ 532504 h 1147600"/>
              <a:gd name="connsiteX11" fmla="*/ 53284 w 7992123"/>
              <a:gd name="connsiteY11" fmla="*/ 622199 h 1147600"/>
              <a:gd name="connsiteX12" fmla="*/ 78684 w 7992123"/>
              <a:gd name="connsiteY12" fmla="*/ 665322 h 1147600"/>
              <a:gd name="connsiteX13" fmla="*/ 40190 w 7992123"/>
              <a:gd name="connsiteY13" fmla="*/ 721254 h 1147600"/>
              <a:gd name="connsiteX14" fmla="*/ 145620 w 7992123"/>
              <a:gd name="connsiteY14" fmla="*/ 767346 h 1147600"/>
              <a:gd name="connsiteX15" fmla="*/ 65340 w 7992123"/>
              <a:gd name="connsiteY15" fmla="*/ 800663 h 1147600"/>
              <a:gd name="connsiteX16" fmla="*/ 85421 w 7992123"/>
              <a:gd name="connsiteY16" fmla="*/ 917701 h 1147600"/>
              <a:gd name="connsiteX17" fmla="*/ 160488 w 7992123"/>
              <a:gd name="connsiteY17" fmla="*/ 998204 h 1147600"/>
              <a:gd name="connsiteX18" fmla="*/ 110154 w 7992123"/>
              <a:gd name="connsiteY18" fmla="*/ 1107213 h 1147600"/>
              <a:gd name="connsiteX19" fmla="*/ 66110 w 7992123"/>
              <a:gd name="connsiteY19" fmla="*/ 1132386 h 1147600"/>
              <a:gd name="connsiteX20" fmla="*/ 137258 w 7992123"/>
              <a:gd name="connsiteY20" fmla="*/ 1142773 h 1147600"/>
              <a:gd name="connsiteX21" fmla="*/ 7894304 w 7992123"/>
              <a:gd name="connsiteY21" fmla="*/ 1147600 h 1147600"/>
              <a:gd name="connsiteX22" fmla="*/ 7968197 w 7992123"/>
              <a:gd name="connsiteY22" fmla="*/ 1094513 h 1147600"/>
              <a:gd name="connsiteX23" fmla="*/ 7879297 w 7992123"/>
              <a:gd name="connsiteY23" fmla="*/ 1031013 h 1147600"/>
              <a:gd name="connsiteX24" fmla="*/ 7992123 w 7992123"/>
              <a:gd name="connsiteY24" fmla="*/ 954813 h 1147600"/>
              <a:gd name="connsiteX25" fmla="*/ 7891997 w 7992123"/>
              <a:gd name="connsiteY25" fmla="*/ 878613 h 1147600"/>
              <a:gd name="connsiteX26" fmla="*/ 7930097 w 7992123"/>
              <a:gd name="connsiteY26" fmla="*/ 802413 h 1147600"/>
              <a:gd name="connsiteX27" fmla="*/ 7891997 w 7992123"/>
              <a:gd name="connsiteY27" fmla="*/ 726213 h 1147600"/>
              <a:gd name="connsiteX28" fmla="*/ 7879297 w 7992123"/>
              <a:gd name="connsiteY28" fmla="*/ 662713 h 1147600"/>
              <a:gd name="connsiteX29" fmla="*/ 7904697 w 7992123"/>
              <a:gd name="connsiteY29" fmla="*/ 611913 h 1147600"/>
              <a:gd name="connsiteX30" fmla="*/ 7947560 w 7992123"/>
              <a:gd name="connsiteY30" fmla="*/ 536506 h 1147600"/>
              <a:gd name="connsiteX31" fmla="*/ 7893631 w 7992123"/>
              <a:gd name="connsiteY31" fmla="*/ 491394 h 1147600"/>
              <a:gd name="connsiteX32" fmla="*/ 7866597 w 7992123"/>
              <a:gd name="connsiteY32" fmla="*/ 408713 h 1147600"/>
              <a:gd name="connsiteX33" fmla="*/ 7981294 w 7992123"/>
              <a:gd name="connsiteY33" fmla="*/ 339922 h 1147600"/>
              <a:gd name="connsiteX34" fmla="*/ 7891997 w 7992123"/>
              <a:gd name="connsiteY34" fmla="*/ 269013 h 1147600"/>
              <a:gd name="connsiteX35" fmla="*/ 7904697 w 7992123"/>
              <a:gd name="connsiteY35" fmla="*/ 180113 h 1147600"/>
              <a:gd name="connsiteX36" fmla="*/ 7970165 w 7992123"/>
              <a:gd name="connsiteY36" fmla="*/ 143908 h 1147600"/>
              <a:gd name="connsiteX37" fmla="*/ 7889076 w 7992123"/>
              <a:gd name="connsiteY37" fmla="*/ 93627 h 1147600"/>
              <a:gd name="connsiteX38" fmla="*/ 7978010 w 7992123"/>
              <a:gd name="connsiteY38" fmla="*/ 0 h 1147600"/>
              <a:gd name="connsiteX39" fmla="*/ 7688404 w 7992123"/>
              <a:gd name="connsiteY39" fmla="*/ 2313 h 1147600"/>
              <a:gd name="connsiteX0" fmla="*/ 7688404 w 7992123"/>
              <a:gd name="connsiteY0" fmla="*/ 2313 h 1147600"/>
              <a:gd name="connsiteX1" fmla="*/ 278550 w 7992123"/>
              <a:gd name="connsiteY1" fmla="*/ 2313 h 1147600"/>
              <a:gd name="connsiteX2" fmla="*/ 94426 w 7992123"/>
              <a:gd name="connsiteY2" fmla="*/ 1606 h 1147600"/>
              <a:gd name="connsiteX3" fmla="*/ 71413 w 7992123"/>
              <a:gd name="connsiteY3" fmla="*/ 99292 h 1147600"/>
              <a:gd name="connsiteX4" fmla="*/ 125382 w 7992123"/>
              <a:gd name="connsiteY4" fmla="*/ 167586 h 1147600"/>
              <a:gd name="connsiteX5" fmla="*/ 53284 w 7992123"/>
              <a:gd name="connsiteY5" fmla="*/ 233176 h 1147600"/>
              <a:gd name="connsiteX6" fmla="*/ 39092 w 7992123"/>
              <a:gd name="connsiteY6" fmla="*/ 297059 h 1147600"/>
              <a:gd name="connsiteX7" fmla="*/ 106725 w 7992123"/>
              <a:gd name="connsiteY7" fmla="*/ 371569 h 1147600"/>
              <a:gd name="connsiteX8" fmla="*/ 99982 w 7992123"/>
              <a:gd name="connsiteY8" fmla="*/ 433481 h 1147600"/>
              <a:gd name="connsiteX9" fmla="*/ 119286 w 7992123"/>
              <a:gd name="connsiteY9" fmla="*/ 464166 h 1147600"/>
              <a:gd name="connsiteX10" fmla="*/ 0 w 7992123"/>
              <a:gd name="connsiteY10" fmla="*/ 532504 h 1147600"/>
              <a:gd name="connsiteX11" fmla="*/ 53284 w 7992123"/>
              <a:gd name="connsiteY11" fmla="*/ 622199 h 1147600"/>
              <a:gd name="connsiteX12" fmla="*/ 78684 w 7992123"/>
              <a:gd name="connsiteY12" fmla="*/ 665322 h 1147600"/>
              <a:gd name="connsiteX13" fmla="*/ 40190 w 7992123"/>
              <a:gd name="connsiteY13" fmla="*/ 721254 h 1147600"/>
              <a:gd name="connsiteX14" fmla="*/ 145620 w 7992123"/>
              <a:gd name="connsiteY14" fmla="*/ 767346 h 1147600"/>
              <a:gd name="connsiteX15" fmla="*/ 65340 w 7992123"/>
              <a:gd name="connsiteY15" fmla="*/ 800663 h 1147600"/>
              <a:gd name="connsiteX16" fmla="*/ 85421 w 7992123"/>
              <a:gd name="connsiteY16" fmla="*/ 917701 h 1147600"/>
              <a:gd name="connsiteX17" fmla="*/ 160488 w 7992123"/>
              <a:gd name="connsiteY17" fmla="*/ 998204 h 1147600"/>
              <a:gd name="connsiteX18" fmla="*/ 67165 w 7992123"/>
              <a:gd name="connsiteY18" fmla="*/ 1071896 h 1147600"/>
              <a:gd name="connsiteX19" fmla="*/ 66110 w 7992123"/>
              <a:gd name="connsiteY19" fmla="*/ 1132386 h 1147600"/>
              <a:gd name="connsiteX20" fmla="*/ 137258 w 7992123"/>
              <a:gd name="connsiteY20" fmla="*/ 1142773 h 1147600"/>
              <a:gd name="connsiteX21" fmla="*/ 7894304 w 7992123"/>
              <a:gd name="connsiteY21" fmla="*/ 1147600 h 1147600"/>
              <a:gd name="connsiteX22" fmla="*/ 7968197 w 7992123"/>
              <a:gd name="connsiteY22" fmla="*/ 1094513 h 1147600"/>
              <a:gd name="connsiteX23" fmla="*/ 7879297 w 7992123"/>
              <a:gd name="connsiteY23" fmla="*/ 1031013 h 1147600"/>
              <a:gd name="connsiteX24" fmla="*/ 7992123 w 7992123"/>
              <a:gd name="connsiteY24" fmla="*/ 954813 h 1147600"/>
              <a:gd name="connsiteX25" fmla="*/ 7891997 w 7992123"/>
              <a:gd name="connsiteY25" fmla="*/ 878613 h 1147600"/>
              <a:gd name="connsiteX26" fmla="*/ 7930097 w 7992123"/>
              <a:gd name="connsiteY26" fmla="*/ 802413 h 1147600"/>
              <a:gd name="connsiteX27" fmla="*/ 7891997 w 7992123"/>
              <a:gd name="connsiteY27" fmla="*/ 726213 h 1147600"/>
              <a:gd name="connsiteX28" fmla="*/ 7879297 w 7992123"/>
              <a:gd name="connsiteY28" fmla="*/ 662713 h 1147600"/>
              <a:gd name="connsiteX29" fmla="*/ 7904697 w 7992123"/>
              <a:gd name="connsiteY29" fmla="*/ 611913 h 1147600"/>
              <a:gd name="connsiteX30" fmla="*/ 7947560 w 7992123"/>
              <a:gd name="connsiteY30" fmla="*/ 536506 h 1147600"/>
              <a:gd name="connsiteX31" fmla="*/ 7893631 w 7992123"/>
              <a:gd name="connsiteY31" fmla="*/ 491394 h 1147600"/>
              <a:gd name="connsiteX32" fmla="*/ 7866597 w 7992123"/>
              <a:gd name="connsiteY32" fmla="*/ 408713 h 1147600"/>
              <a:gd name="connsiteX33" fmla="*/ 7981294 w 7992123"/>
              <a:gd name="connsiteY33" fmla="*/ 339922 h 1147600"/>
              <a:gd name="connsiteX34" fmla="*/ 7891997 w 7992123"/>
              <a:gd name="connsiteY34" fmla="*/ 269013 h 1147600"/>
              <a:gd name="connsiteX35" fmla="*/ 7904697 w 7992123"/>
              <a:gd name="connsiteY35" fmla="*/ 180113 h 1147600"/>
              <a:gd name="connsiteX36" fmla="*/ 7970165 w 7992123"/>
              <a:gd name="connsiteY36" fmla="*/ 143908 h 1147600"/>
              <a:gd name="connsiteX37" fmla="*/ 7889076 w 7992123"/>
              <a:gd name="connsiteY37" fmla="*/ 93627 h 1147600"/>
              <a:gd name="connsiteX38" fmla="*/ 7978010 w 7992123"/>
              <a:gd name="connsiteY38" fmla="*/ 0 h 1147600"/>
              <a:gd name="connsiteX39" fmla="*/ 7688404 w 7992123"/>
              <a:gd name="connsiteY39" fmla="*/ 2313 h 114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7992123" h="1147600">
                <a:moveTo>
                  <a:pt x="7688404" y="2313"/>
                </a:moveTo>
                <a:lnTo>
                  <a:pt x="278550" y="2313"/>
                </a:lnTo>
                <a:lnTo>
                  <a:pt x="94426" y="1606"/>
                </a:lnTo>
                <a:lnTo>
                  <a:pt x="71413" y="99292"/>
                </a:lnTo>
                <a:cubicBezTo>
                  <a:pt x="72207" y="131307"/>
                  <a:pt x="124588" y="135571"/>
                  <a:pt x="125382" y="167586"/>
                </a:cubicBezTo>
                <a:lnTo>
                  <a:pt x="53284" y="233176"/>
                </a:lnTo>
                <a:lnTo>
                  <a:pt x="39092" y="297059"/>
                </a:lnTo>
                <a:lnTo>
                  <a:pt x="106725" y="371569"/>
                </a:lnTo>
                <a:lnTo>
                  <a:pt x="99982" y="433481"/>
                </a:lnTo>
                <a:lnTo>
                  <a:pt x="119286" y="464166"/>
                </a:lnTo>
                <a:lnTo>
                  <a:pt x="0" y="532504"/>
                </a:lnTo>
                <a:lnTo>
                  <a:pt x="53284" y="622199"/>
                </a:lnTo>
                <a:lnTo>
                  <a:pt x="78684" y="665322"/>
                </a:lnTo>
                <a:lnTo>
                  <a:pt x="40190" y="721254"/>
                </a:lnTo>
                <a:lnTo>
                  <a:pt x="145620" y="767346"/>
                </a:lnTo>
                <a:lnTo>
                  <a:pt x="65340" y="800663"/>
                </a:lnTo>
                <a:lnTo>
                  <a:pt x="85421" y="917701"/>
                </a:lnTo>
                <a:cubicBezTo>
                  <a:pt x="85156" y="951832"/>
                  <a:pt x="160753" y="964073"/>
                  <a:pt x="160488" y="998204"/>
                </a:cubicBezTo>
                <a:lnTo>
                  <a:pt x="67165" y="1071896"/>
                </a:lnTo>
                <a:cubicBezTo>
                  <a:pt x="66813" y="1092059"/>
                  <a:pt x="66462" y="1112223"/>
                  <a:pt x="66110" y="1132386"/>
                </a:cubicBezTo>
                <a:lnTo>
                  <a:pt x="137258" y="1142773"/>
                </a:lnTo>
                <a:lnTo>
                  <a:pt x="7894304" y="1147600"/>
                </a:lnTo>
                <a:lnTo>
                  <a:pt x="7968197" y="1094513"/>
                </a:lnTo>
                <a:lnTo>
                  <a:pt x="7879297" y="1031013"/>
                </a:lnTo>
                <a:lnTo>
                  <a:pt x="7992123" y="954813"/>
                </a:lnTo>
                <a:lnTo>
                  <a:pt x="7891997" y="878613"/>
                </a:lnTo>
                <a:lnTo>
                  <a:pt x="7930097" y="802413"/>
                </a:lnTo>
                <a:lnTo>
                  <a:pt x="7891997" y="726213"/>
                </a:lnTo>
                <a:lnTo>
                  <a:pt x="7879297" y="662713"/>
                </a:lnTo>
                <a:lnTo>
                  <a:pt x="7904697" y="611913"/>
                </a:lnTo>
                <a:lnTo>
                  <a:pt x="7947560" y="536506"/>
                </a:lnTo>
                <a:lnTo>
                  <a:pt x="7893631" y="491394"/>
                </a:lnTo>
                <a:lnTo>
                  <a:pt x="7866597" y="408713"/>
                </a:lnTo>
                <a:lnTo>
                  <a:pt x="7981294" y="339922"/>
                </a:lnTo>
                <a:lnTo>
                  <a:pt x="7891997" y="269013"/>
                </a:lnTo>
                <a:lnTo>
                  <a:pt x="7904697" y="180113"/>
                </a:lnTo>
                <a:lnTo>
                  <a:pt x="7970165" y="143908"/>
                </a:lnTo>
                <a:lnTo>
                  <a:pt x="7889076" y="93627"/>
                </a:lnTo>
                <a:lnTo>
                  <a:pt x="7978010" y="0"/>
                </a:lnTo>
                <a:lnTo>
                  <a:pt x="7688404" y="231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5" name="자유형: 도형 24">
            <a:extLst>
              <a:ext uri="{FF2B5EF4-FFF2-40B4-BE49-F238E27FC236}">
                <a16:creationId xmlns:a16="http://schemas.microsoft.com/office/drawing/2014/main" id="{E17C29F7-26FB-4B7C-8DA4-7CC60E19EBF2}"/>
              </a:ext>
            </a:extLst>
          </p:cNvPr>
          <p:cNvSpPr/>
          <p:nvPr/>
        </p:nvSpPr>
        <p:spPr>
          <a:xfrm flipH="1">
            <a:off x="241300" y="233069"/>
            <a:ext cx="7810500" cy="627482"/>
          </a:xfrm>
          <a:custGeom>
            <a:avLst/>
            <a:gdLst>
              <a:gd name="connsiteX0" fmla="*/ 7616743 w 7891426"/>
              <a:gd name="connsiteY0" fmla="*/ 0 h 1140460"/>
              <a:gd name="connsiteX1" fmla="*/ 181096 w 7891426"/>
              <a:gd name="connsiteY1" fmla="*/ 0 h 1140460"/>
              <a:gd name="connsiteX2" fmla="*/ 108744 w 7891426"/>
              <a:gd name="connsiteY2" fmla="*/ 11906 h 1140460"/>
              <a:gd name="connsiteX3" fmla="*/ 137319 w 7891426"/>
              <a:gd name="connsiteY3" fmla="*/ 94456 h 1140460"/>
              <a:gd name="connsiteX4" fmla="*/ 139700 w 7891426"/>
              <a:gd name="connsiteY4" fmla="*/ 190500 h 1140460"/>
              <a:gd name="connsiteX5" fmla="*/ 76200 w 7891426"/>
              <a:gd name="connsiteY5" fmla="*/ 190500 h 1140460"/>
              <a:gd name="connsiteX6" fmla="*/ 88900 w 7891426"/>
              <a:gd name="connsiteY6" fmla="*/ 279400 h 1140460"/>
              <a:gd name="connsiteX7" fmla="*/ 95250 w 7891426"/>
              <a:gd name="connsiteY7" fmla="*/ 357188 h 1140460"/>
              <a:gd name="connsiteX8" fmla="*/ 114300 w 7891426"/>
              <a:gd name="connsiteY8" fmla="*/ 419100 h 1140460"/>
              <a:gd name="connsiteX9" fmla="*/ 47625 w 7891426"/>
              <a:gd name="connsiteY9" fmla="*/ 492125 h 1140460"/>
              <a:gd name="connsiteX10" fmla="*/ 0 w 7891426"/>
              <a:gd name="connsiteY10" fmla="*/ 558800 h 1140460"/>
              <a:gd name="connsiteX11" fmla="*/ 76200 w 7891426"/>
              <a:gd name="connsiteY11" fmla="*/ 622300 h 1140460"/>
              <a:gd name="connsiteX12" fmla="*/ 101600 w 7891426"/>
              <a:gd name="connsiteY12" fmla="*/ 673100 h 1140460"/>
              <a:gd name="connsiteX13" fmla="*/ 88900 w 7891426"/>
              <a:gd name="connsiteY13" fmla="*/ 736600 h 1140460"/>
              <a:gd name="connsiteX14" fmla="*/ 134144 w 7891426"/>
              <a:gd name="connsiteY14" fmla="*/ 767556 h 1140460"/>
              <a:gd name="connsiteX15" fmla="*/ 88900 w 7891426"/>
              <a:gd name="connsiteY15" fmla="*/ 889000 h 1140460"/>
              <a:gd name="connsiteX16" fmla="*/ 30956 w 7891426"/>
              <a:gd name="connsiteY16" fmla="*/ 900906 h 1140460"/>
              <a:gd name="connsiteX17" fmla="*/ 123031 w 7891426"/>
              <a:gd name="connsiteY17" fmla="*/ 965200 h 1140460"/>
              <a:gd name="connsiteX18" fmla="*/ 12700 w 7891426"/>
              <a:gd name="connsiteY18" fmla="*/ 1104900 h 1140460"/>
              <a:gd name="connsiteX19" fmla="*/ 46037 w 7891426"/>
              <a:gd name="connsiteY19" fmla="*/ 1119982 h 1140460"/>
              <a:gd name="connsiteX20" fmla="*/ 39804 w 7891426"/>
              <a:gd name="connsiteY20" fmla="*/ 1140460 h 1140460"/>
              <a:gd name="connsiteX21" fmla="*/ 7891426 w 7891426"/>
              <a:gd name="connsiteY21" fmla="*/ 1140460 h 1140460"/>
              <a:gd name="connsiteX22" fmla="*/ 7870743 w 7891426"/>
              <a:gd name="connsiteY22" fmla="*/ 1092200 h 1140460"/>
              <a:gd name="connsiteX23" fmla="*/ 7781843 w 7891426"/>
              <a:gd name="connsiteY23" fmla="*/ 1028700 h 1140460"/>
              <a:gd name="connsiteX24" fmla="*/ 7731043 w 7891426"/>
              <a:gd name="connsiteY24" fmla="*/ 952500 h 1140460"/>
              <a:gd name="connsiteX25" fmla="*/ 7794543 w 7891426"/>
              <a:gd name="connsiteY25" fmla="*/ 876300 h 1140460"/>
              <a:gd name="connsiteX26" fmla="*/ 7832643 w 7891426"/>
              <a:gd name="connsiteY26" fmla="*/ 800100 h 1140460"/>
              <a:gd name="connsiteX27" fmla="*/ 7794543 w 7891426"/>
              <a:gd name="connsiteY27" fmla="*/ 723900 h 1140460"/>
              <a:gd name="connsiteX28" fmla="*/ 7781843 w 7891426"/>
              <a:gd name="connsiteY28" fmla="*/ 660400 h 1140460"/>
              <a:gd name="connsiteX29" fmla="*/ 7807243 w 7891426"/>
              <a:gd name="connsiteY29" fmla="*/ 609600 h 1140460"/>
              <a:gd name="connsiteX30" fmla="*/ 7883443 w 7891426"/>
              <a:gd name="connsiteY30" fmla="*/ 546100 h 1140460"/>
              <a:gd name="connsiteX31" fmla="*/ 7883443 w 7891426"/>
              <a:gd name="connsiteY31" fmla="*/ 469900 h 1140460"/>
              <a:gd name="connsiteX32" fmla="*/ 7769143 w 7891426"/>
              <a:gd name="connsiteY32" fmla="*/ 406400 h 1140460"/>
              <a:gd name="connsiteX33" fmla="*/ 7692943 w 7891426"/>
              <a:gd name="connsiteY33" fmla="*/ 368300 h 1140460"/>
              <a:gd name="connsiteX34" fmla="*/ 7794543 w 7891426"/>
              <a:gd name="connsiteY34" fmla="*/ 266700 h 1140460"/>
              <a:gd name="connsiteX35" fmla="*/ 7807243 w 7891426"/>
              <a:gd name="connsiteY35" fmla="*/ 177800 h 1140460"/>
              <a:gd name="connsiteX36" fmla="*/ 7743743 w 7891426"/>
              <a:gd name="connsiteY36" fmla="*/ 177800 h 1140460"/>
              <a:gd name="connsiteX37" fmla="*/ 7705643 w 7891426"/>
              <a:gd name="connsiteY37" fmla="*/ 88900 h 1140460"/>
              <a:gd name="connsiteX38" fmla="*/ 7819943 w 7891426"/>
              <a:gd name="connsiteY38" fmla="*/ 101600 h 1140460"/>
              <a:gd name="connsiteX0" fmla="*/ 7616743 w 7891426"/>
              <a:gd name="connsiteY0" fmla="*/ 0 h 1140460"/>
              <a:gd name="connsiteX1" fmla="*/ 181096 w 7891426"/>
              <a:gd name="connsiteY1" fmla="*/ 0 h 1140460"/>
              <a:gd name="connsiteX2" fmla="*/ 108744 w 7891426"/>
              <a:gd name="connsiteY2" fmla="*/ 11906 h 1140460"/>
              <a:gd name="connsiteX3" fmla="*/ 137319 w 7891426"/>
              <a:gd name="connsiteY3" fmla="*/ 94456 h 1140460"/>
              <a:gd name="connsiteX4" fmla="*/ 139700 w 7891426"/>
              <a:gd name="connsiteY4" fmla="*/ 190500 h 1140460"/>
              <a:gd name="connsiteX5" fmla="*/ 76200 w 7891426"/>
              <a:gd name="connsiteY5" fmla="*/ 190500 h 1140460"/>
              <a:gd name="connsiteX6" fmla="*/ 88900 w 7891426"/>
              <a:gd name="connsiteY6" fmla="*/ 279400 h 1140460"/>
              <a:gd name="connsiteX7" fmla="*/ 95250 w 7891426"/>
              <a:gd name="connsiteY7" fmla="*/ 357188 h 1140460"/>
              <a:gd name="connsiteX8" fmla="*/ 114300 w 7891426"/>
              <a:gd name="connsiteY8" fmla="*/ 419100 h 1140460"/>
              <a:gd name="connsiteX9" fmla="*/ 47625 w 7891426"/>
              <a:gd name="connsiteY9" fmla="*/ 492125 h 1140460"/>
              <a:gd name="connsiteX10" fmla="*/ 0 w 7891426"/>
              <a:gd name="connsiteY10" fmla="*/ 558800 h 1140460"/>
              <a:gd name="connsiteX11" fmla="*/ 76200 w 7891426"/>
              <a:gd name="connsiteY11" fmla="*/ 622300 h 1140460"/>
              <a:gd name="connsiteX12" fmla="*/ 101600 w 7891426"/>
              <a:gd name="connsiteY12" fmla="*/ 673100 h 1140460"/>
              <a:gd name="connsiteX13" fmla="*/ 88900 w 7891426"/>
              <a:gd name="connsiteY13" fmla="*/ 736600 h 1140460"/>
              <a:gd name="connsiteX14" fmla="*/ 134144 w 7891426"/>
              <a:gd name="connsiteY14" fmla="*/ 767556 h 1140460"/>
              <a:gd name="connsiteX15" fmla="*/ 88900 w 7891426"/>
              <a:gd name="connsiteY15" fmla="*/ 889000 h 1140460"/>
              <a:gd name="connsiteX16" fmla="*/ 30956 w 7891426"/>
              <a:gd name="connsiteY16" fmla="*/ 900906 h 1140460"/>
              <a:gd name="connsiteX17" fmla="*/ 123031 w 7891426"/>
              <a:gd name="connsiteY17" fmla="*/ 965200 h 1140460"/>
              <a:gd name="connsiteX18" fmla="*/ 12700 w 7891426"/>
              <a:gd name="connsiteY18" fmla="*/ 1104900 h 1140460"/>
              <a:gd name="connsiteX19" fmla="*/ 46037 w 7891426"/>
              <a:gd name="connsiteY19" fmla="*/ 1119982 h 1140460"/>
              <a:gd name="connsiteX20" fmla="*/ 39804 w 7891426"/>
              <a:gd name="connsiteY20" fmla="*/ 1140460 h 1140460"/>
              <a:gd name="connsiteX21" fmla="*/ 7891426 w 7891426"/>
              <a:gd name="connsiteY21" fmla="*/ 1140460 h 1140460"/>
              <a:gd name="connsiteX22" fmla="*/ 7870743 w 7891426"/>
              <a:gd name="connsiteY22" fmla="*/ 1092200 h 1140460"/>
              <a:gd name="connsiteX23" fmla="*/ 7781843 w 7891426"/>
              <a:gd name="connsiteY23" fmla="*/ 1028700 h 1140460"/>
              <a:gd name="connsiteX24" fmla="*/ 7731043 w 7891426"/>
              <a:gd name="connsiteY24" fmla="*/ 952500 h 1140460"/>
              <a:gd name="connsiteX25" fmla="*/ 7794543 w 7891426"/>
              <a:gd name="connsiteY25" fmla="*/ 876300 h 1140460"/>
              <a:gd name="connsiteX26" fmla="*/ 7832643 w 7891426"/>
              <a:gd name="connsiteY26" fmla="*/ 800100 h 1140460"/>
              <a:gd name="connsiteX27" fmla="*/ 7794543 w 7891426"/>
              <a:gd name="connsiteY27" fmla="*/ 723900 h 1140460"/>
              <a:gd name="connsiteX28" fmla="*/ 7781843 w 7891426"/>
              <a:gd name="connsiteY28" fmla="*/ 660400 h 1140460"/>
              <a:gd name="connsiteX29" fmla="*/ 7807243 w 7891426"/>
              <a:gd name="connsiteY29" fmla="*/ 609600 h 1140460"/>
              <a:gd name="connsiteX30" fmla="*/ 7883443 w 7891426"/>
              <a:gd name="connsiteY30" fmla="*/ 546100 h 1140460"/>
              <a:gd name="connsiteX31" fmla="*/ 7883443 w 7891426"/>
              <a:gd name="connsiteY31" fmla="*/ 469900 h 1140460"/>
              <a:gd name="connsiteX32" fmla="*/ 7769143 w 7891426"/>
              <a:gd name="connsiteY32" fmla="*/ 406400 h 1140460"/>
              <a:gd name="connsiteX33" fmla="*/ 7692943 w 7891426"/>
              <a:gd name="connsiteY33" fmla="*/ 368300 h 1140460"/>
              <a:gd name="connsiteX34" fmla="*/ 7794543 w 7891426"/>
              <a:gd name="connsiteY34" fmla="*/ 266700 h 1140460"/>
              <a:gd name="connsiteX35" fmla="*/ 7807243 w 7891426"/>
              <a:gd name="connsiteY35" fmla="*/ 177800 h 1140460"/>
              <a:gd name="connsiteX36" fmla="*/ 7743743 w 7891426"/>
              <a:gd name="connsiteY36" fmla="*/ 177800 h 1140460"/>
              <a:gd name="connsiteX37" fmla="*/ 7705643 w 7891426"/>
              <a:gd name="connsiteY37" fmla="*/ 88900 h 1140460"/>
              <a:gd name="connsiteX38" fmla="*/ 7846136 w 7891426"/>
              <a:gd name="connsiteY38" fmla="*/ 34925 h 1140460"/>
              <a:gd name="connsiteX39" fmla="*/ 7616743 w 7891426"/>
              <a:gd name="connsiteY39" fmla="*/ 0 h 1140460"/>
              <a:gd name="connsiteX0" fmla="*/ 7616743 w 7891426"/>
              <a:gd name="connsiteY0" fmla="*/ 0 h 1140460"/>
              <a:gd name="connsiteX1" fmla="*/ 181096 w 7891426"/>
              <a:gd name="connsiteY1" fmla="*/ 0 h 1140460"/>
              <a:gd name="connsiteX2" fmla="*/ 108744 w 7891426"/>
              <a:gd name="connsiteY2" fmla="*/ 11906 h 1140460"/>
              <a:gd name="connsiteX3" fmla="*/ 137319 w 7891426"/>
              <a:gd name="connsiteY3" fmla="*/ 94456 h 1140460"/>
              <a:gd name="connsiteX4" fmla="*/ 139700 w 7891426"/>
              <a:gd name="connsiteY4" fmla="*/ 190500 h 1140460"/>
              <a:gd name="connsiteX5" fmla="*/ 76200 w 7891426"/>
              <a:gd name="connsiteY5" fmla="*/ 190500 h 1140460"/>
              <a:gd name="connsiteX6" fmla="*/ 88900 w 7891426"/>
              <a:gd name="connsiteY6" fmla="*/ 279400 h 1140460"/>
              <a:gd name="connsiteX7" fmla="*/ 95250 w 7891426"/>
              <a:gd name="connsiteY7" fmla="*/ 357188 h 1140460"/>
              <a:gd name="connsiteX8" fmla="*/ 114300 w 7891426"/>
              <a:gd name="connsiteY8" fmla="*/ 419100 h 1140460"/>
              <a:gd name="connsiteX9" fmla="*/ 47625 w 7891426"/>
              <a:gd name="connsiteY9" fmla="*/ 492125 h 1140460"/>
              <a:gd name="connsiteX10" fmla="*/ 0 w 7891426"/>
              <a:gd name="connsiteY10" fmla="*/ 558800 h 1140460"/>
              <a:gd name="connsiteX11" fmla="*/ 76200 w 7891426"/>
              <a:gd name="connsiteY11" fmla="*/ 622300 h 1140460"/>
              <a:gd name="connsiteX12" fmla="*/ 101600 w 7891426"/>
              <a:gd name="connsiteY12" fmla="*/ 673100 h 1140460"/>
              <a:gd name="connsiteX13" fmla="*/ 88900 w 7891426"/>
              <a:gd name="connsiteY13" fmla="*/ 736600 h 1140460"/>
              <a:gd name="connsiteX14" fmla="*/ 134144 w 7891426"/>
              <a:gd name="connsiteY14" fmla="*/ 767556 h 1140460"/>
              <a:gd name="connsiteX15" fmla="*/ 88900 w 7891426"/>
              <a:gd name="connsiteY15" fmla="*/ 889000 h 1140460"/>
              <a:gd name="connsiteX16" fmla="*/ 30956 w 7891426"/>
              <a:gd name="connsiteY16" fmla="*/ 900906 h 1140460"/>
              <a:gd name="connsiteX17" fmla="*/ 123031 w 7891426"/>
              <a:gd name="connsiteY17" fmla="*/ 965200 h 1140460"/>
              <a:gd name="connsiteX18" fmla="*/ 12700 w 7891426"/>
              <a:gd name="connsiteY18" fmla="*/ 1104900 h 1140460"/>
              <a:gd name="connsiteX19" fmla="*/ 46037 w 7891426"/>
              <a:gd name="connsiteY19" fmla="*/ 1119982 h 1140460"/>
              <a:gd name="connsiteX20" fmla="*/ 39804 w 7891426"/>
              <a:gd name="connsiteY20" fmla="*/ 1140460 h 1140460"/>
              <a:gd name="connsiteX21" fmla="*/ 7891426 w 7891426"/>
              <a:gd name="connsiteY21" fmla="*/ 1140460 h 1140460"/>
              <a:gd name="connsiteX22" fmla="*/ 7870743 w 7891426"/>
              <a:gd name="connsiteY22" fmla="*/ 1092200 h 1140460"/>
              <a:gd name="connsiteX23" fmla="*/ 7781843 w 7891426"/>
              <a:gd name="connsiteY23" fmla="*/ 1028700 h 1140460"/>
              <a:gd name="connsiteX24" fmla="*/ 7731043 w 7891426"/>
              <a:gd name="connsiteY24" fmla="*/ 952500 h 1140460"/>
              <a:gd name="connsiteX25" fmla="*/ 7794543 w 7891426"/>
              <a:gd name="connsiteY25" fmla="*/ 876300 h 1140460"/>
              <a:gd name="connsiteX26" fmla="*/ 7832643 w 7891426"/>
              <a:gd name="connsiteY26" fmla="*/ 800100 h 1140460"/>
              <a:gd name="connsiteX27" fmla="*/ 7794543 w 7891426"/>
              <a:gd name="connsiteY27" fmla="*/ 723900 h 1140460"/>
              <a:gd name="connsiteX28" fmla="*/ 7781843 w 7891426"/>
              <a:gd name="connsiteY28" fmla="*/ 660400 h 1140460"/>
              <a:gd name="connsiteX29" fmla="*/ 7807243 w 7891426"/>
              <a:gd name="connsiteY29" fmla="*/ 609600 h 1140460"/>
              <a:gd name="connsiteX30" fmla="*/ 7883443 w 7891426"/>
              <a:gd name="connsiteY30" fmla="*/ 546100 h 1140460"/>
              <a:gd name="connsiteX31" fmla="*/ 7883443 w 7891426"/>
              <a:gd name="connsiteY31" fmla="*/ 469900 h 1140460"/>
              <a:gd name="connsiteX32" fmla="*/ 7769143 w 7891426"/>
              <a:gd name="connsiteY32" fmla="*/ 406400 h 1140460"/>
              <a:gd name="connsiteX33" fmla="*/ 7692943 w 7891426"/>
              <a:gd name="connsiteY33" fmla="*/ 368300 h 1140460"/>
              <a:gd name="connsiteX34" fmla="*/ 7794543 w 7891426"/>
              <a:gd name="connsiteY34" fmla="*/ 266700 h 1140460"/>
              <a:gd name="connsiteX35" fmla="*/ 7807243 w 7891426"/>
              <a:gd name="connsiteY35" fmla="*/ 177800 h 1140460"/>
              <a:gd name="connsiteX36" fmla="*/ 7743743 w 7891426"/>
              <a:gd name="connsiteY36" fmla="*/ 177800 h 1140460"/>
              <a:gd name="connsiteX37" fmla="*/ 7705643 w 7891426"/>
              <a:gd name="connsiteY37" fmla="*/ 88900 h 1140460"/>
              <a:gd name="connsiteX38" fmla="*/ 7846136 w 7891426"/>
              <a:gd name="connsiteY38" fmla="*/ 34925 h 1140460"/>
              <a:gd name="connsiteX39" fmla="*/ 7616743 w 7891426"/>
              <a:gd name="connsiteY39" fmla="*/ 0 h 1140460"/>
              <a:gd name="connsiteX0" fmla="*/ 7616743 w 7891426"/>
              <a:gd name="connsiteY0" fmla="*/ 0 h 1140460"/>
              <a:gd name="connsiteX1" fmla="*/ 181096 w 7891426"/>
              <a:gd name="connsiteY1" fmla="*/ 0 h 1140460"/>
              <a:gd name="connsiteX2" fmla="*/ 108744 w 7891426"/>
              <a:gd name="connsiteY2" fmla="*/ 11906 h 1140460"/>
              <a:gd name="connsiteX3" fmla="*/ 137319 w 7891426"/>
              <a:gd name="connsiteY3" fmla="*/ 94456 h 1140460"/>
              <a:gd name="connsiteX4" fmla="*/ 139700 w 7891426"/>
              <a:gd name="connsiteY4" fmla="*/ 190500 h 1140460"/>
              <a:gd name="connsiteX5" fmla="*/ 76200 w 7891426"/>
              <a:gd name="connsiteY5" fmla="*/ 190500 h 1140460"/>
              <a:gd name="connsiteX6" fmla="*/ 88900 w 7891426"/>
              <a:gd name="connsiteY6" fmla="*/ 279400 h 1140460"/>
              <a:gd name="connsiteX7" fmla="*/ 95250 w 7891426"/>
              <a:gd name="connsiteY7" fmla="*/ 357188 h 1140460"/>
              <a:gd name="connsiteX8" fmla="*/ 114300 w 7891426"/>
              <a:gd name="connsiteY8" fmla="*/ 419100 h 1140460"/>
              <a:gd name="connsiteX9" fmla="*/ 47625 w 7891426"/>
              <a:gd name="connsiteY9" fmla="*/ 492125 h 1140460"/>
              <a:gd name="connsiteX10" fmla="*/ 0 w 7891426"/>
              <a:gd name="connsiteY10" fmla="*/ 558800 h 1140460"/>
              <a:gd name="connsiteX11" fmla="*/ 76200 w 7891426"/>
              <a:gd name="connsiteY11" fmla="*/ 622300 h 1140460"/>
              <a:gd name="connsiteX12" fmla="*/ 101600 w 7891426"/>
              <a:gd name="connsiteY12" fmla="*/ 673100 h 1140460"/>
              <a:gd name="connsiteX13" fmla="*/ 88900 w 7891426"/>
              <a:gd name="connsiteY13" fmla="*/ 736600 h 1140460"/>
              <a:gd name="connsiteX14" fmla="*/ 134144 w 7891426"/>
              <a:gd name="connsiteY14" fmla="*/ 767556 h 1140460"/>
              <a:gd name="connsiteX15" fmla="*/ 88900 w 7891426"/>
              <a:gd name="connsiteY15" fmla="*/ 889000 h 1140460"/>
              <a:gd name="connsiteX16" fmla="*/ 30956 w 7891426"/>
              <a:gd name="connsiteY16" fmla="*/ 900906 h 1140460"/>
              <a:gd name="connsiteX17" fmla="*/ 123031 w 7891426"/>
              <a:gd name="connsiteY17" fmla="*/ 965200 h 1140460"/>
              <a:gd name="connsiteX18" fmla="*/ 12700 w 7891426"/>
              <a:gd name="connsiteY18" fmla="*/ 1104900 h 1140460"/>
              <a:gd name="connsiteX19" fmla="*/ 46037 w 7891426"/>
              <a:gd name="connsiteY19" fmla="*/ 1119982 h 1140460"/>
              <a:gd name="connsiteX20" fmla="*/ 39804 w 7891426"/>
              <a:gd name="connsiteY20" fmla="*/ 1140460 h 1140460"/>
              <a:gd name="connsiteX21" fmla="*/ 7891426 w 7891426"/>
              <a:gd name="connsiteY21" fmla="*/ 1140460 h 1140460"/>
              <a:gd name="connsiteX22" fmla="*/ 7870743 w 7891426"/>
              <a:gd name="connsiteY22" fmla="*/ 1092200 h 1140460"/>
              <a:gd name="connsiteX23" fmla="*/ 7781843 w 7891426"/>
              <a:gd name="connsiteY23" fmla="*/ 1028700 h 1140460"/>
              <a:gd name="connsiteX24" fmla="*/ 7731043 w 7891426"/>
              <a:gd name="connsiteY24" fmla="*/ 952500 h 1140460"/>
              <a:gd name="connsiteX25" fmla="*/ 7794543 w 7891426"/>
              <a:gd name="connsiteY25" fmla="*/ 876300 h 1140460"/>
              <a:gd name="connsiteX26" fmla="*/ 7832643 w 7891426"/>
              <a:gd name="connsiteY26" fmla="*/ 800100 h 1140460"/>
              <a:gd name="connsiteX27" fmla="*/ 7794543 w 7891426"/>
              <a:gd name="connsiteY27" fmla="*/ 723900 h 1140460"/>
              <a:gd name="connsiteX28" fmla="*/ 7781843 w 7891426"/>
              <a:gd name="connsiteY28" fmla="*/ 660400 h 1140460"/>
              <a:gd name="connsiteX29" fmla="*/ 7807243 w 7891426"/>
              <a:gd name="connsiteY29" fmla="*/ 609600 h 1140460"/>
              <a:gd name="connsiteX30" fmla="*/ 7883443 w 7891426"/>
              <a:gd name="connsiteY30" fmla="*/ 546100 h 1140460"/>
              <a:gd name="connsiteX31" fmla="*/ 7883443 w 7891426"/>
              <a:gd name="connsiteY31" fmla="*/ 469900 h 1140460"/>
              <a:gd name="connsiteX32" fmla="*/ 7769143 w 7891426"/>
              <a:gd name="connsiteY32" fmla="*/ 406400 h 1140460"/>
              <a:gd name="connsiteX33" fmla="*/ 7692943 w 7891426"/>
              <a:gd name="connsiteY33" fmla="*/ 368300 h 1140460"/>
              <a:gd name="connsiteX34" fmla="*/ 7794543 w 7891426"/>
              <a:gd name="connsiteY34" fmla="*/ 266700 h 1140460"/>
              <a:gd name="connsiteX35" fmla="*/ 7807243 w 7891426"/>
              <a:gd name="connsiteY35" fmla="*/ 177800 h 1140460"/>
              <a:gd name="connsiteX36" fmla="*/ 7743743 w 7891426"/>
              <a:gd name="connsiteY36" fmla="*/ 177800 h 1140460"/>
              <a:gd name="connsiteX37" fmla="*/ 7705643 w 7891426"/>
              <a:gd name="connsiteY37" fmla="*/ 88900 h 1140460"/>
              <a:gd name="connsiteX38" fmla="*/ 7846136 w 7891426"/>
              <a:gd name="connsiteY38" fmla="*/ 34925 h 1140460"/>
              <a:gd name="connsiteX39" fmla="*/ 7616743 w 7891426"/>
              <a:gd name="connsiteY39" fmla="*/ 0 h 1140460"/>
              <a:gd name="connsiteX0" fmla="*/ 7616743 w 7891426"/>
              <a:gd name="connsiteY0" fmla="*/ 0 h 1140460"/>
              <a:gd name="connsiteX1" fmla="*/ 181096 w 7891426"/>
              <a:gd name="connsiteY1" fmla="*/ 0 h 1140460"/>
              <a:gd name="connsiteX2" fmla="*/ 108744 w 7891426"/>
              <a:gd name="connsiteY2" fmla="*/ 11906 h 1140460"/>
              <a:gd name="connsiteX3" fmla="*/ 137319 w 7891426"/>
              <a:gd name="connsiteY3" fmla="*/ 94456 h 1140460"/>
              <a:gd name="connsiteX4" fmla="*/ 139700 w 7891426"/>
              <a:gd name="connsiteY4" fmla="*/ 190500 h 1140460"/>
              <a:gd name="connsiteX5" fmla="*/ 76200 w 7891426"/>
              <a:gd name="connsiteY5" fmla="*/ 190500 h 1140460"/>
              <a:gd name="connsiteX6" fmla="*/ 88900 w 7891426"/>
              <a:gd name="connsiteY6" fmla="*/ 279400 h 1140460"/>
              <a:gd name="connsiteX7" fmla="*/ 95250 w 7891426"/>
              <a:gd name="connsiteY7" fmla="*/ 357188 h 1140460"/>
              <a:gd name="connsiteX8" fmla="*/ 114300 w 7891426"/>
              <a:gd name="connsiteY8" fmla="*/ 419100 h 1140460"/>
              <a:gd name="connsiteX9" fmla="*/ 47625 w 7891426"/>
              <a:gd name="connsiteY9" fmla="*/ 492125 h 1140460"/>
              <a:gd name="connsiteX10" fmla="*/ 0 w 7891426"/>
              <a:gd name="connsiteY10" fmla="*/ 558800 h 1140460"/>
              <a:gd name="connsiteX11" fmla="*/ 76200 w 7891426"/>
              <a:gd name="connsiteY11" fmla="*/ 622300 h 1140460"/>
              <a:gd name="connsiteX12" fmla="*/ 101600 w 7891426"/>
              <a:gd name="connsiteY12" fmla="*/ 673100 h 1140460"/>
              <a:gd name="connsiteX13" fmla="*/ 88900 w 7891426"/>
              <a:gd name="connsiteY13" fmla="*/ 736600 h 1140460"/>
              <a:gd name="connsiteX14" fmla="*/ 134144 w 7891426"/>
              <a:gd name="connsiteY14" fmla="*/ 767556 h 1140460"/>
              <a:gd name="connsiteX15" fmla="*/ 88900 w 7891426"/>
              <a:gd name="connsiteY15" fmla="*/ 889000 h 1140460"/>
              <a:gd name="connsiteX16" fmla="*/ 30956 w 7891426"/>
              <a:gd name="connsiteY16" fmla="*/ 900906 h 1140460"/>
              <a:gd name="connsiteX17" fmla="*/ 123031 w 7891426"/>
              <a:gd name="connsiteY17" fmla="*/ 965200 h 1140460"/>
              <a:gd name="connsiteX18" fmla="*/ 12700 w 7891426"/>
              <a:gd name="connsiteY18" fmla="*/ 1104900 h 1140460"/>
              <a:gd name="connsiteX19" fmla="*/ 46037 w 7891426"/>
              <a:gd name="connsiteY19" fmla="*/ 1119982 h 1140460"/>
              <a:gd name="connsiteX20" fmla="*/ 39804 w 7891426"/>
              <a:gd name="connsiteY20" fmla="*/ 1140460 h 1140460"/>
              <a:gd name="connsiteX21" fmla="*/ 7891426 w 7891426"/>
              <a:gd name="connsiteY21" fmla="*/ 1140460 h 1140460"/>
              <a:gd name="connsiteX22" fmla="*/ 7870743 w 7891426"/>
              <a:gd name="connsiteY22" fmla="*/ 1092200 h 1140460"/>
              <a:gd name="connsiteX23" fmla="*/ 7781843 w 7891426"/>
              <a:gd name="connsiteY23" fmla="*/ 1028700 h 1140460"/>
              <a:gd name="connsiteX24" fmla="*/ 7731043 w 7891426"/>
              <a:gd name="connsiteY24" fmla="*/ 952500 h 1140460"/>
              <a:gd name="connsiteX25" fmla="*/ 7794543 w 7891426"/>
              <a:gd name="connsiteY25" fmla="*/ 876300 h 1140460"/>
              <a:gd name="connsiteX26" fmla="*/ 7832643 w 7891426"/>
              <a:gd name="connsiteY26" fmla="*/ 800100 h 1140460"/>
              <a:gd name="connsiteX27" fmla="*/ 7794543 w 7891426"/>
              <a:gd name="connsiteY27" fmla="*/ 723900 h 1140460"/>
              <a:gd name="connsiteX28" fmla="*/ 7781843 w 7891426"/>
              <a:gd name="connsiteY28" fmla="*/ 660400 h 1140460"/>
              <a:gd name="connsiteX29" fmla="*/ 7807243 w 7891426"/>
              <a:gd name="connsiteY29" fmla="*/ 609600 h 1140460"/>
              <a:gd name="connsiteX30" fmla="*/ 7850106 w 7891426"/>
              <a:gd name="connsiteY30" fmla="*/ 534193 h 1140460"/>
              <a:gd name="connsiteX31" fmla="*/ 7883443 w 7891426"/>
              <a:gd name="connsiteY31" fmla="*/ 469900 h 1140460"/>
              <a:gd name="connsiteX32" fmla="*/ 7769143 w 7891426"/>
              <a:gd name="connsiteY32" fmla="*/ 406400 h 1140460"/>
              <a:gd name="connsiteX33" fmla="*/ 7692943 w 7891426"/>
              <a:gd name="connsiteY33" fmla="*/ 368300 h 1140460"/>
              <a:gd name="connsiteX34" fmla="*/ 7794543 w 7891426"/>
              <a:gd name="connsiteY34" fmla="*/ 266700 h 1140460"/>
              <a:gd name="connsiteX35" fmla="*/ 7807243 w 7891426"/>
              <a:gd name="connsiteY35" fmla="*/ 177800 h 1140460"/>
              <a:gd name="connsiteX36" fmla="*/ 7743743 w 7891426"/>
              <a:gd name="connsiteY36" fmla="*/ 177800 h 1140460"/>
              <a:gd name="connsiteX37" fmla="*/ 7705643 w 7891426"/>
              <a:gd name="connsiteY37" fmla="*/ 88900 h 1140460"/>
              <a:gd name="connsiteX38" fmla="*/ 7846136 w 7891426"/>
              <a:gd name="connsiteY38" fmla="*/ 34925 h 1140460"/>
              <a:gd name="connsiteX39" fmla="*/ 7616743 w 7891426"/>
              <a:gd name="connsiteY39" fmla="*/ 0 h 1140460"/>
              <a:gd name="connsiteX0" fmla="*/ 7616743 w 7891426"/>
              <a:gd name="connsiteY0" fmla="*/ 0 h 1140460"/>
              <a:gd name="connsiteX1" fmla="*/ 181096 w 7891426"/>
              <a:gd name="connsiteY1" fmla="*/ 0 h 1140460"/>
              <a:gd name="connsiteX2" fmla="*/ 108744 w 7891426"/>
              <a:gd name="connsiteY2" fmla="*/ 11906 h 1140460"/>
              <a:gd name="connsiteX3" fmla="*/ 137319 w 7891426"/>
              <a:gd name="connsiteY3" fmla="*/ 94456 h 1140460"/>
              <a:gd name="connsiteX4" fmla="*/ 139700 w 7891426"/>
              <a:gd name="connsiteY4" fmla="*/ 190500 h 1140460"/>
              <a:gd name="connsiteX5" fmla="*/ 76200 w 7891426"/>
              <a:gd name="connsiteY5" fmla="*/ 190500 h 1140460"/>
              <a:gd name="connsiteX6" fmla="*/ 88900 w 7891426"/>
              <a:gd name="connsiteY6" fmla="*/ 279400 h 1140460"/>
              <a:gd name="connsiteX7" fmla="*/ 95250 w 7891426"/>
              <a:gd name="connsiteY7" fmla="*/ 357188 h 1140460"/>
              <a:gd name="connsiteX8" fmla="*/ 114300 w 7891426"/>
              <a:gd name="connsiteY8" fmla="*/ 419100 h 1140460"/>
              <a:gd name="connsiteX9" fmla="*/ 47625 w 7891426"/>
              <a:gd name="connsiteY9" fmla="*/ 492125 h 1140460"/>
              <a:gd name="connsiteX10" fmla="*/ 0 w 7891426"/>
              <a:gd name="connsiteY10" fmla="*/ 558800 h 1140460"/>
              <a:gd name="connsiteX11" fmla="*/ 76200 w 7891426"/>
              <a:gd name="connsiteY11" fmla="*/ 622300 h 1140460"/>
              <a:gd name="connsiteX12" fmla="*/ 101600 w 7891426"/>
              <a:gd name="connsiteY12" fmla="*/ 673100 h 1140460"/>
              <a:gd name="connsiteX13" fmla="*/ 88900 w 7891426"/>
              <a:gd name="connsiteY13" fmla="*/ 736600 h 1140460"/>
              <a:gd name="connsiteX14" fmla="*/ 134144 w 7891426"/>
              <a:gd name="connsiteY14" fmla="*/ 767556 h 1140460"/>
              <a:gd name="connsiteX15" fmla="*/ 88900 w 7891426"/>
              <a:gd name="connsiteY15" fmla="*/ 889000 h 1140460"/>
              <a:gd name="connsiteX16" fmla="*/ 30956 w 7891426"/>
              <a:gd name="connsiteY16" fmla="*/ 900906 h 1140460"/>
              <a:gd name="connsiteX17" fmla="*/ 123031 w 7891426"/>
              <a:gd name="connsiteY17" fmla="*/ 965200 h 1140460"/>
              <a:gd name="connsiteX18" fmla="*/ 12700 w 7891426"/>
              <a:gd name="connsiteY18" fmla="*/ 1104900 h 1140460"/>
              <a:gd name="connsiteX19" fmla="*/ 46037 w 7891426"/>
              <a:gd name="connsiteY19" fmla="*/ 1119982 h 1140460"/>
              <a:gd name="connsiteX20" fmla="*/ 39804 w 7891426"/>
              <a:gd name="connsiteY20" fmla="*/ 1140460 h 1140460"/>
              <a:gd name="connsiteX21" fmla="*/ 7891426 w 7891426"/>
              <a:gd name="connsiteY21" fmla="*/ 1140460 h 1140460"/>
              <a:gd name="connsiteX22" fmla="*/ 7870743 w 7891426"/>
              <a:gd name="connsiteY22" fmla="*/ 1092200 h 1140460"/>
              <a:gd name="connsiteX23" fmla="*/ 7781843 w 7891426"/>
              <a:gd name="connsiteY23" fmla="*/ 1028700 h 1140460"/>
              <a:gd name="connsiteX24" fmla="*/ 7798782 w 7891426"/>
              <a:gd name="connsiteY24" fmla="*/ 914400 h 1140460"/>
              <a:gd name="connsiteX25" fmla="*/ 7794543 w 7891426"/>
              <a:gd name="connsiteY25" fmla="*/ 876300 h 1140460"/>
              <a:gd name="connsiteX26" fmla="*/ 7832643 w 7891426"/>
              <a:gd name="connsiteY26" fmla="*/ 800100 h 1140460"/>
              <a:gd name="connsiteX27" fmla="*/ 7794543 w 7891426"/>
              <a:gd name="connsiteY27" fmla="*/ 723900 h 1140460"/>
              <a:gd name="connsiteX28" fmla="*/ 7781843 w 7891426"/>
              <a:gd name="connsiteY28" fmla="*/ 660400 h 1140460"/>
              <a:gd name="connsiteX29" fmla="*/ 7807243 w 7891426"/>
              <a:gd name="connsiteY29" fmla="*/ 609600 h 1140460"/>
              <a:gd name="connsiteX30" fmla="*/ 7850106 w 7891426"/>
              <a:gd name="connsiteY30" fmla="*/ 534193 h 1140460"/>
              <a:gd name="connsiteX31" fmla="*/ 7883443 w 7891426"/>
              <a:gd name="connsiteY31" fmla="*/ 469900 h 1140460"/>
              <a:gd name="connsiteX32" fmla="*/ 7769143 w 7891426"/>
              <a:gd name="connsiteY32" fmla="*/ 406400 h 1140460"/>
              <a:gd name="connsiteX33" fmla="*/ 7692943 w 7891426"/>
              <a:gd name="connsiteY33" fmla="*/ 368300 h 1140460"/>
              <a:gd name="connsiteX34" fmla="*/ 7794543 w 7891426"/>
              <a:gd name="connsiteY34" fmla="*/ 266700 h 1140460"/>
              <a:gd name="connsiteX35" fmla="*/ 7807243 w 7891426"/>
              <a:gd name="connsiteY35" fmla="*/ 177800 h 1140460"/>
              <a:gd name="connsiteX36" fmla="*/ 7743743 w 7891426"/>
              <a:gd name="connsiteY36" fmla="*/ 177800 h 1140460"/>
              <a:gd name="connsiteX37" fmla="*/ 7705643 w 7891426"/>
              <a:gd name="connsiteY37" fmla="*/ 88900 h 1140460"/>
              <a:gd name="connsiteX38" fmla="*/ 7846136 w 7891426"/>
              <a:gd name="connsiteY38" fmla="*/ 34925 h 1140460"/>
              <a:gd name="connsiteX39" fmla="*/ 7616743 w 7891426"/>
              <a:gd name="connsiteY39" fmla="*/ 0 h 1140460"/>
              <a:gd name="connsiteX0" fmla="*/ 7616743 w 7891426"/>
              <a:gd name="connsiteY0" fmla="*/ 0 h 1140460"/>
              <a:gd name="connsiteX1" fmla="*/ 181096 w 7891426"/>
              <a:gd name="connsiteY1" fmla="*/ 0 h 1140460"/>
              <a:gd name="connsiteX2" fmla="*/ 108744 w 7891426"/>
              <a:gd name="connsiteY2" fmla="*/ 11906 h 1140460"/>
              <a:gd name="connsiteX3" fmla="*/ 137319 w 7891426"/>
              <a:gd name="connsiteY3" fmla="*/ 94456 h 1140460"/>
              <a:gd name="connsiteX4" fmla="*/ 139700 w 7891426"/>
              <a:gd name="connsiteY4" fmla="*/ 190500 h 1140460"/>
              <a:gd name="connsiteX5" fmla="*/ 76200 w 7891426"/>
              <a:gd name="connsiteY5" fmla="*/ 190500 h 1140460"/>
              <a:gd name="connsiteX6" fmla="*/ 88900 w 7891426"/>
              <a:gd name="connsiteY6" fmla="*/ 279400 h 1140460"/>
              <a:gd name="connsiteX7" fmla="*/ 95250 w 7891426"/>
              <a:gd name="connsiteY7" fmla="*/ 357188 h 1140460"/>
              <a:gd name="connsiteX8" fmla="*/ 114300 w 7891426"/>
              <a:gd name="connsiteY8" fmla="*/ 419100 h 1140460"/>
              <a:gd name="connsiteX9" fmla="*/ 47625 w 7891426"/>
              <a:gd name="connsiteY9" fmla="*/ 492125 h 1140460"/>
              <a:gd name="connsiteX10" fmla="*/ 0 w 7891426"/>
              <a:gd name="connsiteY10" fmla="*/ 558800 h 1140460"/>
              <a:gd name="connsiteX11" fmla="*/ 76200 w 7891426"/>
              <a:gd name="connsiteY11" fmla="*/ 622300 h 1140460"/>
              <a:gd name="connsiteX12" fmla="*/ 101600 w 7891426"/>
              <a:gd name="connsiteY12" fmla="*/ 673100 h 1140460"/>
              <a:gd name="connsiteX13" fmla="*/ 88900 w 7891426"/>
              <a:gd name="connsiteY13" fmla="*/ 736600 h 1140460"/>
              <a:gd name="connsiteX14" fmla="*/ 134144 w 7891426"/>
              <a:gd name="connsiteY14" fmla="*/ 767556 h 1140460"/>
              <a:gd name="connsiteX15" fmla="*/ 88900 w 7891426"/>
              <a:gd name="connsiteY15" fmla="*/ 889000 h 1140460"/>
              <a:gd name="connsiteX16" fmla="*/ 30956 w 7891426"/>
              <a:gd name="connsiteY16" fmla="*/ 900906 h 1140460"/>
              <a:gd name="connsiteX17" fmla="*/ 123031 w 7891426"/>
              <a:gd name="connsiteY17" fmla="*/ 965200 h 1140460"/>
              <a:gd name="connsiteX18" fmla="*/ 12700 w 7891426"/>
              <a:gd name="connsiteY18" fmla="*/ 1104900 h 1140460"/>
              <a:gd name="connsiteX19" fmla="*/ 46037 w 7891426"/>
              <a:gd name="connsiteY19" fmla="*/ 1119982 h 1140460"/>
              <a:gd name="connsiteX20" fmla="*/ 39804 w 7891426"/>
              <a:gd name="connsiteY20" fmla="*/ 1140460 h 1140460"/>
              <a:gd name="connsiteX21" fmla="*/ 7891426 w 7891426"/>
              <a:gd name="connsiteY21" fmla="*/ 1140460 h 1140460"/>
              <a:gd name="connsiteX22" fmla="*/ 7870743 w 7891426"/>
              <a:gd name="connsiteY22" fmla="*/ 1092200 h 1140460"/>
              <a:gd name="connsiteX23" fmla="*/ 7781843 w 7891426"/>
              <a:gd name="connsiteY23" fmla="*/ 1028700 h 1140460"/>
              <a:gd name="connsiteX24" fmla="*/ 7798782 w 7891426"/>
              <a:gd name="connsiteY24" fmla="*/ 914400 h 1140460"/>
              <a:gd name="connsiteX25" fmla="*/ 7794543 w 7891426"/>
              <a:gd name="connsiteY25" fmla="*/ 876300 h 1140460"/>
              <a:gd name="connsiteX26" fmla="*/ 7832643 w 7891426"/>
              <a:gd name="connsiteY26" fmla="*/ 800100 h 1140460"/>
              <a:gd name="connsiteX27" fmla="*/ 7794543 w 7891426"/>
              <a:gd name="connsiteY27" fmla="*/ 723900 h 1140460"/>
              <a:gd name="connsiteX28" fmla="*/ 7781843 w 7891426"/>
              <a:gd name="connsiteY28" fmla="*/ 660400 h 1140460"/>
              <a:gd name="connsiteX29" fmla="*/ 7807243 w 7891426"/>
              <a:gd name="connsiteY29" fmla="*/ 609600 h 1140460"/>
              <a:gd name="connsiteX30" fmla="*/ 7850106 w 7891426"/>
              <a:gd name="connsiteY30" fmla="*/ 534193 h 1140460"/>
              <a:gd name="connsiteX31" fmla="*/ 7700548 w 7891426"/>
              <a:gd name="connsiteY31" fmla="*/ 488950 h 1140460"/>
              <a:gd name="connsiteX32" fmla="*/ 7769143 w 7891426"/>
              <a:gd name="connsiteY32" fmla="*/ 406400 h 1140460"/>
              <a:gd name="connsiteX33" fmla="*/ 7692943 w 7891426"/>
              <a:gd name="connsiteY33" fmla="*/ 368300 h 1140460"/>
              <a:gd name="connsiteX34" fmla="*/ 7794543 w 7891426"/>
              <a:gd name="connsiteY34" fmla="*/ 266700 h 1140460"/>
              <a:gd name="connsiteX35" fmla="*/ 7807243 w 7891426"/>
              <a:gd name="connsiteY35" fmla="*/ 177800 h 1140460"/>
              <a:gd name="connsiteX36" fmla="*/ 7743743 w 7891426"/>
              <a:gd name="connsiteY36" fmla="*/ 177800 h 1140460"/>
              <a:gd name="connsiteX37" fmla="*/ 7705643 w 7891426"/>
              <a:gd name="connsiteY37" fmla="*/ 88900 h 1140460"/>
              <a:gd name="connsiteX38" fmla="*/ 7846136 w 7891426"/>
              <a:gd name="connsiteY38" fmla="*/ 34925 h 1140460"/>
              <a:gd name="connsiteX39" fmla="*/ 7616743 w 7891426"/>
              <a:gd name="connsiteY39" fmla="*/ 0 h 1140460"/>
              <a:gd name="connsiteX0" fmla="*/ 7616743 w 7891426"/>
              <a:gd name="connsiteY0" fmla="*/ 0 h 1140460"/>
              <a:gd name="connsiteX1" fmla="*/ 181096 w 7891426"/>
              <a:gd name="connsiteY1" fmla="*/ 0 h 1140460"/>
              <a:gd name="connsiteX2" fmla="*/ 108744 w 7891426"/>
              <a:gd name="connsiteY2" fmla="*/ 11906 h 1140460"/>
              <a:gd name="connsiteX3" fmla="*/ 137319 w 7891426"/>
              <a:gd name="connsiteY3" fmla="*/ 94456 h 1140460"/>
              <a:gd name="connsiteX4" fmla="*/ 139700 w 7891426"/>
              <a:gd name="connsiteY4" fmla="*/ 190500 h 1140460"/>
              <a:gd name="connsiteX5" fmla="*/ 76200 w 7891426"/>
              <a:gd name="connsiteY5" fmla="*/ 190500 h 1140460"/>
              <a:gd name="connsiteX6" fmla="*/ 88900 w 7891426"/>
              <a:gd name="connsiteY6" fmla="*/ 279400 h 1140460"/>
              <a:gd name="connsiteX7" fmla="*/ 95250 w 7891426"/>
              <a:gd name="connsiteY7" fmla="*/ 357188 h 1140460"/>
              <a:gd name="connsiteX8" fmla="*/ 114300 w 7891426"/>
              <a:gd name="connsiteY8" fmla="*/ 419100 h 1140460"/>
              <a:gd name="connsiteX9" fmla="*/ 47625 w 7891426"/>
              <a:gd name="connsiteY9" fmla="*/ 492125 h 1140460"/>
              <a:gd name="connsiteX10" fmla="*/ 0 w 7891426"/>
              <a:gd name="connsiteY10" fmla="*/ 558800 h 1140460"/>
              <a:gd name="connsiteX11" fmla="*/ 76200 w 7891426"/>
              <a:gd name="connsiteY11" fmla="*/ 622300 h 1140460"/>
              <a:gd name="connsiteX12" fmla="*/ 101600 w 7891426"/>
              <a:gd name="connsiteY12" fmla="*/ 673100 h 1140460"/>
              <a:gd name="connsiteX13" fmla="*/ 88900 w 7891426"/>
              <a:gd name="connsiteY13" fmla="*/ 736600 h 1140460"/>
              <a:gd name="connsiteX14" fmla="*/ 134144 w 7891426"/>
              <a:gd name="connsiteY14" fmla="*/ 767556 h 1140460"/>
              <a:gd name="connsiteX15" fmla="*/ 88900 w 7891426"/>
              <a:gd name="connsiteY15" fmla="*/ 889000 h 1140460"/>
              <a:gd name="connsiteX16" fmla="*/ 30956 w 7891426"/>
              <a:gd name="connsiteY16" fmla="*/ 900906 h 1140460"/>
              <a:gd name="connsiteX17" fmla="*/ 28197 w 7891426"/>
              <a:gd name="connsiteY17" fmla="*/ 996950 h 1140460"/>
              <a:gd name="connsiteX18" fmla="*/ 12700 w 7891426"/>
              <a:gd name="connsiteY18" fmla="*/ 1104900 h 1140460"/>
              <a:gd name="connsiteX19" fmla="*/ 46037 w 7891426"/>
              <a:gd name="connsiteY19" fmla="*/ 1119982 h 1140460"/>
              <a:gd name="connsiteX20" fmla="*/ 39804 w 7891426"/>
              <a:gd name="connsiteY20" fmla="*/ 1140460 h 1140460"/>
              <a:gd name="connsiteX21" fmla="*/ 7891426 w 7891426"/>
              <a:gd name="connsiteY21" fmla="*/ 1140460 h 1140460"/>
              <a:gd name="connsiteX22" fmla="*/ 7870743 w 7891426"/>
              <a:gd name="connsiteY22" fmla="*/ 1092200 h 1140460"/>
              <a:gd name="connsiteX23" fmla="*/ 7781843 w 7891426"/>
              <a:gd name="connsiteY23" fmla="*/ 1028700 h 1140460"/>
              <a:gd name="connsiteX24" fmla="*/ 7798782 w 7891426"/>
              <a:gd name="connsiteY24" fmla="*/ 914400 h 1140460"/>
              <a:gd name="connsiteX25" fmla="*/ 7794543 w 7891426"/>
              <a:gd name="connsiteY25" fmla="*/ 876300 h 1140460"/>
              <a:gd name="connsiteX26" fmla="*/ 7832643 w 7891426"/>
              <a:gd name="connsiteY26" fmla="*/ 800100 h 1140460"/>
              <a:gd name="connsiteX27" fmla="*/ 7794543 w 7891426"/>
              <a:gd name="connsiteY27" fmla="*/ 723900 h 1140460"/>
              <a:gd name="connsiteX28" fmla="*/ 7781843 w 7891426"/>
              <a:gd name="connsiteY28" fmla="*/ 660400 h 1140460"/>
              <a:gd name="connsiteX29" fmla="*/ 7807243 w 7891426"/>
              <a:gd name="connsiteY29" fmla="*/ 609600 h 1140460"/>
              <a:gd name="connsiteX30" fmla="*/ 7850106 w 7891426"/>
              <a:gd name="connsiteY30" fmla="*/ 534193 h 1140460"/>
              <a:gd name="connsiteX31" fmla="*/ 7700548 w 7891426"/>
              <a:gd name="connsiteY31" fmla="*/ 488950 h 1140460"/>
              <a:gd name="connsiteX32" fmla="*/ 7769143 w 7891426"/>
              <a:gd name="connsiteY32" fmla="*/ 406400 h 1140460"/>
              <a:gd name="connsiteX33" fmla="*/ 7692943 w 7891426"/>
              <a:gd name="connsiteY33" fmla="*/ 368300 h 1140460"/>
              <a:gd name="connsiteX34" fmla="*/ 7794543 w 7891426"/>
              <a:gd name="connsiteY34" fmla="*/ 266700 h 1140460"/>
              <a:gd name="connsiteX35" fmla="*/ 7807243 w 7891426"/>
              <a:gd name="connsiteY35" fmla="*/ 177800 h 1140460"/>
              <a:gd name="connsiteX36" fmla="*/ 7743743 w 7891426"/>
              <a:gd name="connsiteY36" fmla="*/ 177800 h 1140460"/>
              <a:gd name="connsiteX37" fmla="*/ 7705643 w 7891426"/>
              <a:gd name="connsiteY37" fmla="*/ 88900 h 1140460"/>
              <a:gd name="connsiteX38" fmla="*/ 7846136 w 7891426"/>
              <a:gd name="connsiteY38" fmla="*/ 34925 h 1140460"/>
              <a:gd name="connsiteX39" fmla="*/ 7616743 w 7891426"/>
              <a:gd name="connsiteY39" fmla="*/ 0 h 1140460"/>
              <a:gd name="connsiteX0" fmla="*/ 7616743 w 7891426"/>
              <a:gd name="connsiteY0" fmla="*/ 0 h 1140460"/>
              <a:gd name="connsiteX1" fmla="*/ 181096 w 7891426"/>
              <a:gd name="connsiteY1" fmla="*/ 0 h 1140460"/>
              <a:gd name="connsiteX2" fmla="*/ 108744 w 7891426"/>
              <a:gd name="connsiteY2" fmla="*/ 11906 h 1140460"/>
              <a:gd name="connsiteX3" fmla="*/ 137319 w 7891426"/>
              <a:gd name="connsiteY3" fmla="*/ 94456 h 1140460"/>
              <a:gd name="connsiteX4" fmla="*/ 139700 w 7891426"/>
              <a:gd name="connsiteY4" fmla="*/ 190500 h 1140460"/>
              <a:gd name="connsiteX5" fmla="*/ 76200 w 7891426"/>
              <a:gd name="connsiteY5" fmla="*/ 190500 h 1140460"/>
              <a:gd name="connsiteX6" fmla="*/ 88900 w 7891426"/>
              <a:gd name="connsiteY6" fmla="*/ 279400 h 1140460"/>
              <a:gd name="connsiteX7" fmla="*/ 95250 w 7891426"/>
              <a:gd name="connsiteY7" fmla="*/ 357188 h 1140460"/>
              <a:gd name="connsiteX8" fmla="*/ 114300 w 7891426"/>
              <a:gd name="connsiteY8" fmla="*/ 419100 h 1140460"/>
              <a:gd name="connsiteX9" fmla="*/ 47625 w 7891426"/>
              <a:gd name="connsiteY9" fmla="*/ 492125 h 1140460"/>
              <a:gd name="connsiteX10" fmla="*/ 0 w 7891426"/>
              <a:gd name="connsiteY10" fmla="*/ 558800 h 1140460"/>
              <a:gd name="connsiteX11" fmla="*/ 76200 w 7891426"/>
              <a:gd name="connsiteY11" fmla="*/ 622300 h 1140460"/>
              <a:gd name="connsiteX12" fmla="*/ 101600 w 7891426"/>
              <a:gd name="connsiteY12" fmla="*/ 673100 h 1140460"/>
              <a:gd name="connsiteX13" fmla="*/ 88900 w 7891426"/>
              <a:gd name="connsiteY13" fmla="*/ 736600 h 1140460"/>
              <a:gd name="connsiteX14" fmla="*/ 12213 w 7891426"/>
              <a:gd name="connsiteY14" fmla="*/ 799306 h 1140460"/>
              <a:gd name="connsiteX15" fmla="*/ 88900 w 7891426"/>
              <a:gd name="connsiteY15" fmla="*/ 889000 h 1140460"/>
              <a:gd name="connsiteX16" fmla="*/ 30956 w 7891426"/>
              <a:gd name="connsiteY16" fmla="*/ 900906 h 1140460"/>
              <a:gd name="connsiteX17" fmla="*/ 28197 w 7891426"/>
              <a:gd name="connsiteY17" fmla="*/ 996950 h 1140460"/>
              <a:gd name="connsiteX18" fmla="*/ 12700 w 7891426"/>
              <a:gd name="connsiteY18" fmla="*/ 1104900 h 1140460"/>
              <a:gd name="connsiteX19" fmla="*/ 46037 w 7891426"/>
              <a:gd name="connsiteY19" fmla="*/ 1119982 h 1140460"/>
              <a:gd name="connsiteX20" fmla="*/ 39804 w 7891426"/>
              <a:gd name="connsiteY20" fmla="*/ 1140460 h 1140460"/>
              <a:gd name="connsiteX21" fmla="*/ 7891426 w 7891426"/>
              <a:gd name="connsiteY21" fmla="*/ 1140460 h 1140460"/>
              <a:gd name="connsiteX22" fmla="*/ 7870743 w 7891426"/>
              <a:gd name="connsiteY22" fmla="*/ 1092200 h 1140460"/>
              <a:gd name="connsiteX23" fmla="*/ 7781843 w 7891426"/>
              <a:gd name="connsiteY23" fmla="*/ 1028700 h 1140460"/>
              <a:gd name="connsiteX24" fmla="*/ 7798782 w 7891426"/>
              <a:gd name="connsiteY24" fmla="*/ 914400 h 1140460"/>
              <a:gd name="connsiteX25" fmla="*/ 7794543 w 7891426"/>
              <a:gd name="connsiteY25" fmla="*/ 876300 h 1140460"/>
              <a:gd name="connsiteX26" fmla="*/ 7832643 w 7891426"/>
              <a:gd name="connsiteY26" fmla="*/ 800100 h 1140460"/>
              <a:gd name="connsiteX27" fmla="*/ 7794543 w 7891426"/>
              <a:gd name="connsiteY27" fmla="*/ 723900 h 1140460"/>
              <a:gd name="connsiteX28" fmla="*/ 7781843 w 7891426"/>
              <a:gd name="connsiteY28" fmla="*/ 660400 h 1140460"/>
              <a:gd name="connsiteX29" fmla="*/ 7807243 w 7891426"/>
              <a:gd name="connsiteY29" fmla="*/ 609600 h 1140460"/>
              <a:gd name="connsiteX30" fmla="*/ 7850106 w 7891426"/>
              <a:gd name="connsiteY30" fmla="*/ 534193 h 1140460"/>
              <a:gd name="connsiteX31" fmla="*/ 7700548 w 7891426"/>
              <a:gd name="connsiteY31" fmla="*/ 488950 h 1140460"/>
              <a:gd name="connsiteX32" fmla="*/ 7769143 w 7891426"/>
              <a:gd name="connsiteY32" fmla="*/ 406400 h 1140460"/>
              <a:gd name="connsiteX33" fmla="*/ 7692943 w 7891426"/>
              <a:gd name="connsiteY33" fmla="*/ 368300 h 1140460"/>
              <a:gd name="connsiteX34" fmla="*/ 7794543 w 7891426"/>
              <a:gd name="connsiteY34" fmla="*/ 266700 h 1140460"/>
              <a:gd name="connsiteX35" fmla="*/ 7807243 w 7891426"/>
              <a:gd name="connsiteY35" fmla="*/ 177800 h 1140460"/>
              <a:gd name="connsiteX36" fmla="*/ 7743743 w 7891426"/>
              <a:gd name="connsiteY36" fmla="*/ 177800 h 1140460"/>
              <a:gd name="connsiteX37" fmla="*/ 7705643 w 7891426"/>
              <a:gd name="connsiteY37" fmla="*/ 88900 h 1140460"/>
              <a:gd name="connsiteX38" fmla="*/ 7846136 w 7891426"/>
              <a:gd name="connsiteY38" fmla="*/ 34925 h 1140460"/>
              <a:gd name="connsiteX39" fmla="*/ 7616743 w 7891426"/>
              <a:gd name="connsiteY39" fmla="*/ 0 h 1140460"/>
              <a:gd name="connsiteX0" fmla="*/ 7617600 w 7892283"/>
              <a:gd name="connsiteY0" fmla="*/ 0 h 1140460"/>
              <a:gd name="connsiteX1" fmla="*/ 181953 w 7892283"/>
              <a:gd name="connsiteY1" fmla="*/ 0 h 1140460"/>
              <a:gd name="connsiteX2" fmla="*/ 109601 w 7892283"/>
              <a:gd name="connsiteY2" fmla="*/ 11906 h 1140460"/>
              <a:gd name="connsiteX3" fmla="*/ 138176 w 7892283"/>
              <a:gd name="connsiteY3" fmla="*/ 94456 h 1140460"/>
              <a:gd name="connsiteX4" fmla="*/ 140557 w 7892283"/>
              <a:gd name="connsiteY4" fmla="*/ 190500 h 1140460"/>
              <a:gd name="connsiteX5" fmla="*/ 77057 w 7892283"/>
              <a:gd name="connsiteY5" fmla="*/ 190500 h 1140460"/>
              <a:gd name="connsiteX6" fmla="*/ 89757 w 7892283"/>
              <a:gd name="connsiteY6" fmla="*/ 279400 h 1140460"/>
              <a:gd name="connsiteX7" fmla="*/ 96107 w 7892283"/>
              <a:gd name="connsiteY7" fmla="*/ 357188 h 1140460"/>
              <a:gd name="connsiteX8" fmla="*/ 0 w 7892283"/>
              <a:gd name="connsiteY8" fmla="*/ 330200 h 1140460"/>
              <a:gd name="connsiteX9" fmla="*/ 48482 w 7892283"/>
              <a:gd name="connsiteY9" fmla="*/ 492125 h 1140460"/>
              <a:gd name="connsiteX10" fmla="*/ 857 w 7892283"/>
              <a:gd name="connsiteY10" fmla="*/ 558800 h 1140460"/>
              <a:gd name="connsiteX11" fmla="*/ 77057 w 7892283"/>
              <a:gd name="connsiteY11" fmla="*/ 622300 h 1140460"/>
              <a:gd name="connsiteX12" fmla="*/ 102457 w 7892283"/>
              <a:gd name="connsiteY12" fmla="*/ 673100 h 1140460"/>
              <a:gd name="connsiteX13" fmla="*/ 89757 w 7892283"/>
              <a:gd name="connsiteY13" fmla="*/ 736600 h 1140460"/>
              <a:gd name="connsiteX14" fmla="*/ 13070 w 7892283"/>
              <a:gd name="connsiteY14" fmla="*/ 799306 h 1140460"/>
              <a:gd name="connsiteX15" fmla="*/ 89757 w 7892283"/>
              <a:gd name="connsiteY15" fmla="*/ 889000 h 1140460"/>
              <a:gd name="connsiteX16" fmla="*/ 31813 w 7892283"/>
              <a:gd name="connsiteY16" fmla="*/ 900906 h 1140460"/>
              <a:gd name="connsiteX17" fmla="*/ 29054 w 7892283"/>
              <a:gd name="connsiteY17" fmla="*/ 996950 h 1140460"/>
              <a:gd name="connsiteX18" fmla="*/ 13557 w 7892283"/>
              <a:gd name="connsiteY18" fmla="*/ 1104900 h 1140460"/>
              <a:gd name="connsiteX19" fmla="*/ 46894 w 7892283"/>
              <a:gd name="connsiteY19" fmla="*/ 1119982 h 1140460"/>
              <a:gd name="connsiteX20" fmla="*/ 40661 w 7892283"/>
              <a:gd name="connsiteY20" fmla="*/ 1140460 h 1140460"/>
              <a:gd name="connsiteX21" fmla="*/ 7892283 w 7892283"/>
              <a:gd name="connsiteY21" fmla="*/ 1140460 h 1140460"/>
              <a:gd name="connsiteX22" fmla="*/ 7871600 w 7892283"/>
              <a:gd name="connsiteY22" fmla="*/ 1092200 h 1140460"/>
              <a:gd name="connsiteX23" fmla="*/ 7782700 w 7892283"/>
              <a:gd name="connsiteY23" fmla="*/ 1028700 h 1140460"/>
              <a:gd name="connsiteX24" fmla="*/ 7799639 w 7892283"/>
              <a:gd name="connsiteY24" fmla="*/ 914400 h 1140460"/>
              <a:gd name="connsiteX25" fmla="*/ 7795400 w 7892283"/>
              <a:gd name="connsiteY25" fmla="*/ 876300 h 1140460"/>
              <a:gd name="connsiteX26" fmla="*/ 7833500 w 7892283"/>
              <a:gd name="connsiteY26" fmla="*/ 800100 h 1140460"/>
              <a:gd name="connsiteX27" fmla="*/ 7795400 w 7892283"/>
              <a:gd name="connsiteY27" fmla="*/ 723900 h 1140460"/>
              <a:gd name="connsiteX28" fmla="*/ 7782700 w 7892283"/>
              <a:gd name="connsiteY28" fmla="*/ 660400 h 1140460"/>
              <a:gd name="connsiteX29" fmla="*/ 7808100 w 7892283"/>
              <a:gd name="connsiteY29" fmla="*/ 609600 h 1140460"/>
              <a:gd name="connsiteX30" fmla="*/ 7850963 w 7892283"/>
              <a:gd name="connsiteY30" fmla="*/ 534193 h 1140460"/>
              <a:gd name="connsiteX31" fmla="*/ 7701405 w 7892283"/>
              <a:gd name="connsiteY31" fmla="*/ 488950 h 1140460"/>
              <a:gd name="connsiteX32" fmla="*/ 7770000 w 7892283"/>
              <a:gd name="connsiteY32" fmla="*/ 406400 h 1140460"/>
              <a:gd name="connsiteX33" fmla="*/ 7693800 w 7892283"/>
              <a:gd name="connsiteY33" fmla="*/ 368300 h 1140460"/>
              <a:gd name="connsiteX34" fmla="*/ 7795400 w 7892283"/>
              <a:gd name="connsiteY34" fmla="*/ 266700 h 1140460"/>
              <a:gd name="connsiteX35" fmla="*/ 7808100 w 7892283"/>
              <a:gd name="connsiteY35" fmla="*/ 177800 h 1140460"/>
              <a:gd name="connsiteX36" fmla="*/ 7744600 w 7892283"/>
              <a:gd name="connsiteY36" fmla="*/ 177800 h 1140460"/>
              <a:gd name="connsiteX37" fmla="*/ 7706500 w 7892283"/>
              <a:gd name="connsiteY37" fmla="*/ 88900 h 1140460"/>
              <a:gd name="connsiteX38" fmla="*/ 7846993 w 7892283"/>
              <a:gd name="connsiteY38" fmla="*/ 34925 h 1140460"/>
              <a:gd name="connsiteX39" fmla="*/ 7617600 w 7892283"/>
              <a:gd name="connsiteY39" fmla="*/ 0 h 1140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7892283" h="1140460">
                <a:moveTo>
                  <a:pt x="7617600" y="0"/>
                </a:moveTo>
                <a:lnTo>
                  <a:pt x="181953" y="0"/>
                </a:lnTo>
                <a:lnTo>
                  <a:pt x="109601" y="11906"/>
                </a:lnTo>
                <a:lnTo>
                  <a:pt x="138176" y="94456"/>
                </a:lnTo>
                <a:cubicBezTo>
                  <a:pt x="138970" y="126471"/>
                  <a:pt x="139763" y="158485"/>
                  <a:pt x="140557" y="190500"/>
                </a:cubicBezTo>
                <a:lnTo>
                  <a:pt x="77057" y="190500"/>
                </a:lnTo>
                <a:lnTo>
                  <a:pt x="89757" y="279400"/>
                </a:lnTo>
                <a:lnTo>
                  <a:pt x="96107" y="357188"/>
                </a:lnTo>
                <a:lnTo>
                  <a:pt x="0" y="330200"/>
                </a:lnTo>
                <a:lnTo>
                  <a:pt x="48482" y="492125"/>
                </a:lnTo>
                <a:lnTo>
                  <a:pt x="857" y="558800"/>
                </a:lnTo>
                <a:lnTo>
                  <a:pt x="77057" y="622300"/>
                </a:lnTo>
                <a:lnTo>
                  <a:pt x="102457" y="673100"/>
                </a:lnTo>
                <a:lnTo>
                  <a:pt x="89757" y="736600"/>
                </a:lnTo>
                <a:lnTo>
                  <a:pt x="13070" y="799306"/>
                </a:lnTo>
                <a:lnTo>
                  <a:pt x="89757" y="889000"/>
                </a:lnTo>
                <a:lnTo>
                  <a:pt x="31813" y="900906"/>
                </a:lnTo>
                <a:cubicBezTo>
                  <a:pt x="31548" y="935037"/>
                  <a:pt x="29319" y="962819"/>
                  <a:pt x="29054" y="996950"/>
                </a:cubicBezTo>
                <a:lnTo>
                  <a:pt x="13557" y="1104900"/>
                </a:lnTo>
                <a:lnTo>
                  <a:pt x="46894" y="1119982"/>
                </a:lnTo>
                <a:lnTo>
                  <a:pt x="40661" y="1140460"/>
                </a:lnTo>
                <a:lnTo>
                  <a:pt x="7892283" y="1140460"/>
                </a:lnTo>
                <a:lnTo>
                  <a:pt x="7871600" y="1092200"/>
                </a:lnTo>
                <a:lnTo>
                  <a:pt x="7782700" y="1028700"/>
                </a:lnTo>
                <a:lnTo>
                  <a:pt x="7799639" y="914400"/>
                </a:lnTo>
                <a:lnTo>
                  <a:pt x="7795400" y="876300"/>
                </a:lnTo>
                <a:lnTo>
                  <a:pt x="7833500" y="800100"/>
                </a:lnTo>
                <a:lnTo>
                  <a:pt x="7795400" y="723900"/>
                </a:lnTo>
                <a:lnTo>
                  <a:pt x="7782700" y="660400"/>
                </a:lnTo>
                <a:lnTo>
                  <a:pt x="7808100" y="609600"/>
                </a:lnTo>
                <a:lnTo>
                  <a:pt x="7850963" y="534193"/>
                </a:lnTo>
                <a:lnTo>
                  <a:pt x="7701405" y="488950"/>
                </a:lnTo>
                <a:lnTo>
                  <a:pt x="7770000" y="406400"/>
                </a:lnTo>
                <a:lnTo>
                  <a:pt x="7693800" y="368300"/>
                </a:lnTo>
                <a:lnTo>
                  <a:pt x="7795400" y="266700"/>
                </a:lnTo>
                <a:lnTo>
                  <a:pt x="7808100" y="177800"/>
                </a:lnTo>
                <a:lnTo>
                  <a:pt x="7744600" y="177800"/>
                </a:lnTo>
                <a:lnTo>
                  <a:pt x="7706500" y="88900"/>
                </a:lnTo>
                <a:lnTo>
                  <a:pt x="7846993" y="34925"/>
                </a:lnTo>
                <a:cubicBezTo>
                  <a:pt x="7764972" y="15345"/>
                  <a:pt x="7747245" y="21961"/>
                  <a:pt x="7617600" y="0"/>
                </a:cubicBezTo>
                <a:close/>
              </a:path>
            </a:pathLst>
          </a:custGeom>
          <a:solidFill>
            <a:schemeClr val="tx1"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3"/>
            <a:r>
              <a:rPr lang="en-US" altLang="ko-KR" sz="2400" i="1" dirty="0" smtClean="0">
                <a:solidFill>
                  <a:prstClr val="white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HTML - CSS</a:t>
            </a:r>
            <a:endParaRPr lang="ko-KR" altLang="en-US" sz="2400" i="1" dirty="0">
              <a:solidFill>
                <a:prstClr val="white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2" name="평행 사변형 21">
            <a:extLst>
              <a:ext uri="{FF2B5EF4-FFF2-40B4-BE49-F238E27FC236}">
                <a16:creationId xmlns:a16="http://schemas.microsoft.com/office/drawing/2014/main" id="{F76B813D-C8DF-45FE-BFEA-7BD2B881E367}"/>
              </a:ext>
            </a:extLst>
          </p:cNvPr>
          <p:cNvSpPr/>
          <p:nvPr/>
        </p:nvSpPr>
        <p:spPr>
          <a:xfrm>
            <a:off x="241300" y="233069"/>
            <a:ext cx="1308100" cy="615949"/>
          </a:xfrm>
          <a:prstGeom prst="parallelogram">
            <a:avLst>
              <a:gd name="adj" fmla="val 13244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2400" b="1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rPr>
              <a:t>Page. </a:t>
            </a:r>
            <a:r>
              <a:rPr lang="en-US" altLang="ko-KR" sz="24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rPr>
              <a:t>10</a:t>
            </a:r>
            <a:endParaRPr lang="ko-KR" altLang="en-US" sz="2400" b="1" dirty="0">
              <a:solidFill>
                <a:prstClr val="black">
                  <a:lumMod val="75000"/>
                  <a:lumOff val="25000"/>
                </a:prstClr>
              </a:solidFill>
              <a:latin typeface="야놀자 야체 R" panose="02020603020101020101" pitchFamily="18" charset="-127"/>
              <a:ea typeface="야놀자 야체 R" panose="02020603020101020101" pitchFamily="18" charset="-127"/>
            </a:endParaRPr>
          </a:p>
        </p:txBody>
      </p:sp>
      <p:sp>
        <p:nvSpPr>
          <p:cNvPr id="5" name="평행 사변형 4">
            <a:extLst>
              <a:ext uri="{FF2B5EF4-FFF2-40B4-BE49-F238E27FC236}">
                <a16:creationId xmlns:a16="http://schemas.microsoft.com/office/drawing/2014/main" id="{F76B813D-C8DF-45FE-BFEA-7BD2B881E367}"/>
              </a:ext>
            </a:extLst>
          </p:cNvPr>
          <p:cNvSpPr/>
          <p:nvPr/>
        </p:nvSpPr>
        <p:spPr>
          <a:xfrm>
            <a:off x="739389" y="1025865"/>
            <a:ext cx="1308100" cy="615949"/>
          </a:xfrm>
          <a:prstGeom prst="parallelogram">
            <a:avLst>
              <a:gd name="adj" fmla="val 1324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24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rPr>
              <a:t>ZUZU</a:t>
            </a:r>
            <a:endParaRPr lang="ko-KR" altLang="en-US" sz="2400" b="1" dirty="0">
              <a:solidFill>
                <a:prstClr val="black">
                  <a:lumMod val="75000"/>
                  <a:lumOff val="25000"/>
                </a:prstClr>
              </a:solidFill>
              <a:latin typeface="야놀자 야체 R" panose="02020603020101020101" pitchFamily="18" charset="-127"/>
              <a:ea typeface="야놀자 야체 R" panose="02020603020101020101" pitchFamily="18" charset="-127"/>
            </a:endParaRPr>
          </a:p>
        </p:txBody>
      </p:sp>
      <p:pic>
        <p:nvPicPr>
          <p:cNvPr id="9218" name="Picture 2" descr="https://postfiles.pstatic.net/MjAyMDExMDZfMTU4/MDAxNjA0NjQ5NjQ5MzM5.Jspe6jHd7GJAdSXObX4NW91K-oFgP56kk1Z0IzzKfjMg.ORpMLUoJMKIQwyMTBSMSoDZC01O9tpsvDXhIA9G7y9Ig.PNG.tm6996/image.png?type=w77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4229" y="2019754"/>
            <a:ext cx="8999384" cy="3422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09512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A78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자유형: 도형 16">
            <a:extLst>
              <a:ext uri="{FF2B5EF4-FFF2-40B4-BE49-F238E27FC236}">
                <a16:creationId xmlns:a16="http://schemas.microsoft.com/office/drawing/2014/main" id="{F7E8E528-91D2-4284-9B56-9E474909CDDB}"/>
              </a:ext>
            </a:extLst>
          </p:cNvPr>
          <p:cNvSpPr/>
          <p:nvPr/>
        </p:nvSpPr>
        <p:spPr>
          <a:xfrm flipH="1">
            <a:off x="241300" y="842428"/>
            <a:ext cx="11805243" cy="5777447"/>
          </a:xfrm>
          <a:custGeom>
            <a:avLst/>
            <a:gdLst>
              <a:gd name="connsiteX0" fmla="*/ 7616743 w 7891426"/>
              <a:gd name="connsiteY0" fmla="*/ 0 h 1140460"/>
              <a:gd name="connsiteX1" fmla="*/ 181096 w 7891426"/>
              <a:gd name="connsiteY1" fmla="*/ 0 h 1140460"/>
              <a:gd name="connsiteX2" fmla="*/ 108744 w 7891426"/>
              <a:gd name="connsiteY2" fmla="*/ 11906 h 1140460"/>
              <a:gd name="connsiteX3" fmla="*/ 137319 w 7891426"/>
              <a:gd name="connsiteY3" fmla="*/ 94456 h 1140460"/>
              <a:gd name="connsiteX4" fmla="*/ 139700 w 7891426"/>
              <a:gd name="connsiteY4" fmla="*/ 190500 h 1140460"/>
              <a:gd name="connsiteX5" fmla="*/ 76200 w 7891426"/>
              <a:gd name="connsiteY5" fmla="*/ 190500 h 1140460"/>
              <a:gd name="connsiteX6" fmla="*/ 88900 w 7891426"/>
              <a:gd name="connsiteY6" fmla="*/ 279400 h 1140460"/>
              <a:gd name="connsiteX7" fmla="*/ 95250 w 7891426"/>
              <a:gd name="connsiteY7" fmla="*/ 357188 h 1140460"/>
              <a:gd name="connsiteX8" fmla="*/ 114300 w 7891426"/>
              <a:gd name="connsiteY8" fmla="*/ 419100 h 1140460"/>
              <a:gd name="connsiteX9" fmla="*/ 47625 w 7891426"/>
              <a:gd name="connsiteY9" fmla="*/ 492125 h 1140460"/>
              <a:gd name="connsiteX10" fmla="*/ 0 w 7891426"/>
              <a:gd name="connsiteY10" fmla="*/ 558800 h 1140460"/>
              <a:gd name="connsiteX11" fmla="*/ 76200 w 7891426"/>
              <a:gd name="connsiteY11" fmla="*/ 622300 h 1140460"/>
              <a:gd name="connsiteX12" fmla="*/ 101600 w 7891426"/>
              <a:gd name="connsiteY12" fmla="*/ 673100 h 1140460"/>
              <a:gd name="connsiteX13" fmla="*/ 88900 w 7891426"/>
              <a:gd name="connsiteY13" fmla="*/ 736600 h 1140460"/>
              <a:gd name="connsiteX14" fmla="*/ 134144 w 7891426"/>
              <a:gd name="connsiteY14" fmla="*/ 767556 h 1140460"/>
              <a:gd name="connsiteX15" fmla="*/ 88900 w 7891426"/>
              <a:gd name="connsiteY15" fmla="*/ 889000 h 1140460"/>
              <a:gd name="connsiteX16" fmla="*/ 30956 w 7891426"/>
              <a:gd name="connsiteY16" fmla="*/ 900906 h 1140460"/>
              <a:gd name="connsiteX17" fmla="*/ 123031 w 7891426"/>
              <a:gd name="connsiteY17" fmla="*/ 965200 h 1140460"/>
              <a:gd name="connsiteX18" fmla="*/ 12700 w 7891426"/>
              <a:gd name="connsiteY18" fmla="*/ 1104900 h 1140460"/>
              <a:gd name="connsiteX19" fmla="*/ 46037 w 7891426"/>
              <a:gd name="connsiteY19" fmla="*/ 1119982 h 1140460"/>
              <a:gd name="connsiteX20" fmla="*/ 39804 w 7891426"/>
              <a:gd name="connsiteY20" fmla="*/ 1140460 h 1140460"/>
              <a:gd name="connsiteX21" fmla="*/ 7891426 w 7891426"/>
              <a:gd name="connsiteY21" fmla="*/ 1140460 h 1140460"/>
              <a:gd name="connsiteX22" fmla="*/ 7870743 w 7891426"/>
              <a:gd name="connsiteY22" fmla="*/ 1092200 h 1140460"/>
              <a:gd name="connsiteX23" fmla="*/ 7781843 w 7891426"/>
              <a:gd name="connsiteY23" fmla="*/ 1028700 h 1140460"/>
              <a:gd name="connsiteX24" fmla="*/ 7731043 w 7891426"/>
              <a:gd name="connsiteY24" fmla="*/ 952500 h 1140460"/>
              <a:gd name="connsiteX25" fmla="*/ 7794543 w 7891426"/>
              <a:gd name="connsiteY25" fmla="*/ 876300 h 1140460"/>
              <a:gd name="connsiteX26" fmla="*/ 7832643 w 7891426"/>
              <a:gd name="connsiteY26" fmla="*/ 800100 h 1140460"/>
              <a:gd name="connsiteX27" fmla="*/ 7794543 w 7891426"/>
              <a:gd name="connsiteY27" fmla="*/ 723900 h 1140460"/>
              <a:gd name="connsiteX28" fmla="*/ 7781843 w 7891426"/>
              <a:gd name="connsiteY28" fmla="*/ 660400 h 1140460"/>
              <a:gd name="connsiteX29" fmla="*/ 7807243 w 7891426"/>
              <a:gd name="connsiteY29" fmla="*/ 609600 h 1140460"/>
              <a:gd name="connsiteX30" fmla="*/ 7883443 w 7891426"/>
              <a:gd name="connsiteY30" fmla="*/ 546100 h 1140460"/>
              <a:gd name="connsiteX31" fmla="*/ 7883443 w 7891426"/>
              <a:gd name="connsiteY31" fmla="*/ 469900 h 1140460"/>
              <a:gd name="connsiteX32" fmla="*/ 7769143 w 7891426"/>
              <a:gd name="connsiteY32" fmla="*/ 406400 h 1140460"/>
              <a:gd name="connsiteX33" fmla="*/ 7692943 w 7891426"/>
              <a:gd name="connsiteY33" fmla="*/ 368300 h 1140460"/>
              <a:gd name="connsiteX34" fmla="*/ 7794543 w 7891426"/>
              <a:gd name="connsiteY34" fmla="*/ 266700 h 1140460"/>
              <a:gd name="connsiteX35" fmla="*/ 7807243 w 7891426"/>
              <a:gd name="connsiteY35" fmla="*/ 177800 h 1140460"/>
              <a:gd name="connsiteX36" fmla="*/ 7743743 w 7891426"/>
              <a:gd name="connsiteY36" fmla="*/ 177800 h 1140460"/>
              <a:gd name="connsiteX37" fmla="*/ 7705643 w 7891426"/>
              <a:gd name="connsiteY37" fmla="*/ 88900 h 1140460"/>
              <a:gd name="connsiteX38" fmla="*/ 7819943 w 7891426"/>
              <a:gd name="connsiteY38" fmla="*/ 101600 h 1140460"/>
              <a:gd name="connsiteX0" fmla="*/ 7616743 w 7891426"/>
              <a:gd name="connsiteY0" fmla="*/ 0 h 1140460"/>
              <a:gd name="connsiteX1" fmla="*/ 181096 w 7891426"/>
              <a:gd name="connsiteY1" fmla="*/ 0 h 1140460"/>
              <a:gd name="connsiteX2" fmla="*/ 108744 w 7891426"/>
              <a:gd name="connsiteY2" fmla="*/ 11906 h 1140460"/>
              <a:gd name="connsiteX3" fmla="*/ 137319 w 7891426"/>
              <a:gd name="connsiteY3" fmla="*/ 94456 h 1140460"/>
              <a:gd name="connsiteX4" fmla="*/ 139700 w 7891426"/>
              <a:gd name="connsiteY4" fmla="*/ 190500 h 1140460"/>
              <a:gd name="connsiteX5" fmla="*/ 76200 w 7891426"/>
              <a:gd name="connsiteY5" fmla="*/ 190500 h 1140460"/>
              <a:gd name="connsiteX6" fmla="*/ 88900 w 7891426"/>
              <a:gd name="connsiteY6" fmla="*/ 279400 h 1140460"/>
              <a:gd name="connsiteX7" fmla="*/ 95250 w 7891426"/>
              <a:gd name="connsiteY7" fmla="*/ 357188 h 1140460"/>
              <a:gd name="connsiteX8" fmla="*/ 114300 w 7891426"/>
              <a:gd name="connsiteY8" fmla="*/ 419100 h 1140460"/>
              <a:gd name="connsiteX9" fmla="*/ 47625 w 7891426"/>
              <a:gd name="connsiteY9" fmla="*/ 492125 h 1140460"/>
              <a:gd name="connsiteX10" fmla="*/ 0 w 7891426"/>
              <a:gd name="connsiteY10" fmla="*/ 558800 h 1140460"/>
              <a:gd name="connsiteX11" fmla="*/ 76200 w 7891426"/>
              <a:gd name="connsiteY11" fmla="*/ 622300 h 1140460"/>
              <a:gd name="connsiteX12" fmla="*/ 101600 w 7891426"/>
              <a:gd name="connsiteY12" fmla="*/ 673100 h 1140460"/>
              <a:gd name="connsiteX13" fmla="*/ 88900 w 7891426"/>
              <a:gd name="connsiteY13" fmla="*/ 736600 h 1140460"/>
              <a:gd name="connsiteX14" fmla="*/ 134144 w 7891426"/>
              <a:gd name="connsiteY14" fmla="*/ 767556 h 1140460"/>
              <a:gd name="connsiteX15" fmla="*/ 88900 w 7891426"/>
              <a:gd name="connsiteY15" fmla="*/ 889000 h 1140460"/>
              <a:gd name="connsiteX16" fmla="*/ 30956 w 7891426"/>
              <a:gd name="connsiteY16" fmla="*/ 900906 h 1140460"/>
              <a:gd name="connsiteX17" fmla="*/ 123031 w 7891426"/>
              <a:gd name="connsiteY17" fmla="*/ 965200 h 1140460"/>
              <a:gd name="connsiteX18" fmla="*/ 12700 w 7891426"/>
              <a:gd name="connsiteY18" fmla="*/ 1104900 h 1140460"/>
              <a:gd name="connsiteX19" fmla="*/ 46037 w 7891426"/>
              <a:gd name="connsiteY19" fmla="*/ 1119982 h 1140460"/>
              <a:gd name="connsiteX20" fmla="*/ 39804 w 7891426"/>
              <a:gd name="connsiteY20" fmla="*/ 1140460 h 1140460"/>
              <a:gd name="connsiteX21" fmla="*/ 7891426 w 7891426"/>
              <a:gd name="connsiteY21" fmla="*/ 1140460 h 1140460"/>
              <a:gd name="connsiteX22" fmla="*/ 7870743 w 7891426"/>
              <a:gd name="connsiteY22" fmla="*/ 1092200 h 1140460"/>
              <a:gd name="connsiteX23" fmla="*/ 7781843 w 7891426"/>
              <a:gd name="connsiteY23" fmla="*/ 1028700 h 1140460"/>
              <a:gd name="connsiteX24" fmla="*/ 7731043 w 7891426"/>
              <a:gd name="connsiteY24" fmla="*/ 952500 h 1140460"/>
              <a:gd name="connsiteX25" fmla="*/ 7794543 w 7891426"/>
              <a:gd name="connsiteY25" fmla="*/ 876300 h 1140460"/>
              <a:gd name="connsiteX26" fmla="*/ 7832643 w 7891426"/>
              <a:gd name="connsiteY26" fmla="*/ 800100 h 1140460"/>
              <a:gd name="connsiteX27" fmla="*/ 7794543 w 7891426"/>
              <a:gd name="connsiteY27" fmla="*/ 723900 h 1140460"/>
              <a:gd name="connsiteX28" fmla="*/ 7781843 w 7891426"/>
              <a:gd name="connsiteY28" fmla="*/ 660400 h 1140460"/>
              <a:gd name="connsiteX29" fmla="*/ 7807243 w 7891426"/>
              <a:gd name="connsiteY29" fmla="*/ 609600 h 1140460"/>
              <a:gd name="connsiteX30" fmla="*/ 7883443 w 7891426"/>
              <a:gd name="connsiteY30" fmla="*/ 546100 h 1140460"/>
              <a:gd name="connsiteX31" fmla="*/ 7883443 w 7891426"/>
              <a:gd name="connsiteY31" fmla="*/ 469900 h 1140460"/>
              <a:gd name="connsiteX32" fmla="*/ 7769143 w 7891426"/>
              <a:gd name="connsiteY32" fmla="*/ 406400 h 1140460"/>
              <a:gd name="connsiteX33" fmla="*/ 7692943 w 7891426"/>
              <a:gd name="connsiteY33" fmla="*/ 368300 h 1140460"/>
              <a:gd name="connsiteX34" fmla="*/ 7794543 w 7891426"/>
              <a:gd name="connsiteY34" fmla="*/ 266700 h 1140460"/>
              <a:gd name="connsiteX35" fmla="*/ 7807243 w 7891426"/>
              <a:gd name="connsiteY35" fmla="*/ 177800 h 1140460"/>
              <a:gd name="connsiteX36" fmla="*/ 7743743 w 7891426"/>
              <a:gd name="connsiteY36" fmla="*/ 177800 h 1140460"/>
              <a:gd name="connsiteX37" fmla="*/ 7705643 w 7891426"/>
              <a:gd name="connsiteY37" fmla="*/ 88900 h 1140460"/>
              <a:gd name="connsiteX38" fmla="*/ 7846136 w 7891426"/>
              <a:gd name="connsiteY38" fmla="*/ 34925 h 1140460"/>
              <a:gd name="connsiteX39" fmla="*/ 7616743 w 7891426"/>
              <a:gd name="connsiteY39" fmla="*/ 0 h 1140460"/>
              <a:gd name="connsiteX0" fmla="*/ 7616743 w 7891426"/>
              <a:gd name="connsiteY0" fmla="*/ 0 h 1140460"/>
              <a:gd name="connsiteX1" fmla="*/ 181096 w 7891426"/>
              <a:gd name="connsiteY1" fmla="*/ 0 h 1140460"/>
              <a:gd name="connsiteX2" fmla="*/ 108744 w 7891426"/>
              <a:gd name="connsiteY2" fmla="*/ 11906 h 1140460"/>
              <a:gd name="connsiteX3" fmla="*/ 137319 w 7891426"/>
              <a:gd name="connsiteY3" fmla="*/ 94456 h 1140460"/>
              <a:gd name="connsiteX4" fmla="*/ 139700 w 7891426"/>
              <a:gd name="connsiteY4" fmla="*/ 190500 h 1140460"/>
              <a:gd name="connsiteX5" fmla="*/ 76200 w 7891426"/>
              <a:gd name="connsiteY5" fmla="*/ 190500 h 1140460"/>
              <a:gd name="connsiteX6" fmla="*/ 88900 w 7891426"/>
              <a:gd name="connsiteY6" fmla="*/ 279400 h 1140460"/>
              <a:gd name="connsiteX7" fmla="*/ 95250 w 7891426"/>
              <a:gd name="connsiteY7" fmla="*/ 357188 h 1140460"/>
              <a:gd name="connsiteX8" fmla="*/ 114300 w 7891426"/>
              <a:gd name="connsiteY8" fmla="*/ 419100 h 1140460"/>
              <a:gd name="connsiteX9" fmla="*/ 47625 w 7891426"/>
              <a:gd name="connsiteY9" fmla="*/ 492125 h 1140460"/>
              <a:gd name="connsiteX10" fmla="*/ 0 w 7891426"/>
              <a:gd name="connsiteY10" fmla="*/ 558800 h 1140460"/>
              <a:gd name="connsiteX11" fmla="*/ 76200 w 7891426"/>
              <a:gd name="connsiteY11" fmla="*/ 622300 h 1140460"/>
              <a:gd name="connsiteX12" fmla="*/ 101600 w 7891426"/>
              <a:gd name="connsiteY12" fmla="*/ 673100 h 1140460"/>
              <a:gd name="connsiteX13" fmla="*/ 88900 w 7891426"/>
              <a:gd name="connsiteY13" fmla="*/ 736600 h 1140460"/>
              <a:gd name="connsiteX14" fmla="*/ 134144 w 7891426"/>
              <a:gd name="connsiteY14" fmla="*/ 767556 h 1140460"/>
              <a:gd name="connsiteX15" fmla="*/ 88900 w 7891426"/>
              <a:gd name="connsiteY15" fmla="*/ 889000 h 1140460"/>
              <a:gd name="connsiteX16" fmla="*/ 30956 w 7891426"/>
              <a:gd name="connsiteY16" fmla="*/ 900906 h 1140460"/>
              <a:gd name="connsiteX17" fmla="*/ 123031 w 7891426"/>
              <a:gd name="connsiteY17" fmla="*/ 965200 h 1140460"/>
              <a:gd name="connsiteX18" fmla="*/ 12700 w 7891426"/>
              <a:gd name="connsiteY18" fmla="*/ 1104900 h 1140460"/>
              <a:gd name="connsiteX19" fmla="*/ 46037 w 7891426"/>
              <a:gd name="connsiteY19" fmla="*/ 1119982 h 1140460"/>
              <a:gd name="connsiteX20" fmla="*/ 39804 w 7891426"/>
              <a:gd name="connsiteY20" fmla="*/ 1140460 h 1140460"/>
              <a:gd name="connsiteX21" fmla="*/ 7891426 w 7891426"/>
              <a:gd name="connsiteY21" fmla="*/ 1140460 h 1140460"/>
              <a:gd name="connsiteX22" fmla="*/ 7870743 w 7891426"/>
              <a:gd name="connsiteY22" fmla="*/ 1092200 h 1140460"/>
              <a:gd name="connsiteX23" fmla="*/ 7781843 w 7891426"/>
              <a:gd name="connsiteY23" fmla="*/ 1028700 h 1140460"/>
              <a:gd name="connsiteX24" fmla="*/ 7731043 w 7891426"/>
              <a:gd name="connsiteY24" fmla="*/ 952500 h 1140460"/>
              <a:gd name="connsiteX25" fmla="*/ 7794543 w 7891426"/>
              <a:gd name="connsiteY25" fmla="*/ 876300 h 1140460"/>
              <a:gd name="connsiteX26" fmla="*/ 7832643 w 7891426"/>
              <a:gd name="connsiteY26" fmla="*/ 800100 h 1140460"/>
              <a:gd name="connsiteX27" fmla="*/ 7794543 w 7891426"/>
              <a:gd name="connsiteY27" fmla="*/ 723900 h 1140460"/>
              <a:gd name="connsiteX28" fmla="*/ 7781843 w 7891426"/>
              <a:gd name="connsiteY28" fmla="*/ 660400 h 1140460"/>
              <a:gd name="connsiteX29" fmla="*/ 7807243 w 7891426"/>
              <a:gd name="connsiteY29" fmla="*/ 609600 h 1140460"/>
              <a:gd name="connsiteX30" fmla="*/ 7883443 w 7891426"/>
              <a:gd name="connsiteY30" fmla="*/ 546100 h 1140460"/>
              <a:gd name="connsiteX31" fmla="*/ 7883443 w 7891426"/>
              <a:gd name="connsiteY31" fmla="*/ 469900 h 1140460"/>
              <a:gd name="connsiteX32" fmla="*/ 7769143 w 7891426"/>
              <a:gd name="connsiteY32" fmla="*/ 406400 h 1140460"/>
              <a:gd name="connsiteX33" fmla="*/ 7692943 w 7891426"/>
              <a:gd name="connsiteY33" fmla="*/ 368300 h 1140460"/>
              <a:gd name="connsiteX34" fmla="*/ 7794543 w 7891426"/>
              <a:gd name="connsiteY34" fmla="*/ 266700 h 1140460"/>
              <a:gd name="connsiteX35" fmla="*/ 7807243 w 7891426"/>
              <a:gd name="connsiteY35" fmla="*/ 177800 h 1140460"/>
              <a:gd name="connsiteX36" fmla="*/ 7743743 w 7891426"/>
              <a:gd name="connsiteY36" fmla="*/ 177800 h 1140460"/>
              <a:gd name="connsiteX37" fmla="*/ 7705643 w 7891426"/>
              <a:gd name="connsiteY37" fmla="*/ 88900 h 1140460"/>
              <a:gd name="connsiteX38" fmla="*/ 7846136 w 7891426"/>
              <a:gd name="connsiteY38" fmla="*/ 34925 h 1140460"/>
              <a:gd name="connsiteX39" fmla="*/ 7616743 w 7891426"/>
              <a:gd name="connsiteY39" fmla="*/ 0 h 1140460"/>
              <a:gd name="connsiteX0" fmla="*/ 7616743 w 7891426"/>
              <a:gd name="connsiteY0" fmla="*/ 0 h 1140460"/>
              <a:gd name="connsiteX1" fmla="*/ 181096 w 7891426"/>
              <a:gd name="connsiteY1" fmla="*/ 0 h 1140460"/>
              <a:gd name="connsiteX2" fmla="*/ 108744 w 7891426"/>
              <a:gd name="connsiteY2" fmla="*/ 11906 h 1140460"/>
              <a:gd name="connsiteX3" fmla="*/ 137319 w 7891426"/>
              <a:gd name="connsiteY3" fmla="*/ 94456 h 1140460"/>
              <a:gd name="connsiteX4" fmla="*/ 139700 w 7891426"/>
              <a:gd name="connsiteY4" fmla="*/ 190500 h 1140460"/>
              <a:gd name="connsiteX5" fmla="*/ 76200 w 7891426"/>
              <a:gd name="connsiteY5" fmla="*/ 190500 h 1140460"/>
              <a:gd name="connsiteX6" fmla="*/ 88900 w 7891426"/>
              <a:gd name="connsiteY6" fmla="*/ 279400 h 1140460"/>
              <a:gd name="connsiteX7" fmla="*/ 95250 w 7891426"/>
              <a:gd name="connsiteY7" fmla="*/ 357188 h 1140460"/>
              <a:gd name="connsiteX8" fmla="*/ 114300 w 7891426"/>
              <a:gd name="connsiteY8" fmla="*/ 419100 h 1140460"/>
              <a:gd name="connsiteX9" fmla="*/ 47625 w 7891426"/>
              <a:gd name="connsiteY9" fmla="*/ 492125 h 1140460"/>
              <a:gd name="connsiteX10" fmla="*/ 0 w 7891426"/>
              <a:gd name="connsiteY10" fmla="*/ 558800 h 1140460"/>
              <a:gd name="connsiteX11" fmla="*/ 76200 w 7891426"/>
              <a:gd name="connsiteY11" fmla="*/ 622300 h 1140460"/>
              <a:gd name="connsiteX12" fmla="*/ 101600 w 7891426"/>
              <a:gd name="connsiteY12" fmla="*/ 673100 h 1140460"/>
              <a:gd name="connsiteX13" fmla="*/ 88900 w 7891426"/>
              <a:gd name="connsiteY13" fmla="*/ 736600 h 1140460"/>
              <a:gd name="connsiteX14" fmla="*/ 134144 w 7891426"/>
              <a:gd name="connsiteY14" fmla="*/ 767556 h 1140460"/>
              <a:gd name="connsiteX15" fmla="*/ 88900 w 7891426"/>
              <a:gd name="connsiteY15" fmla="*/ 889000 h 1140460"/>
              <a:gd name="connsiteX16" fmla="*/ 30956 w 7891426"/>
              <a:gd name="connsiteY16" fmla="*/ 900906 h 1140460"/>
              <a:gd name="connsiteX17" fmla="*/ 123031 w 7891426"/>
              <a:gd name="connsiteY17" fmla="*/ 965200 h 1140460"/>
              <a:gd name="connsiteX18" fmla="*/ 12700 w 7891426"/>
              <a:gd name="connsiteY18" fmla="*/ 1104900 h 1140460"/>
              <a:gd name="connsiteX19" fmla="*/ 46037 w 7891426"/>
              <a:gd name="connsiteY19" fmla="*/ 1119982 h 1140460"/>
              <a:gd name="connsiteX20" fmla="*/ 39804 w 7891426"/>
              <a:gd name="connsiteY20" fmla="*/ 1140460 h 1140460"/>
              <a:gd name="connsiteX21" fmla="*/ 7891426 w 7891426"/>
              <a:gd name="connsiteY21" fmla="*/ 1140460 h 1140460"/>
              <a:gd name="connsiteX22" fmla="*/ 7870743 w 7891426"/>
              <a:gd name="connsiteY22" fmla="*/ 1092200 h 1140460"/>
              <a:gd name="connsiteX23" fmla="*/ 7781843 w 7891426"/>
              <a:gd name="connsiteY23" fmla="*/ 1028700 h 1140460"/>
              <a:gd name="connsiteX24" fmla="*/ 7731043 w 7891426"/>
              <a:gd name="connsiteY24" fmla="*/ 952500 h 1140460"/>
              <a:gd name="connsiteX25" fmla="*/ 7794543 w 7891426"/>
              <a:gd name="connsiteY25" fmla="*/ 876300 h 1140460"/>
              <a:gd name="connsiteX26" fmla="*/ 7832643 w 7891426"/>
              <a:gd name="connsiteY26" fmla="*/ 800100 h 1140460"/>
              <a:gd name="connsiteX27" fmla="*/ 7794543 w 7891426"/>
              <a:gd name="connsiteY27" fmla="*/ 723900 h 1140460"/>
              <a:gd name="connsiteX28" fmla="*/ 7781843 w 7891426"/>
              <a:gd name="connsiteY28" fmla="*/ 660400 h 1140460"/>
              <a:gd name="connsiteX29" fmla="*/ 7807243 w 7891426"/>
              <a:gd name="connsiteY29" fmla="*/ 609600 h 1140460"/>
              <a:gd name="connsiteX30" fmla="*/ 7883443 w 7891426"/>
              <a:gd name="connsiteY30" fmla="*/ 546100 h 1140460"/>
              <a:gd name="connsiteX31" fmla="*/ 7883443 w 7891426"/>
              <a:gd name="connsiteY31" fmla="*/ 469900 h 1140460"/>
              <a:gd name="connsiteX32" fmla="*/ 7769143 w 7891426"/>
              <a:gd name="connsiteY32" fmla="*/ 406400 h 1140460"/>
              <a:gd name="connsiteX33" fmla="*/ 7692943 w 7891426"/>
              <a:gd name="connsiteY33" fmla="*/ 368300 h 1140460"/>
              <a:gd name="connsiteX34" fmla="*/ 7794543 w 7891426"/>
              <a:gd name="connsiteY34" fmla="*/ 266700 h 1140460"/>
              <a:gd name="connsiteX35" fmla="*/ 7807243 w 7891426"/>
              <a:gd name="connsiteY35" fmla="*/ 177800 h 1140460"/>
              <a:gd name="connsiteX36" fmla="*/ 7743743 w 7891426"/>
              <a:gd name="connsiteY36" fmla="*/ 177800 h 1140460"/>
              <a:gd name="connsiteX37" fmla="*/ 7705643 w 7891426"/>
              <a:gd name="connsiteY37" fmla="*/ 88900 h 1140460"/>
              <a:gd name="connsiteX38" fmla="*/ 7846136 w 7891426"/>
              <a:gd name="connsiteY38" fmla="*/ 34925 h 1140460"/>
              <a:gd name="connsiteX39" fmla="*/ 7616743 w 7891426"/>
              <a:gd name="connsiteY39" fmla="*/ 0 h 1140460"/>
              <a:gd name="connsiteX0" fmla="*/ 7616743 w 7891426"/>
              <a:gd name="connsiteY0" fmla="*/ 0 h 1140460"/>
              <a:gd name="connsiteX1" fmla="*/ 181096 w 7891426"/>
              <a:gd name="connsiteY1" fmla="*/ 0 h 1140460"/>
              <a:gd name="connsiteX2" fmla="*/ 108744 w 7891426"/>
              <a:gd name="connsiteY2" fmla="*/ 11906 h 1140460"/>
              <a:gd name="connsiteX3" fmla="*/ 137319 w 7891426"/>
              <a:gd name="connsiteY3" fmla="*/ 94456 h 1140460"/>
              <a:gd name="connsiteX4" fmla="*/ 139700 w 7891426"/>
              <a:gd name="connsiteY4" fmla="*/ 190500 h 1140460"/>
              <a:gd name="connsiteX5" fmla="*/ 76200 w 7891426"/>
              <a:gd name="connsiteY5" fmla="*/ 190500 h 1140460"/>
              <a:gd name="connsiteX6" fmla="*/ 88900 w 7891426"/>
              <a:gd name="connsiteY6" fmla="*/ 279400 h 1140460"/>
              <a:gd name="connsiteX7" fmla="*/ 95250 w 7891426"/>
              <a:gd name="connsiteY7" fmla="*/ 357188 h 1140460"/>
              <a:gd name="connsiteX8" fmla="*/ 114300 w 7891426"/>
              <a:gd name="connsiteY8" fmla="*/ 419100 h 1140460"/>
              <a:gd name="connsiteX9" fmla="*/ 47625 w 7891426"/>
              <a:gd name="connsiteY9" fmla="*/ 492125 h 1140460"/>
              <a:gd name="connsiteX10" fmla="*/ 0 w 7891426"/>
              <a:gd name="connsiteY10" fmla="*/ 558800 h 1140460"/>
              <a:gd name="connsiteX11" fmla="*/ 76200 w 7891426"/>
              <a:gd name="connsiteY11" fmla="*/ 622300 h 1140460"/>
              <a:gd name="connsiteX12" fmla="*/ 101600 w 7891426"/>
              <a:gd name="connsiteY12" fmla="*/ 673100 h 1140460"/>
              <a:gd name="connsiteX13" fmla="*/ 88900 w 7891426"/>
              <a:gd name="connsiteY13" fmla="*/ 736600 h 1140460"/>
              <a:gd name="connsiteX14" fmla="*/ 134144 w 7891426"/>
              <a:gd name="connsiteY14" fmla="*/ 767556 h 1140460"/>
              <a:gd name="connsiteX15" fmla="*/ 88900 w 7891426"/>
              <a:gd name="connsiteY15" fmla="*/ 889000 h 1140460"/>
              <a:gd name="connsiteX16" fmla="*/ 30956 w 7891426"/>
              <a:gd name="connsiteY16" fmla="*/ 900906 h 1140460"/>
              <a:gd name="connsiteX17" fmla="*/ 123031 w 7891426"/>
              <a:gd name="connsiteY17" fmla="*/ 965200 h 1140460"/>
              <a:gd name="connsiteX18" fmla="*/ 12700 w 7891426"/>
              <a:gd name="connsiteY18" fmla="*/ 1104900 h 1140460"/>
              <a:gd name="connsiteX19" fmla="*/ 46037 w 7891426"/>
              <a:gd name="connsiteY19" fmla="*/ 1119982 h 1140460"/>
              <a:gd name="connsiteX20" fmla="*/ 39804 w 7891426"/>
              <a:gd name="connsiteY20" fmla="*/ 1140460 h 1140460"/>
              <a:gd name="connsiteX21" fmla="*/ 7891426 w 7891426"/>
              <a:gd name="connsiteY21" fmla="*/ 1140460 h 1140460"/>
              <a:gd name="connsiteX22" fmla="*/ 7870743 w 7891426"/>
              <a:gd name="connsiteY22" fmla="*/ 1092200 h 1140460"/>
              <a:gd name="connsiteX23" fmla="*/ 7781843 w 7891426"/>
              <a:gd name="connsiteY23" fmla="*/ 1028700 h 1140460"/>
              <a:gd name="connsiteX24" fmla="*/ 7731043 w 7891426"/>
              <a:gd name="connsiteY24" fmla="*/ 952500 h 1140460"/>
              <a:gd name="connsiteX25" fmla="*/ 7794543 w 7891426"/>
              <a:gd name="connsiteY25" fmla="*/ 876300 h 1140460"/>
              <a:gd name="connsiteX26" fmla="*/ 7832643 w 7891426"/>
              <a:gd name="connsiteY26" fmla="*/ 800100 h 1140460"/>
              <a:gd name="connsiteX27" fmla="*/ 7794543 w 7891426"/>
              <a:gd name="connsiteY27" fmla="*/ 723900 h 1140460"/>
              <a:gd name="connsiteX28" fmla="*/ 7781843 w 7891426"/>
              <a:gd name="connsiteY28" fmla="*/ 660400 h 1140460"/>
              <a:gd name="connsiteX29" fmla="*/ 7807243 w 7891426"/>
              <a:gd name="connsiteY29" fmla="*/ 609600 h 1140460"/>
              <a:gd name="connsiteX30" fmla="*/ 7850106 w 7891426"/>
              <a:gd name="connsiteY30" fmla="*/ 534193 h 1140460"/>
              <a:gd name="connsiteX31" fmla="*/ 7883443 w 7891426"/>
              <a:gd name="connsiteY31" fmla="*/ 469900 h 1140460"/>
              <a:gd name="connsiteX32" fmla="*/ 7769143 w 7891426"/>
              <a:gd name="connsiteY32" fmla="*/ 406400 h 1140460"/>
              <a:gd name="connsiteX33" fmla="*/ 7692943 w 7891426"/>
              <a:gd name="connsiteY33" fmla="*/ 368300 h 1140460"/>
              <a:gd name="connsiteX34" fmla="*/ 7794543 w 7891426"/>
              <a:gd name="connsiteY34" fmla="*/ 266700 h 1140460"/>
              <a:gd name="connsiteX35" fmla="*/ 7807243 w 7891426"/>
              <a:gd name="connsiteY35" fmla="*/ 177800 h 1140460"/>
              <a:gd name="connsiteX36" fmla="*/ 7743743 w 7891426"/>
              <a:gd name="connsiteY36" fmla="*/ 177800 h 1140460"/>
              <a:gd name="connsiteX37" fmla="*/ 7705643 w 7891426"/>
              <a:gd name="connsiteY37" fmla="*/ 88900 h 1140460"/>
              <a:gd name="connsiteX38" fmla="*/ 7846136 w 7891426"/>
              <a:gd name="connsiteY38" fmla="*/ 34925 h 1140460"/>
              <a:gd name="connsiteX39" fmla="*/ 7616743 w 7891426"/>
              <a:gd name="connsiteY39" fmla="*/ 0 h 1140460"/>
              <a:gd name="connsiteX0" fmla="*/ 7616743 w 7891426"/>
              <a:gd name="connsiteY0" fmla="*/ 0 h 1140460"/>
              <a:gd name="connsiteX1" fmla="*/ 181096 w 7891426"/>
              <a:gd name="connsiteY1" fmla="*/ 0 h 1140460"/>
              <a:gd name="connsiteX2" fmla="*/ 108744 w 7891426"/>
              <a:gd name="connsiteY2" fmla="*/ 11906 h 1140460"/>
              <a:gd name="connsiteX3" fmla="*/ 137319 w 7891426"/>
              <a:gd name="connsiteY3" fmla="*/ 94456 h 1140460"/>
              <a:gd name="connsiteX4" fmla="*/ 139700 w 7891426"/>
              <a:gd name="connsiteY4" fmla="*/ 190500 h 1140460"/>
              <a:gd name="connsiteX5" fmla="*/ 76200 w 7891426"/>
              <a:gd name="connsiteY5" fmla="*/ 190500 h 1140460"/>
              <a:gd name="connsiteX6" fmla="*/ 88900 w 7891426"/>
              <a:gd name="connsiteY6" fmla="*/ 279400 h 1140460"/>
              <a:gd name="connsiteX7" fmla="*/ 95250 w 7891426"/>
              <a:gd name="connsiteY7" fmla="*/ 357188 h 1140460"/>
              <a:gd name="connsiteX8" fmla="*/ 114300 w 7891426"/>
              <a:gd name="connsiteY8" fmla="*/ 419100 h 1140460"/>
              <a:gd name="connsiteX9" fmla="*/ 47625 w 7891426"/>
              <a:gd name="connsiteY9" fmla="*/ 492125 h 1140460"/>
              <a:gd name="connsiteX10" fmla="*/ 0 w 7891426"/>
              <a:gd name="connsiteY10" fmla="*/ 558800 h 1140460"/>
              <a:gd name="connsiteX11" fmla="*/ 76200 w 7891426"/>
              <a:gd name="connsiteY11" fmla="*/ 622300 h 1140460"/>
              <a:gd name="connsiteX12" fmla="*/ 101600 w 7891426"/>
              <a:gd name="connsiteY12" fmla="*/ 673100 h 1140460"/>
              <a:gd name="connsiteX13" fmla="*/ 88900 w 7891426"/>
              <a:gd name="connsiteY13" fmla="*/ 736600 h 1140460"/>
              <a:gd name="connsiteX14" fmla="*/ 134144 w 7891426"/>
              <a:gd name="connsiteY14" fmla="*/ 767556 h 1140460"/>
              <a:gd name="connsiteX15" fmla="*/ 88900 w 7891426"/>
              <a:gd name="connsiteY15" fmla="*/ 889000 h 1140460"/>
              <a:gd name="connsiteX16" fmla="*/ 30956 w 7891426"/>
              <a:gd name="connsiteY16" fmla="*/ 900906 h 1140460"/>
              <a:gd name="connsiteX17" fmla="*/ 123031 w 7891426"/>
              <a:gd name="connsiteY17" fmla="*/ 965200 h 1140460"/>
              <a:gd name="connsiteX18" fmla="*/ 12700 w 7891426"/>
              <a:gd name="connsiteY18" fmla="*/ 1104900 h 1140460"/>
              <a:gd name="connsiteX19" fmla="*/ 46037 w 7891426"/>
              <a:gd name="connsiteY19" fmla="*/ 1119982 h 1140460"/>
              <a:gd name="connsiteX20" fmla="*/ 39804 w 7891426"/>
              <a:gd name="connsiteY20" fmla="*/ 1140460 h 1140460"/>
              <a:gd name="connsiteX21" fmla="*/ 7891426 w 7891426"/>
              <a:gd name="connsiteY21" fmla="*/ 1140460 h 1140460"/>
              <a:gd name="connsiteX22" fmla="*/ 7870743 w 7891426"/>
              <a:gd name="connsiteY22" fmla="*/ 1092200 h 1140460"/>
              <a:gd name="connsiteX23" fmla="*/ 7781843 w 7891426"/>
              <a:gd name="connsiteY23" fmla="*/ 1028700 h 1140460"/>
              <a:gd name="connsiteX24" fmla="*/ 7731043 w 7891426"/>
              <a:gd name="connsiteY24" fmla="*/ 952500 h 1140460"/>
              <a:gd name="connsiteX25" fmla="*/ 7794543 w 7891426"/>
              <a:gd name="connsiteY25" fmla="*/ 876300 h 1140460"/>
              <a:gd name="connsiteX26" fmla="*/ 7832643 w 7891426"/>
              <a:gd name="connsiteY26" fmla="*/ 800100 h 1140460"/>
              <a:gd name="connsiteX27" fmla="*/ 7794543 w 7891426"/>
              <a:gd name="connsiteY27" fmla="*/ 723900 h 1140460"/>
              <a:gd name="connsiteX28" fmla="*/ 7781843 w 7891426"/>
              <a:gd name="connsiteY28" fmla="*/ 660400 h 1140460"/>
              <a:gd name="connsiteX29" fmla="*/ 7807243 w 7891426"/>
              <a:gd name="connsiteY29" fmla="*/ 609600 h 1140460"/>
              <a:gd name="connsiteX30" fmla="*/ 7850106 w 7891426"/>
              <a:gd name="connsiteY30" fmla="*/ 534193 h 1140460"/>
              <a:gd name="connsiteX31" fmla="*/ 7883443 w 7891426"/>
              <a:gd name="connsiteY31" fmla="*/ 469900 h 1140460"/>
              <a:gd name="connsiteX32" fmla="*/ 7769143 w 7891426"/>
              <a:gd name="connsiteY32" fmla="*/ 406400 h 1140460"/>
              <a:gd name="connsiteX33" fmla="*/ 7883840 w 7891426"/>
              <a:gd name="connsiteY33" fmla="*/ 337609 h 1140460"/>
              <a:gd name="connsiteX34" fmla="*/ 7794543 w 7891426"/>
              <a:gd name="connsiteY34" fmla="*/ 266700 h 1140460"/>
              <a:gd name="connsiteX35" fmla="*/ 7807243 w 7891426"/>
              <a:gd name="connsiteY35" fmla="*/ 177800 h 1140460"/>
              <a:gd name="connsiteX36" fmla="*/ 7743743 w 7891426"/>
              <a:gd name="connsiteY36" fmla="*/ 177800 h 1140460"/>
              <a:gd name="connsiteX37" fmla="*/ 7705643 w 7891426"/>
              <a:gd name="connsiteY37" fmla="*/ 88900 h 1140460"/>
              <a:gd name="connsiteX38" fmla="*/ 7846136 w 7891426"/>
              <a:gd name="connsiteY38" fmla="*/ 34925 h 1140460"/>
              <a:gd name="connsiteX39" fmla="*/ 7616743 w 7891426"/>
              <a:gd name="connsiteY39" fmla="*/ 0 h 1140460"/>
              <a:gd name="connsiteX0" fmla="*/ 7616743 w 7891426"/>
              <a:gd name="connsiteY0" fmla="*/ 0 h 1140460"/>
              <a:gd name="connsiteX1" fmla="*/ 181096 w 7891426"/>
              <a:gd name="connsiteY1" fmla="*/ 0 h 1140460"/>
              <a:gd name="connsiteX2" fmla="*/ 108744 w 7891426"/>
              <a:gd name="connsiteY2" fmla="*/ 11906 h 1140460"/>
              <a:gd name="connsiteX3" fmla="*/ 137319 w 7891426"/>
              <a:gd name="connsiteY3" fmla="*/ 94456 h 1140460"/>
              <a:gd name="connsiteX4" fmla="*/ 139700 w 7891426"/>
              <a:gd name="connsiteY4" fmla="*/ 190500 h 1140460"/>
              <a:gd name="connsiteX5" fmla="*/ 76200 w 7891426"/>
              <a:gd name="connsiteY5" fmla="*/ 190500 h 1140460"/>
              <a:gd name="connsiteX6" fmla="*/ 88900 w 7891426"/>
              <a:gd name="connsiteY6" fmla="*/ 279400 h 1140460"/>
              <a:gd name="connsiteX7" fmla="*/ 95250 w 7891426"/>
              <a:gd name="connsiteY7" fmla="*/ 357188 h 1140460"/>
              <a:gd name="connsiteX8" fmla="*/ 114300 w 7891426"/>
              <a:gd name="connsiteY8" fmla="*/ 419100 h 1140460"/>
              <a:gd name="connsiteX9" fmla="*/ 47625 w 7891426"/>
              <a:gd name="connsiteY9" fmla="*/ 492125 h 1140460"/>
              <a:gd name="connsiteX10" fmla="*/ 0 w 7891426"/>
              <a:gd name="connsiteY10" fmla="*/ 558800 h 1140460"/>
              <a:gd name="connsiteX11" fmla="*/ 76200 w 7891426"/>
              <a:gd name="connsiteY11" fmla="*/ 622300 h 1140460"/>
              <a:gd name="connsiteX12" fmla="*/ 101600 w 7891426"/>
              <a:gd name="connsiteY12" fmla="*/ 673100 h 1140460"/>
              <a:gd name="connsiteX13" fmla="*/ 88900 w 7891426"/>
              <a:gd name="connsiteY13" fmla="*/ 736600 h 1140460"/>
              <a:gd name="connsiteX14" fmla="*/ 134144 w 7891426"/>
              <a:gd name="connsiteY14" fmla="*/ 767556 h 1140460"/>
              <a:gd name="connsiteX15" fmla="*/ 88900 w 7891426"/>
              <a:gd name="connsiteY15" fmla="*/ 889000 h 1140460"/>
              <a:gd name="connsiteX16" fmla="*/ 30956 w 7891426"/>
              <a:gd name="connsiteY16" fmla="*/ 900906 h 1140460"/>
              <a:gd name="connsiteX17" fmla="*/ 123031 w 7891426"/>
              <a:gd name="connsiteY17" fmla="*/ 965200 h 1140460"/>
              <a:gd name="connsiteX18" fmla="*/ 12700 w 7891426"/>
              <a:gd name="connsiteY18" fmla="*/ 1104900 h 1140460"/>
              <a:gd name="connsiteX19" fmla="*/ 46037 w 7891426"/>
              <a:gd name="connsiteY19" fmla="*/ 1119982 h 1140460"/>
              <a:gd name="connsiteX20" fmla="*/ 39804 w 7891426"/>
              <a:gd name="connsiteY20" fmla="*/ 1140460 h 1140460"/>
              <a:gd name="connsiteX21" fmla="*/ 7891426 w 7891426"/>
              <a:gd name="connsiteY21" fmla="*/ 1140460 h 1140460"/>
              <a:gd name="connsiteX22" fmla="*/ 7870743 w 7891426"/>
              <a:gd name="connsiteY22" fmla="*/ 1092200 h 1140460"/>
              <a:gd name="connsiteX23" fmla="*/ 7781843 w 7891426"/>
              <a:gd name="connsiteY23" fmla="*/ 1028700 h 1140460"/>
              <a:gd name="connsiteX24" fmla="*/ 7731043 w 7891426"/>
              <a:gd name="connsiteY24" fmla="*/ 952500 h 1140460"/>
              <a:gd name="connsiteX25" fmla="*/ 7794543 w 7891426"/>
              <a:gd name="connsiteY25" fmla="*/ 876300 h 1140460"/>
              <a:gd name="connsiteX26" fmla="*/ 7832643 w 7891426"/>
              <a:gd name="connsiteY26" fmla="*/ 800100 h 1140460"/>
              <a:gd name="connsiteX27" fmla="*/ 7794543 w 7891426"/>
              <a:gd name="connsiteY27" fmla="*/ 723900 h 1140460"/>
              <a:gd name="connsiteX28" fmla="*/ 7781843 w 7891426"/>
              <a:gd name="connsiteY28" fmla="*/ 660400 h 1140460"/>
              <a:gd name="connsiteX29" fmla="*/ 7807243 w 7891426"/>
              <a:gd name="connsiteY29" fmla="*/ 609600 h 1140460"/>
              <a:gd name="connsiteX30" fmla="*/ 7850106 w 7891426"/>
              <a:gd name="connsiteY30" fmla="*/ 534193 h 1140460"/>
              <a:gd name="connsiteX31" fmla="*/ 7796177 w 7891426"/>
              <a:gd name="connsiteY31" fmla="*/ 489081 h 1140460"/>
              <a:gd name="connsiteX32" fmla="*/ 7769143 w 7891426"/>
              <a:gd name="connsiteY32" fmla="*/ 406400 h 1140460"/>
              <a:gd name="connsiteX33" fmla="*/ 7883840 w 7891426"/>
              <a:gd name="connsiteY33" fmla="*/ 337609 h 1140460"/>
              <a:gd name="connsiteX34" fmla="*/ 7794543 w 7891426"/>
              <a:gd name="connsiteY34" fmla="*/ 266700 h 1140460"/>
              <a:gd name="connsiteX35" fmla="*/ 7807243 w 7891426"/>
              <a:gd name="connsiteY35" fmla="*/ 177800 h 1140460"/>
              <a:gd name="connsiteX36" fmla="*/ 7743743 w 7891426"/>
              <a:gd name="connsiteY36" fmla="*/ 177800 h 1140460"/>
              <a:gd name="connsiteX37" fmla="*/ 7705643 w 7891426"/>
              <a:gd name="connsiteY37" fmla="*/ 88900 h 1140460"/>
              <a:gd name="connsiteX38" fmla="*/ 7846136 w 7891426"/>
              <a:gd name="connsiteY38" fmla="*/ 34925 h 1140460"/>
              <a:gd name="connsiteX39" fmla="*/ 7616743 w 7891426"/>
              <a:gd name="connsiteY39" fmla="*/ 0 h 1140460"/>
              <a:gd name="connsiteX0" fmla="*/ 7616743 w 7894669"/>
              <a:gd name="connsiteY0" fmla="*/ 0 h 1140460"/>
              <a:gd name="connsiteX1" fmla="*/ 181096 w 7894669"/>
              <a:gd name="connsiteY1" fmla="*/ 0 h 1140460"/>
              <a:gd name="connsiteX2" fmla="*/ 108744 w 7894669"/>
              <a:gd name="connsiteY2" fmla="*/ 11906 h 1140460"/>
              <a:gd name="connsiteX3" fmla="*/ 137319 w 7894669"/>
              <a:gd name="connsiteY3" fmla="*/ 94456 h 1140460"/>
              <a:gd name="connsiteX4" fmla="*/ 139700 w 7894669"/>
              <a:gd name="connsiteY4" fmla="*/ 190500 h 1140460"/>
              <a:gd name="connsiteX5" fmla="*/ 76200 w 7894669"/>
              <a:gd name="connsiteY5" fmla="*/ 190500 h 1140460"/>
              <a:gd name="connsiteX6" fmla="*/ 88900 w 7894669"/>
              <a:gd name="connsiteY6" fmla="*/ 279400 h 1140460"/>
              <a:gd name="connsiteX7" fmla="*/ 95250 w 7894669"/>
              <a:gd name="connsiteY7" fmla="*/ 357188 h 1140460"/>
              <a:gd name="connsiteX8" fmla="*/ 114300 w 7894669"/>
              <a:gd name="connsiteY8" fmla="*/ 419100 h 1140460"/>
              <a:gd name="connsiteX9" fmla="*/ 47625 w 7894669"/>
              <a:gd name="connsiteY9" fmla="*/ 492125 h 1140460"/>
              <a:gd name="connsiteX10" fmla="*/ 0 w 7894669"/>
              <a:gd name="connsiteY10" fmla="*/ 558800 h 1140460"/>
              <a:gd name="connsiteX11" fmla="*/ 76200 w 7894669"/>
              <a:gd name="connsiteY11" fmla="*/ 622300 h 1140460"/>
              <a:gd name="connsiteX12" fmla="*/ 101600 w 7894669"/>
              <a:gd name="connsiteY12" fmla="*/ 673100 h 1140460"/>
              <a:gd name="connsiteX13" fmla="*/ 88900 w 7894669"/>
              <a:gd name="connsiteY13" fmla="*/ 736600 h 1140460"/>
              <a:gd name="connsiteX14" fmla="*/ 134144 w 7894669"/>
              <a:gd name="connsiteY14" fmla="*/ 767556 h 1140460"/>
              <a:gd name="connsiteX15" fmla="*/ 88900 w 7894669"/>
              <a:gd name="connsiteY15" fmla="*/ 889000 h 1140460"/>
              <a:gd name="connsiteX16" fmla="*/ 30956 w 7894669"/>
              <a:gd name="connsiteY16" fmla="*/ 900906 h 1140460"/>
              <a:gd name="connsiteX17" fmla="*/ 123031 w 7894669"/>
              <a:gd name="connsiteY17" fmla="*/ 965200 h 1140460"/>
              <a:gd name="connsiteX18" fmla="*/ 12700 w 7894669"/>
              <a:gd name="connsiteY18" fmla="*/ 1104900 h 1140460"/>
              <a:gd name="connsiteX19" fmla="*/ 46037 w 7894669"/>
              <a:gd name="connsiteY19" fmla="*/ 1119982 h 1140460"/>
              <a:gd name="connsiteX20" fmla="*/ 39804 w 7894669"/>
              <a:gd name="connsiteY20" fmla="*/ 1140460 h 1140460"/>
              <a:gd name="connsiteX21" fmla="*/ 7891426 w 7894669"/>
              <a:gd name="connsiteY21" fmla="*/ 1140460 h 1140460"/>
              <a:gd name="connsiteX22" fmla="*/ 7870743 w 7894669"/>
              <a:gd name="connsiteY22" fmla="*/ 1092200 h 1140460"/>
              <a:gd name="connsiteX23" fmla="*/ 7781843 w 7894669"/>
              <a:gd name="connsiteY23" fmla="*/ 1028700 h 1140460"/>
              <a:gd name="connsiteX24" fmla="*/ 7894669 w 7894669"/>
              <a:gd name="connsiteY24" fmla="*/ 952500 h 1140460"/>
              <a:gd name="connsiteX25" fmla="*/ 7794543 w 7894669"/>
              <a:gd name="connsiteY25" fmla="*/ 876300 h 1140460"/>
              <a:gd name="connsiteX26" fmla="*/ 7832643 w 7894669"/>
              <a:gd name="connsiteY26" fmla="*/ 800100 h 1140460"/>
              <a:gd name="connsiteX27" fmla="*/ 7794543 w 7894669"/>
              <a:gd name="connsiteY27" fmla="*/ 723900 h 1140460"/>
              <a:gd name="connsiteX28" fmla="*/ 7781843 w 7894669"/>
              <a:gd name="connsiteY28" fmla="*/ 660400 h 1140460"/>
              <a:gd name="connsiteX29" fmla="*/ 7807243 w 7894669"/>
              <a:gd name="connsiteY29" fmla="*/ 609600 h 1140460"/>
              <a:gd name="connsiteX30" fmla="*/ 7850106 w 7894669"/>
              <a:gd name="connsiteY30" fmla="*/ 534193 h 1140460"/>
              <a:gd name="connsiteX31" fmla="*/ 7796177 w 7894669"/>
              <a:gd name="connsiteY31" fmla="*/ 489081 h 1140460"/>
              <a:gd name="connsiteX32" fmla="*/ 7769143 w 7894669"/>
              <a:gd name="connsiteY32" fmla="*/ 406400 h 1140460"/>
              <a:gd name="connsiteX33" fmla="*/ 7883840 w 7894669"/>
              <a:gd name="connsiteY33" fmla="*/ 337609 h 1140460"/>
              <a:gd name="connsiteX34" fmla="*/ 7794543 w 7894669"/>
              <a:gd name="connsiteY34" fmla="*/ 266700 h 1140460"/>
              <a:gd name="connsiteX35" fmla="*/ 7807243 w 7894669"/>
              <a:gd name="connsiteY35" fmla="*/ 177800 h 1140460"/>
              <a:gd name="connsiteX36" fmla="*/ 7743743 w 7894669"/>
              <a:gd name="connsiteY36" fmla="*/ 177800 h 1140460"/>
              <a:gd name="connsiteX37" fmla="*/ 7705643 w 7894669"/>
              <a:gd name="connsiteY37" fmla="*/ 88900 h 1140460"/>
              <a:gd name="connsiteX38" fmla="*/ 7846136 w 7894669"/>
              <a:gd name="connsiteY38" fmla="*/ 34925 h 1140460"/>
              <a:gd name="connsiteX39" fmla="*/ 7616743 w 7894669"/>
              <a:gd name="connsiteY39" fmla="*/ 0 h 1140460"/>
              <a:gd name="connsiteX0" fmla="*/ 7616743 w 7894669"/>
              <a:gd name="connsiteY0" fmla="*/ 0 h 1140460"/>
              <a:gd name="connsiteX1" fmla="*/ 181096 w 7894669"/>
              <a:gd name="connsiteY1" fmla="*/ 0 h 1140460"/>
              <a:gd name="connsiteX2" fmla="*/ 108744 w 7894669"/>
              <a:gd name="connsiteY2" fmla="*/ 11906 h 1140460"/>
              <a:gd name="connsiteX3" fmla="*/ 137319 w 7894669"/>
              <a:gd name="connsiteY3" fmla="*/ 94456 h 1140460"/>
              <a:gd name="connsiteX4" fmla="*/ 139700 w 7894669"/>
              <a:gd name="connsiteY4" fmla="*/ 190500 h 1140460"/>
              <a:gd name="connsiteX5" fmla="*/ 76200 w 7894669"/>
              <a:gd name="connsiteY5" fmla="*/ 190500 h 1140460"/>
              <a:gd name="connsiteX6" fmla="*/ 88900 w 7894669"/>
              <a:gd name="connsiteY6" fmla="*/ 279400 h 1140460"/>
              <a:gd name="connsiteX7" fmla="*/ 95250 w 7894669"/>
              <a:gd name="connsiteY7" fmla="*/ 357188 h 1140460"/>
              <a:gd name="connsiteX8" fmla="*/ 114300 w 7894669"/>
              <a:gd name="connsiteY8" fmla="*/ 419100 h 1140460"/>
              <a:gd name="connsiteX9" fmla="*/ 47625 w 7894669"/>
              <a:gd name="connsiteY9" fmla="*/ 492125 h 1140460"/>
              <a:gd name="connsiteX10" fmla="*/ 0 w 7894669"/>
              <a:gd name="connsiteY10" fmla="*/ 558800 h 1140460"/>
              <a:gd name="connsiteX11" fmla="*/ 76200 w 7894669"/>
              <a:gd name="connsiteY11" fmla="*/ 622300 h 1140460"/>
              <a:gd name="connsiteX12" fmla="*/ 101600 w 7894669"/>
              <a:gd name="connsiteY12" fmla="*/ 673100 h 1140460"/>
              <a:gd name="connsiteX13" fmla="*/ 88900 w 7894669"/>
              <a:gd name="connsiteY13" fmla="*/ 736600 h 1140460"/>
              <a:gd name="connsiteX14" fmla="*/ 134144 w 7894669"/>
              <a:gd name="connsiteY14" fmla="*/ 767556 h 1140460"/>
              <a:gd name="connsiteX15" fmla="*/ 88900 w 7894669"/>
              <a:gd name="connsiteY15" fmla="*/ 889000 h 1140460"/>
              <a:gd name="connsiteX16" fmla="*/ 30956 w 7894669"/>
              <a:gd name="connsiteY16" fmla="*/ 900906 h 1140460"/>
              <a:gd name="connsiteX17" fmla="*/ 123031 w 7894669"/>
              <a:gd name="connsiteY17" fmla="*/ 965200 h 1140460"/>
              <a:gd name="connsiteX18" fmla="*/ 12700 w 7894669"/>
              <a:gd name="connsiteY18" fmla="*/ 1104900 h 1140460"/>
              <a:gd name="connsiteX19" fmla="*/ 46037 w 7894669"/>
              <a:gd name="connsiteY19" fmla="*/ 1119982 h 1140460"/>
              <a:gd name="connsiteX20" fmla="*/ 39804 w 7894669"/>
              <a:gd name="connsiteY20" fmla="*/ 1140460 h 1140460"/>
              <a:gd name="connsiteX21" fmla="*/ 7891426 w 7894669"/>
              <a:gd name="connsiteY21" fmla="*/ 1140460 h 1140460"/>
              <a:gd name="connsiteX22" fmla="*/ 7870743 w 7894669"/>
              <a:gd name="connsiteY22" fmla="*/ 1092200 h 1140460"/>
              <a:gd name="connsiteX23" fmla="*/ 7781843 w 7894669"/>
              <a:gd name="connsiteY23" fmla="*/ 1028700 h 1140460"/>
              <a:gd name="connsiteX24" fmla="*/ 7894669 w 7894669"/>
              <a:gd name="connsiteY24" fmla="*/ 952500 h 1140460"/>
              <a:gd name="connsiteX25" fmla="*/ 7794543 w 7894669"/>
              <a:gd name="connsiteY25" fmla="*/ 876300 h 1140460"/>
              <a:gd name="connsiteX26" fmla="*/ 7832643 w 7894669"/>
              <a:gd name="connsiteY26" fmla="*/ 800100 h 1140460"/>
              <a:gd name="connsiteX27" fmla="*/ 7794543 w 7894669"/>
              <a:gd name="connsiteY27" fmla="*/ 723900 h 1140460"/>
              <a:gd name="connsiteX28" fmla="*/ 7781843 w 7894669"/>
              <a:gd name="connsiteY28" fmla="*/ 660400 h 1140460"/>
              <a:gd name="connsiteX29" fmla="*/ 7807243 w 7894669"/>
              <a:gd name="connsiteY29" fmla="*/ 609600 h 1140460"/>
              <a:gd name="connsiteX30" fmla="*/ 7850106 w 7894669"/>
              <a:gd name="connsiteY30" fmla="*/ 534193 h 1140460"/>
              <a:gd name="connsiteX31" fmla="*/ 7796177 w 7894669"/>
              <a:gd name="connsiteY31" fmla="*/ 489081 h 1140460"/>
              <a:gd name="connsiteX32" fmla="*/ 7769143 w 7894669"/>
              <a:gd name="connsiteY32" fmla="*/ 406400 h 1140460"/>
              <a:gd name="connsiteX33" fmla="*/ 7883840 w 7894669"/>
              <a:gd name="connsiteY33" fmla="*/ 337609 h 1140460"/>
              <a:gd name="connsiteX34" fmla="*/ 7794543 w 7894669"/>
              <a:gd name="connsiteY34" fmla="*/ 266700 h 1140460"/>
              <a:gd name="connsiteX35" fmla="*/ 7807243 w 7894669"/>
              <a:gd name="connsiteY35" fmla="*/ 177800 h 1140460"/>
              <a:gd name="connsiteX36" fmla="*/ 7743743 w 7894669"/>
              <a:gd name="connsiteY36" fmla="*/ 177800 h 1140460"/>
              <a:gd name="connsiteX37" fmla="*/ 7705643 w 7894669"/>
              <a:gd name="connsiteY37" fmla="*/ 88900 h 1140460"/>
              <a:gd name="connsiteX38" fmla="*/ 7775232 w 7894669"/>
              <a:gd name="connsiteY38" fmla="*/ 31089 h 1140460"/>
              <a:gd name="connsiteX39" fmla="*/ 7616743 w 7894669"/>
              <a:gd name="connsiteY39" fmla="*/ 0 h 1140460"/>
              <a:gd name="connsiteX0" fmla="*/ 7604043 w 7881969"/>
              <a:gd name="connsiteY0" fmla="*/ 0 h 1140460"/>
              <a:gd name="connsiteX1" fmla="*/ 168396 w 7881969"/>
              <a:gd name="connsiteY1" fmla="*/ 0 h 1140460"/>
              <a:gd name="connsiteX2" fmla="*/ 96044 w 7881969"/>
              <a:gd name="connsiteY2" fmla="*/ 11906 h 1140460"/>
              <a:gd name="connsiteX3" fmla="*/ 124619 w 7881969"/>
              <a:gd name="connsiteY3" fmla="*/ 94456 h 1140460"/>
              <a:gd name="connsiteX4" fmla="*/ 127000 w 7881969"/>
              <a:gd name="connsiteY4" fmla="*/ 190500 h 1140460"/>
              <a:gd name="connsiteX5" fmla="*/ 63500 w 7881969"/>
              <a:gd name="connsiteY5" fmla="*/ 190500 h 1140460"/>
              <a:gd name="connsiteX6" fmla="*/ 76200 w 7881969"/>
              <a:gd name="connsiteY6" fmla="*/ 279400 h 1140460"/>
              <a:gd name="connsiteX7" fmla="*/ 82550 w 7881969"/>
              <a:gd name="connsiteY7" fmla="*/ 357188 h 1140460"/>
              <a:gd name="connsiteX8" fmla="*/ 101600 w 7881969"/>
              <a:gd name="connsiteY8" fmla="*/ 419100 h 1140460"/>
              <a:gd name="connsiteX9" fmla="*/ 34925 w 7881969"/>
              <a:gd name="connsiteY9" fmla="*/ 492125 h 1140460"/>
              <a:gd name="connsiteX10" fmla="*/ 156380 w 7881969"/>
              <a:gd name="connsiteY10" fmla="*/ 535782 h 1140460"/>
              <a:gd name="connsiteX11" fmla="*/ 63500 w 7881969"/>
              <a:gd name="connsiteY11" fmla="*/ 622300 h 1140460"/>
              <a:gd name="connsiteX12" fmla="*/ 88900 w 7881969"/>
              <a:gd name="connsiteY12" fmla="*/ 673100 h 1140460"/>
              <a:gd name="connsiteX13" fmla="*/ 76200 w 7881969"/>
              <a:gd name="connsiteY13" fmla="*/ 736600 h 1140460"/>
              <a:gd name="connsiteX14" fmla="*/ 121444 w 7881969"/>
              <a:gd name="connsiteY14" fmla="*/ 767556 h 1140460"/>
              <a:gd name="connsiteX15" fmla="*/ 76200 w 7881969"/>
              <a:gd name="connsiteY15" fmla="*/ 889000 h 1140460"/>
              <a:gd name="connsiteX16" fmla="*/ 18256 w 7881969"/>
              <a:gd name="connsiteY16" fmla="*/ 900906 h 1140460"/>
              <a:gd name="connsiteX17" fmla="*/ 110331 w 7881969"/>
              <a:gd name="connsiteY17" fmla="*/ 965200 h 1140460"/>
              <a:gd name="connsiteX18" fmla="*/ 0 w 7881969"/>
              <a:gd name="connsiteY18" fmla="*/ 1104900 h 1140460"/>
              <a:gd name="connsiteX19" fmla="*/ 33337 w 7881969"/>
              <a:gd name="connsiteY19" fmla="*/ 1119982 h 1140460"/>
              <a:gd name="connsiteX20" fmla="*/ 27104 w 7881969"/>
              <a:gd name="connsiteY20" fmla="*/ 1140460 h 1140460"/>
              <a:gd name="connsiteX21" fmla="*/ 7878726 w 7881969"/>
              <a:gd name="connsiteY21" fmla="*/ 1140460 h 1140460"/>
              <a:gd name="connsiteX22" fmla="*/ 7858043 w 7881969"/>
              <a:gd name="connsiteY22" fmla="*/ 1092200 h 1140460"/>
              <a:gd name="connsiteX23" fmla="*/ 7769143 w 7881969"/>
              <a:gd name="connsiteY23" fmla="*/ 1028700 h 1140460"/>
              <a:gd name="connsiteX24" fmla="*/ 7881969 w 7881969"/>
              <a:gd name="connsiteY24" fmla="*/ 952500 h 1140460"/>
              <a:gd name="connsiteX25" fmla="*/ 7781843 w 7881969"/>
              <a:gd name="connsiteY25" fmla="*/ 876300 h 1140460"/>
              <a:gd name="connsiteX26" fmla="*/ 7819943 w 7881969"/>
              <a:gd name="connsiteY26" fmla="*/ 800100 h 1140460"/>
              <a:gd name="connsiteX27" fmla="*/ 7781843 w 7881969"/>
              <a:gd name="connsiteY27" fmla="*/ 723900 h 1140460"/>
              <a:gd name="connsiteX28" fmla="*/ 7769143 w 7881969"/>
              <a:gd name="connsiteY28" fmla="*/ 660400 h 1140460"/>
              <a:gd name="connsiteX29" fmla="*/ 7794543 w 7881969"/>
              <a:gd name="connsiteY29" fmla="*/ 609600 h 1140460"/>
              <a:gd name="connsiteX30" fmla="*/ 7837406 w 7881969"/>
              <a:gd name="connsiteY30" fmla="*/ 534193 h 1140460"/>
              <a:gd name="connsiteX31" fmla="*/ 7783477 w 7881969"/>
              <a:gd name="connsiteY31" fmla="*/ 489081 h 1140460"/>
              <a:gd name="connsiteX32" fmla="*/ 7756443 w 7881969"/>
              <a:gd name="connsiteY32" fmla="*/ 406400 h 1140460"/>
              <a:gd name="connsiteX33" fmla="*/ 7871140 w 7881969"/>
              <a:gd name="connsiteY33" fmla="*/ 337609 h 1140460"/>
              <a:gd name="connsiteX34" fmla="*/ 7781843 w 7881969"/>
              <a:gd name="connsiteY34" fmla="*/ 266700 h 1140460"/>
              <a:gd name="connsiteX35" fmla="*/ 7794543 w 7881969"/>
              <a:gd name="connsiteY35" fmla="*/ 177800 h 1140460"/>
              <a:gd name="connsiteX36" fmla="*/ 7731043 w 7881969"/>
              <a:gd name="connsiteY36" fmla="*/ 177800 h 1140460"/>
              <a:gd name="connsiteX37" fmla="*/ 7692943 w 7881969"/>
              <a:gd name="connsiteY37" fmla="*/ 88900 h 1140460"/>
              <a:gd name="connsiteX38" fmla="*/ 7762532 w 7881969"/>
              <a:gd name="connsiteY38" fmla="*/ 31089 h 1140460"/>
              <a:gd name="connsiteX39" fmla="*/ 7604043 w 7881969"/>
              <a:gd name="connsiteY39" fmla="*/ 0 h 1140460"/>
              <a:gd name="connsiteX0" fmla="*/ 7675105 w 7953031"/>
              <a:gd name="connsiteY0" fmla="*/ 0 h 1140460"/>
              <a:gd name="connsiteX1" fmla="*/ 239458 w 7953031"/>
              <a:gd name="connsiteY1" fmla="*/ 0 h 1140460"/>
              <a:gd name="connsiteX2" fmla="*/ 167106 w 7953031"/>
              <a:gd name="connsiteY2" fmla="*/ 11906 h 1140460"/>
              <a:gd name="connsiteX3" fmla="*/ 195681 w 7953031"/>
              <a:gd name="connsiteY3" fmla="*/ 94456 h 1140460"/>
              <a:gd name="connsiteX4" fmla="*/ 198062 w 7953031"/>
              <a:gd name="connsiteY4" fmla="*/ 190500 h 1140460"/>
              <a:gd name="connsiteX5" fmla="*/ 134562 w 7953031"/>
              <a:gd name="connsiteY5" fmla="*/ 190500 h 1140460"/>
              <a:gd name="connsiteX6" fmla="*/ 0 w 7953031"/>
              <a:gd name="connsiteY6" fmla="*/ 294746 h 1140460"/>
              <a:gd name="connsiteX7" fmla="*/ 153612 w 7953031"/>
              <a:gd name="connsiteY7" fmla="*/ 357188 h 1140460"/>
              <a:gd name="connsiteX8" fmla="*/ 172662 w 7953031"/>
              <a:gd name="connsiteY8" fmla="*/ 419100 h 1140460"/>
              <a:gd name="connsiteX9" fmla="*/ 105987 w 7953031"/>
              <a:gd name="connsiteY9" fmla="*/ 492125 h 1140460"/>
              <a:gd name="connsiteX10" fmla="*/ 227442 w 7953031"/>
              <a:gd name="connsiteY10" fmla="*/ 535782 h 1140460"/>
              <a:gd name="connsiteX11" fmla="*/ 134562 w 7953031"/>
              <a:gd name="connsiteY11" fmla="*/ 622300 h 1140460"/>
              <a:gd name="connsiteX12" fmla="*/ 159962 w 7953031"/>
              <a:gd name="connsiteY12" fmla="*/ 673100 h 1140460"/>
              <a:gd name="connsiteX13" fmla="*/ 147262 w 7953031"/>
              <a:gd name="connsiteY13" fmla="*/ 736600 h 1140460"/>
              <a:gd name="connsiteX14" fmla="*/ 192506 w 7953031"/>
              <a:gd name="connsiteY14" fmla="*/ 767556 h 1140460"/>
              <a:gd name="connsiteX15" fmla="*/ 147262 w 7953031"/>
              <a:gd name="connsiteY15" fmla="*/ 889000 h 1140460"/>
              <a:gd name="connsiteX16" fmla="*/ 89318 w 7953031"/>
              <a:gd name="connsiteY16" fmla="*/ 900906 h 1140460"/>
              <a:gd name="connsiteX17" fmla="*/ 181393 w 7953031"/>
              <a:gd name="connsiteY17" fmla="*/ 965200 h 1140460"/>
              <a:gd name="connsiteX18" fmla="*/ 71062 w 7953031"/>
              <a:gd name="connsiteY18" fmla="*/ 1104900 h 1140460"/>
              <a:gd name="connsiteX19" fmla="*/ 104399 w 7953031"/>
              <a:gd name="connsiteY19" fmla="*/ 1119982 h 1140460"/>
              <a:gd name="connsiteX20" fmla="*/ 98166 w 7953031"/>
              <a:gd name="connsiteY20" fmla="*/ 1140460 h 1140460"/>
              <a:gd name="connsiteX21" fmla="*/ 7949788 w 7953031"/>
              <a:gd name="connsiteY21" fmla="*/ 1140460 h 1140460"/>
              <a:gd name="connsiteX22" fmla="*/ 7929105 w 7953031"/>
              <a:gd name="connsiteY22" fmla="*/ 1092200 h 1140460"/>
              <a:gd name="connsiteX23" fmla="*/ 7840205 w 7953031"/>
              <a:gd name="connsiteY23" fmla="*/ 1028700 h 1140460"/>
              <a:gd name="connsiteX24" fmla="*/ 7953031 w 7953031"/>
              <a:gd name="connsiteY24" fmla="*/ 952500 h 1140460"/>
              <a:gd name="connsiteX25" fmla="*/ 7852905 w 7953031"/>
              <a:gd name="connsiteY25" fmla="*/ 876300 h 1140460"/>
              <a:gd name="connsiteX26" fmla="*/ 7891005 w 7953031"/>
              <a:gd name="connsiteY26" fmla="*/ 800100 h 1140460"/>
              <a:gd name="connsiteX27" fmla="*/ 7852905 w 7953031"/>
              <a:gd name="connsiteY27" fmla="*/ 723900 h 1140460"/>
              <a:gd name="connsiteX28" fmla="*/ 7840205 w 7953031"/>
              <a:gd name="connsiteY28" fmla="*/ 660400 h 1140460"/>
              <a:gd name="connsiteX29" fmla="*/ 7865605 w 7953031"/>
              <a:gd name="connsiteY29" fmla="*/ 609600 h 1140460"/>
              <a:gd name="connsiteX30" fmla="*/ 7908468 w 7953031"/>
              <a:gd name="connsiteY30" fmla="*/ 534193 h 1140460"/>
              <a:gd name="connsiteX31" fmla="*/ 7854539 w 7953031"/>
              <a:gd name="connsiteY31" fmla="*/ 489081 h 1140460"/>
              <a:gd name="connsiteX32" fmla="*/ 7827505 w 7953031"/>
              <a:gd name="connsiteY32" fmla="*/ 406400 h 1140460"/>
              <a:gd name="connsiteX33" fmla="*/ 7942202 w 7953031"/>
              <a:gd name="connsiteY33" fmla="*/ 337609 h 1140460"/>
              <a:gd name="connsiteX34" fmla="*/ 7852905 w 7953031"/>
              <a:gd name="connsiteY34" fmla="*/ 266700 h 1140460"/>
              <a:gd name="connsiteX35" fmla="*/ 7865605 w 7953031"/>
              <a:gd name="connsiteY35" fmla="*/ 177800 h 1140460"/>
              <a:gd name="connsiteX36" fmla="*/ 7802105 w 7953031"/>
              <a:gd name="connsiteY36" fmla="*/ 177800 h 1140460"/>
              <a:gd name="connsiteX37" fmla="*/ 7764005 w 7953031"/>
              <a:gd name="connsiteY37" fmla="*/ 88900 h 1140460"/>
              <a:gd name="connsiteX38" fmla="*/ 7833594 w 7953031"/>
              <a:gd name="connsiteY38" fmla="*/ 31089 h 1140460"/>
              <a:gd name="connsiteX39" fmla="*/ 7675105 w 7953031"/>
              <a:gd name="connsiteY39" fmla="*/ 0 h 1140460"/>
              <a:gd name="connsiteX0" fmla="*/ 7675105 w 7953031"/>
              <a:gd name="connsiteY0" fmla="*/ 0 h 1140460"/>
              <a:gd name="connsiteX1" fmla="*/ 239458 w 7953031"/>
              <a:gd name="connsiteY1" fmla="*/ 0 h 1140460"/>
              <a:gd name="connsiteX2" fmla="*/ 167106 w 7953031"/>
              <a:gd name="connsiteY2" fmla="*/ 11906 h 1140460"/>
              <a:gd name="connsiteX3" fmla="*/ 195681 w 7953031"/>
              <a:gd name="connsiteY3" fmla="*/ 94456 h 1140460"/>
              <a:gd name="connsiteX4" fmla="*/ 198062 w 7953031"/>
              <a:gd name="connsiteY4" fmla="*/ 190500 h 1140460"/>
              <a:gd name="connsiteX5" fmla="*/ 134562 w 7953031"/>
              <a:gd name="connsiteY5" fmla="*/ 190500 h 1140460"/>
              <a:gd name="connsiteX6" fmla="*/ 0 w 7953031"/>
              <a:gd name="connsiteY6" fmla="*/ 294746 h 1140460"/>
              <a:gd name="connsiteX7" fmla="*/ 153612 w 7953031"/>
              <a:gd name="connsiteY7" fmla="*/ 357188 h 1140460"/>
              <a:gd name="connsiteX8" fmla="*/ 172662 w 7953031"/>
              <a:gd name="connsiteY8" fmla="*/ 419100 h 1140460"/>
              <a:gd name="connsiteX9" fmla="*/ 105987 w 7953031"/>
              <a:gd name="connsiteY9" fmla="*/ 492125 h 1140460"/>
              <a:gd name="connsiteX10" fmla="*/ 227442 w 7953031"/>
              <a:gd name="connsiteY10" fmla="*/ 535782 h 1140460"/>
              <a:gd name="connsiteX11" fmla="*/ 134562 w 7953031"/>
              <a:gd name="connsiteY11" fmla="*/ 622300 h 1140460"/>
              <a:gd name="connsiteX12" fmla="*/ 159962 w 7953031"/>
              <a:gd name="connsiteY12" fmla="*/ 673100 h 1140460"/>
              <a:gd name="connsiteX13" fmla="*/ 147262 w 7953031"/>
              <a:gd name="connsiteY13" fmla="*/ 736600 h 1140460"/>
              <a:gd name="connsiteX14" fmla="*/ 192506 w 7953031"/>
              <a:gd name="connsiteY14" fmla="*/ 767556 h 1140460"/>
              <a:gd name="connsiteX15" fmla="*/ 103629 w 7953031"/>
              <a:gd name="connsiteY15" fmla="*/ 800764 h 1140460"/>
              <a:gd name="connsiteX16" fmla="*/ 89318 w 7953031"/>
              <a:gd name="connsiteY16" fmla="*/ 900906 h 1140460"/>
              <a:gd name="connsiteX17" fmla="*/ 181393 w 7953031"/>
              <a:gd name="connsiteY17" fmla="*/ 965200 h 1140460"/>
              <a:gd name="connsiteX18" fmla="*/ 71062 w 7953031"/>
              <a:gd name="connsiteY18" fmla="*/ 1104900 h 1140460"/>
              <a:gd name="connsiteX19" fmla="*/ 104399 w 7953031"/>
              <a:gd name="connsiteY19" fmla="*/ 1119982 h 1140460"/>
              <a:gd name="connsiteX20" fmla="*/ 98166 w 7953031"/>
              <a:gd name="connsiteY20" fmla="*/ 1140460 h 1140460"/>
              <a:gd name="connsiteX21" fmla="*/ 7949788 w 7953031"/>
              <a:gd name="connsiteY21" fmla="*/ 1140460 h 1140460"/>
              <a:gd name="connsiteX22" fmla="*/ 7929105 w 7953031"/>
              <a:gd name="connsiteY22" fmla="*/ 1092200 h 1140460"/>
              <a:gd name="connsiteX23" fmla="*/ 7840205 w 7953031"/>
              <a:gd name="connsiteY23" fmla="*/ 1028700 h 1140460"/>
              <a:gd name="connsiteX24" fmla="*/ 7953031 w 7953031"/>
              <a:gd name="connsiteY24" fmla="*/ 952500 h 1140460"/>
              <a:gd name="connsiteX25" fmla="*/ 7852905 w 7953031"/>
              <a:gd name="connsiteY25" fmla="*/ 876300 h 1140460"/>
              <a:gd name="connsiteX26" fmla="*/ 7891005 w 7953031"/>
              <a:gd name="connsiteY26" fmla="*/ 800100 h 1140460"/>
              <a:gd name="connsiteX27" fmla="*/ 7852905 w 7953031"/>
              <a:gd name="connsiteY27" fmla="*/ 723900 h 1140460"/>
              <a:gd name="connsiteX28" fmla="*/ 7840205 w 7953031"/>
              <a:gd name="connsiteY28" fmla="*/ 660400 h 1140460"/>
              <a:gd name="connsiteX29" fmla="*/ 7865605 w 7953031"/>
              <a:gd name="connsiteY29" fmla="*/ 609600 h 1140460"/>
              <a:gd name="connsiteX30" fmla="*/ 7908468 w 7953031"/>
              <a:gd name="connsiteY30" fmla="*/ 534193 h 1140460"/>
              <a:gd name="connsiteX31" fmla="*/ 7854539 w 7953031"/>
              <a:gd name="connsiteY31" fmla="*/ 489081 h 1140460"/>
              <a:gd name="connsiteX32" fmla="*/ 7827505 w 7953031"/>
              <a:gd name="connsiteY32" fmla="*/ 406400 h 1140460"/>
              <a:gd name="connsiteX33" fmla="*/ 7942202 w 7953031"/>
              <a:gd name="connsiteY33" fmla="*/ 337609 h 1140460"/>
              <a:gd name="connsiteX34" fmla="*/ 7852905 w 7953031"/>
              <a:gd name="connsiteY34" fmla="*/ 266700 h 1140460"/>
              <a:gd name="connsiteX35" fmla="*/ 7865605 w 7953031"/>
              <a:gd name="connsiteY35" fmla="*/ 177800 h 1140460"/>
              <a:gd name="connsiteX36" fmla="*/ 7802105 w 7953031"/>
              <a:gd name="connsiteY36" fmla="*/ 177800 h 1140460"/>
              <a:gd name="connsiteX37" fmla="*/ 7764005 w 7953031"/>
              <a:gd name="connsiteY37" fmla="*/ 88900 h 1140460"/>
              <a:gd name="connsiteX38" fmla="*/ 7833594 w 7953031"/>
              <a:gd name="connsiteY38" fmla="*/ 31089 h 1140460"/>
              <a:gd name="connsiteX39" fmla="*/ 7675105 w 7953031"/>
              <a:gd name="connsiteY39" fmla="*/ 0 h 1140460"/>
              <a:gd name="connsiteX0" fmla="*/ 7675105 w 7953031"/>
              <a:gd name="connsiteY0" fmla="*/ 0 h 1140460"/>
              <a:gd name="connsiteX1" fmla="*/ 239458 w 7953031"/>
              <a:gd name="connsiteY1" fmla="*/ 0 h 1140460"/>
              <a:gd name="connsiteX2" fmla="*/ 167106 w 7953031"/>
              <a:gd name="connsiteY2" fmla="*/ 11906 h 1140460"/>
              <a:gd name="connsiteX3" fmla="*/ 195681 w 7953031"/>
              <a:gd name="connsiteY3" fmla="*/ 94456 h 1140460"/>
              <a:gd name="connsiteX4" fmla="*/ 198062 w 7953031"/>
              <a:gd name="connsiteY4" fmla="*/ 190500 h 1140460"/>
              <a:gd name="connsiteX5" fmla="*/ 134562 w 7953031"/>
              <a:gd name="connsiteY5" fmla="*/ 190500 h 1140460"/>
              <a:gd name="connsiteX6" fmla="*/ 0 w 7953031"/>
              <a:gd name="connsiteY6" fmla="*/ 294746 h 1140460"/>
              <a:gd name="connsiteX7" fmla="*/ 153612 w 7953031"/>
              <a:gd name="connsiteY7" fmla="*/ 357188 h 1140460"/>
              <a:gd name="connsiteX8" fmla="*/ 172662 w 7953031"/>
              <a:gd name="connsiteY8" fmla="*/ 419100 h 1140460"/>
              <a:gd name="connsiteX9" fmla="*/ 105987 w 7953031"/>
              <a:gd name="connsiteY9" fmla="*/ 492125 h 1140460"/>
              <a:gd name="connsiteX10" fmla="*/ 227442 w 7953031"/>
              <a:gd name="connsiteY10" fmla="*/ 535782 h 1140460"/>
              <a:gd name="connsiteX11" fmla="*/ 134562 w 7953031"/>
              <a:gd name="connsiteY11" fmla="*/ 622300 h 1140460"/>
              <a:gd name="connsiteX12" fmla="*/ 159962 w 7953031"/>
              <a:gd name="connsiteY12" fmla="*/ 673100 h 1140460"/>
              <a:gd name="connsiteX13" fmla="*/ 147262 w 7953031"/>
              <a:gd name="connsiteY13" fmla="*/ 736600 h 1140460"/>
              <a:gd name="connsiteX14" fmla="*/ 192506 w 7953031"/>
              <a:gd name="connsiteY14" fmla="*/ 767556 h 1140460"/>
              <a:gd name="connsiteX15" fmla="*/ 103629 w 7953031"/>
              <a:gd name="connsiteY15" fmla="*/ 800764 h 1140460"/>
              <a:gd name="connsiteX16" fmla="*/ 89318 w 7953031"/>
              <a:gd name="connsiteY16" fmla="*/ 900906 h 1140460"/>
              <a:gd name="connsiteX17" fmla="*/ 121396 w 7953031"/>
              <a:gd name="connsiteY17" fmla="*/ 995891 h 1140460"/>
              <a:gd name="connsiteX18" fmla="*/ 71062 w 7953031"/>
              <a:gd name="connsiteY18" fmla="*/ 1104900 h 1140460"/>
              <a:gd name="connsiteX19" fmla="*/ 104399 w 7953031"/>
              <a:gd name="connsiteY19" fmla="*/ 1119982 h 1140460"/>
              <a:gd name="connsiteX20" fmla="*/ 98166 w 7953031"/>
              <a:gd name="connsiteY20" fmla="*/ 1140460 h 1140460"/>
              <a:gd name="connsiteX21" fmla="*/ 7949788 w 7953031"/>
              <a:gd name="connsiteY21" fmla="*/ 1140460 h 1140460"/>
              <a:gd name="connsiteX22" fmla="*/ 7929105 w 7953031"/>
              <a:gd name="connsiteY22" fmla="*/ 1092200 h 1140460"/>
              <a:gd name="connsiteX23" fmla="*/ 7840205 w 7953031"/>
              <a:gd name="connsiteY23" fmla="*/ 1028700 h 1140460"/>
              <a:gd name="connsiteX24" fmla="*/ 7953031 w 7953031"/>
              <a:gd name="connsiteY24" fmla="*/ 952500 h 1140460"/>
              <a:gd name="connsiteX25" fmla="*/ 7852905 w 7953031"/>
              <a:gd name="connsiteY25" fmla="*/ 876300 h 1140460"/>
              <a:gd name="connsiteX26" fmla="*/ 7891005 w 7953031"/>
              <a:gd name="connsiteY26" fmla="*/ 800100 h 1140460"/>
              <a:gd name="connsiteX27" fmla="*/ 7852905 w 7953031"/>
              <a:gd name="connsiteY27" fmla="*/ 723900 h 1140460"/>
              <a:gd name="connsiteX28" fmla="*/ 7840205 w 7953031"/>
              <a:gd name="connsiteY28" fmla="*/ 660400 h 1140460"/>
              <a:gd name="connsiteX29" fmla="*/ 7865605 w 7953031"/>
              <a:gd name="connsiteY29" fmla="*/ 609600 h 1140460"/>
              <a:gd name="connsiteX30" fmla="*/ 7908468 w 7953031"/>
              <a:gd name="connsiteY30" fmla="*/ 534193 h 1140460"/>
              <a:gd name="connsiteX31" fmla="*/ 7854539 w 7953031"/>
              <a:gd name="connsiteY31" fmla="*/ 489081 h 1140460"/>
              <a:gd name="connsiteX32" fmla="*/ 7827505 w 7953031"/>
              <a:gd name="connsiteY32" fmla="*/ 406400 h 1140460"/>
              <a:gd name="connsiteX33" fmla="*/ 7942202 w 7953031"/>
              <a:gd name="connsiteY33" fmla="*/ 337609 h 1140460"/>
              <a:gd name="connsiteX34" fmla="*/ 7852905 w 7953031"/>
              <a:gd name="connsiteY34" fmla="*/ 266700 h 1140460"/>
              <a:gd name="connsiteX35" fmla="*/ 7865605 w 7953031"/>
              <a:gd name="connsiteY35" fmla="*/ 177800 h 1140460"/>
              <a:gd name="connsiteX36" fmla="*/ 7802105 w 7953031"/>
              <a:gd name="connsiteY36" fmla="*/ 177800 h 1140460"/>
              <a:gd name="connsiteX37" fmla="*/ 7764005 w 7953031"/>
              <a:gd name="connsiteY37" fmla="*/ 88900 h 1140460"/>
              <a:gd name="connsiteX38" fmla="*/ 7833594 w 7953031"/>
              <a:gd name="connsiteY38" fmla="*/ 31089 h 1140460"/>
              <a:gd name="connsiteX39" fmla="*/ 7675105 w 7953031"/>
              <a:gd name="connsiteY39" fmla="*/ 0 h 1140460"/>
              <a:gd name="connsiteX0" fmla="*/ 7675105 w 7953031"/>
              <a:gd name="connsiteY0" fmla="*/ 0 h 1145287"/>
              <a:gd name="connsiteX1" fmla="*/ 239458 w 7953031"/>
              <a:gd name="connsiteY1" fmla="*/ 0 h 1145287"/>
              <a:gd name="connsiteX2" fmla="*/ 167106 w 7953031"/>
              <a:gd name="connsiteY2" fmla="*/ 11906 h 1145287"/>
              <a:gd name="connsiteX3" fmla="*/ 195681 w 7953031"/>
              <a:gd name="connsiteY3" fmla="*/ 94456 h 1145287"/>
              <a:gd name="connsiteX4" fmla="*/ 198062 w 7953031"/>
              <a:gd name="connsiteY4" fmla="*/ 190500 h 1145287"/>
              <a:gd name="connsiteX5" fmla="*/ 134562 w 7953031"/>
              <a:gd name="connsiteY5" fmla="*/ 190500 h 1145287"/>
              <a:gd name="connsiteX6" fmla="*/ 0 w 7953031"/>
              <a:gd name="connsiteY6" fmla="*/ 294746 h 1145287"/>
              <a:gd name="connsiteX7" fmla="*/ 153612 w 7953031"/>
              <a:gd name="connsiteY7" fmla="*/ 357188 h 1145287"/>
              <a:gd name="connsiteX8" fmla="*/ 172662 w 7953031"/>
              <a:gd name="connsiteY8" fmla="*/ 419100 h 1145287"/>
              <a:gd name="connsiteX9" fmla="*/ 105987 w 7953031"/>
              <a:gd name="connsiteY9" fmla="*/ 492125 h 1145287"/>
              <a:gd name="connsiteX10" fmla="*/ 227442 w 7953031"/>
              <a:gd name="connsiteY10" fmla="*/ 535782 h 1145287"/>
              <a:gd name="connsiteX11" fmla="*/ 134562 w 7953031"/>
              <a:gd name="connsiteY11" fmla="*/ 622300 h 1145287"/>
              <a:gd name="connsiteX12" fmla="*/ 159962 w 7953031"/>
              <a:gd name="connsiteY12" fmla="*/ 673100 h 1145287"/>
              <a:gd name="connsiteX13" fmla="*/ 147262 w 7953031"/>
              <a:gd name="connsiteY13" fmla="*/ 736600 h 1145287"/>
              <a:gd name="connsiteX14" fmla="*/ 192506 w 7953031"/>
              <a:gd name="connsiteY14" fmla="*/ 767556 h 1145287"/>
              <a:gd name="connsiteX15" fmla="*/ 103629 w 7953031"/>
              <a:gd name="connsiteY15" fmla="*/ 800764 h 1145287"/>
              <a:gd name="connsiteX16" fmla="*/ 89318 w 7953031"/>
              <a:gd name="connsiteY16" fmla="*/ 900906 h 1145287"/>
              <a:gd name="connsiteX17" fmla="*/ 121396 w 7953031"/>
              <a:gd name="connsiteY17" fmla="*/ 995891 h 1145287"/>
              <a:gd name="connsiteX18" fmla="*/ 71062 w 7953031"/>
              <a:gd name="connsiteY18" fmla="*/ 1104900 h 1145287"/>
              <a:gd name="connsiteX19" fmla="*/ 104399 w 7953031"/>
              <a:gd name="connsiteY19" fmla="*/ 1119982 h 1145287"/>
              <a:gd name="connsiteX20" fmla="*/ 98166 w 7953031"/>
              <a:gd name="connsiteY20" fmla="*/ 1140460 h 1145287"/>
              <a:gd name="connsiteX21" fmla="*/ 7855212 w 7953031"/>
              <a:gd name="connsiteY21" fmla="*/ 1145287 h 1145287"/>
              <a:gd name="connsiteX22" fmla="*/ 7929105 w 7953031"/>
              <a:gd name="connsiteY22" fmla="*/ 1092200 h 1145287"/>
              <a:gd name="connsiteX23" fmla="*/ 7840205 w 7953031"/>
              <a:gd name="connsiteY23" fmla="*/ 1028700 h 1145287"/>
              <a:gd name="connsiteX24" fmla="*/ 7953031 w 7953031"/>
              <a:gd name="connsiteY24" fmla="*/ 952500 h 1145287"/>
              <a:gd name="connsiteX25" fmla="*/ 7852905 w 7953031"/>
              <a:gd name="connsiteY25" fmla="*/ 876300 h 1145287"/>
              <a:gd name="connsiteX26" fmla="*/ 7891005 w 7953031"/>
              <a:gd name="connsiteY26" fmla="*/ 800100 h 1145287"/>
              <a:gd name="connsiteX27" fmla="*/ 7852905 w 7953031"/>
              <a:gd name="connsiteY27" fmla="*/ 723900 h 1145287"/>
              <a:gd name="connsiteX28" fmla="*/ 7840205 w 7953031"/>
              <a:gd name="connsiteY28" fmla="*/ 660400 h 1145287"/>
              <a:gd name="connsiteX29" fmla="*/ 7865605 w 7953031"/>
              <a:gd name="connsiteY29" fmla="*/ 609600 h 1145287"/>
              <a:gd name="connsiteX30" fmla="*/ 7908468 w 7953031"/>
              <a:gd name="connsiteY30" fmla="*/ 534193 h 1145287"/>
              <a:gd name="connsiteX31" fmla="*/ 7854539 w 7953031"/>
              <a:gd name="connsiteY31" fmla="*/ 489081 h 1145287"/>
              <a:gd name="connsiteX32" fmla="*/ 7827505 w 7953031"/>
              <a:gd name="connsiteY32" fmla="*/ 406400 h 1145287"/>
              <a:gd name="connsiteX33" fmla="*/ 7942202 w 7953031"/>
              <a:gd name="connsiteY33" fmla="*/ 337609 h 1145287"/>
              <a:gd name="connsiteX34" fmla="*/ 7852905 w 7953031"/>
              <a:gd name="connsiteY34" fmla="*/ 266700 h 1145287"/>
              <a:gd name="connsiteX35" fmla="*/ 7865605 w 7953031"/>
              <a:gd name="connsiteY35" fmla="*/ 177800 h 1145287"/>
              <a:gd name="connsiteX36" fmla="*/ 7802105 w 7953031"/>
              <a:gd name="connsiteY36" fmla="*/ 177800 h 1145287"/>
              <a:gd name="connsiteX37" fmla="*/ 7764005 w 7953031"/>
              <a:gd name="connsiteY37" fmla="*/ 88900 h 1145287"/>
              <a:gd name="connsiteX38" fmla="*/ 7833594 w 7953031"/>
              <a:gd name="connsiteY38" fmla="*/ 31089 h 1145287"/>
              <a:gd name="connsiteX39" fmla="*/ 7675105 w 7953031"/>
              <a:gd name="connsiteY39" fmla="*/ 0 h 1145287"/>
              <a:gd name="connsiteX0" fmla="*/ 7675105 w 7953031"/>
              <a:gd name="connsiteY0" fmla="*/ 0 h 1145287"/>
              <a:gd name="connsiteX1" fmla="*/ 239458 w 7953031"/>
              <a:gd name="connsiteY1" fmla="*/ 0 h 1145287"/>
              <a:gd name="connsiteX2" fmla="*/ 167106 w 7953031"/>
              <a:gd name="connsiteY2" fmla="*/ 11906 h 1145287"/>
              <a:gd name="connsiteX3" fmla="*/ 195681 w 7953031"/>
              <a:gd name="connsiteY3" fmla="*/ 94456 h 1145287"/>
              <a:gd name="connsiteX4" fmla="*/ 198062 w 7953031"/>
              <a:gd name="connsiteY4" fmla="*/ 190500 h 1145287"/>
              <a:gd name="connsiteX5" fmla="*/ 134562 w 7953031"/>
              <a:gd name="connsiteY5" fmla="*/ 190500 h 1145287"/>
              <a:gd name="connsiteX6" fmla="*/ 0 w 7953031"/>
              <a:gd name="connsiteY6" fmla="*/ 294746 h 1145287"/>
              <a:gd name="connsiteX7" fmla="*/ 67633 w 7953031"/>
              <a:gd name="connsiteY7" fmla="*/ 369256 h 1145287"/>
              <a:gd name="connsiteX8" fmla="*/ 172662 w 7953031"/>
              <a:gd name="connsiteY8" fmla="*/ 419100 h 1145287"/>
              <a:gd name="connsiteX9" fmla="*/ 105987 w 7953031"/>
              <a:gd name="connsiteY9" fmla="*/ 492125 h 1145287"/>
              <a:gd name="connsiteX10" fmla="*/ 227442 w 7953031"/>
              <a:gd name="connsiteY10" fmla="*/ 535782 h 1145287"/>
              <a:gd name="connsiteX11" fmla="*/ 134562 w 7953031"/>
              <a:gd name="connsiteY11" fmla="*/ 622300 h 1145287"/>
              <a:gd name="connsiteX12" fmla="*/ 159962 w 7953031"/>
              <a:gd name="connsiteY12" fmla="*/ 673100 h 1145287"/>
              <a:gd name="connsiteX13" fmla="*/ 147262 w 7953031"/>
              <a:gd name="connsiteY13" fmla="*/ 736600 h 1145287"/>
              <a:gd name="connsiteX14" fmla="*/ 192506 w 7953031"/>
              <a:gd name="connsiteY14" fmla="*/ 767556 h 1145287"/>
              <a:gd name="connsiteX15" fmla="*/ 103629 w 7953031"/>
              <a:gd name="connsiteY15" fmla="*/ 800764 h 1145287"/>
              <a:gd name="connsiteX16" fmla="*/ 89318 w 7953031"/>
              <a:gd name="connsiteY16" fmla="*/ 900906 h 1145287"/>
              <a:gd name="connsiteX17" fmla="*/ 121396 w 7953031"/>
              <a:gd name="connsiteY17" fmla="*/ 995891 h 1145287"/>
              <a:gd name="connsiteX18" fmla="*/ 71062 w 7953031"/>
              <a:gd name="connsiteY18" fmla="*/ 1104900 h 1145287"/>
              <a:gd name="connsiteX19" fmla="*/ 104399 w 7953031"/>
              <a:gd name="connsiteY19" fmla="*/ 1119982 h 1145287"/>
              <a:gd name="connsiteX20" fmla="*/ 98166 w 7953031"/>
              <a:gd name="connsiteY20" fmla="*/ 1140460 h 1145287"/>
              <a:gd name="connsiteX21" fmla="*/ 7855212 w 7953031"/>
              <a:gd name="connsiteY21" fmla="*/ 1145287 h 1145287"/>
              <a:gd name="connsiteX22" fmla="*/ 7929105 w 7953031"/>
              <a:gd name="connsiteY22" fmla="*/ 1092200 h 1145287"/>
              <a:gd name="connsiteX23" fmla="*/ 7840205 w 7953031"/>
              <a:gd name="connsiteY23" fmla="*/ 1028700 h 1145287"/>
              <a:gd name="connsiteX24" fmla="*/ 7953031 w 7953031"/>
              <a:gd name="connsiteY24" fmla="*/ 952500 h 1145287"/>
              <a:gd name="connsiteX25" fmla="*/ 7852905 w 7953031"/>
              <a:gd name="connsiteY25" fmla="*/ 876300 h 1145287"/>
              <a:gd name="connsiteX26" fmla="*/ 7891005 w 7953031"/>
              <a:gd name="connsiteY26" fmla="*/ 800100 h 1145287"/>
              <a:gd name="connsiteX27" fmla="*/ 7852905 w 7953031"/>
              <a:gd name="connsiteY27" fmla="*/ 723900 h 1145287"/>
              <a:gd name="connsiteX28" fmla="*/ 7840205 w 7953031"/>
              <a:gd name="connsiteY28" fmla="*/ 660400 h 1145287"/>
              <a:gd name="connsiteX29" fmla="*/ 7865605 w 7953031"/>
              <a:gd name="connsiteY29" fmla="*/ 609600 h 1145287"/>
              <a:gd name="connsiteX30" fmla="*/ 7908468 w 7953031"/>
              <a:gd name="connsiteY30" fmla="*/ 534193 h 1145287"/>
              <a:gd name="connsiteX31" fmla="*/ 7854539 w 7953031"/>
              <a:gd name="connsiteY31" fmla="*/ 489081 h 1145287"/>
              <a:gd name="connsiteX32" fmla="*/ 7827505 w 7953031"/>
              <a:gd name="connsiteY32" fmla="*/ 406400 h 1145287"/>
              <a:gd name="connsiteX33" fmla="*/ 7942202 w 7953031"/>
              <a:gd name="connsiteY33" fmla="*/ 337609 h 1145287"/>
              <a:gd name="connsiteX34" fmla="*/ 7852905 w 7953031"/>
              <a:gd name="connsiteY34" fmla="*/ 266700 h 1145287"/>
              <a:gd name="connsiteX35" fmla="*/ 7865605 w 7953031"/>
              <a:gd name="connsiteY35" fmla="*/ 177800 h 1145287"/>
              <a:gd name="connsiteX36" fmla="*/ 7802105 w 7953031"/>
              <a:gd name="connsiteY36" fmla="*/ 177800 h 1145287"/>
              <a:gd name="connsiteX37" fmla="*/ 7764005 w 7953031"/>
              <a:gd name="connsiteY37" fmla="*/ 88900 h 1145287"/>
              <a:gd name="connsiteX38" fmla="*/ 7833594 w 7953031"/>
              <a:gd name="connsiteY38" fmla="*/ 31089 h 1145287"/>
              <a:gd name="connsiteX39" fmla="*/ 7675105 w 7953031"/>
              <a:gd name="connsiteY39" fmla="*/ 0 h 1145287"/>
              <a:gd name="connsiteX0" fmla="*/ 7675105 w 7953031"/>
              <a:gd name="connsiteY0" fmla="*/ 0 h 1145287"/>
              <a:gd name="connsiteX1" fmla="*/ 239458 w 7953031"/>
              <a:gd name="connsiteY1" fmla="*/ 0 h 1145287"/>
              <a:gd name="connsiteX2" fmla="*/ 167106 w 7953031"/>
              <a:gd name="connsiteY2" fmla="*/ 11906 h 1145287"/>
              <a:gd name="connsiteX3" fmla="*/ 195681 w 7953031"/>
              <a:gd name="connsiteY3" fmla="*/ 94456 h 1145287"/>
              <a:gd name="connsiteX4" fmla="*/ 198062 w 7953031"/>
              <a:gd name="connsiteY4" fmla="*/ 190500 h 1145287"/>
              <a:gd name="connsiteX5" fmla="*/ 134562 w 7953031"/>
              <a:gd name="connsiteY5" fmla="*/ 190500 h 1145287"/>
              <a:gd name="connsiteX6" fmla="*/ 0 w 7953031"/>
              <a:gd name="connsiteY6" fmla="*/ 294746 h 1145287"/>
              <a:gd name="connsiteX7" fmla="*/ 67633 w 7953031"/>
              <a:gd name="connsiteY7" fmla="*/ 369256 h 1145287"/>
              <a:gd name="connsiteX8" fmla="*/ 60890 w 7953031"/>
              <a:gd name="connsiteY8" fmla="*/ 431168 h 1145287"/>
              <a:gd name="connsiteX9" fmla="*/ 105987 w 7953031"/>
              <a:gd name="connsiteY9" fmla="*/ 492125 h 1145287"/>
              <a:gd name="connsiteX10" fmla="*/ 227442 w 7953031"/>
              <a:gd name="connsiteY10" fmla="*/ 535782 h 1145287"/>
              <a:gd name="connsiteX11" fmla="*/ 134562 w 7953031"/>
              <a:gd name="connsiteY11" fmla="*/ 622300 h 1145287"/>
              <a:gd name="connsiteX12" fmla="*/ 159962 w 7953031"/>
              <a:gd name="connsiteY12" fmla="*/ 673100 h 1145287"/>
              <a:gd name="connsiteX13" fmla="*/ 147262 w 7953031"/>
              <a:gd name="connsiteY13" fmla="*/ 736600 h 1145287"/>
              <a:gd name="connsiteX14" fmla="*/ 192506 w 7953031"/>
              <a:gd name="connsiteY14" fmla="*/ 767556 h 1145287"/>
              <a:gd name="connsiteX15" fmla="*/ 103629 w 7953031"/>
              <a:gd name="connsiteY15" fmla="*/ 800764 h 1145287"/>
              <a:gd name="connsiteX16" fmla="*/ 89318 w 7953031"/>
              <a:gd name="connsiteY16" fmla="*/ 900906 h 1145287"/>
              <a:gd name="connsiteX17" fmla="*/ 121396 w 7953031"/>
              <a:gd name="connsiteY17" fmla="*/ 995891 h 1145287"/>
              <a:gd name="connsiteX18" fmla="*/ 71062 w 7953031"/>
              <a:gd name="connsiteY18" fmla="*/ 1104900 h 1145287"/>
              <a:gd name="connsiteX19" fmla="*/ 104399 w 7953031"/>
              <a:gd name="connsiteY19" fmla="*/ 1119982 h 1145287"/>
              <a:gd name="connsiteX20" fmla="*/ 98166 w 7953031"/>
              <a:gd name="connsiteY20" fmla="*/ 1140460 h 1145287"/>
              <a:gd name="connsiteX21" fmla="*/ 7855212 w 7953031"/>
              <a:gd name="connsiteY21" fmla="*/ 1145287 h 1145287"/>
              <a:gd name="connsiteX22" fmla="*/ 7929105 w 7953031"/>
              <a:gd name="connsiteY22" fmla="*/ 1092200 h 1145287"/>
              <a:gd name="connsiteX23" fmla="*/ 7840205 w 7953031"/>
              <a:gd name="connsiteY23" fmla="*/ 1028700 h 1145287"/>
              <a:gd name="connsiteX24" fmla="*/ 7953031 w 7953031"/>
              <a:gd name="connsiteY24" fmla="*/ 952500 h 1145287"/>
              <a:gd name="connsiteX25" fmla="*/ 7852905 w 7953031"/>
              <a:gd name="connsiteY25" fmla="*/ 876300 h 1145287"/>
              <a:gd name="connsiteX26" fmla="*/ 7891005 w 7953031"/>
              <a:gd name="connsiteY26" fmla="*/ 800100 h 1145287"/>
              <a:gd name="connsiteX27" fmla="*/ 7852905 w 7953031"/>
              <a:gd name="connsiteY27" fmla="*/ 723900 h 1145287"/>
              <a:gd name="connsiteX28" fmla="*/ 7840205 w 7953031"/>
              <a:gd name="connsiteY28" fmla="*/ 660400 h 1145287"/>
              <a:gd name="connsiteX29" fmla="*/ 7865605 w 7953031"/>
              <a:gd name="connsiteY29" fmla="*/ 609600 h 1145287"/>
              <a:gd name="connsiteX30" fmla="*/ 7908468 w 7953031"/>
              <a:gd name="connsiteY30" fmla="*/ 534193 h 1145287"/>
              <a:gd name="connsiteX31" fmla="*/ 7854539 w 7953031"/>
              <a:gd name="connsiteY31" fmla="*/ 489081 h 1145287"/>
              <a:gd name="connsiteX32" fmla="*/ 7827505 w 7953031"/>
              <a:gd name="connsiteY32" fmla="*/ 406400 h 1145287"/>
              <a:gd name="connsiteX33" fmla="*/ 7942202 w 7953031"/>
              <a:gd name="connsiteY33" fmla="*/ 337609 h 1145287"/>
              <a:gd name="connsiteX34" fmla="*/ 7852905 w 7953031"/>
              <a:gd name="connsiteY34" fmla="*/ 266700 h 1145287"/>
              <a:gd name="connsiteX35" fmla="*/ 7865605 w 7953031"/>
              <a:gd name="connsiteY35" fmla="*/ 177800 h 1145287"/>
              <a:gd name="connsiteX36" fmla="*/ 7802105 w 7953031"/>
              <a:gd name="connsiteY36" fmla="*/ 177800 h 1145287"/>
              <a:gd name="connsiteX37" fmla="*/ 7764005 w 7953031"/>
              <a:gd name="connsiteY37" fmla="*/ 88900 h 1145287"/>
              <a:gd name="connsiteX38" fmla="*/ 7833594 w 7953031"/>
              <a:gd name="connsiteY38" fmla="*/ 31089 h 1145287"/>
              <a:gd name="connsiteX39" fmla="*/ 7675105 w 7953031"/>
              <a:gd name="connsiteY39" fmla="*/ 0 h 1145287"/>
              <a:gd name="connsiteX0" fmla="*/ 7675105 w 7953031"/>
              <a:gd name="connsiteY0" fmla="*/ 0 h 1145287"/>
              <a:gd name="connsiteX1" fmla="*/ 239458 w 7953031"/>
              <a:gd name="connsiteY1" fmla="*/ 0 h 1145287"/>
              <a:gd name="connsiteX2" fmla="*/ 167106 w 7953031"/>
              <a:gd name="connsiteY2" fmla="*/ 11906 h 1145287"/>
              <a:gd name="connsiteX3" fmla="*/ 195681 w 7953031"/>
              <a:gd name="connsiteY3" fmla="*/ 94456 h 1145287"/>
              <a:gd name="connsiteX4" fmla="*/ 198062 w 7953031"/>
              <a:gd name="connsiteY4" fmla="*/ 190500 h 1145287"/>
              <a:gd name="connsiteX5" fmla="*/ 134562 w 7953031"/>
              <a:gd name="connsiteY5" fmla="*/ 190500 h 1145287"/>
              <a:gd name="connsiteX6" fmla="*/ 0 w 7953031"/>
              <a:gd name="connsiteY6" fmla="*/ 294746 h 1145287"/>
              <a:gd name="connsiteX7" fmla="*/ 67633 w 7953031"/>
              <a:gd name="connsiteY7" fmla="*/ 369256 h 1145287"/>
              <a:gd name="connsiteX8" fmla="*/ 60890 w 7953031"/>
              <a:gd name="connsiteY8" fmla="*/ 431168 h 1145287"/>
              <a:gd name="connsiteX9" fmla="*/ 105987 w 7953031"/>
              <a:gd name="connsiteY9" fmla="*/ 492125 h 1145287"/>
              <a:gd name="connsiteX10" fmla="*/ 227442 w 7953031"/>
              <a:gd name="connsiteY10" fmla="*/ 535782 h 1145287"/>
              <a:gd name="connsiteX11" fmla="*/ 14192 w 7953031"/>
              <a:gd name="connsiteY11" fmla="*/ 619886 h 1145287"/>
              <a:gd name="connsiteX12" fmla="*/ 159962 w 7953031"/>
              <a:gd name="connsiteY12" fmla="*/ 673100 h 1145287"/>
              <a:gd name="connsiteX13" fmla="*/ 147262 w 7953031"/>
              <a:gd name="connsiteY13" fmla="*/ 736600 h 1145287"/>
              <a:gd name="connsiteX14" fmla="*/ 192506 w 7953031"/>
              <a:gd name="connsiteY14" fmla="*/ 767556 h 1145287"/>
              <a:gd name="connsiteX15" fmla="*/ 103629 w 7953031"/>
              <a:gd name="connsiteY15" fmla="*/ 800764 h 1145287"/>
              <a:gd name="connsiteX16" fmla="*/ 89318 w 7953031"/>
              <a:gd name="connsiteY16" fmla="*/ 900906 h 1145287"/>
              <a:gd name="connsiteX17" fmla="*/ 121396 w 7953031"/>
              <a:gd name="connsiteY17" fmla="*/ 995891 h 1145287"/>
              <a:gd name="connsiteX18" fmla="*/ 71062 w 7953031"/>
              <a:gd name="connsiteY18" fmla="*/ 1104900 h 1145287"/>
              <a:gd name="connsiteX19" fmla="*/ 104399 w 7953031"/>
              <a:gd name="connsiteY19" fmla="*/ 1119982 h 1145287"/>
              <a:gd name="connsiteX20" fmla="*/ 98166 w 7953031"/>
              <a:gd name="connsiteY20" fmla="*/ 1140460 h 1145287"/>
              <a:gd name="connsiteX21" fmla="*/ 7855212 w 7953031"/>
              <a:gd name="connsiteY21" fmla="*/ 1145287 h 1145287"/>
              <a:gd name="connsiteX22" fmla="*/ 7929105 w 7953031"/>
              <a:gd name="connsiteY22" fmla="*/ 1092200 h 1145287"/>
              <a:gd name="connsiteX23" fmla="*/ 7840205 w 7953031"/>
              <a:gd name="connsiteY23" fmla="*/ 1028700 h 1145287"/>
              <a:gd name="connsiteX24" fmla="*/ 7953031 w 7953031"/>
              <a:gd name="connsiteY24" fmla="*/ 952500 h 1145287"/>
              <a:gd name="connsiteX25" fmla="*/ 7852905 w 7953031"/>
              <a:gd name="connsiteY25" fmla="*/ 876300 h 1145287"/>
              <a:gd name="connsiteX26" fmla="*/ 7891005 w 7953031"/>
              <a:gd name="connsiteY26" fmla="*/ 800100 h 1145287"/>
              <a:gd name="connsiteX27" fmla="*/ 7852905 w 7953031"/>
              <a:gd name="connsiteY27" fmla="*/ 723900 h 1145287"/>
              <a:gd name="connsiteX28" fmla="*/ 7840205 w 7953031"/>
              <a:gd name="connsiteY28" fmla="*/ 660400 h 1145287"/>
              <a:gd name="connsiteX29" fmla="*/ 7865605 w 7953031"/>
              <a:gd name="connsiteY29" fmla="*/ 609600 h 1145287"/>
              <a:gd name="connsiteX30" fmla="*/ 7908468 w 7953031"/>
              <a:gd name="connsiteY30" fmla="*/ 534193 h 1145287"/>
              <a:gd name="connsiteX31" fmla="*/ 7854539 w 7953031"/>
              <a:gd name="connsiteY31" fmla="*/ 489081 h 1145287"/>
              <a:gd name="connsiteX32" fmla="*/ 7827505 w 7953031"/>
              <a:gd name="connsiteY32" fmla="*/ 406400 h 1145287"/>
              <a:gd name="connsiteX33" fmla="*/ 7942202 w 7953031"/>
              <a:gd name="connsiteY33" fmla="*/ 337609 h 1145287"/>
              <a:gd name="connsiteX34" fmla="*/ 7852905 w 7953031"/>
              <a:gd name="connsiteY34" fmla="*/ 266700 h 1145287"/>
              <a:gd name="connsiteX35" fmla="*/ 7865605 w 7953031"/>
              <a:gd name="connsiteY35" fmla="*/ 177800 h 1145287"/>
              <a:gd name="connsiteX36" fmla="*/ 7802105 w 7953031"/>
              <a:gd name="connsiteY36" fmla="*/ 177800 h 1145287"/>
              <a:gd name="connsiteX37" fmla="*/ 7764005 w 7953031"/>
              <a:gd name="connsiteY37" fmla="*/ 88900 h 1145287"/>
              <a:gd name="connsiteX38" fmla="*/ 7833594 w 7953031"/>
              <a:gd name="connsiteY38" fmla="*/ 31089 h 1145287"/>
              <a:gd name="connsiteX39" fmla="*/ 7675105 w 7953031"/>
              <a:gd name="connsiteY39" fmla="*/ 0 h 1145287"/>
              <a:gd name="connsiteX0" fmla="*/ 7675105 w 7953031"/>
              <a:gd name="connsiteY0" fmla="*/ 0 h 1145287"/>
              <a:gd name="connsiteX1" fmla="*/ 239458 w 7953031"/>
              <a:gd name="connsiteY1" fmla="*/ 0 h 1145287"/>
              <a:gd name="connsiteX2" fmla="*/ 167106 w 7953031"/>
              <a:gd name="connsiteY2" fmla="*/ 11906 h 1145287"/>
              <a:gd name="connsiteX3" fmla="*/ 195681 w 7953031"/>
              <a:gd name="connsiteY3" fmla="*/ 94456 h 1145287"/>
              <a:gd name="connsiteX4" fmla="*/ 198062 w 7953031"/>
              <a:gd name="connsiteY4" fmla="*/ 190500 h 1145287"/>
              <a:gd name="connsiteX5" fmla="*/ 134562 w 7953031"/>
              <a:gd name="connsiteY5" fmla="*/ 190500 h 1145287"/>
              <a:gd name="connsiteX6" fmla="*/ 0 w 7953031"/>
              <a:gd name="connsiteY6" fmla="*/ 294746 h 1145287"/>
              <a:gd name="connsiteX7" fmla="*/ 67633 w 7953031"/>
              <a:gd name="connsiteY7" fmla="*/ 369256 h 1145287"/>
              <a:gd name="connsiteX8" fmla="*/ 60890 w 7953031"/>
              <a:gd name="connsiteY8" fmla="*/ 431168 h 1145287"/>
              <a:gd name="connsiteX9" fmla="*/ 105987 w 7953031"/>
              <a:gd name="connsiteY9" fmla="*/ 492125 h 1145287"/>
              <a:gd name="connsiteX10" fmla="*/ 227442 w 7953031"/>
              <a:gd name="connsiteY10" fmla="*/ 535782 h 1145287"/>
              <a:gd name="connsiteX11" fmla="*/ 14192 w 7953031"/>
              <a:gd name="connsiteY11" fmla="*/ 619886 h 1145287"/>
              <a:gd name="connsiteX12" fmla="*/ 159962 w 7953031"/>
              <a:gd name="connsiteY12" fmla="*/ 673100 h 1145287"/>
              <a:gd name="connsiteX13" fmla="*/ 147262 w 7953031"/>
              <a:gd name="connsiteY13" fmla="*/ 736600 h 1145287"/>
              <a:gd name="connsiteX14" fmla="*/ 192506 w 7953031"/>
              <a:gd name="connsiteY14" fmla="*/ 767556 h 1145287"/>
              <a:gd name="connsiteX15" fmla="*/ 26248 w 7953031"/>
              <a:gd name="connsiteY15" fmla="*/ 798350 h 1145287"/>
              <a:gd name="connsiteX16" fmla="*/ 89318 w 7953031"/>
              <a:gd name="connsiteY16" fmla="*/ 900906 h 1145287"/>
              <a:gd name="connsiteX17" fmla="*/ 121396 w 7953031"/>
              <a:gd name="connsiteY17" fmla="*/ 995891 h 1145287"/>
              <a:gd name="connsiteX18" fmla="*/ 71062 w 7953031"/>
              <a:gd name="connsiteY18" fmla="*/ 1104900 h 1145287"/>
              <a:gd name="connsiteX19" fmla="*/ 104399 w 7953031"/>
              <a:gd name="connsiteY19" fmla="*/ 1119982 h 1145287"/>
              <a:gd name="connsiteX20" fmla="*/ 98166 w 7953031"/>
              <a:gd name="connsiteY20" fmla="*/ 1140460 h 1145287"/>
              <a:gd name="connsiteX21" fmla="*/ 7855212 w 7953031"/>
              <a:gd name="connsiteY21" fmla="*/ 1145287 h 1145287"/>
              <a:gd name="connsiteX22" fmla="*/ 7929105 w 7953031"/>
              <a:gd name="connsiteY22" fmla="*/ 1092200 h 1145287"/>
              <a:gd name="connsiteX23" fmla="*/ 7840205 w 7953031"/>
              <a:gd name="connsiteY23" fmla="*/ 1028700 h 1145287"/>
              <a:gd name="connsiteX24" fmla="*/ 7953031 w 7953031"/>
              <a:gd name="connsiteY24" fmla="*/ 952500 h 1145287"/>
              <a:gd name="connsiteX25" fmla="*/ 7852905 w 7953031"/>
              <a:gd name="connsiteY25" fmla="*/ 876300 h 1145287"/>
              <a:gd name="connsiteX26" fmla="*/ 7891005 w 7953031"/>
              <a:gd name="connsiteY26" fmla="*/ 800100 h 1145287"/>
              <a:gd name="connsiteX27" fmla="*/ 7852905 w 7953031"/>
              <a:gd name="connsiteY27" fmla="*/ 723900 h 1145287"/>
              <a:gd name="connsiteX28" fmla="*/ 7840205 w 7953031"/>
              <a:gd name="connsiteY28" fmla="*/ 660400 h 1145287"/>
              <a:gd name="connsiteX29" fmla="*/ 7865605 w 7953031"/>
              <a:gd name="connsiteY29" fmla="*/ 609600 h 1145287"/>
              <a:gd name="connsiteX30" fmla="*/ 7908468 w 7953031"/>
              <a:gd name="connsiteY30" fmla="*/ 534193 h 1145287"/>
              <a:gd name="connsiteX31" fmla="*/ 7854539 w 7953031"/>
              <a:gd name="connsiteY31" fmla="*/ 489081 h 1145287"/>
              <a:gd name="connsiteX32" fmla="*/ 7827505 w 7953031"/>
              <a:gd name="connsiteY32" fmla="*/ 406400 h 1145287"/>
              <a:gd name="connsiteX33" fmla="*/ 7942202 w 7953031"/>
              <a:gd name="connsiteY33" fmla="*/ 337609 h 1145287"/>
              <a:gd name="connsiteX34" fmla="*/ 7852905 w 7953031"/>
              <a:gd name="connsiteY34" fmla="*/ 266700 h 1145287"/>
              <a:gd name="connsiteX35" fmla="*/ 7865605 w 7953031"/>
              <a:gd name="connsiteY35" fmla="*/ 177800 h 1145287"/>
              <a:gd name="connsiteX36" fmla="*/ 7802105 w 7953031"/>
              <a:gd name="connsiteY36" fmla="*/ 177800 h 1145287"/>
              <a:gd name="connsiteX37" fmla="*/ 7764005 w 7953031"/>
              <a:gd name="connsiteY37" fmla="*/ 88900 h 1145287"/>
              <a:gd name="connsiteX38" fmla="*/ 7833594 w 7953031"/>
              <a:gd name="connsiteY38" fmla="*/ 31089 h 1145287"/>
              <a:gd name="connsiteX39" fmla="*/ 7675105 w 7953031"/>
              <a:gd name="connsiteY39" fmla="*/ 0 h 1145287"/>
              <a:gd name="connsiteX0" fmla="*/ 7675105 w 7953031"/>
              <a:gd name="connsiteY0" fmla="*/ 0 h 1145287"/>
              <a:gd name="connsiteX1" fmla="*/ 239458 w 7953031"/>
              <a:gd name="connsiteY1" fmla="*/ 0 h 1145287"/>
              <a:gd name="connsiteX2" fmla="*/ 167106 w 7953031"/>
              <a:gd name="connsiteY2" fmla="*/ 11906 h 1145287"/>
              <a:gd name="connsiteX3" fmla="*/ 195681 w 7953031"/>
              <a:gd name="connsiteY3" fmla="*/ 94456 h 1145287"/>
              <a:gd name="connsiteX4" fmla="*/ 198062 w 7953031"/>
              <a:gd name="connsiteY4" fmla="*/ 190500 h 1145287"/>
              <a:gd name="connsiteX5" fmla="*/ 134562 w 7953031"/>
              <a:gd name="connsiteY5" fmla="*/ 190500 h 1145287"/>
              <a:gd name="connsiteX6" fmla="*/ 0 w 7953031"/>
              <a:gd name="connsiteY6" fmla="*/ 294746 h 1145287"/>
              <a:gd name="connsiteX7" fmla="*/ 67633 w 7953031"/>
              <a:gd name="connsiteY7" fmla="*/ 369256 h 1145287"/>
              <a:gd name="connsiteX8" fmla="*/ 60890 w 7953031"/>
              <a:gd name="connsiteY8" fmla="*/ 431168 h 1145287"/>
              <a:gd name="connsiteX9" fmla="*/ 105987 w 7953031"/>
              <a:gd name="connsiteY9" fmla="*/ 492125 h 1145287"/>
              <a:gd name="connsiteX10" fmla="*/ 227442 w 7953031"/>
              <a:gd name="connsiteY10" fmla="*/ 535782 h 1145287"/>
              <a:gd name="connsiteX11" fmla="*/ 14192 w 7953031"/>
              <a:gd name="connsiteY11" fmla="*/ 619886 h 1145287"/>
              <a:gd name="connsiteX12" fmla="*/ 159962 w 7953031"/>
              <a:gd name="connsiteY12" fmla="*/ 673100 h 1145287"/>
              <a:gd name="connsiteX13" fmla="*/ 147262 w 7953031"/>
              <a:gd name="connsiteY13" fmla="*/ 736600 h 1145287"/>
              <a:gd name="connsiteX14" fmla="*/ 192506 w 7953031"/>
              <a:gd name="connsiteY14" fmla="*/ 767556 h 1145287"/>
              <a:gd name="connsiteX15" fmla="*/ 26248 w 7953031"/>
              <a:gd name="connsiteY15" fmla="*/ 798350 h 1145287"/>
              <a:gd name="connsiteX16" fmla="*/ 46329 w 7953031"/>
              <a:gd name="connsiteY16" fmla="*/ 915388 h 1145287"/>
              <a:gd name="connsiteX17" fmla="*/ 121396 w 7953031"/>
              <a:gd name="connsiteY17" fmla="*/ 995891 h 1145287"/>
              <a:gd name="connsiteX18" fmla="*/ 71062 w 7953031"/>
              <a:gd name="connsiteY18" fmla="*/ 1104900 h 1145287"/>
              <a:gd name="connsiteX19" fmla="*/ 104399 w 7953031"/>
              <a:gd name="connsiteY19" fmla="*/ 1119982 h 1145287"/>
              <a:gd name="connsiteX20" fmla="*/ 98166 w 7953031"/>
              <a:gd name="connsiteY20" fmla="*/ 1140460 h 1145287"/>
              <a:gd name="connsiteX21" fmla="*/ 7855212 w 7953031"/>
              <a:gd name="connsiteY21" fmla="*/ 1145287 h 1145287"/>
              <a:gd name="connsiteX22" fmla="*/ 7929105 w 7953031"/>
              <a:gd name="connsiteY22" fmla="*/ 1092200 h 1145287"/>
              <a:gd name="connsiteX23" fmla="*/ 7840205 w 7953031"/>
              <a:gd name="connsiteY23" fmla="*/ 1028700 h 1145287"/>
              <a:gd name="connsiteX24" fmla="*/ 7953031 w 7953031"/>
              <a:gd name="connsiteY24" fmla="*/ 952500 h 1145287"/>
              <a:gd name="connsiteX25" fmla="*/ 7852905 w 7953031"/>
              <a:gd name="connsiteY25" fmla="*/ 876300 h 1145287"/>
              <a:gd name="connsiteX26" fmla="*/ 7891005 w 7953031"/>
              <a:gd name="connsiteY26" fmla="*/ 800100 h 1145287"/>
              <a:gd name="connsiteX27" fmla="*/ 7852905 w 7953031"/>
              <a:gd name="connsiteY27" fmla="*/ 723900 h 1145287"/>
              <a:gd name="connsiteX28" fmla="*/ 7840205 w 7953031"/>
              <a:gd name="connsiteY28" fmla="*/ 660400 h 1145287"/>
              <a:gd name="connsiteX29" fmla="*/ 7865605 w 7953031"/>
              <a:gd name="connsiteY29" fmla="*/ 609600 h 1145287"/>
              <a:gd name="connsiteX30" fmla="*/ 7908468 w 7953031"/>
              <a:gd name="connsiteY30" fmla="*/ 534193 h 1145287"/>
              <a:gd name="connsiteX31" fmla="*/ 7854539 w 7953031"/>
              <a:gd name="connsiteY31" fmla="*/ 489081 h 1145287"/>
              <a:gd name="connsiteX32" fmla="*/ 7827505 w 7953031"/>
              <a:gd name="connsiteY32" fmla="*/ 406400 h 1145287"/>
              <a:gd name="connsiteX33" fmla="*/ 7942202 w 7953031"/>
              <a:gd name="connsiteY33" fmla="*/ 337609 h 1145287"/>
              <a:gd name="connsiteX34" fmla="*/ 7852905 w 7953031"/>
              <a:gd name="connsiteY34" fmla="*/ 266700 h 1145287"/>
              <a:gd name="connsiteX35" fmla="*/ 7865605 w 7953031"/>
              <a:gd name="connsiteY35" fmla="*/ 177800 h 1145287"/>
              <a:gd name="connsiteX36" fmla="*/ 7802105 w 7953031"/>
              <a:gd name="connsiteY36" fmla="*/ 177800 h 1145287"/>
              <a:gd name="connsiteX37" fmla="*/ 7764005 w 7953031"/>
              <a:gd name="connsiteY37" fmla="*/ 88900 h 1145287"/>
              <a:gd name="connsiteX38" fmla="*/ 7833594 w 7953031"/>
              <a:gd name="connsiteY38" fmla="*/ 31089 h 1145287"/>
              <a:gd name="connsiteX39" fmla="*/ 7675105 w 7953031"/>
              <a:gd name="connsiteY39" fmla="*/ 0 h 1145287"/>
              <a:gd name="connsiteX0" fmla="*/ 7675105 w 7953031"/>
              <a:gd name="connsiteY0" fmla="*/ 0 h 1145287"/>
              <a:gd name="connsiteX1" fmla="*/ 239458 w 7953031"/>
              <a:gd name="connsiteY1" fmla="*/ 0 h 1145287"/>
              <a:gd name="connsiteX2" fmla="*/ 167106 w 7953031"/>
              <a:gd name="connsiteY2" fmla="*/ 11906 h 1145287"/>
              <a:gd name="connsiteX3" fmla="*/ 195681 w 7953031"/>
              <a:gd name="connsiteY3" fmla="*/ 94456 h 1145287"/>
              <a:gd name="connsiteX4" fmla="*/ 198062 w 7953031"/>
              <a:gd name="connsiteY4" fmla="*/ 190500 h 1145287"/>
              <a:gd name="connsiteX5" fmla="*/ 134562 w 7953031"/>
              <a:gd name="connsiteY5" fmla="*/ 190500 h 1145287"/>
              <a:gd name="connsiteX6" fmla="*/ 0 w 7953031"/>
              <a:gd name="connsiteY6" fmla="*/ 294746 h 1145287"/>
              <a:gd name="connsiteX7" fmla="*/ 67633 w 7953031"/>
              <a:gd name="connsiteY7" fmla="*/ 369256 h 1145287"/>
              <a:gd name="connsiteX8" fmla="*/ 60890 w 7953031"/>
              <a:gd name="connsiteY8" fmla="*/ 431168 h 1145287"/>
              <a:gd name="connsiteX9" fmla="*/ 105987 w 7953031"/>
              <a:gd name="connsiteY9" fmla="*/ 492125 h 1145287"/>
              <a:gd name="connsiteX10" fmla="*/ 115670 w 7953031"/>
              <a:gd name="connsiteY10" fmla="*/ 547850 h 1145287"/>
              <a:gd name="connsiteX11" fmla="*/ 14192 w 7953031"/>
              <a:gd name="connsiteY11" fmla="*/ 619886 h 1145287"/>
              <a:gd name="connsiteX12" fmla="*/ 159962 w 7953031"/>
              <a:gd name="connsiteY12" fmla="*/ 673100 h 1145287"/>
              <a:gd name="connsiteX13" fmla="*/ 147262 w 7953031"/>
              <a:gd name="connsiteY13" fmla="*/ 736600 h 1145287"/>
              <a:gd name="connsiteX14" fmla="*/ 192506 w 7953031"/>
              <a:gd name="connsiteY14" fmla="*/ 767556 h 1145287"/>
              <a:gd name="connsiteX15" fmla="*/ 26248 w 7953031"/>
              <a:gd name="connsiteY15" fmla="*/ 798350 h 1145287"/>
              <a:gd name="connsiteX16" fmla="*/ 46329 w 7953031"/>
              <a:gd name="connsiteY16" fmla="*/ 915388 h 1145287"/>
              <a:gd name="connsiteX17" fmla="*/ 121396 w 7953031"/>
              <a:gd name="connsiteY17" fmla="*/ 995891 h 1145287"/>
              <a:gd name="connsiteX18" fmla="*/ 71062 w 7953031"/>
              <a:gd name="connsiteY18" fmla="*/ 1104900 h 1145287"/>
              <a:gd name="connsiteX19" fmla="*/ 104399 w 7953031"/>
              <a:gd name="connsiteY19" fmla="*/ 1119982 h 1145287"/>
              <a:gd name="connsiteX20" fmla="*/ 98166 w 7953031"/>
              <a:gd name="connsiteY20" fmla="*/ 1140460 h 1145287"/>
              <a:gd name="connsiteX21" fmla="*/ 7855212 w 7953031"/>
              <a:gd name="connsiteY21" fmla="*/ 1145287 h 1145287"/>
              <a:gd name="connsiteX22" fmla="*/ 7929105 w 7953031"/>
              <a:gd name="connsiteY22" fmla="*/ 1092200 h 1145287"/>
              <a:gd name="connsiteX23" fmla="*/ 7840205 w 7953031"/>
              <a:gd name="connsiteY23" fmla="*/ 1028700 h 1145287"/>
              <a:gd name="connsiteX24" fmla="*/ 7953031 w 7953031"/>
              <a:gd name="connsiteY24" fmla="*/ 952500 h 1145287"/>
              <a:gd name="connsiteX25" fmla="*/ 7852905 w 7953031"/>
              <a:gd name="connsiteY25" fmla="*/ 876300 h 1145287"/>
              <a:gd name="connsiteX26" fmla="*/ 7891005 w 7953031"/>
              <a:gd name="connsiteY26" fmla="*/ 800100 h 1145287"/>
              <a:gd name="connsiteX27" fmla="*/ 7852905 w 7953031"/>
              <a:gd name="connsiteY27" fmla="*/ 723900 h 1145287"/>
              <a:gd name="connsiteX28" fmla="*/ 7840205 w 7953031"/>
              <a:gd name="connsiteY28" fmla="*/ 660400 h 1145287"/>
              <a:gd name="connsiteX29" fmla="*/ 7865605 w 7953031"/>
              <a:gd name="connsiteY29" fmla="*/ 609600 h 1145287"/>
              <a:gd name="connsiteX30" fmla="*/ 7908468 w 7953031"/>
              <a:gd name="connsiteY30" fmla="*/ 534193 h 1145287"/>
              <a:gd name="connsiteX31" fmla="*/ 7854539 w 7953031"/>
              <a:gd name="connsiteY31" fmla="*/ 489081 h 1145287"/>
              <a:gd name="connsiteX32" fmla="*/ 7827505 w 7953031"/>
              <a:gd name="connsiteY32" fmla="*/ 406400 h 1145287"/>
              <a:gd name="connsiteX33" fmla="*/ 7942202 w 7953031"/>
              <a:gd name="connsiteY33" fmla="*/ 337609 h 1145287"/>
              <a:gd name="connsiteX34" fmla="*/ 7852905 w 7953031"/>
              <a:gd name="connsiteY34" fmla="*/ 266700 h 1145287"/>
              <a:gd name="connsiteX35" fmla="*/ 7865605 w 7953031"/>
              <a:gd name="connsiteY35" fmla="*/ 177800 h 1145287"/>
              <a:gd name="connsiteX36" fmla="*/ 7802105 w 7953031"/>
              <a:gd name="connsiteY36" fmla="*/ 177800 h 1145287"/>
              <a:gd name="connsiteX37" fmla="*/ 7764005 w 7953031"/>
              <a:gd name="connsiteY37" fmla="*/ 88900 h 1145287"/>
              <a:gd name="connsiteX38" fmla="*/ 7833594 w 7953031"/>
              <a:gd name="connsiteY38" fmla="*/ 31089 h 1145287"/>
              <a:gd name="connsiteX39" fmla="*/ 7675105 w 7953031"/>
              <a:gd name="connsiteY39" fmla="*/ 0 h 1145287"/>
              <a:gd name="connsiteX0" fmla="*/ 7675105 w 7953031"/>
              <a:gd name="connsiteY0" fmla="*/ 0 h 1145287"/>
              <a:gd name="connsiteX1" fmla="*/ 239458 w 7953031"/>
              <a:gd name="connsiteY1" fmla="*/ 0 h 1145287"/>
              <a:gd name="connsiteX2" fmla="*/ 167106 w 7953031"/>
              <a:gd name="connsiteY2" fmla="*/ 11906 h 1145287"/>
              <a:gd name="connsiteX3" fmla="*/ 195681 w 7953031"/>
              <a:gd name="connsiteY3" fmla="*/ 94456 h 1145287"/>
              <a:gd name="connsiteX4" fmla="*/ 198062 w 7953031"/>
              <a:gd name="connsiteY4" fmla="*/ 190500 h 1145287"/>
              <a:gd name="connsiteX5" fmla="*/ 134562 w 7953031"/>
              <a:gd name="connsiteY5" fmla="*/ 190500 h 1145287"/>
              <a:gd name="connsiteX6" fmla="*/ 0 w 7953031"/>
              <a:gd name="connsiteY6" fmla="*/ 294746 h 1145287"/>
              <a:gd name="connsiteX7" fmla="*/ 67633 w 7953031"/>
              <a:gd name="connsiteY7" fmla="*/ 369256 h 1145287"/>
              <a:gd name="connsiteX8" fmla="*/ 60890 w 7953031"/>
              <a:gd name="connsiteY8" fmla="*/ 431168 h 1145287"/>
              <a:gd name="connsiteX9" fmla="*/ 105987 w 7953031"/>
              <a:gd name="connsiteY9" fmla="*/ 492125 h 1145287"/>
              <a:gd name="connsiteX10" fmla="*/ 115670 w 7953031"/>
              <a:gd name="connsiteY10" fmla="*/ 547850 h 1145287"/>
              <a:gd name="connsiteX11" fmla="*/ 14192 w 7953031"/>
              <a:gd name="connsiteY11" fmla="*/ 619886 h 1145287"/>
              <a:gd name="connsiteX12" fmla="*/ 159962 w 7953031"/>
              <a:gd name="connsiteY12" fmla="*/ 673100 h 1145287"/>
              <a:gd name="connsiteX13" fmla="*/ 147262 w 7953031"/>
              <a:gd name="connsiteY13" fmla="*/ 736600 h 1145287"/>
              <a:gd name="connsiteX14" fmla="*/ 192506 w 7953031"/>
              <a:gd name="connsiteY14" fmla="*/ 767556 h 1145287"/>
              <a:gd name="connsiteX15" fmla="*/ 26248 w 7953031"/>
              <a:gd name="connsiteY15" fmla="*/ 798350 h 1145287"/>
              <a:gd name="connsiteX16" fmla="*/ 46329 w 7953031"/>
              <a:gd name="connsiteY16" fmla="*/ 915388 h 1145287"/>
              <a:gd name="connsiteX17" fmla="*/ 121396 w 7953031"/>
              <a:gd name="connsiteY17" fmla="*/ 995891 h 1145287"/>
              <a:gd name="connsiteX18" fmla="*/ 71062 w 7953031"/>
              <a:gd name="connsiteY18" fmla="*/ 1104900 h 1145287"/>
              <a:gd name="connsiteX19" fmla="*/ 104399 w 7953031"/>
              <a:gd name="connsiteY19" fmla="*/ 1119982 h 1145287"/>
              <a:gd name="connsiteX20" fmla="*/ 98166 w 7953031"/>
              <a:gd name="connsiteY20" fmla="*/ 1140460 h 1145287"/>
              <a:gd name="connsiteX21" fmla="*/ 7855212 w 7953031"/>
              <a:gd name="connsiteY21" fmla="*/ 1145287 h 1145287"/>
              <a:gd name="connsiteX22" fmla="*/ 7929105 w 7953031"/>
              <a:gd name="connsiteY22" fmla="*/ 1092200 h 1145287"/>
              <a:gd name="connsiteX23" fmla="*/ 7840205 w 7953031"/>
              <a:gd name="connsiteY23" fmla="*/ 1028700 h 1145287"/>
              <a:gd name="connsiteX24" fmla="*/ 7953031 w 7953031"/>
              <a:gd name="connsiteY24" fmla="*/ 952500 h 1145287"/>
              <a:gd name="connsiteX25" fmla="*/ 7852905 w 7953031"/>
              <a:gd name="connsiteY25" fmla="*/ 876300 h 1145287"/>
              <a:gd name="connsiteX26" fmla="*/ 7891005 w 7953031"/>
              <a:gd name="connsiteY26" fmla="*/ 800100 h 1145287"/>
              <a:gd name="connsiteX27" fmla="*/ 7852905 w 7953031"/>
              <a:gd name="connsiteY27" fmla="*/ 723900 h 1145287"/>
              <a:gd name="connsiteX28" fmla="*/ 7840205 w 7953031"/>
              <a:gd name="connsiteY28" fmla="*/ 660400 h 1145287"/>
              <a:gd name="connsiteX29" fmla="*/ 7865605 w 7953031"/>
              <a:gd name="connsiteY29" fmla="*/ 609600 h 1145287"/>
              <a:gd name="connsiteX30" fmla="*/ 7908468 w 7953031"/>
              <a:gd name="connsiteY30" fmla="*/ 534193 h 1145287"/>
              <a:gd name="connsiteX31" fmla="*/ 7854539 w 7953031"/>
              <a:gd name="connsiteY31" fmla="*/ 489081 h 1145287"/>
              <a:gd name="connsiteX32" fmla="*/ 7827505 w 7953031"/>
              <a:gd name="connsiteY32" fmla="*/ 406400 h 1145287"/>
              <a:gd name="connsiteX33" fmla="*/ 7942202 w 7953031"/>
              <a:gd name="connsiteY33" fmla="*/ 337609 h 1145287"/>
              <a:gd name="connsiteX34" fmla="*/ 7852905 w 7953031"/>
              <a:gd name="connsiteY34" fmla="*/ 266700 h 1145287"/>
              <a:gd name="connsiteX35" fmla="*/ 7865605 w 7953031"/>
              <a:gd name="connsiteY35" fmla="*/ 177800 h 1145287"/>
              <a:gd name="connsiteX36" fmla="*/ 7802105 w 7953031"/>
              <a:gd name="connsiteY36" fmla="*/ 177800 h 1145287"/>
              <a:gd name="connsiteX37" fmla="*/ 7764005 w 7953031"/>
              <a:gd name="connsiteY37" fmla="*/ 88900 h 1145287"/>
              <a:gd name="connsiteX38" fmla="*/ 7919572 w 7953031"/>
              <a:gd name="connsiteY38" fmla="*/ 16607 h 1145287"/>
              <a:gd name="connsiteX39" fmla="*/ 7675105 w 7953031"/>
              <a:gd name="connsiteY39" fmla="*/ 0 h 1145287"/>
              <a:gd name="connsiteX0" fmla="*/ 7675105 w 7953031"/>
              <a:gd name="connsiteY0" fmla="*/ 0 h 1145287"/>
              <a:gd name="connsiteX1" fmla="*/ 239458 w 7953031"/>
              <a:gd name="connsiteY1" fmla="*/ 0 h 1145287"/>
              <a:gd name="connsiteX2" fmla="*/ 167106 w 7953031"/>
              <a:gd name="connsiteY2" fmla="*/ 11906 h 1145287"/>
              <a:gd name="connsiteX3" fmla="*/ 195681 w 7953031"/>
              <a:gd name="connsiteY3" fmla="*/ 94456 h 1145287"/>
              <a:gd name="connsiteX4" fmla="*/ 198062 w 7953031"/>
              <a:gd name="connsiteY4" fmla="*/ 190500 h 1145287"/>
              <a:gd name="connsiteX5" fmla="*/ 134562 w 7953031"/>
              <a:gd name="connsiteY5" fmla="*/ 190500 h 1145287"/>
              <a:gd name="connsiteX6" fmla="*/ 0 w 7953031"/>
              <a:gd name="connsiteY6" fmla="*/ 294746 h 1145287"/>
              <a:gd name="connsiteX7" fmla="*/ 67633 w 7953031"/>
              <a:gd name="connsiteY7" fmla="*/ 369256 h 1145287"/>
              <a:gd name="connsiteX8" fmla="*/ 60890 w 7953031"/>
              <a:gd name="connsiteY8" fmla="*/ 431168 h 1145287"/>
              <a:gd name="connsiteX9" fmla="*/ 105987 w 7953031"/>
              <a:gd name="connsiteY9" fmla="*/ 492125 h 1145287"/>
              <a:gd name="connsiteX10" fmla="*/ 115670 w 7953031"/>
              <a:gd name="connsiteY10" fmla="*/ 547850 h 1145287"/>
              <a:gd name="connsiteX11" fmla="*/ 14192 w 7953031"/>
              <a:gd name="connsiteY11" fmla="*/ 619886 h 1145287"/>
              <a:gd name="connsiteX12" fmla="*/ 159962 w 7953031"/>
              <a:gd name="connsiteY12" fmla="*/ 673100 h 1145287"/>
              <a:gd name="connsiteX13" fmla="*/ 147262 w 7953031"/>
              <a:gd name="connsiteY13" fmla="*/ 736600 h 1145287"/>
              <a:gd name="connsiteX14" fmla="*/ 192506 w 7953031"/>
              <a:gd name="connsiteY14" fmla="*/ 767556 h 1145287"/>
              <a:gd name="connsiteX15" fmla="*/ 26248 w 7953031"/>
              <a:gd name="connsiteY15" fmla="*/ 798350 h 1145287"/>
              <a:gd name="connsiteX16" fmla="*/ 46329 w 7953031"/>
              <a:gd name="connsiteY16" fmla="*/ 915388 h 1145287"/>
              <a:gd name="connsiteX17" fmla="*/ 121396 w 7953031"/>
              <a:gd name="connsiteY17" fmla="*/ 995891 h 1145287"/>
              <a:gd name="connsiteX18" fmla="*/ 71062 w 7953031"/>
              <a:gd name="connsiteY18" fmla="*/ 1104900 h 1145287"/>
              <a:gd name="connsiteX19" fmla="*/ 104399 w 7953031"/>
              <a:gd name="connsiteY19" fmla="*/ 1119982 h 1145287"/>
              <a:gd name="connsiteX20" fmla="*/ 98166 w 7953031"/>
              <a:gd name="connsiteY20" fmla="*/ 1140460 h 1145287"/>
              <a:gd name="connsiteX21" fmla="*/ 7855212 w 7953031"/>
              <a:gd name="connsiteY21" fmla="*/ 1145287 h 1145287"/>
              <a:gd name="connsiteX22" fmla="*/ 7929105 w 7953031"/>
              <a:gd name="connsiteY22" fmla="*/ 1092200 h 1145287"/>
              <a:gd name="connsiteX23" fmla="*/ 7840205 w 7953031"/>
              <a:gd name="connsiteY23" fmla="*/ 1028700 h 1145287"/>
              <a:gd name="connsiteX24" fmla="*/ 7953031 w 7953031"/>
              <a:gd name="connsiteY24" fmla="*/ 952500 h 1145287"/>
              <a:gd name="connsiteX25" fmla="*/ 7852905 w 7953031"/>
              <a:gd name="connsiteY25" fmla="*/ 876300 h 1145287"/>
              <a:gd name="connsiteX26" fmla="*/ 7891005 w 7953031"/>
              <a:gd name="connsiteY26" fmla="*/ 800100 h 1145287"/>
              <a:gd name="connsiteX27" fmla="*/ 7852905 w 7953031"/>
              <a:gd name="connsiteY27" fmla="*/ 723900 h 1145287"/>
              <a:gd name="connsiteX28" fmla="*/ 7840205 w 7953031"/>
              <a:gd name="connsiteY28" fmla="*/ 660400 h 1145287"/>
              <a:gd name="connsiteX29" fmla="*/ 7865605 w 7953031"/>
              <a:gd name="connsiteY29" fmla="*/ 609600 h 1145287"/>
              <a:gd name="connsiteX30" fmla="*/ 7908468 w 7953031"/>
              <a:gd name="connsiteY30" fmla="*/ 534193 h 1145287"/>
              <a:gd name="connsiteX31" fmla="*/ 7854539 w 7953031"/>
              <a:gd name="connsiteY31" fmla="*/ 489081 h 1145287"/>
              <a:gd name="connsiteX32" fmla="*/ 7827505 w 7953031"/>
              <a:gd name="connsiteY32" fmla="*/ 406400 h 1145287"/>
              <a:gd name="connsiteX33" fmla="*/ 7942202 w 7953031"/>
              <a:gd name="connsiteY33" fmla="*/ 337609 h 1145287"/>
              <a:gd name="connsiteX34" fmla="*/ 7852905 w 7953031"/>
              <a:gd name="connsiteY34" fmla="*/ 266700 h 1145287"/>
              <a:gd name="connsiteX35" fmla="*/ 7865605 w 7953031"/>
              <a:gd name="connsiteY35" fmla="*/ 177800 h 1145287"/>
              <a:gd name="connsiteX36" fmla="*/ 7802105 w 7953031"/>
              <a:gd name="connsiteY36" fmla="*/ 177800 h 1145287"/>
              <a:gd name="connsiteX37" fmla="*/ 7849984 w 7953031"/>
              <a:gd name="connsiteY37" fmla="*/ 91314 h 1145287"/>
              <a:gd name="connsiteX38" fmla="*/ 7919572 w 7953031"/>
              <a:gd name="connsiteY38" fmla="*/ 16607 h 1145287"/>
              <a:gd name="connsiteX39" fmla="*/ 7675105 w 7953031"/>
              <a:gd name="connsiteY39" fmla="*/ 0 h 1145287"/>
              <a:gd name="connsiteX0" fmla="*/ 7675105 w 7953031"/>
              <a:gd name="connsiteY0" fmla="*/ 0 h 1145287"/>
              <a:gd name="connsiteX1" fmla="*/ 239458 w 7953031"/>
              <a:gd name="connsiteY1" fmla="*/ 0 h 1145287"/>
              <a:gd name="connsiteX2" fmla="*/ 167106 w 7953031"/>
              <a:gd name="connsiteY2" fmla="*/ 11906 h 1145287"/>
              <a:gd name="connsiteX3" fmla="*/ 195681 w 7953031"/>
              <a:gd name="connsiteY3" fmla="*/ 94456 h 1145287"/>
              <a:gd name="connsiteX4" fmla="*/ 198062 w 7953031"/>
              <a:gd name="connsiteY4" fmla="*/ 190500 h 1145287"/>
              <a:gd name="connsiteX5" fmla="*/ 134562 w 7953031"/>
              <a:gd name="connsiteY5" fmla="*/ 190500 h 1145287"/>
              <a:gd name="connsiteX6" fmla="*/ 0 w 7953031"/>
              <a:gd name="connsiteY6" fmla="*/ 294746 h 1145287"/>
              <a:gd name="connsiteX7" fmla="*/ 67633 w 7953031"/>
              <a:gd name="connsiteY7" fmla="*/ 369256 h 1145287"/>
              <a:gd name="connsiteX8" fmla="*/ 60890 w 7953031"/>
              <a:gd name="connsiteY8" fmla="*/ 431168 h 1145287"/>
              <a:gd name="connsiteX9" fmla="*/ 105987 w 7953031"/>
              <a:gd name="connsiteY9" fmla="*/ 492125 h 1145287"/>
              <a:gd name="connsiteX10" fmla="*/ 115670 w 7953031"/>
              <a:gd name="connsiteY10" fmla="*/ 547850 h 1145287"/>
              <a:gd name="connsiteX11" fmla="*/ 14192 w 7953031"/>
              <a:gd name="connsiteY11" fmla="*/ 619886 h 1145287"/>
              <a:gd name="connsiteX12" fmla="*/ 159962 w 7953031"/>
              <a:gd name="connsiteY12" fmla="*/ 673100 h 1145287"/>
              <a:gd name="connsiteX13" fmla="*/ 147262 w 7953031"/>
              <a:gd name="connsiteY13" fmla="*/ 736600 h 1145287"/>
              <a:gd name="connsiteX14" fmla="*/ 192506 w 7953031"/>
              <a:gd name="connsiteY14" fmla="*/ 767556 h 1145287"/>
              <a:gd name="connsiteX15" fmla="*/ 26248 w 7953031"/>
              <a:gd name="connsiteY15" fmla="*/ 798350 h 1145287"/>
              <a:gd name="connsiteX16" fmla="*/ 46329 w 7953031"/>
              <a:gd name="connsiteY16" fmla="*/ 915388 h 1145287"/>
              <a:gd name="connsiteX17" fmla="*/ 121396 w 7953031"/>
              <a:gd name="connsiteY17" fmla="*/ 995891 h 1145287"/>
              <a:gd name="connsiteX18" fmla="*/ 71062 w 7953031"/>
              <a:gd name="connsiteY18" fmla="*/ 1104900 h 1145287"/>
              <a:gd name="connsiteX19" fmla="*/ 104399 w 7953031"/>
              <a:gd name="connsiteY19" fmla="*/ 1119982 h 1145287"/>
              <a:gd name="connsiteX20" fmla="*/ 98166 w 7953031"/>
              <a:gd name="connsiteY20" fmla="*/ 1140460 h 1145287"/>
              <a:gd name="connsiteX21" fmla="*/ 7855212 w 7953031"/>
              <a:gd name="connsiteY21" fmla="*/ 1145287 h 1145287"/>
              <a:gd name="connsiteX22" fmla="*/ 7929105 w 7953031"/>
              <a:gd name="connsiteY22" fmla="*/ 1092200 h 1145287"/>
              <a:gd name="connsiteX23" fmla="*/ 7840205 w 7953031"/>
              <a:gd name="connsiteY23" fmla="*/ 1028700 h 1145287"/>
              <a:gd name="connsiteX24" fmla="*/ 7953031 w 7953031"/>
              <a:gd name="connsiteY24" fmla="*/ 952500 h 1145287"/>
              <a:gd name="connsiteX25" fmla="*/ 7852905 w 7953031"/>
              <a:gd name="connsiteY25" fmla="*/ 876300 h 1145287"/>
              <a:gd name="connsiteX26" fmla="*/ 7891005 w 7953031"/>
              <a:gd name="connsiteY26" fmla="*/ 800100 h 1145287"/>
              <a:gd name="connsiteX27" fmla="*/ 7852905 w 7953031"/>
              <a:gd name="connsiteY27" fmla="*/ 723900 h 1145287"/>
              <a:gd name="connsiteX28" fmla="*/ 7840205 w 7953031"/>
              <a:gd name="connsiteY28" fmla="*/ 660400 h 1145287"/>
              <a:gd name="connsiteX29" fmla="*/ 7865605 w 7953031"/>
              <a:gd name="connsiteY29" fmla="*/ 609600 h 1145287"/>
              <a:gd name="connsiteX30" fmla="*/ 7908468 w 7953031"/>
              <a:gd name="connsiteY30" fmla="*/ 534193 h 1145287"/>
              <a:gd name="connsiteX31" fmla="*/ 7854539 w 7953031"/>
              <a:gd name="connsiteY31" fmla="*/ 489081 h 1145287"/>
              <a:gd name="connsiteX32" fmla="*/ 7827505 w 7953031"/>
              <a:gd name="connsiteY32" fmla="*/ 406400 h 1145287"/>
              <a:gd name="connsiteX33" fmla="*/ 7942202 w 7953031"/>
              <a:gd name="connsiteY33" fmla="*/ 337609 h 1145287"/>
              <a:gd name="connsiteX34" fmla="*/ 7852905 w 7953031"/>
              <a:gd name="connsiteY34" fmla="*/ 266700 h 1145287"/>
              <a:gd name="connsiteX35" fmla="*/ 7865605 w 7953031"/>
              <a:gd name="connsiteY35" fmla="*/ 177800 h 1145287"/>
              <a:gd name="connsiteX36" fmla="*/ 7931073 w 7953031"/>
              <a:gd name="connsiteY36" fmla="*/ 141595 h 1145287"/>
              <a:gd name="connsiteX37" fmla="*/ 7849984 w 7953031"/>
              <a:gd name="connsiteY37" fmla="*/ 91314 h 1145287"/>
              <a:gd name="connsiteX38" fmla="*/ 7919572 w 7953031"/>
              <a:gd name="connsiteY38" fmla="*/ 16607 h 1145287"/>
              <a:gd name="connsiteX39" fmla="*/ 7675105 w 7953031"/>
              <a:gd name="connsiteY39" fmla="*/ 0 h 1145287"/>
              <a:gd name="connsiteX0" fmla="*/ 7675105 w 7953031"/>
              <a:gd name="connsiteY0" fmla="*/ 11803 h 1157090"/>
              <a:gd name="connsiteX1" fmla="*/ 239458 w 7953031"/>
              <a:gd name="connsiteY1" fmla="*/ 11803 h 1157090"/>
              <a:gd name="connsiteX2" fmla="*/ 167106 w 7953031"/>
              <a:gd name="connsiteY2" fmla="*/ 23709 h 1157090"/>
              <a:gd name="connsiteX3" fmla="*/ 195681 w 7953031"/>
              <a:gd name="connsiteY3" fmla="*/ 106259 h 1157090"/>
              <a:gd name="connsiteX4" fmla="*/ 198062 w 7953031"/>
              <a:gd name="connsiteY4" fmla="*/ 202303 h 1157090"/>
              <a:gd name="connsiteX5" fmla="*/ 134562 w 7953031"/>
              <a:gd name="connsiteY5" fmla="*/ 202303 h 1157090"/>
              <a:gd name="connsiteX6" fmla="*/ 0 w 7953031"/>
              <a:gd name="connsiteY6" fmla="*/ 306549 h 1157090"/>
              <a:gd name="connsiteX7" fmla="*/ 67633 w 7953031"/>
              <a:gd name="connsiteY7" fmla="*/ 381059 h 1157090"/>
              <a:gd name="connsiteX8" fmla="*/ 60890 w 7953031"/>
              <a:gd name="connsiteY8" fmla="*/ 442971 h 1157090"/>
              <a:gd name="connsiteX9" fmla="*/ 105987 w 7953031"/>
              <a:gd name="connsiteY9" fmla="*/ 503928 h 1157090"/>
              <a:gd name="connsiteX10" fmla="*/ 115670 w 7953031"/>
              <a:gd name="connsiteY10" fmla="*/ 559653 h 1157090"/>
              <a:gd name="connsiteX11" fmla="*/ 14192 w 7953031"/>
              <a:gd name="connsiteY11" fmla="*/ 631689 h 1157090"/>
              <a:gd name="connsiteX12" fmla="*/ 159962 w 7953031"/>
              <a:gd name="connsiteY12" fmla="*/ 684903 h 1157090"/>
              <a:gd name="connsiteX13" fmla="*/ 147262 w 7953031"/>
              <a:gd name="connsiteY13" fmla="*/ 748403 h 1157090"/>
              <a:gd name="connsiteX14" fmla="*/ 192506 w 7953031"/>
              <a:gd name="connsiteY14" fmla="*/ 779359 h 1157090"/>
              <a:gd name="connsiteX15" fmla="*/ 26248 w 7953031"/>
              <a:gd name="connsiteY15" fmla="*/ 810153 h 1157090"/>
              <a:gd name="connsiteX16" fmla="*/ 46329 w 7953031"/>
              <a:gd name="connsiteY16" fmla="*/ 927191 h 1157090"/>
              <a:gd name="connsiteX17" fmla="*/ 121396 w 7953031"/>
              <a:gd name="connsiteY17" fmla="*/ 1007694 h 1157090"/>
              <a:gd name="connsiteX18" fmla="*/ 71062 w 7953031"/>
              <a:gd name="connsiteY18" fmla="*/ 1116703 h 1157090"/>
              <a:gd name="connsiteX19" fmla="*/ 104399 w 7953031"/>
              <a:gd name="connsiteY19" fmla="*/ 1131785 h 1157090"/>
              <a:gd name="connsiteX20" fmla="*/ 98166 w 7953031"/>
              <a:gd name="connsiteY20" fmla="*/ 1152263 h 1157090"/>
              <a:gd name="connsiteX21" fmla="*/ 7855212 w 7953031"/>
              <a:gd name="connsiteY21" fmla="*/ 1157090 h 1157090"/>
              <a:gd name="connsiteX22" fmla="*/ 7929105 w 7953031"/>
              <a:gd name="connsiteY22" fmla="*/ 1104003 h 1157090"/>
              <a:gd name="connsiteX23" fmla="*/ 7840205 w 7953031"/>
              <a:gd name="connsiteY23" fmla="*/ 1040503 h 1157090"/>
              <a:gd name="connsiteX24" fmla="*/ 7953031 w 7953031"/>
              <a:gd name="connsiteY24" fmla="*/ 964303 h 1157090"/>
              <a:gd name="connsiteX25" fmla="*/ 7852905 w 7953031"/>
              <a:gd name="connsiteY25" fmla="*/ 888103 h 1157090"/>
              <a:gd name="connsiteX26" fmla="*/ 7891005 w 7953031"/>
              <a:gd name="connsiteY26" fmla="*/ 811903 h 1157090"/>
              <a:gd name="connsiteX27" fmla="*/ 7852905 w 7953031"/>
              <a:gd name="connsiteY27" fmla="*/ 735703 h 1157090"/>
              <a:gd name="connsiteX28" fmla="*/ 7840205 w 7953031"/>
              <a:gd name="connsiteY28" fmla="*/ 672203 h 1157090"/>
              <a:gd name="connsiteX29" fmla="*/ 7865605 w 7953031"/>
              <a:gd name="connsiteY29" fmla="*/ 621403 h 1157090"/>
              <a:gd name="connsiteX30" fmla="*/ 7908468 w 7953031"/>
              <a:gd name="connsiteY30" fmla="*/ 545996 h 1157090"/>
              <a:gd name="connsiteX31" fmla="*/ 7854539 w 7953031"/>
              <a:gd name="connsiteY31" fmla="*/ 500884 h 1157090"/>
              <a:gd name="connsiteX32" fmla="*/ 7827505 w 7953031"/>
              <a:gd name="connsiteY32" fmla="*/ 418203 h 1157090"/>
              <a:gd name="connsiteX33" fmla="*/ 7942202 w 7953031"/>
              <a:gd name="connsiteY33" fmla="*/ 349412 h 1157090"/>
              <a:gd name="connsiteX34" fmla="*/ 7852905 w 7953031"/>
              <a:gd name="connsiteY34" fmla="*/ 278503 h 1157090"/>
              <a:gd name="connsiteX35" fmla="*/ 7865605 w 7953031"/>
              <a:gd name="connsiteY35" fmla="*/ 189603 h 1157090"/>
              <a:gd name="connsiteX36" fmla="*/ 7931073 w 7953031"/>
              <a:gd name="connsiteY36" fmla="*/ 153398 h 1157090"/>
              <a:gd name="connsiteX37" fmla="*/ 7849984 w 7953031"/>
              <a:gd name="connsiteY37" fmla="*/ 103117 h 1157090"/>
              <a:gd name="connsiteX38" fmla="*/ 7932469 w 7953031"/>
              <a:gd name="connsiteY38" fmla="*/ 4760 h 1157090"/>
              <a:gd name="connsiteX39" fmla="*/ 7675105 w 7953031"/>
              <a:gd name="connsiteY39" fmla="*/ 11803 h 1157090"/>
              <a:gd name="connsiteX0" fmla="*/ 7675105 w 7953031"/>
              <a:gd name="connsiteY0" fmla="*/ 7456 h 1152743"/>
              <a:gd name="connsiteX1" fmla="*/ 239458 w 7953031"/>
              <a:gd name="connsiteY1" fmla="*/ 7456 h 1152743"/>
              <a:gd name="connsiteX2" fmla="*/ 167106 w 7953031"/>
              <a:gd name="connsiteY2" fmla="*/ 19362 h 1152743"/>
              <a:gd name="connsiteX3" fmla="*/ 195681 w 7953031"/>
              <a:gd name="connsiteY3" fmla="*/ 101912 h 1152743"/>
              <a:gd name="connsiteX4" fmla="*/ 198062 w 7953031"/>
              <a:gd name="connsiteY4" fmla="*/ 197956 h 1152743"/>
              <a:gd name="connsiteX5" fmla="*/ 134562 w 7953031"/>
              <a:gd name="connsiteY5" fmla="*/ 197956 h 1152743"/>
              <a:gd name="connsiteX6" fmla="*/ 0 w 7953031"/>
              <a:gd name="connsiteY6" fmla="*/ 302202 h 1152743"/>
              <a:gd name="connsiteX7" fmla="*/ 67633 w 7953031"/>
              <a:gd name="connsiteY7" fmla="*/ 376712 h 1152743"/>
              <a:gd name="connsiteX8" fmla="*/ 60890 w 7953031"/>
              <a:gd name="connsiteY8" fmla="*/ 438624 h 1152743"/>
              <a:gd name="connsiteX9" fmla="*/ 105987 w 7953031"/>
              <a:gd name="connsiteY9" fmla="*/ 499581 h 1152743"/>
              <a:gd name="connsiteX10" fmla="*/ 115670 w 7953031"/>
              <a:gd name="connsiteY10" fmla="*/ 555306 h 1152743"/>
              <a:gd name="connsiteX11" fmla="*/ 14192 w 7953031"/>
              <a:gd name="connsiteY11" fmla="*/ 627342 h 1152743"/>
              <a:gd name="connsiteX12" fmla="*/ 159962 w 7953031"/>
              <a:gd name="connsiteY12" fmla="*/ 680556 h 1152743"/>
              <a:gd name="connsiteX13" fmla="*/ 147262 w 7953031"/>
              <a:gd name="connsiteY13" fmla="*/ 744056 h 1152743"/>
              <a:gd name="connsiteX14" fmla="*/ 192506 w 7953031"/>
              <a:gd name="connsiteY14" fmla="*/ 775012 h 1152743"/>
              <a:gd name="connsiteX15" fmla="*/ 26248 w 7953031"/>
              <a:gd name="connsiteY15" fmla="*/ 805806 h 1152743"/>
              <a:gd name="connsiteX16" fmla="*/ 46329 w 7953031"/>
              <a:gd name="connsiteY16" fmla="*/ 922844 h 1152743"/>
              <a:gd name="connsiteX17" fmla="*/ 121396 w 7953031"/>
              <a:gd name="connsiteY17" fmla="*/ 1003347 h 1152743"/>
              <a:gd name="connsiteX18" fmla="*/ 71062 w 7953031"/>
              <a:gd name="connsiteY18" fmla="*/ 1112356 h 1152743"/>
              <a:gd name="connsiteX19" fmla="*/ 104399 w 7953031"/>
              <a:gd name="connsiteY19" fmla="*/ 1127438 h 1152743"/>
              <a:gd name="connsiteX20" fmla="*/ 98166 w 7953031"/>
              <a:gd name="connsiteY20" fmla="*/ 1147916 h 1152743"/>
              <a:gd name="connsiteX21" fmla="*/ 7855212 w 7953031"/>
              <a:gd name="connsiteY21" fmla="*/ 1152743 h 1152743"/>
              <a:gd name="connsiteX22" fmla="*/ 7929105 w 7953031"/>
              <a:gd name="connsiteY22" fmla="*/ 1099656 h 1152743"/>
              <a:gd name="connsiteX23" fmla="*/ 7840205 w 7953031"/>
              <a:gd name="connsiteY23" fmla="*/ 1036156 h 1152743"/>
              <a:gd name="connsiteX24" fmla="*/ 7953031 w 7953031"/>
              <a:gd name="connsiteY24" fmla="*/ 959956 h 1152743"/>
              <a:gd name="connsiteX25" fmla="*/ 7852905 w 7953031"/>
              <a:gd name="connsiteY25" fmla="*/ 883756 h 1152743"/>
              <a:gd name="connsiteX26" fmla="*/ 7891005 w 7953031"/>
              <a:gd name="connsiteY26" fmla="*/ 807556 h 1152743"/>
              <a:gd name="connsiteX27" fmla="*/ 7852905 w 7953031"/>
              <a:gd name="connsiteY27" fmla="*/ 731356 h 1152743"/>
              <a:gd name="connsiteX28" fmla="*/ 7840205 w 7953031"/>
              <a:gd name="connsiteY28" fmla="*/ 667856 h 1152743"/>
              <a:gd name="connsiteX29" fmla="*/ 7865605 w 7953031"/>
              <a:gd name="connsiteY29" fmla="*/ 617056 h 1152743"/>
              <a:gd name="connsiteX30" fmla="*/ 7908468 w 7953031"/>
              <a:gd name="connsiteY30" fmla="*/ 541649 h 1152743"/>
              <a:gd name="connsiteX31" fmla="*/ 7854539 w 7953031"/>
              <a:gd name="connsiteY31" fmla="*/ 496537 h 1152743"/>
              <a:gd name="connsiteX32" fmla="*/ 7827505 w 7953031"/>
              <a:gd name="connsiteY32" fmla="*/ 413856 h 1152743"/>
              <a:gd name="connsiteX33" fmla="*/ 7942202 w 7953031"/>
              <a:gd name="connsiteY33" fmla="*/ 345065 h 1152743"/>
              <a:gd name="connsiteX34" fmla="*/ 7852905 w 7953031"/>
              <a:gd name="connsiteY34" fmla="*/ 274156 h 1152743"/>
              <a:gd name="connsiteX35" fmla="*/ 7865605 w 7953031"/>
              <a:gd name="connsiteY35" fmla="*/ 185256 h 1152743"/>
              <a:gd name="connsiteX36" fmla="*/ 7931073 w 7953031"/>
              <a:gd name="connsiteY36" fmla="*/ 149051 h 1152743"/>
              <a:gd name="connsiteX37" fmla="*/ 7849984 w 7953031"/>
              <a:gd name="connsiteY37" fmla="*/ 98770 h 1152743"/>
              <a:gd name="connsiteX38" fmla="*/ 7932469 w 7953031"/>
              <a:gd name="connsiteY38" fmla="*/ 413 h 1152743"/>
              <a:gd name="connsiteX39" fmla="*/ 7675105 w 7953031"/>
              <a:gd name="connsiteY39" fmla="*/ 7456 h 1152743"/>
              <a:gd name="connsiteX0" fmla="*/ 7675105 w 7953031"/>
              <a:gd name="connsiteY0" fmla="*/ 8587 h 1153874"/>
              <a:gd name="connsiteX1" fmla="*/ 239458 w 7953031"/>
              <a:gd name="connsiteY1" fmla="*/ 8587 h 1153874"/>
              <a:gd name="connsiteX2" fmla="*/ 167106 w 7953031"/>
              <a:gd name="connsiteY2" fmla="*/ 20493 h 1153874"/>
              <a:gd name="connsiteX3" fmla="*/ 195681 w 7953031"/>
              <a:gd name="connsiteY3" fmla="*/ 103043 h 1153874"/>
              <a:gd name="connsiteX4" fmla="*/ 198062 w 7953031"/>
              <a:gd name="connsiteY4" fmla="*/ 199087 h 1153874"/>
              <a:gd name="connsiteX5" fmla="*/ 134562 w 7953031"/>
              <a:gd name="connsiteY5" fmla="*/ 199087 h 1153874"/>
              <a:gd name="connsiteX6" fmla="*/ 0 w 7953031"/>
              <a:gd name="connsiteY6" fmla="*/ 303333 h 1153874"/>
              <a:gd name="connsiteX7" fmla="*/ 67633 w 7953031"/>
              <a:gd name="connsiteY7" fmla="*/ 377843 h 1153874"/>
              <a:gd name="connsiteX8" fmla="*/ 60890 w 7953031"/>
              <a:gd name="connsiteY8" fmla="*/ 439755 h 1153874"/>
              <a:gd name="connsiteX9" fmla="*/ 105987 w 7953031"/>
              <a:gd name="connsiteY9" fmla="*/ 500712 h 1153874"/>
              <a:gd name="connsiteX10" fmla="*/ 115670 w 7953031"/>
              <a:gd name="connsiteY10" fmla="*/ 556437 h 1153874"/>
              <a:gd name="connsiteX11" fmla="*/ 14192 w 7953031"/>
              <a:gd name="connsiteY11" fmla="*/ 628473 h 1153874"/>
              <a:gd name="connsiteX12" fmla="*/ 159962 w 7953031"/>
              <a:gd name="connsiteY12" fmla="*/ 681687 h 1153874"/>
              <a:gd name="connsiteX13" fmla="*/ 147262 w 7953031"/>
              <a:gd name="connsiteY13" fmla="*/ 745187 h 1153874"/>
              <a:gd name="connsiteX14" fmla="*/ 192506 w 7953031"/>
              <a:gd name="connsiteY14" fmla="*/ 776143 h 1153874"/>
              <a:gd name="connsiteX15" fmla="*/ 26248 w 7953031"/>
              <a:gd name="connsiteY15" fmla="*/ 806937 h 1153874"/>
              <a:gd name="connsiteX16" fmla="*/ 46329 w 7953031"/>
              <a:gd name="connsiteY16" fmla="*/ 923975 h 1153874"/>
              <a:gd name="connsiteX17" fmla="*/ 121396 w 7953031"/>
              <a:gd name="connsiteY17" fmla="*/ 1004478 h 1153874"/>
              <a:gd name="connsiteX18" fmla="*/ 71062 w 7953031"/>
              <a:gd name="connsiteY18" fmla="*/ 1113487 h 1153874"/>
              <a:gd name="connsiteX19" fmla="*/ 104399 w 7953031"/>
              <a:gd name="connsiteY19" fmla="*/ 1128569 h 1153874"/>
              <a:gd name="connsiteX20" fmla="*/ 98166 w 7953031"/>
              <a:gd name="connsiteY20" fmla="*/ 1149047 h 1153874"/>
              <a:gd name="connsiteX21" fmla="*/ 7855212 w 7953031"/>
              <a:gd name="connsiteY21" fmla="*/ 1153874 h 1153874"/>
              <a:gd name="connsiteX22" fmla="*/ 7929105 w 7953031"/>
              <a:gd name="connsiteY22" fmla="*/ 1100787 h 1153874"/>
              <a:gd name="connsiteX23" fmla="*/ 7840205 w 7953031"/>
              <a:gd name="connsiteY23" fmla="*/ 1037287 h 1153874"/>
              <a:gd name="connsiteX24" fmla="*/ 7953031 w 7953031"/>
              <a:gd name="connsiteY24" fmla="*/ 961087 h 1153874"/>
              <a:gd name="connsiteX25" fmla="*/ 7852905 w 7953031"/>
              <a:gd name="connsiteY25" fmla="*/ 884887 h 1153874"/>
              <a:gd name="connsiteX26" fmla="*/ 7891005 w 7953031"/>
              <a:gd name="connsiteY26" fmla="*/ 808687 h 1153874"/>
              <a:gd name="connsiteX27" fmla="*/ 7852905 w 7953031"/>
              <a:gd name="connsiteY27" fmla="*/ 732487 h 1153874"/>
              <a:gd name="connsiteX28" fmla="*/ 7840205 w 7953031"/>
              <a:gd name="connsiteY28" fmla="*/ 668987 h 1153874"/>
              <a:gd name="connsiteX29" fmla="*/ 7865605 w 7953031"/>
              <a:gd name="connsiteY29" fmla="*/ 618187 h 1153874"/>
              <a:gd name="connsiteX30" fmla="*/ 7908468 w 7953031"/>
              <a:gd name="connsiteY30" fmla="*/ 542780 h 1153874"/>
              <a:gd name="connsiteX31" fmla="*/ 7854539 w 7953031"/>
              <a:gd name="connsiteY31" fmla="*/ 497668 h 1153874"/>
              <a:gd name="connsiteX32" fmla="*/ 7827505 w 7953031"/>
              <a:gd name="connsiteY32" fmla="*/ 414987 h 1153874"/>
              <a:gd name="connsiteX33" fmla="*/ 7942202 w 7953031"/>
              <a:gd name="connsiteY33" fmla="*/ 346196 h 1153874"/>
              <a:gd name="connsiteX34" fmla="*/ 7852905 w 7953031"/>
              <a:gd name="connsiteY34" fmla="*/ 275287 h 1153874"/>
              <a:gd name="connsiteX35" fmla="*/ 7865605 w 7953031"/>
              <a:gd name="connsiteY35" fmla="*/ 186387 h 1153874"/>
              <a:gd name="connsiteX36" fmla="*/ 7931073 w 7953031"/>
              <a:gd name="connsiteY36" fmla="*/ 150182 h 1153874"/>
              <a:gd name="connsiteX37" fmla="*/ 7849984 w 7953031"/>
              <a:gd name="connsiteY37" fmla="*/ 99901 h 1153874"/>
              <a:gd name="connsiteX38" fmla="*/ 7932469 w 7953031"/>
              <a:gd name="connsiteY38" fmla="*/ 1544 h 1153874"/>
              <a:gd name="connsiteX39" fmla="*/ 7675105 w 7953031"/>
              <a:gd name="connsiteY39" fmla="*/ 8587 h 1153874"/>
              <a:gd name="connsiteX0" fmla="*/ 7675105 w 7953031"/>
              <a:gd name="connsiteY0" fmla="*/ 3497 h 1148784"/>
              <a:gd name="connsiteX1" fmla="*/ 239458 w 7953031"/>
              <a:gd name="connsiteY1" fmla="*/ 3497 h 1148784"/>
              <a:gd name="connsiteX2" fmla="*/ 167106 w 7953031"/>
              <a:gd name="connsiteY2" fmla="*/ 15403 h 1148784"/>
              <a:gd name="connsiteX3" fmla="*/ 195681 w 7953031"/>
              <a:gd name="connsiteY3" fmla="*/ 97953 h 1148784"/>
              <a:gd name="connsiteX4" fmla="*/ 198062 w 7953031"/>
              <a:gd name="connsiteY4" fmla="*/ 193997 h 1148784"/>
              <a:gd name="connsiteX5" fmla="*/ 134562 w 7953031"/>
              <a:gd name="connsiteY5" fmla="*/ 193997 h 1148784"/>
              <a:gd name="connsiteX6" fmla="*/ 0 w 7953031"/>
              <a:gd name="connsiteY6" fmla="*/ 298243 h 1148784"/>
              <a:gd name="connsiteX7" fmla="*/ 67633 w 7953031"/>
              <a:gd name="connsiteY7" fmla="*/ 372753 h 1148784"/>
              <a:gd name="connsiteX8" fmla="*/ 60890 w 7953031"/>
              <a:gd name="connsiteY8" fmla="*/ 434665 h 1148784"/>
              <a:gd name="connsiteX9" fmla="*/ 105987 w 7953031"/>
              <a:gd name="connsiteY9" fmla="*/ 495622 h 1148784"/>
              <a:gd name="connsiteX10" fmla="*/ 115670 w 7953031"/>
              <a:gd name="connsiteY10" fmla="*/ 551347 h 1148784"/>
              <a:gd name="connsiteX11" fmla="*/ 14192 w 7953031"/>
              <a:gd name="connsiteY11" fmla="*/ 623383 h 1148784"/>
              <a:gd name="connsiteX12" fmla="*/ 159962 w 7953031"/>
              <a:gd name="connsiteY12" fmla="*/ 676597 h 1148784"/>
              <a:gd name="connsiteX13" fmla="*/ 147262 w 7953031"/>
              <a:gd name="connsiteY13" fmla="*/ 740097 h 1148784"/>
              <a:gd name="connsiteX14" fmla="*/ 192506 w 7953031"/>
              <a:gd name="connsiteY14" fmla="*/ 771053 h 1148784"/>
              <a:gd name="connsiteX15" fmla="*/ 26248 w 7953031"/>
              <a:gd name="connsiteY15" fmla="*/ 801847 h 1148784"/>
              <a:gd name="connsiteX16" fmla="*/ 46329 w 7953031"/>
              <a:gd name="connsiteY16" fmla="*/ 918885 h 1148784"/>
              <a:gd name="connsiteX17" fmla="*/ 121396 w 7953031"/>
              <a:gd name="connsiteY17" fmla="*/ 999388 h 1148784"/>
              <a:gd name="connsiteX18" fmla="*/ 71062 w 7953031"/>
              <a:gd name="connsiteY18" fmla="*/ 1108397 h 1148784"/>
              <a:gd name="connsiteX19" fmla="*/ 104399 w 7953031"/>
              <a:gd name="connsiteY19" fmla="*/ 1123479 h 1148784"/>
              <a:gd name="connsiteX20" fmla="*/ 98166 w 7953031"/>
              <a:gd name="connsiteY20" fmla="*/ 1143957 h 1148784"/>
              <a:gd name="connsiteX21" fmla="*/ 7855212 w 7953031"/>
              <a:gd name="connsiteY21" fmla="*/ 1148784 h 1148784"/>
              <a:gd name="connsiteX22" fmla="*/ 7929105 w 7953031"/>
              <a:gd name="connsiteY22" fmla="*/ 1095697 h 1148784"/>
              <a:gd name="connsiteX23" fmla="*/ 7840205 w 7953031"/>
              <a:gd name="connsiteY23" fmla="*/ 1032197 h 1148784"/>
              <a:gd name="connsiteX24" fmla="*/ 7953031 w 7953031"/>
              <a:gd name="connsiteY24" fmla="*/ 955997 h 1148784"/>
              <a:gd name="connsiteX25" fmla="*/ 7852905 w 7953031"/>
              <a:gd name="connsiteY25" fmla="*/ 879797 h 1148784"/>
              <a:gd name="connsiteX26" fmla="*/ 7891005 w 7953031"/>
              <a:gd name="connsiteY26" fmla="*/ 803597 h 1148784"/>
              <a:gd name="connsiteX27" fmla="*/ 7852905 w 7953031"/>
              <a:gd name="connsiteY27" fmla="*/ 727397 h 1148784"/>
              <a:gd name="connsiteX28" fmla="*/ 7840205 w 7953031"/>
              <a:gd name="connsiteY28" fmla="*/ 663897 h 1148784"/>
              <a:gd name="connsiteX29" fmla="*/ 7865605 w 7953031"/>
              <a:gd name="connsiteY29" fmla="*/ 613097 h 1148784"/>
              <a:gd name="connsiteX30" fmla="*/ 7908468 w 7953031"/>
              <a:gd name="connsiteY30" fmla="*/ 537690 h 1148784"/>
              <a:gd name="connsiteX31" fmla="*/ 7854539 w 7953031"/>
              <a:gd name="connsiteY31" fmla="*/ 492578 h 1148784"/>
              <a:gd name="connsiteX32" fmla="*/ 7827505 w 7953031"/>
              <a:gd name="connsiteY32" fmla="*/ 409897 h 1148784"/>
              <a:gd name="connsiteX33" fmla="*/ 7942202 w 7953031"/>
              <a:gd name="connsiteY33" fmla="*/ 341106 h 1148784"/>
              <a:gd name="connsiteX34" fmla="*/ 7852905 w 7953031"/>
              <a:gd name="connsiteY34" fmla="*/ 270197 h 1148784"/>
              <a:gd name="connsiteX35" fmla="*/ 7865605 w 7953031"/>
              <a:gd name="connsiteY35" fmla="*/ 181297 h 1148784"/>
              <a:gd name="connsiteX36" fmla="*/ 7931073 w 7953031"/>
              <a:gd name="connsiteY36" fmla="*/ 145092 h 1148784"/>
              <a:gd name="connsiteX37" fmla="*/ 7849984 w 7953031"/>
              <a:gd name="connsiteY37" fmla="*/ 94811 h 1148784"/>
              <a:gd name="connsiteX38" fmla="*/ 7932469 w 7953031"/>
              <a:gd name="connsiteY38" fmla="*/ 4022 h 1148784"/>
              <a:gd name="connsiteX39" fmla="*/ 7675105 w 7953031"/>
              <a:gd name="connsiteY39" fmla="*/ 3497 h 1148784"/>
              <a:gd name="connsiteX0" fmla="*/ 7675105 w 7953031"/>
              <a:gd name="connsiteY0" fmla="*/ 1923 h 1147210"/>
              <a:gd name="connsiteX1" fmla="*/ 239458 w 7953031"/>
              <a:gd name="connsiteY1" fmla="*/ 1923 h 1147210"/>
              <a:gd name="connsiteX2" fmla="*/ 167106 w 7953031"/>
              <a:gd name="connsiteY2" fmla="*/ 13829 h 1147210"/>
              <a:gd name="connsiteX3" fmla="*/ 195681 w 7953031"/>
              <a:gd name="connsiteY3" fmla="*/ 96379 h 1147210"/>
              <a:gd name="connsiteX4" fmla="*/ 198062 w 7953031"/>
              <a:gd name="connsiteY4" fmla="*/ 192423 h 1147210"/>
              <a:gd name="connsiteX5" fmla="*/ 134562 w 7953031"/>
              <a:gd name="connsiteY5" fmla="*/ 192423 h 1147210"/>
              <a:gd name="connsiteX6" fmla="*/ 0 w 7953031"/>
              <a:gd name="connsiteY6" fmla="*/ 296669 h 1147210"/>
              <a:gd name="connsiteX7" fmla="*/ 67633 w 7953031"/>
              <a:gd name="connsiteY7" fmla="*/ 371179 h 1147210"/>
              <a:gd name="connsiteX8" fmla="*/ 60890 w 7953031"/>
              <a:gd name="connsiteY8" fmla="*/ 433091 h 1147210"/>
              <a:gd name="connsiteX9" fmla="*/ 105987 w 7953031"/>
              <a:gd name="connsiteY9" fmla="*/ 494048 h 1147210"/>
              <a:gd name="connsiteX10" fmla="*/ 115670 w 7953031"/>
              <a:gd name="connsiteY10" fmla="*/ 549773 h 1147210"/>
              <a:gd name="connsiteX11" fmla="*/ 14192 w 7953031"/>
              <a:gd name="connsiteY11" fmla="*/ 621809 h 1147210"/>
              <a:gd name="connsiteX12" fmla="*/ 159962 w 7953031"/>
              <a:gd name="connsiteY12" fmla="*/ 675023 h 1147210"/>
              <a:gd name="connsiteX13" fmla="*/ 147262 w 7953031"/>
              <a:gd name="connsiteY13" fmla="*/ 738523 h 1147210"/>
              <a:gd name="connsiteX14" fmla="*/ 192506 w 7953031"/>
              <a:gd name="connsiteY14" fmla="*/ 769479 h 1147210"/>
              <a:gd name="connsiteX15" fmla="*/ 26248 w 7953031"/>
              <a:gd name="connsiteY15" fmla="*/ 800273 h 1147210"/>
              <a:gd name="connsiteX16" fmla="*/ 46329 w 7953031"/>
              <a:gd name="connsiteY16" fmla="*/ 917311 h 1147210"/>
              <a:gd name="connsiteX17" fmla="*/ 121396 w 7953031"/>
              <a:gd name="connsiteY17" fmla="*/ 997814 h 1147210"/>
              <a:gd name="connsiteX18" fmla="*/ 71062 w 7953031"/>
              <a:gd name="connsiteY18" fmla="*/ 1106823 h 1147210"/>
              <a:gd name="connsiteX19" fmla="*/ 104399 w 7953031"/>
              <a:gd name="connsiteY19" fmla="*/ 1121905 h 1147210"/>
              <a:gd name="connsiteX20" fmla="*/ 98166 w 7953031"/>
              <a:gd name="connsiteY20" fmla="*/ 1142383 h 1147210"/>
              <a:gd name="connsiteX21" fmla="*/ 7855212 w 7953031"/>
              <a:gd name="connsiteY21" fmla="*/ 1147210 h 1147210"/>
              <a:gd name="connsiteX22" fmla="*/ 7929105 w 7953031"/>
              <a:gd name="connsiteY22" fmla="*/ 1094123 h 1147210"/>
              <a:gd name="connsiteX23" fmla="*/ 7840205 w 7953031"/>
              <a:gd name="connsiteY23" fmla="*/ 1030623 h 1147210"/>
              <a:gd name="connsiteX24" fmla="*/ 7953031 w 7953031"/>
              <a:gd name="connsiteY24" fmla="*/ 954423 h 1147210"/>
              <a:gd name="connsiteX25" fmla="*/ 7852905 w 7953031"/>
              <a:gd name="connsiteY25" fmla="*/ 878223 h 1147210"/>
              <a:gd name="connsiteX26" fmla="*/ 7891005 w 7953031"/>
              <a:gd name="connsiteY26" fmla="*/ 802023 h 1147210"/>
              <a:gd name="connsiteX27" fmla="*/ 7852905 w 7953031"/>
              <a:gd name="connsiteY27" fmla="*/ 725823 h 1147210"/>
              <a:gd name="connsiteX28" fmla="*/ 7840205 w 7953031"/>
              <a:gd name="connsiteY28" fmla="*/ 662323 h 1147210"/>
              <a:gd name="connsiteX29" fmla="*/ 7865605 w 7953031"/>
              <a:gd name="connsiteY29" fmla="*/ 611523 h 1147210"/>
              <a:gd name="connsiteX30" fmla="*/ 7908468 w 7953031"/>
              <a:gd name="connsiteY30" fmla="*/ 536116 h 1147210"/>
              <a:gd name="connsiteX31" fmla="*/ 7854539 w 7953031"/>
              <a:gd name="connsiteY31" fmla="*/ 491004 h 1147210"/>
              <a:gd name="connsiteX32" fmla="*/ 7827505 w 7953031"/>
              <a:gd name="connsiteY32" fmla="*/ 408323 h 1147210"/>
              <a:gd name="connsiteX33" fmla="*/ 7942202 w 7953031"/>
              <a:gd name="connsiteY33" fmla="*/ 339532 h 1147210"/>
              <a:gd name="connsiteX34" fmla="*/ 7852905 w 7953031"/>
              <a:gd name="connsiteY34" fmla="*/ 268623 h 1147210"/>
              <a:gd name="connsiteX35" fmla="*/ 7865605 w 7953031"/>
              <a:gd name="connsiteY35" fmla="*/ 179723 h 1147210"/>
              <a:gd name="connsiteX36" fmla="*/ 7931073 w 7953031"/>
              <a:gd name="connsiteY36" fmla="*/ 143518 h 1147210"/>
              <a:gd name="connsiteX37" fmla="*/ 7849984 w 7953031"/>
              <a:gd name="connsiteY37" fmla="*/ 93237 h 1147210"/>
              <a:gd name="connsiteX38" fmla="*/ 7932469 w 7953031"/>
              <a:gd name="connsiteY38" fmla="*/ 2448 h 1147210"/>
              <a:gd name="connsiteX39" fmla="*/ 7675105 w 7953031"/>
              <a:gd name="connsiteY39" fmla="*/ 1923 h 1147210"/>
              <a:gd name="connsiteX0" fmla="*/ 7675105 w 7953031"/>
              <a:gd name="connsiteY0" fmla="*/ 2665 h 1147952"/>
              <a:gd name="connsiteX1" fmla="*/ 239458 w 7953031"/>
              <a:gd name="connsiteY1" fmla="*/ 2665 h 1147952"/>
              <a:gd name="connsiteX2" fmla="*/ 167106 w 7953031"/>
              <a:gd name="connsiteY2" fmla="*/ 14571 h 1147952"/>
              <a:gd name="connsiteX3" fmla="*/ 195681 w 7953031"/>
              <a:gd name="connsiteY3" fmla="*/ 97121 h 1147952"/>
              <a:gd name="connsiteX4" fmla="*/ 198062 w 7953031"/>
              <a:gd name="connsiteY4" fmla="*/ 193165 h 1147952"/>
              <a:gd name="connsiteX5" fmla="*/ 134562 w 7953031"/>
              <a:gd name="connsiteY5" fmla="*/ 193165 h 1147952"/>
              <a:gd name="connsiteX6" fmla="*/ 0 w 7953031"/>
              <a:gd name="connsiteY6" fmla="*/ 297411 h 1147952"/>
              <a:gd name="connsiteX7" fmla="*/ 67633 w 7953031"/>
              <a:gd name="connsiteY7" fmla="*/ 371921 h 1147952"/>
              <a:gd name="connsiteX8" fmla="*/ 60890 w 7953031"/>
              <a:gd name="connsiteY8" fmla="*/ 433833 h 1147952"/>
              <a:gd name="connsiteX9" fmla="*/ 105987 w 7953031"/>
              <a:gd name="connsiteY9" fmla="*/ 494790 h 1147952"/>
              <a:gd name="connsiteX10" fmla="*/ 115670 w 7953031"/>
              <a:gd name="connsiteY10" fmla="*/ 550515 h 1147952"/>
              <a:gd name="connsiteX11" fmla="*/ 14192 w 7953031"/>
              <a:gd name="connsiteY11" fmla="*/ 622551 h 1147952"/>
              <a:gd name="connsiteX12" fmla="*/ 159962 w 7953031"/>
              <a:gd name="connsiteY12" fmla="*/ 675765 h 1147952"/>
              <a:gd name="connsiteX13" fmla="*/ 147262 w 7953031"/>
              <a:gd name="connsiteY13" fmla="*/ 739265 h 1147952"/>
              <a:gd name="connsiteX14" fmla="*/ 192506 w 7953031"/>
              <a:gd name="connsiteY14" fmla="*/ 770221 h 1147952"/>
              <a:gd name="connsiteX15" fmla="*/ 26248 w 7953031"/>
              <a:gd name="connsiteY15" fmla="*/ 801015 h 1147952"/>
              <a:gd name="connsiteX16" fmla="*/ 46329 w 7953031"/>
              <a:gd name="connsiteY16" fmla="*/ 918053 h 1147952"/>
              <a:gd name="connsiteX17" fmla="*/ 121396 w 7953031"/>
              <a:gd name="connsiteY17" fmla="*/ 998556 h 1147952"/>
              <a:gd name="connsiteX18" fmla="*/ 71062 w 7953031"/>
              <a:gd name="connsiteY18" fmla="*/ 1107565 h 1147952"/>
              <a:gd name="connsiteX19" fmla="*/ 104399 w 7953031"/>
              <a:gd name="connsiteY19" fmla="*/ 1122647 h 1147952"/>
              <a:gd name="connsiteX20" fmla="*/ 98166 w 7953031"/>
              <a:gd name="connsiteY20" fmla="*/ 1143125 h 1147952"/>
              <a:gd name="connsiteX21" fmla="*/ 7855212 w 7953031"/>
              <a:gd name="connsiteY21" fmla="*/ 1147952 h 1147952"/>
              <a:gd name="connsiteX22" fmla="*/ 7929105 w 7953031"/>
              <a:gd name="connsiteY22" fmla="*/ 1094865 h 1147952"/>
              <a:gd name="connsiteX23" fmla="*/ 7840205 w 7953031"/>
              <a:gd name="connsiteY23" fmla="*/ 1031365 h 1147952"/>
              <a:gd name="connsiteX24" fmla="*/ 7953031 w 7953031"/>
              <a:gd name="connsiteY24" fmla="*/ 955165 h 1147952"/>
              <a:gd name="connsiteX25" fmla="*/ 7852905 w 7953031"/>
              <a:gd name="connsiteY25" fmla="*/ 878965 h 1147952"/>
              <a:gd name="connsiteX26" fmla="*/ 7891005 w 7953031"/>
              <a:gd name="connsiteY26" fmla="*/ 802765 h 1147952"/>
              <a:gd name="connsiteX27" fmla="*/ 7852905 w 7953031"/>
              <a:gd name="connsiteY27" fmla="*/ 726565 h 1147952"/>
              <a:gd name="connsiteX28" fmla="*/ 7840205 w 7953031"/>
              <a:gd name="connsiteY28" fmla="*/ 663065 h 1147952"/>
              <a:gd name="connsiteX29" fmla="*/ 7865605 w 7953031"/>
              <a:gd name="connsiteY29" fmla="*/ 612265 h 1147952"/>
              <a:gd name="connsiteX30" fmla="*/ 7908468 w 7953031"/>
              <a:gd name="connsiteY30" fmla="*/ 536858 h 1147952"/>
              <a:gd name="connsiteX31" fmla="*/ 7854539 w 7953031"/>
              <a:gd name="connsiteY31" fmla="*/ 491746 h 1147952"/>
              <a:gd name="connsiteX32" fmla="*/ 7827505 w 7953031"/>
              <a:gd name="connsiteY32" fmla="*/ 409065 h 1147952"/>
              <a:gd name="connsiteX33" fmla="*/ 7942202 w 7953031"/>
              <a:gd name="connsiteY33" fmla="*/ 340274 h 1147952"/>
              <a:gd name="connsiteX34" fmla="*/ 7852905 w 7953031"/>
              <a:gd name="connsiteY34" fmla="*/ 269365 h 1147952"/>
              <a:gd name="connsiteX35" fmla="*/ 7865605 w 7953031"/>
              <a:gd name="connsiteY35" fmla="*/ 180465 h 1147952"/>
              <a:gd name="connsiteX36" fmla="*/ 7931073 w 7953031"/>
              <a:gd name="connsiteY36" fmla="*/ 144260 h 1147952"/>
              <a:gd name="connsiteX37" fmla="*/ 7849984 w 7953031"/>
              <a:gd name="connsiteY37" fmla="*/ 93979 h 1147952"/>
              <a:gd name="connsiteX38" fmla="*/ 7932469 w 7953031"/>
              <a:gd name="connsiteY38" fmla="*/ 3190 h 1147952"/>
              <a:gd name="connsiteX39" fmla="*/ 7675105 w 7953031"/>
              <a:gd name="connsiteY39" fmla="*/ 2665 h 1147952"/>
              <a:gd name="connsiteX0" fmla="*/ 7675105 w 7953031"/>
              <a:gd name="connsiteY0" fmla="*/ 3818 h 1149105"/>
              <a:gd name="connsiteX1" fmla="*/ 239458 w 7953031"/>
              <a:gd name="connsiteY1" fmla="*/ 3818 h 1149105"/>
              <a:gd name="connsiteX2" fmla="*/ 167106 w 7953031"/>
              <a:gd name="connsiteY2" fmla="*/ 15724 h 1149105"/>
              <a:gd name="connsiteX3" fmla="*/ 195681 w 7953031"/>
              <a:gd name="connsiteY3" fmla="*/ 98274 h 1149105"/>
              <a:gd name="connsiteX4" fmla="*/ 198062 w 7953031"/>
              <a:gd name="connsiteY4" fmla="*/ 194318 h 1149105"/>
              <a:gd name="connsiteX5" fmla="*/ 134562 w 7953031"/>
              <a:gd name="connsiteY5" fmla="*/ 194318 h 1149105"/>
              <a:gd name="connsiteX6" fmla="*/ 0 w 7953031"/>
              <a:gd name="connsiteY6" fmla="*/ 298564 h 1149105"/>
              <a:gd name="connsiteX7" fmla="*/ 67633 w 7953031"/>
              <a:gd name="connsiteY7" fmla="*/ 373074 h 1149105"/>
              <a:gd name="connsiteX8" fmla="*/ 60890 w 7953031"/>
              <a:gd name="connsiteY8" fmla="*/ 434986 h 1149105"/>
              <a:gd name="connsiteX9" fmla="*/ 105987 w 7953031"/>
              <a:gd name="connsiteY9" fmla="*/ 495943 h 1149105"/>
              <a:gd name="connsiteX10" fmla="*/ 115670 w 7953031"/>
              <a:gd name="connsiteY10" fmla="*/ 551668 h 1149105"/>
              <a:gd name="connsiteX11" fmla="*/ 14192 w 7953031"/>
              <a:gd name="connsiteY11" fmla="*/ 623704 h 1149105"/>
              <a:gd name="connsiteX12" fmla="*/ 159962 w 7953031"/>
              <a:gd name="connsiteY12" fmla="*/ 676918 h 1149105"/>
              <a:gd name="connsiteX13" fmla="*/ 147262 w 7953031"/>
              <a:gd name="connsiteY13" fmla="*/ 740418 h 1149105"/>
              <a:gd name="connsiteX14" fmla="*/ 192506 w 7953031"/>
              <a:gd name="connsiteY14" fmla="*/ 771374 h 1149105"/>
              <a:gd name="connsiteX15" fmla="*/ 26248 w 7953031"/>
              <a:gd name="connsiteY15" fmla="*/ 802168 h 1149105"/>
              <a:gd name="connsiteX16" fmla="*/ 46329 w 7953031"/>
              <a:gd name="connsiteY16" fmla="*/ 919206 h 1149105"/>
              <a:gd name="connsiteX17" fmla="*/ 121396 w 7953031"/>
              <a:gd name="connsiteY17" fmla="*/ 999709 h 1149105"/>
              <a:gd name="connsiteX18" fmla="*/ 71062 w 7953031"/>
              <a:gd name="connsiteY18" fmla="*/ 1108718 h 1149105"/>
              <a:gd name="connsiteX19" fmla="*/ 104399 w 7953031"/>
              <a:gd name="connsiteY19" fmla="*/ 1123800 h 1149105"/>
              <a:gd name="connsiteX20" fmla="*/ 98166 w 7953031"/>
              <a:gd name="connsiteY20" fmla="*/ 1144278 h 1149105"/>
              <a:gd name="connsiteX21" fmla="*/ 7855212 w 7953031"/>
              <a:gd name="connsiteY21" fmla="*/ 1149105 h 1149105"/>
              <a:gd name="connsiteX22" fmla="*/ 7929105 w 7953031"/>
              <a:gd name="connsiteY22" fmla="*/ 1096018 h 1149105"/>
              <a:gd name="connsiteX23" fmla="*/ 7840205 w 7953031"/>
              <a:gd name="connsiteY23" fmla="*/ 1032518 h 1149105"/>
              <a:gd name="connsiteX24" fmla="*/ 7953031 w 7953031"/>
              <a:gd name="connsiteY24" fmla="*/ 956318 h 1149105"/>
              <a:gd name="connsiteX25" fmla="*/ 7852905 w 7953031"/>
              <a:gd name="connsiteY25" fmla="*/ 880118 h 1149105"/>
              <a:gd name="connsiteX26" fmla="*/ 7891005 w 7953031"/>
              <a:gd name="connsiteY26" fmla="*/ 803918 h 1149105"/>
              <a:gd name="connsiteX27" fmla="*/ 7852905 w 7953031"/>
              <a:gd name="connsiteY27" fmla="*/ 727718 h 1149105"/>
              <a:gd name="connsiteX28" fmla="*/ 7840205 w 7953031"/>
              <a:gd name="connsiteY28" fmla="*/ 664218 h 1149105"/>
              <a:gd name="connsiteX29" fmla="*/ 7865605 w 7953031"/>
              <a:gd name="connsiteY29" fmla="*/ 613418 h 1149105"/>
              <a:gd name="connsiteX30" fmla="*/ 7908468 w 7953031"/>
              <a:gd name="connsiteY30" fmla="*/ 538011 h 1149105"/>
              <a:gd name="connsiteX31" fmla="*/ 7854539 w 7953031"/>
              <a:gd name="connsiteY31" fmla="*/ 492899 h 1149105"/>
              <a:gd name="connsiteX32" fmla="*/ 7827505 w 7953031"/>
              <a:gd name="connsiteY32" fmla="*/ 410218 h 1149105"/>
              <a:gd name="connsiteX33" fmla="*/ 7942202 w 7953031"/>
              <a:gd name="connsiteY33" fmla="*/ 341427 h 1149105"/>
              <a:gd name="connsiteX34" fmla="*/ 7852905 w 7953031"/>
              <a:gd name="connsiteY34" fmla="*/ 270518 h 1149105"/>
              <a:gd name="connsiteX35" fmla="*/ 7865605 w 7953031"/>
              <a:gd name="connsiteY35" fmla="*/ 181618 h 1149105"/>
              <a:gd name="connsiteX36" fmla="*/ 7931073 w 7953031"/>
              <a:gd name="connsiteY36" fmla="*/ 145413 h 1149105"/>
              <a:gd name="connsiteX37" fmla="*/ 7849984 w 7953031"/>
              <a:gd name="connsiteY37" fmla="*/ 95132 h 1149105"/>
              <a:gd name="connsiteX38" fmla="*/ 7938918 w 7953031"/>
              <a:gd name="connsiteY38" fmla="*/ 1505 h 1149105"/>
              <a:gd name="connsiteX39" fmla="*/ 7675105 w 7953031"/>
              <a:gd name="connsiteY39" fmla="*/ 3818 h 1149105"/>
              <a:gd name="connsiteX0" fmla="*/ 7649312 w 7953031"/>
              <a:gd name="connsiteY0" fmla="*/ 3818 h 1149105"/>
              <a:gd name="connsiteX1" fmla="*/ 239458 w 7953031"/>
              <a:gd name="connsiteY1" fmla="*/ 3818 h 1149105"/>
              <a:gd name="connsiteX2" fmla="*/ 167106 w 7953031"/>
              <a:gd name="connsiteY2" fmla="*/ 15724 h 1149105"/>
              <a:gd name="connsiteX3" fmla="*/ 195681 w 7953031"/>
              <a:gd name="connsiteY3" fmla="*/ 98274 h 1149105"/>
              <a:gd name="connsiteX4" fmla="*/ 198062 w 7953031"/>
              <a:gd name="connsiteY4" fmla="*/ 194318 h 1149105"/>
              <a:gd name="connsiteX5" fmla="*/ 134562 w 7953031"/>
              <a:gd name="connsiteY5" fmla="*/ 194318 h 1149105"/>
              <a:gd name="connsiteX6" fmla="*/ 0 w 7953031"/>
              <a:gd name="connsiteY6" fmla="*/ 298564 h 1149105"/>
              <a:gd name="connsiteX7" fmla="*/ 67633 w 7953031"/>
              <a:gd name="connsiteY7" fmla="*/ 373074 h 1149105"/>
              <a:gd name="connsiteX8" fmla="*/ 60890 w 7953031"/>
              <a:gd name="connsiteY8" fmla="*/ 434986 h 1149105"/>
              <a:gd name="connsiteX9" fmla="*/ 105987 w 7953031"/>
              <a:gd name="connsiteY9" fmla="*/ 495943 h 1149105"/>
              <a:gd name="connsiteX10" fmla="*/ 115670 w 7953031"/>
              <a:gd name="connsiteY10" fmla="*/ 551668 h 1149105"/>
              <a:gd name="connsiteX11" fmla="*/ 14192 w 7953031"/>
              <a:gd name="connsiteY11" fmla="*/ 623704 h 1149105"/>
              <a:gd name="connsiteX12" fmla="*/ 159962 w 7953031"/>
              <a:gd name="connsiteY12" fmla="*/ 676918 h 1149105"/>
              <a:gd name="connsiteX13" fmla="*/ 147262 w 7953031"/>
              <a:gd name="connsiteY13" fmla="*/ 740418 h 1149105"/>
              <a:gd name="connsiteX14" fmla="*/ 192506 w 7953031"/>
              <a:gd name="connsiteY14" fmla="*/ 771374 h 1149105"/>
              <a:gd name="connsiteX15" fmla="*/ 26248 w 7953031"/>
              <a:gd name="connsiteY15" fmla="*/ 802168 h 1149105"/>
              <a:gd name="connsiteX16" fmla="*/ 46329 w 7953031"/>
              <a:gd name="connsiteY16" fmla="*/ 919206 h 1149105"/>
              <a:gd name="connsiteX17" fmla="*/ 121396 w 7953031"/>
              <a:gd name="connsiteY17" fmla="*/ 999709 h 1149105"/>
              <a:gd name="connsiteX18" fmla="*/ 71062 w 7953031"/>
              <a:gd name="connsiteY18" fmla="*/ 1108718 h 1149105"/>
              <a:gd name="connsiteX19" fmla="*/ 104399 w 7953031"/>
              <a:gd name="connsiteY19" fmla="*/ 1123800 h 1149105"/>
              <a:gd name="connsiteX20" fmla="*/ 98166 w 7953031"/>
              <a:gd name="connsiteY20" fmla="*/ 1144278 h 1149105"/>
              <a:gd name="connsiteX21" fmla="*/ 7855212 w 7953031"/>
              <a:gd name="connsiteY21" fmla="*/ 1149105 h 1149105"/>
              <a:gd name="connsiteX22" fmla="*/ 7929105 w 7953031"/>
              <a:gd name="connsiteY22" fmla="*/ 1096018 h 1149105"/>
              <a:gd name="connsiteX23" fmla="*/ 7840205 w 7953031"/>
              <a:gd name="connsiteY23" fmla="*/ 1032518 h 1149105"/>
              <a:gd name="connsiteX24" fmla="*/ 7953031 w 7953031"/>
              <a:gd name="connsiteY24" fmla="*/ 956318 h 1149105"/>
              <a:gd name="connsiteX25" fmla="*/ 7852905 w 7953031"/>
              <a:gd name="connsiteY25" fmla="*/ 880118 h 1149105"/>
              <a:gd name="connsiteX26" fmla="*/ 7891005 w 7953031"/>
              <a:gd name="connsiteY26" fmla="*/ 803918 h 1149105"/>
              <a:gd name="connsiteX27" fmla="*/ 7852905 w 7953031"/>
              <a:gd name="connsiteY27" fmla="*/ 727718 h 1149105"/>
              <a:gd name="connsiteX28" fmla="*/ 7840205 w 7953031"/>
              <a:gd name="connsiteY28" fmla="*/ 664218 h 1149105"/>
              <a:gd name="connsiteX29" fmla="*/ 7865605 w 7953031"/>
              <a:gd name="connsiteY29" fmla="*/ 613418 h 1149105"/>
              <a:gd name="connsiteX30" fmla="*/ 7908468 w 7953031"/>
              <a:gd name="connsiteY30" fmla="*/ 538011 h 1149105"/>
              <a:gd name="connsiteX31" fmla="*/ 7854539 w 7953031"/>
              <a:gd name="connsiteY31" fmla="*/ 492899 h 1149105"/>
              <a:gd name="connsiteX32" fmla="*/ 7827505 w 7953031"/>
              <a:gd name="connsiteY32" fmla="*/ 410218 h 1149105"/>
              <a:gd name="connsiteX33" fmla="*/ 7942202 w 7953031"/>
              <a:gd name="connsiteY33" fmla="*/ 341427 h 1149105"/>
              <a:gd name="connsiteX34" fmla="*/ 7852905 w 7953031"/>
              <a:gd name="connsiteY34" fmla="*/ 270518 h 1149105"/>
              <a:gd name="connsiteX35" fmla="*/ 7865605 w 7953031"/>
              <a:gd name="connsiteY35" fmla="*/ 181618 h 1149105"/>
              <a:gd name="connsiteX36" fmla="*/ 7931073 w 7953031"/>
              <a:gd name="connsiteY36" fmla="*/ 145413 h 1149105"/>
              <a:gd name="connsiteX37" fmla="*/ 7849984 w 7953031"/>
              <a:gd name="connsiteY37" fmla="*/ 95132 h 1149105"/>
              <a:gd name="connsiteX38" fmla="*/ 7938918 w 7953031"/>
              <a:gd name="connsiteY38" fmla="*/ 1505 h 1149105"/>
              <a:gd name="connsiteX39" fmla="*/ 7649312 w 7953031"/>
              <a:gd name="connsiteY39" fmla="*/ 3818 h 1149105"/>
              <a:gd name="connsiteX0" fmla="*/ 7649312 w 7953031"/>
              <a:gd name="connsiteY0" fmla="*/ 2313 h 1147600"/>
              <a:gd name="connsiteX1" fmla="*/ 239458 w 7953031"/>
              <a:gd name="connsiteY1" fmla="*/ 2313 h 1147600"/>
              <a:gd name="connsiteX2" fmla="*/ 167106 w 7953031"/>
              <a:gd name="connsiteY2" fmla="*/ 14219 h 1147600"/>
              <a:gd name="connsiteX3" fmla="*/ 195681 w 7953031"/>
              <a:gd name="connsiteY3" fmla="*/ 96769 h 1147600"/>
              <a:gd name="connsiteX4" fmla="*/ 198062 w 7953031"/>
              <a:gd name="connsiteY4" fmla="*/ 192813 h 1147600"/>
              <a:gd name="connsiteX5" fmla="*/ 134562 w 7953031"/>
              <a:gd name="connsiteY5" fmla="*/ 192813 h 1147600"/>
              <a:gd name="connsiteX6" fmla="*/ 0 w 7953031"/>
              <a:gd name="connsiteY6" fmla="*/ 297059 h 1147600"/>
              <a:gd name="connsiteX7" fmla="*/ 67633 w 7953031"/>
              <a:gd name="connsiteY7" fmla="*/ 371569 h 1147600"/>
              <a:gd name="connsiteX8" fmla="*/ 60890 w 7953031"/>
              <a:gd name="connsiteY8" fmla="*/ 433481 h 1147600"/>
              <a:gd name="connsiteX9" fmla="*/ 105987 w 7953031"/>
              <a:gd name="connsiteY9" fmla="*/ 494438 h 1147600"/>
              <a:gd name="connsiteX10" fmla="*/ 115670 w 7953031"/>
              <a:gd name="connsiteY10" fmla="*/ 550163 h 1147600"/>
              <a:gd name="connsiteX11" fmla="*/ 14192 w 7953031"/>
              <a:gd name="connsiteY11" fmla="*/ 622199 h 1147600"/>
              <a:gd name="connsiteX12" fmla="*/ 159962 w 7953031"/>
              <a:gd name="connsiteY12" fmla="*/ 675413 h 1147600"/>
              <a:gd name="connsiteX13" fmla="*/ 147262 w 7953031"/>
              <a:gd name="connsiteY13" fmla="*/ 738913 h 1147600"/>
              <a:gd name="connsiteX14" fmla="*/ 192506 w 7953031"/>
              <a:gd name="connsiteY14" fmla="*/ 769869 h 1147600"/>
              <a:gd name="connsiteX15" fmla="*/ 26248 w 7953031"/>
              <a:gd name="connsiteY15" fmla="*/ 800663 h 1147600"/>
              <a:gd name="connsiteX16" fmla="*/ 46329 w 7953031"/>
              <a:gd name="connsiteY16" fmla="*/ 917701 h 1147600"/>
              <a:gd name="connsiteX17" fmla="*/ 121396 w 7953031"/>
              <a:gd name="connsiteY17" fmla="*/ 998204 h 1147600"/>
              <a:gd name="connsiteX18" fmla="*/ 71062 w 7953031"/>
              <a:gd name="connsiteY18" fmla="*/ 1107213 h 1147600"/>
              <a:gd name="connsiteX19" fmla="*/ 104399 w 7953031"/>
              <a:gd name="connsiteY19" fmla="*/ 1122295 h 1147600"/>
              <a:gd name="connsiteX20" fmla="*/ 98166 w 7953031"/>
              <a:gd name="connsiteY20" fmla="*/ 1142773 h 1147600"/>
              <a:gd name="connsiteX21" fmla="*/ 7855212 w 7953031"/>
              <a:gd name="connsiteY21" fmla="*/ 1147600 h 1147600"/>
              <a:gd name="connsiteX22" fmla="*/ 7929105 w 7953031"/>
              <a:gd name="connsiteY22" fmla="*/ 1094513 h 1147600"/>
              <a:gd name="connsiteX23" fmla="*/ 7840205 w 7953031"/>
              <a:gd name="connsiteY23" fmla="*/ 1031013 h 1147600"/>
              <a:gd name="connsiteX24" fmla="*/ 7953031 w 7953031"/>
              <a:gd name="connsiteY24" fmla="*/ 954813 h 1147600"/>
              <a:gd name="connsiteX25" fmla="*/ 7852905 w 7953031"/>
              <a:gd name="connsiteY25" fmla="*/ 878613 h 1147600"/>
              <a:gd name="connsiteX26" fmla="*/ 7891005 w 7953031"/>
              <a:gd name="connsiteY26" fmla="*/ 802413 h 1147600"/>
              <a:gd name="connsiteX27" fmla="*/ 7852905 w 7953031"/>
              <a:gd name="connsiteY27" fmla="*/ 726213 h 1147600"/>
              <a:gd name="connsiteX28" fmla="*/ 7840205 w 7953031"/>
              <a:gd name="connsiteY28" fmla="*/ 662713 h 1147600"/>
              <a:gd name="connsiteX29" fmla="*/ 7865605 w 7953031"/>
              <a:gd name="connsiteY29" fmla="*/ 611913 h 1147600"/>
              <a:gd name="connsiteX30" fmla="*/ 7908468 w 7953031"/>
              <a:gd name="connsiteY30" fmla="*/ 536506 h 1147600"/>
              <a:gd name="connsiteX31" fmla="*/ 7854539 w 7953031"/>
              <a:gd name="connsiteY31" fmla="*/ 491394 h 1147600"/>
              <a:gd name="connsiteX32" fmla="*/ 7827505 w 7953031"/>
              <a:gd name="connsiteY32" fmla="*/ 408713 h 1147600"/>
              <a:gd name="connsiteX33" fmla="*/ 7942202 w 7953031"/>
              <a:gd name="connsiteY33" fmla="*/ 339922 h 1147600"/>
              <a:gd name="connsiteX34" fmla="*/ 7852905 w 7953031"/>
              <a:gd name="connsiteY34" fmla="*/ 269013 h 1147600"/>
              <a:gd name="connsiteX35" fmla="*/ 7865605 w 7953031"/>
              <a:gd name="connsiteY35" fmla="*/ 180113 h 1147600"/>
              <a:gd name="connsiteX36" fmla="*/ 7931073 w 7953031"/>
              <a:gd name="connsiteY36" fmla="*/ 143908 h 1147600"/>
              <a:gd name="connsiteX37" fmla="*/ 7849984 w 7953031"/>
              <a:gd name="connsiteY37" fmla="*/ 93627 h 1147600"/>
              <a:gd name="connsiteX38" fmla="*/ 7938918 w 7953031"/>
              <a:gd name="connsiteY38" fmla="*/ 0 h 1147600"/>
              <a:gd name="connsiteX39" fmla="*/ 7649312 w 7953031"/>
              <a:gd name="connsiteY39" fmla="*/ 2313 h 1147600"/>
              <a:gd name="connsiteX0" fmla="*/ 7649312 w 7953031"/>
              <a:gd name="connsiteY0" fmla="*/ 2313 h 1147600"/>
              <a:gd name="connsiteX1" fmla="*/ 239458 w 7953031"/>
              <a:gd name="connsiteY1" fmla="*/ 2313 h 1147600"/>
              <a:gd name="connsiteX2" fmla="*/ 55334 w 7953031"/>
              <a:gd name="connsiteY2" fmla="*/ 1606 h 1147600"/>
              <a:gd name="connsiteX3" fmla="*/ 195681 w 7953031"/>
              <a:gd name="connsiteY3" fmla="*/ 96769 h 1147600"/>
              <a:gd name="connsiteX4" fmla="*/ 198062 w 7953031"/>
              <a:gd name="connsiteY4" fmla="*/ 192813 h 1147600"/>
              <a:gd name="connsiteX5" fmla="*/ 134562 w 7953031"/>
              <a:gd name="connsiteY5" fmla="*/ 192813 h 1147600"/>
              <a:gd name="connsiteX6" fmla="*/ 0 w 7953031"/>
              <a:gd name="connsiteY6" fmla="*/ 297059 h 1147600"/>
              <a:gd name="connsiteX7" fmla="*/ 67633 w 7953031"/>
              <a:gd name="connsiteY7" fmla="*/ 371569 h 1147600"/>
              <a:gd name="connsiteX8" fmla="*/ 60890 w 7953031"/>
              <a:gd name="connsiteY8" fmla="*/ 433481 h 1147600"/>
              <a:gd name="connsiteX9" fmla="*/ 105987 w 7953031"/>
              <a:gd name="connsiteY9" fmla="*/ 494438 h 1147600"/>
              <a:gd name="connsiteX10" fmla="*/ 115670 w 7953031"/>
              <a:gd name="connsiteY10" fmla="*/ 550163 h 1147600"/>
              <a:gd name="connsiteX11" fmla="*/ 14192 w 7953031"/>
              <a:gd name="connsiteY11" fmla="*/ 622199 h 1147600"/>
              <a:gd name="connsiteX12" fmla="*/ 159962 w 7953031"/>
              <a:gd name="connsiteY12" fmla="*/ 675413 h 1147600"/>
              <a:gd name="connsiteX13" fmla="*/ 147262 w 7953031"/>
              <a:gd name="connsiteY13" fmla="*/ 738913 h 1147600"/>
              <a:gd name="connsiteX14" fmla="*/ 192506 w 7953031"/>
              <a:gd name="connsiteY14" fmla="*/ 769869 h 1147600"/>
              <a:gd name="connsiteX15" fmla="*/ 26248 w 7953031"/>
              <a:gd name="connsiteY15" fmla="*/ 800663 h 1147600"/>
              <a:gd name="connsiteX16" fmla="*/ 46329 w 7953031"/>
              <a:gd name="connsiteY16" fmla="*/ 917701 h 1147600"/>
              <a:gd name="connsiteX17" fmla="*/ 121396 w 7953031"/>
              <a:gd name="connsiteY17" fmla="*/ 998204 h 1147600"/>
              <a:gd name="connsiteX18" fmla="*/ 71062 w 7953031"/>
              <a:gd name="connsiteY18" fmla="*/ 1107213 h 1147600"/>
              <a:gd name="connsiteX19" fmla="*/ 104399 w 7953031"/>
              <a:gd name="connsiteY19" fmla="*/ 1122295 h 1147600"/>
              <a:gd name="connsiteX20" fmla="*/ 98166 w 7953031"/>
              <a:gd name="connsiteY20" fmla="*/ 1142773 h 1147600"/>
              <a:gd name="connsiteX21" fmla="*/ 7855212 w 7953031"/>
              <a:gd name="connsiteY21" fmla="*/ 1147600 h 1147600"/>
              <a:gd name="connsiteX22" fmla="*/ 7929105 w 7953031"/>
              <a:gd name="connsiteY22" fmla="*/ 1094513 h 1147600"/>
              <a:gd name="connsiteX23" fmla="*/ 7840205 w 7953031"/>
              <a:gd name="connsiteY23" fmla="*/ 1031013 h 1147600"/>
              <a:gd name="connsiteX24" fmla="*/ 7953031 w 7953031"/>
              <a:gd name="connsiteY24" fmla="*/ 954813 h 1147600"/>
              <a:gd name="connsiteX25" fmla="*/ 7852905 w 7953031"/>
              <a:gd name="connsiteY25" fmla="*/ 878613 h 1147600"/>
              <a:gd name="connsiteX26" fmla="*/ 7891005 w 7953031"/>
              <a:gd name="connsiteY26" fmla="*/ 802413 h 1147600"/>
              <a:gd name="connsiteX27" fmla="*/ 7852905 w 7953031"/>
              <a:gd name="connsiteY27" fmla="*/ 726213 h 1147600"/>
              <a:gd name="connsiteX28" fmla="*/ 7840205 w 7953031"/>
              <a:gd name="connsiteY28" fmla="*/ 662713 h 1147600"/>
              <a:gd name="connsiteX29" fmla="*/ 7865605 w 7953031"/>
              <a:gd name="connsiteY29" fmla="*/ 611913 h 1147600"/>
              <a:gd name="connsiteX30" fmla="*/ 7908468 w 7953031"/>
              <a:gd name="connsiteY30" fmla="*/ 536506 h 1147600"/>
              <a:gd name="connsiteX31" fmla="*/ 7854539 w 7953031"/>
              <a:gd name="connsiteY31" fmla="*/ 491394 h 1147600"/>
              <a:gd name="connsiteX32" fmla="*/ 7827505 w 7953031"/>
              <a:gd name="connsiteY32" fmla="*/ 408713 h 1147600"/>
              <a:gd name="connsiteX33" fmla="*/ 7942202 w 7953031"/>
              <a:gd name="connsiteY33" fmla="*/ 339922 h 1147600"/>
              <a:gd name="connsiteX34" fmla="*/ 7852905 w 7953031"/>
              <a:gd name="connsiteY34" fmla="*/ 269013 h 1147600"/>
              <a:gd name="connsiteX35" fmla="*/ 7865605 w 7953031"/>
              <a:gd name="connsiteY35" fmla="*/ 180113 h 1147600"/>
              <a:gd name="connsiteX36" fmla="*/ 7931073 w 7953031"/>
              <a:gd name="connsiteY36" fmla="*/ 143908 h 1147600"/>
              <a:gd name="connsiteX37" fmla="*/ 7849984 w 7953031"/>
              <a:gd name="connsiteY37" fmla="*/ 93627 h 1147600"/>
              <a:gd name="connsiteX38" fmla="*/ 7938918 w 7953031"/>
              <a:gd name="connsiteY38" fmla="*/ 0 h 1147600"/>
              <a:gd name="connsiteX39" fmla="*/ 7649312 w 7953031"/>
              <a:gd name="connsiteY39" fmla="*/ 2313 h 1147600"/>
              <a:gd name="connsiteX0" fmla="*/ 7649312 w 7953031"/>
              <a:gd name="connsiteY0" fmla="*/ 2313 h 1147600"/>
              <a:gd name="connsiteX1" fmla="*/ 239458 w 7953031"/>
              <a:gd name="connsiteY1" fmla="*/ 2313 h 1147600"/>
              <a:gd name="connsiteX2" fmla="*/ 55334 w 7953031"/>
              <a:gd name="connsiteY2" fmla="*/ 1606 h 1147600"/>
              <a:gd name="connsiteX3" fmla="*/ 32321 w 7953031"/>
              <a:gd name="connsiteY3" fmla="*/ 99292 h 1147600"/>
              <a:gd name="connsiteX4" fmla="*/ 198062 w 7953031"/>
              <a:gd name="connsiteY4" fmla="*/ 192813 h 1147600"/>
              <a:gd name="connsiteX5" fmla="*/ 134562 w 7953031"/>
              <a:gd name="connsiteY5" fmla="*/ 192813 h 1147600"/>
              <a:gd name="connsiteX6" fmla="*/ 0 w 7953031"/>
              <a:gd name="connsiteY6" fmla="*/ 297059 h 1147600"/>
              <a:gd name="connsiteX7" fmla="*/ 67633 w 7953031"/>
              <a:gd name="connsiteY7" fmla="*/ 371569 h 1147600"/>
              <a:gd name="connsiteX8" fmla="*/ 60890 w 7953031"/>
              <a:gd name="connsiteY8" fmla="*/ 433481 h 1147600"/>
              <a:gd name="connsiteX9" fmla="*/ 105987 w 7953031"/>
              <a:gd name="connsiteY9" fmla="*/ 494438 h 1147600"/>
              <a:gd name="connsiteX10" fmla="*/ 115670 w 7953031"/>
              <a:gd name="connsiteY10" fmla="*/ 550163 h 1147600"/>
              <a:gd name="connsiteX11" fmla="*/ 14192 w 7953031"/>
              <a:gd name="connsiteY11" fmla="*/ 622199 h 1147600"/>
              <a:gd name="connsiteX12" fmla="*/ 159962 w 7953031"/>
              <a:gd name="connsiteY12" fmla="*/ 675413 h 1147600"/>
              <a:gd name="connsiteX13" fmla="*/ 147262 w 7953031"/>
              <a:gd name="connsiteY13" fmla="*/ 738913 h 1147600"/>
              <a:gd name="connsiteX14" fmla="*/ 192506 w 7953031"/>
              <a:gd name="connsiteY14" fmla="*/ 769869 h 1147600"/>
              <a:gd name="connsiteX15" fmla="*/ 26248 w 7953031"/>
              <a:gd name="connsiteY15" fmla="*/ 800663 h 1147600"/>
              <a:gd name="connsiteX16" fmla="*/ 46329 w 7953031"/>
              <a:gd name="connsiteY16" fmla="*/ 917701 h 1147600"/>
              <a:gd name="connsiteX17" fmla="*/ 121396 w 7953031"/>
              <a:gd name="connsiteY17" fmla="*/ 998204 h 1147600"/>
              <a:gd name="connsiteX18" fmla="*/ 71062 w 7953031"/>
              <a:gd name="connsiteY18" fmla="*/ 1107213 h 1147600"/>
              <a:gd name="connsiteX19" fmla="*/ 104399 w 7953031"/>
              <a:gd name="connsiteY19" fmla="*/ 1122295 h 1147600"/>
              <a:gd name="connsiteX20" fmla="*/ 98166 w 7953031"/>
              <a:gd name="connsiteY20" fmla="*/ 1142773 h 1147600"/>
              <a:gd name="connsiteX21" fmla="*/ 7855212 w 7953031"/>
              <a:gd name="connsiteY21" fmla="*/ 1147600 h 1147600"/>
              <a:gd name="connsiteX22" fmla="*/ 7929105 w 7953031"/>
              <a:gd name="connsiteY22" fmla="*/ 1094513 h 1147600"/>
              <a:gd name="connsiteX23" fmla="*/ 7840205 w 7953031"/>
              <a:gd name="connsiteY23" fmla="*/ 1031013 h 1147600"/>
              <a:gd name="connsiteX24" fmla="*/ 7953031 w 7953031"/>
              <a:gd name="connsiteY24" fmla="*/ 954813 h 1147600"/>
              <a:gd name="connsiteX25" fmla="*/ 7852905 w 7953031"/>
              <a:gd name="connsiteY25" fmla="*/ 878613 h 1147600"/>
              <a:gd name="connsiteX26" fmla="*/ 7891005 w 7953031"/>
              <a:gd name="connsiteY26" fmla="*/ 802413 h 1147600"/>
              <a:gd name="connsiteX27" fmla="*/ 7852905 w 7953031"/>
              <a:gd name="connsiteY27" fmla="*/ 726213 h 1147600"/>
              <a:gd name="connsiteX28" fmla="*/ 7840205 w 7953031"/>
              <a:gd name="connsiteY28" fmla="*/ 662713 h 1147600"/>
              <a:gd name="connsiteX29" fmla="*/ 7865605 w 7953031"/>
              <a:gd name="connsiteY29" fmla="*/ 611913 h 1147600"/>
              <a:gd name="connsiteX30" fmla="*/ 7908468 w 7953031"/>
              <a:gd name="connsiteY30" fmla="*/ 536506 h 1147600"/>
              <a:gd name="connsiteX31" fmla="*/ 7854539 w 7953031"/>
              <a:gd name="connsiteY31" fmla="*/ 491394 h 1147600"/>
              <a:gd name="connsiteX32" fmla="*/ 7827505 w 7953031"/>
              <a:gd name="connsiteY32" fmla="*/ 408713 h 1147600"/>
              <a:gd name="connsiteX33" fmla="*/ 7942202 w 7953031"/>
              <a:gd name="connsiteY33" fmla="*/ 339922 h 1147600"/>
              <a:gd name="connsiteX34" fmla="*/ 7852905 w 7953031"/>
              <a:gd name="connsiteY34" fmla="*/ 269013 h 1147600"/>
              <a:gd name="connsiteX35" fmla="*/ 7865605 w 7953031"/>
              <a:gd name="connsiteY35" fmla="*/ 180113 h 1147600"/>
              <a:gd name="connsiteX36" fmla="*/ 7931073 w 7953031"/>
              <a:gd name="connsiteY36" fmla="*/ 143908 h 1147600"/>
              <a:gd name="connsiteX37" fmla="*/ 7849984 w 7953031"/>
              <a:gd name="connsiteY37" fmla="*/ 93627 h 1147600"/>
              <a:gd name="connsiteX38" fmla="*/ 7938918 w 7953031"/>
              <a:gd name="connsiteY38" fmla="*/ 0 h 1147600"/>
              <a:gd name="connsiteX39" fmla="*/ 7649312 w 7953031"/>
              <a:gd name="connsiteY39" fmla="*/ 2313 h 1147600"/>
              <a:gd name="connsiteX0" fmla="*/ 7686707 w 7990426"/>
              <a:gd name="connsiteY0" fmla="*/ 2313 h 1147600"/>
              <a:gd name="connsiteX1" fmla="*/ 276853 w 7990426"/>
              <a:gd name="connsiteY1" fmla="*/ 2313 h 1147600"/>
              <a:gd name="connsiteX2" fmla="*/ 92729 w 7990426"/>
              <a:gd name="connsiteY2" fmla="*/ 1606 h 1147600"/>
              <a:gd name="connsiteX3" fmla="*/ 69716 w 7990426"/>
              <a:gd name="connsiteY3" fmla="*/ 99292 h 1147600"/>
              <a:gd name="connsiteX4" fmla="*/ 235457 w 7990426"/>
              <a:gd name="connsiteY4" fmla="*/ 192813 h 1147600"/>
              <a:gd name="connsiteX5" fmla="*/ 0 w 7990426"/>
              <a:gd name="connsiteY5" fmla="*/ 218040 h 1147600"/>
              <a:gd name="connsiteX6" fmla="*/ 37395 w 7990426"/>
              <a:gd name="connsiteY6" fmla="*/ 297059 h 1147600"/>
              <a:gd name="connsiteX7" fmla="*/ 105028 w 7990426"/>
              <a:gd name="connsiteY7" fmla="*/ 371569 h 1147600"/>
              <a:gd name="connsiteX8" fmla="*/ 98285 w 7990426"/>
              <a:gd name="connsiteY8" fmla="*/ 433481 h 1147600"/>
              <a:gd name="connsiteX9" fmla="*/ 143382 w 7990426"/>
              <a:gd name="connsiteY9" fmla="*/ 494438 h 1147600"/>
              <a:gd name="connsiteX10" fmla="*/ 153065 w 7990426"/>
              <a:gd name="connsiteY10" fmla="*/ 550163 h 1147600"/>
              <a:gd name="connsiteX11" fmla="*/ 51587 w 7990426"/>
              <a:gd name="connsiteY11" fmla="*/ 622199 h 1147600"/>
              <a:gd name="connsiteX12" fmla="*/ 197357 w 7990426"/>
              <a:gd name="connsiteY12" fmla="*/ 675413 h 1147600"/>
              <a:gd name="connsiteX13" fmla="*/ 184657 w 7990426"/>
              <a:gd name="connsiteY13" fmla="*/ 738913 h 1147600"/>
              <a:gd name="connsiteX14" fmla="*/ 229901 w 7990426"/>
              <a:gd name="connsiteY14" fmla="*/ 769869 h 1147600"/>
              <a:gd name="connsiteX15" fmla="*/ 63643 w 7990426"/>
              <a:gd name="connsiteY15" fmla="*/ 800663 h 1147600"/>
              <a:gd name="connsiteX16" fmla="*/ 83724 w 7990426"/>
              <a:gd name="connsiteY16" fmla="*/ 917701 h 1147600"/>
              <a:gd name="connsiteX17" fmla="*/ 158791 w 7990426"/>
              <a:gd name="connsiteY17" fmla="*/ 998204 h 1147600"/>
              <a:gd name="connsiteX18" fmla="*/ 108457 w 7990426"/>
              <a:gd name="connsiteY18" fmla="*/ 1107213 h 1147600"/>
              <a:gd name="connsiteX19" fmla="*/ 141794 w 7990426"/>
              <a:gd name="connsiteY19" fmla="*/ 1122295 h 1147600"/>
              <a:gd name="connsiteX20" fmla="*/ 135561 w 7990426"/>
              <a:gd name="connsiteY20" fmla="*/ 1142773 h 1147600"/>
              <a:gd name="connsiteX21" fmla="*/ 7892607 w 7990426"/>
              <a:gd name="connsiteY21" fmla="*/ 1147600 h 1147600"/>
              <a:gd name="connsiteX22" fmla="*/ 7966500 w 7990426"/>
              <a:gd name="connsiteY22" fmla="*/ 1094513 h 1147600"/>
              <a:gd name="connsiteX23" fmla="*/ 7877600 w 7990426"/>
              <a:gd name="connsiteY23" fmla="*/ 1031013 h 1147600"/>
              <a:gd name="connsiteX24" fmla="*/ 7990426 w 7990426"/>
              <a:gd name="connsiteY24" fmla="*/ 954813 h 1147600"/>
              <a:gd name="connsiteX25" fmla="*/ 7890300 w 7990426"/>
              <a:gd name="connsiteY25" fmla="*/ 878613 h 1147600"/>
              <a:gd name="connsiteX26" fmla="*/ 7928400 w 7990426"/>
              <a:gd name="connsiteY26" fmla="*/ 802413 h 1147600"/>
              <a:gd name="connsiteX27" fmla="*/ 7890300 w 7990426"/>
              <a:gd name="connsiteY27" fmla="*/ 726213 h 1147600"/>
              <a:gd name="connsiteX28" fmla="*/ 7877600 w 7990426"/>
              <a:gd name="connsiteY28" fmla="*/ 662713 h 1147600"/>
              <a:gd name="connsiteX29" fmla="*/ 7903000 w 7990426"/>
              <a:gd name="connsiteY29" fmla="*/ 611913 h 1147600"/>
              <a:gd name="connsiteX30" fmla="*/ 7945863 w 7990426"/>
              <a:gd name="connsiteY30" fmla="*/ 536506 h 1147600"/>
              <a:gd name="connsiteX31" fmla="*/ 7891934 w 7990426"/>
              <a:gd name="connsiteY31" fmla="*/ 491394 h 1147600"/>
              <a:gd name="connsiteX32" fmla="*/ 7864900 w 7990426"/>
              <a:gd name="connsiteY32" fmla="*/ 408713 h 1147600"/>
              <a:gd name="connsiteX33" fmla="*/ 7979597 w 7990426"/>
              <a:gd name="connsiteY33" fmla="*/ 339922 h 1147600"/>
              <a:gd name="connsiteX34" fmla="*/ 7890300 w 7990426"/>
              <a:gd name="connsiteY34" fmla="*/ 269013 h 1147600"/>
              <a:gd name="connsiteX35" fmla="*/ 7903000 w 7990426"/>
              <a:gd name="connsiteY35" fmla="*/ 180113 h 1147600"/>
              <a:gd name="connsiteX36" fmla="*/ 7968468 w 7990426"/>
              <a:gd name="connsiteY36" fmla="*/ 143908 h 1147600"/>
              <a:gd name="connsiteX37" fmla="*/ 7887379 w 7990426"/>
              <a:gd name="connsiteY37" fmla="*/ 93627 h 1147600"/>
              <a:gd name="connsiteX38" fmla="*/ 7976313 w 7990426"/>
              <a:gd name="connsiteY38" fmla="*/ 0 h 1147600"/>
              <a:gd name="connsiteX39" fmla="*/ 7686707 w 7990426"/>
              <a:gd name="connsiteY39" fmla="*/ 2313 h 1147600"/>
              <a:gd name="connsiteX0" fmla="*/ 7686707 w 7990426"/>
              <a:gd name="connsiteY0" fmla="*/ 2313 h 1147600"/>
              <a:gd name="connsiteX1" fmla="*/ 276853 w 7990426"/>
              <a:gd name="connsiteY1" fmla="*/ 2313 h 1147600"/>
              <a:gd name="connsiteX2" fmla="*/ 92729 w 7990426"/>
              <a:gd name="connsiteY2" fmla="*/ 1606 h 1147600"/>
              <a:gd name="connsiteX3" fmla="*/ 69716 w 7990426"/>
              <a:gd name="connsiteY3" fmla="*/ 99292 h 1147600"/>
              <a:gd name="connsiteX4" fmla="*/ 123685 w 7990426"/>
              <a:gd name="connsiteY4" fmla="*/ 167586 h 1147600"/>
              <a:gd name="connsiteX5" fmla="*/ 0 w 7990426"/>
              <a:gd name="connsiteY5" fmla="*/ 218040 h 1147600"/>
              <a:gd name="connsiteX6" fmla="*/ 37395 w 7990426"/>
              <a:gd name="connsiteY6" fmla="*/ 297059 h 1147600"/>
              <a:gd name="connsiteX7" fmla="*/ 105028 w 7990426"/>
              <a:gd name="connsiteY7" fmla="*/ 371569 h 1147600"/>
              <a:gd name="connsiteX8" fmla="*/ 98285 w 7990426"/>
              <a:gd name="connsiteY8" fmla="*/ 433481 h 1147600"/>
              <a:gd name="connsiteX9" fmla="*/ 143382 w 7990426"/>
              <a:gd name="connsiteY9" fmla="*/ 494438 h 1147600"/>
              <a:gd name="connsiteX10" fmla="*/ 153065 w 7990426"/>
              <a:gd name="connsiteY10" fmla="*/ 550163 h 1147600"/>
              <a:gd name="connsiteX11" fmla="*/ 51587 w 7990426"/>
              <a:gd name="connsiteY11" fmla="*/ 622199 h 1147600"/>
              <a:gd name="connsiteX12" fmla="*/ 197357 w 7990426"/>
              <a:gd name="connsiteY12" fmla="*/ 675413 h 1147600"/>
              <a:gd name="connsiteX13" fmla="*/ 184657 w 7990426"/>
              <a:gd name="connsiteY13" fmla="*/ 738913 h 1147600"/>
              <a:gd name="connsiteX14" fmla="*/ 229901 w 7990426"/>
              <a:gd name="connsiteY14" fmla="*/ 769869 h 1147600"/>
              <a:gd name="connsiteX15" fmla="*/ 63643 w 7990426"/>
              <a:gd name="connsiteY15" fmla="*/ 800663 h 1147600"/>
              <a:gd name="connsiteX16" fmla="*/ 83724 w 7990426"/>
              <a:gd name="connsiteY16" fmla="*/ 917701 h 1147600"/>
              <a:gd name="connsiteX17" fmla="*/ 158791 w 7990426"/>
              <a:gd name="connsiteY17" fmla="*/ 998204 h 1147600"/>
              <a:gd name="connsiteX18" fmla="*/ 108457 w 7990426"/>
              <a:gd name="connsiteY18" fmla="*/ 1107213 h 1147600"/>
              <a:gd name="connsiteX19" fmla="*/ 141794 w 7990426"/>
              <a:gd name="connsiteY19" fmla="*/ 1122295 h 1147600"/>
              <a:gd name="connsiteX20" fmla="*/ 135561 w 7990426"/>
              <a:gd name="connsiteY20" fmla="*/ 1142773 h 1147600"/>
              <a:gd name="connsiteX21" fmla="*/ 7892607 w 7990426"/>
              <a:gd name="connsiteY21" fmla="*/ 1147600 h 1147600"/>
              <a:gd name="connsiteX22" fmla="*/ 7966500 w 7990426"/>
              <a:gd name="connsiteY22" fmla="*/ 1094513 h 1147600"/>
              <a:gd name="connsiteX23" fmla="*/ 7877600 w 7990426"/>
              <a:gd name="connsiteY23" fmla="*/ 1031013 h 1147600"/>
              <a:gd name="connsiteX24" fmla="*/ 7990426 w 7990426"/>
              <a:gd name="connsiteY24" fmla="*/ 954813 h 1147600"/>
              <a:gd name="connsiteX25" fmla="*/ 7890300 w 7990426"/>
              <a:gd name="connsiteY25" fmla="*/ 878613 h 1147600"/>
              <a:gd name="connsiteX26" fmla="*/ 7928400 w 7990426"/>
              <a:gd name="connsiteY26" fmla="*/ 802413 h 1147600"/>
              <a:gd name="connsiteX27" fmla="*/ 7890300 w 7990426"/>
              <a:gd name="connsiteY27" fmla="*/ 726213 h 1147600"/>
              <a:gd name="connsiteX28" fmla="*/ 7877600 w 7990426"/>
              <a:gd name="connsiteY28" fmla="*/ 662713 h 1147600"/>
              <a:gd name="connsiteX29" fmla="*/ 7903000 w 7990426"/>
              <a:gd name="connsiteY29" fmla="*/ 611913 h 1147600"/>
              <a:gd name="connsiteX30" fmla="*/ 7945863 w 7990426"/>
              <a:gd name="connsiteY30" fmla="*/ 536506 h 1147600"/>
              <a:gd name="connsiteX31" fmla="*/ 7891934 w 7990426"/>
              <a:gd name="connsiteY31" fmla="*/ 491394 h 1147600"/>
              <a:gd name="connsiteX32" fmla="*/ 7864900 w 7990426"/>
              <a:gd name="connsiteY32" fmla="*/ 408713 h 1147600"/>
              <a:gd name="connsiteX33" fmla="*/ 7979597 w 7990426"/>
              <a:gd name="connsiteY33" fmla="*/ 339922 h 1147600"/>
              <a:gd name="connsiteX34" fmla="*/ 7890300 w 7990426"/>
              <a:gd name="connsiteY34" fmla="*/ 269013 h 1147600"/>
              <a:gd name="connsiteX35" fmla="*/ 7903000 w 7990426"/>
              <a:gd name="connsiteY35" fmla="*/ 180113 h 1147600"/>
              <a:gd name="connsiteX36" fmla="*/ 7968468 w 7990426"/>
              <a:gd name="connsiteY36" fmla="*/ 143908 h 1147600"/>
              <a:gd name="connsiteX37" fmla="*/ 7887379 w 7990426"/>
              <a:gd name="connsiteY37" fmla="*/ 93627 h 1147600"/>
              <a:gd name="connsiteX38" fmla="*/ 7976313 w 7990426"/>
              <a:gd name="connsiteY38" fmla="*/ 0 h 1147600"/>
              <a:gd name="connsiteX39" fmla="*/ 7686707 w 7990426"/>
              <a:gd name="connsiteY39" fmla="*/ 2313 h 1147600"/>
              <a:gd name="connsiteX0" fmla="*/ 7649312 w 7953031"/>
              <a:gd name="connsiteY0" fmla="*/ 2313 h 1147600"/>
              <a:gd name="connsiteX1" fmla="*/ 239458 w 7953031"/>
              <a:gd name="connsiteY1" fmla="*/ 2313 h 1147600"/>
              <a:gd name="connsiteX2" fmla="*/ 55334 w 7953031"/>
              <a:gd name="connsiteY2" fmla="*/ 1606 h 1147600"/>
              <a:gd name="connsiteX3" fmla="*/ 32321 w 7953031"/>
              <a:gd name="connsiteY3" fmla="*/ 99292 h 1147600"/>
              <a:gd name="connsiteX4" fmla="*/ 86290 w 7953031"/>
              <a:gd name="connsiteY4" fmla="*/ 167586 h 1147600"/>
              <a:gd name="connsiteX5" fmla="*/ 14192 w 7953031"/>
              <a:gd name="connsiteY5" fmla="*/ 233176 h 1147600"/>
              <a:gd name="connsiteX6" fmla="*/ 0 w 7953031"/>
              <a:gd name="connsiteY6" fmla="*/ 297059 h 1147600"/>
              <a:gd name="connsiteX7" fmla="*/ 67633 w 7953031"/>
              <a:gd name="connsiteY7" fmla="*/ 371569 h 1147600"/>
              <a:gd name="connsiteX8" fmla="*/ 60890 w 7953031"/>
              <a:gd name="connsiteY8" fmla="*/ 433481 h 1147600"/>
              <a:gd name="connsiteX9" fmla="*/ 105987 w 7953031"/>
              <a:gd name="connsiteY9" fmla="*/ 494438 h 1147600"/>
              <a:gd name="connsiteX10" fmla="*/ 115670 w 7953031"/>
              <a:gd name="connsiteY10" fmla="*/ 550163 h 1147600"/>
              <a:gd name="connsiteX11" fmla="*/ 14192 w 7953031"/>
              <a:gd name="connsiteY11" fmla="*/ 622199 h 1147600"/>
              <a:gd name="connsiteX12" fmla="*/ 159962 w 7953031"/>
              <a:gd name="connsiteY12" fmla="*/ 675413 h 1147600"/>
              <a:gd name="connsiteX13" fmla="*/ 147262 w 7953031"/>
              <a:gd name="connsiteY13" fmla="*/ 738913 h 1147600"/>
              <a:gd name="connsiteX14" fmla="*/ 192506 w 7953031"/>
              <a:gd name="connsiteY14" fmla="*/ 769869 h 1147600"/>
              <a:gd name="connsiteX15" fmla="*/ 26248 w 7953031"/>
              <a:gd name="connsiteY15" fmla="*/ 800663 h 1147600"/>
              <a:gd name="connsiteX16" fmla="*/ 46329 w 7953031"/>
              <a:gd name="connsiteY16" fmla="*/ 917701 h 1147600"/>
              <a:gd name="connsiteX17" fmla="*/ 121396 w 7953031"/>
              <a:gd name="connsiteY17" fmla="*/ 998204 h 1147600"/>
              <a:gd name="connsiteX18" fmla="*/ 71062 w 7953031"/>
              <a:gd name="connsiteY18" fmla="*/ 1107213 h 1147600"/>
              <a:gd name="connsiteX19" fmla="*/ 104399 w 7953031"/>
              <a:gd name="connsiteY19" fmla="*/ 1122295 h 1147600"/>
              <a:gd name="connsiteX20" fmla="*/ 98166 w 7953031"/>
              <a:gd name="connsiteY20" fmla="*/ 1142773 h 1147600"/>
              <a:gd name="connsiteX21" fmla="*/ 7855212 w 7953031"/>
              <a:gd name="connsiteY21" fmla="*/ 1147600 h 1147600"/>
              <a:gd name="connsiteX22" fmla="*/ 7929105 w 7953031"/>
              <a:gd name="connsiteY22" fmla="*/ 1094513 h 1147600"/>
              <a:gd name="connsiteX23" fmla="*/ 7840205 w 7953031"/>
              <a:gd name="connsiteY23" fmla="*/ 1031013 h 1147600"/>
              <a:gd name="connsiteX24" fmla="*/ 7953031 w 7953031"/>
              <a:gd name="connsiteY24" fmla="*/ 954813 h 1147600"/>
              <a:gd name="connsiteX25" fmla="*/ 7852905 w 7953031"/>
              <a:gd name="connsiteY25" fmla="*/ 878613 h 1147600"/>
              <a:gd name="connsiteX26" fmla="*/ 7891005 w 7953031"/>
              <a:gd name="connsiteY26" fmla="*/ 802413 h 1147600"/>
              <a:gd name="connsiteX27" fmla="*/ 7852905 w 7953031"/>
              <a:gd name="connsiteY27" fmla="*/ 726213 h 1147600"/>
              <a:gd name="connsiteX28" fmla="*/ 7840205 w 7953031"/>
              <a:gd name="connsiteY28" fmla="*/ 662713 h 1147600"/>
              <a:gd name="connsiteX29" fmla="*/ 7865605 w 7953031"/>
              <a:gd name="connsiteY29" fmla="*/ 611913 h 1147600"/>
              <a:gd name="connsiteX30" fmla="*/ 7908468 w 7953031"/>
              <a:gd name="connsiteY30" fmla="*/ 536506 h 1147600"/>
              <a:gd name="connsiteX31" fmla="*/ 7854539 w 7953031"/>
              <a:gd name="connsiteY31" fmla="*/ 491394 h 1147600"/>
              <a:gd name="connsiteX32" fmla="*/ 7827505 w 7953031"/>
              <a:gd name="connsiteY32" fmla="*/ 408713 h 1147600"/>
              <a:gd name="connsiteX33" fmla="*/ 7942202 w 7953031"/>
              <a:gd name="connsiteY33" fmla="*/ 339922 h 1147600"/>
              <a:gd name="connsiteX34" fmla="*/ 7852905 w 7953031"/>
              <a:gd name="connsiteY34" fmla="*/ 269013 h 1147600"/>
              <a:gd name="connsiteX35" fmla="*/ 7865605 w 7953031"/>
              <a:gd name="connsiteY35" fmla="*/ 180113 h 1147600"/>
              <a:gd name="connsiteX36" fmla="*/ 7931073 w 7953031"/>
              <a:gd name="connsiteY36" fmla="*/ 143908 h 1147600"/>
              <a:gd name="connsiteX37" fmla="*/ 7849984 w 7953031"/>
              <a:gd name="connsiteY37" fmla="*/ 93627 h 1147600"/>
              <a:gd name="connsiteX38" fmla="*/ 7938918 w 7953031"/>
              <a:gd name="connsiteY38" fmla="*/ 0 h 1147600"/>
              <a:gd name="connsiteX39" fmla="*/ 7649312 w 7953031"/>
              <a:gd name="connsiteY39" fmla="*/ 2313 h 1147600"/>
              <a:gd name="connsiteX0" fmla="*/ 7688404 w 7992123"/>
              <a:gd name="connsiteY0" fmla="*/ 2313 h 1147600"/>
              <a:gd name="connsiteX1" fmla="*/ 278550 w 7992123"/>
              <a:gd name="connsiteY1" fmla="*/ 2313 h 1147600"/>
              <a:gd name="connsiteX2" fmla="*/ 94426 w 7992123"/>
              <a:gd name="connsiteY2" fmla="*/ 1606 h 1147600"/>
              <a:gd name="connsiteX3" fmla="*/ 71413 w 7992123"/>
              <a:gd name="connsiteY3" fmla="*/ 99292 h 1147600"/>
              <a:gd name="connsiteX4" fmla="*/ 125382 w 7992123"/>
              <a:gd name="connsiteY4" fmla="*/ 167586 h 1147600"/>
              <a:gd name="connsiteX5" fmla="*/ 53284 w 7992123"/>
              <a:gd name="connsiteY5" fmla="*/ 233176 h 1147600"/>
              <a:gd name="connsiteX6" fmla="*/ 39092 w 7992123"/>
              <a:gd name="connsiteY6" fmla="*/ 297059 h 1147600"/>
              <a:gd name="connsiteX7" fmla="*/ 106725 w 7992123"/>
              <a:gd name="connsiteY7" fmla="*/ 371569 h 1147600"/>
              <a:gd name="connsiteX8" fmla="*/ 99982 w 7992123"/>
              <a:gd name="connsiteY8" fmla="*/ 433481 h 1147600"/>
              <a:gd name="connsiteX9" fmla="*/ 145079 w 7992123"/>
              <a:gd name="connsiteY9" fmla="*/ 494438 h 1147600"/>
              <a:gd name="connsiteX10" fmla="*/ 0 w 7992123"/>
              <a:gd name="connsiteY10" fmla="*/ 532504 h 1147600"/>
              <a:gd name="connsiteX11" fmla="*/ 53284 w 7992123"/>
              <a:gd name="connsiteY11" fmla="*/ 622199 h 1147600"/>
              <a:gd name="connsiteX12" fmla="*/ 199054 w 7992123"/>
              <a:gd name="connsiteY12" fmla="*/ 675413 h 1147600"/>
              <a:gd name="connsiteX13" fmla="*/ 186354 w 7992123"/>
              <a:gd name="connsiteY13" fmla="*/ 738913 h 1147600"/>
              <a:gd name="connsiteX14" fmla="*/ 231598 w 7992123"/>
              <a:gd name="connsiteY14" fmla="*/ 769869 h 1147600"/>
              <a:gd name="connsiteX15" fmla="*/ 65340 w 7992123"/>
              <a:gd name="connsiteY15" fmla="*/ 800663 h 1147600"/>
              <a:gd name="connsiteX16" fmla="*/ 85421 w 7992123"/>
              <a:gd name="connsiteY16" fmla="*/ 917701 h 1147600"/>
              <a:gd name="connsiteX17" fmla="*/ 160488 w 7992123"/>
              <a:gd name="connsiteY17" fmla="*/ 998204 h 1147600"/>
              <a:gd name="connsiteX18" fmla="*/ 110154 w 7992123"/>
              <a:gd name="connsiteY18" fmla="*/ 1107213 h 1147600"/>
              <a:gd name="connsiteX19" fmla="*/ 143491 w 7992123"/>
              <a:gd name="connsiteY19" fmla="*/ 1122295 h 1147600"/>
              <a:gd name="connsiteX20" fmla="*/ 137258 w 7992123"/>
              <a:gd name="connsiteY20" fmla="*/ 1142773 h 1147600"/>
              <a:gd name="connsiteX21" fmla="*/ 7894304 w 7992123"/>
              <a:gd name="connsiteY21" fmla="*/ 1147600 h 1147600"/>
              <a:gd name="connsiteX22" fmla="*/ 7968197 w 7992123"/>
              <a:gd name="connsiteY22" fmla="*/ 1094513 h 1147600"/>
              <a:gd name="connsiteX23" fmla="*/ 7879297 w 7992123"/>
              <a:gd name="connsiteY23" fmla="*/ 1031013 h 1147600"/>
              <a:gd name="connsiteX24" fmla="*/ 7992123 w 7992123"/>
              <a:gd name="connsiteY24" fmla="*/ 954813 h 1147600"/>
              <a:gd name="connsiteX25" fmla="*/ 7891997 w 7992123"/>
              <a:gd name="connsiteY25" fmla="*/ 878613 h 1147600"/>
              <a:gd name="connsiteX26" fmla="*/ 7930097 w 7992123"/>
              <a:gd name="connsiteY26" fmla="*/ 802413 h 1147600"/>
              <a:gd name="connsiteX27" fmla="*/ 7891997 w 7992123"/>
              <a:gd name="connsiteY27" fmla="*/ 726213 h 1147600"/>
              <a:gd name="connsiteX28" fmla="*/ 7879297 w 7992123"/>
              <a:gd name="connsiteY28" fmla="*/ 662713 h 1147600"/>
              <a:gd name="connsiteX29" fmla="*/ 7904697 w 7992123"/>
              <a:gd name="connsiteY29" fmla="*/ 611913 h 1147600"/>
              <a:gd name="connsiteX30" fmla="*/ 7947560 w 7992123"/>
              <a:gd name="connsiteY30" fmla="*/ 536506 h 1147600"/>
              <a:gd name="connsiteX31" fmla="*/ 7893631 w 7992123"/>
              <a:gd name="connsiteY31" fmla="*/ 491394 h 1147600"/>
              <a:gd name="connsiteX32" fmla="*/ 7866597 w 7992123"/>
              <a:gd name="connsiteY32" fmla="*/ 408713 h 1147600"/>
              <a:gd name="connsiteX33" fmla="*/ 7981294 w 7992123"/>
              <a:gd name="connsiteY33" fmla="*/ 339922 h 1147600"/>
              <a:gd name="connsiteX34" fmla="*/ 7891997 w 7992123"/>
              <a:gd name="connsiteY34" fmla="*/ 269013 h 1147600"/>
              <a:gd name="connsiteX35" fmla="*/ 7904697 w 7992123"/>
              <a:gd name="connsiteY35" fmla="*/ 180113 h 1147600"/>
              <a:gd name="connsiteX36" fmla="*/ 7970165 w 7992123"/>
              <a:gd name="connsiteY36" fmla="*/ 143908 h 1147600"/>
              <a:gd name="connsiteX37" fmla="*/ 7889076 w 7992123"/>
              <a:gd name="connsiteY37" fmla="*/ 93627 h 1147600"/>
              <a:gd name="connsiteX38" fmla="*/ 7978010 w 7992123"/>
              <a:gd name="connsiteY38" fmla="*/ 0 h 1147600"/>
              <a:gd name="connsiteX39" fmla="*/ 7688404 w 7992123"/>
              <a:gd name="connsiteY39" fmla="*/ 2313 h 1147600"/>
              <a:gd name="connsiteX0" fmla="*/ 7688404 w 7992123"/>
              <a:gd name="connsiteY0" fmla="*/ 2313 h 1147600"/>
              <a:gd name="connsiteX1" fmla="*/ 278550 w 7992123"/>
              <a:gd name="connsiteY1" fmla="*/ 2313 h 1147600"/>
              <a:gd name="connsiteX2" fmla="*/ 94426 w 7992123"/>
              <a:gd name="connsiteY2" fmla="*/ 1606 h 1147600"/>
              <a:gd name="connsiteX3" fmla="*/ 71413 w 7992123"/>
              <a:gd name="connsiteY3" fmla="*/ 99292 h 1147600"/>
              <a:gd name="connsiteX4" fmla="*/ 125382 w 7992123"/>
              <a:gd name="connsiteY4" fmla="*/ 167586 h 1147600"/>
              <a:gd name="connsiteX5" fmla="*/ 53284 w 7992123"/>
              <a:gd name="connsiteY5" fmla="*/ 233176 h 1147600"/>
              <a:gd name="connsiteX6" fmla="*/ 39092 w 7992123"/>
              <a:gd name="connsiteY6" fmla="*/ 297059 h 1147600"/>
              <a:gd name="connsiteX7" fmla="*/ 106725 w 7992123"/>
              <a:gd name="connsiteY7" fmla="*/ 371569 h 1147600"/>
              <a:gd name="connsiteX8" fmla="*/ 99982 w 7992123"/>
              <a:gd name="connsiteY8" fmla="*/ 433481 h 1147600"/>
              <a:gd name="connsiteX9" fmla="*/ 119286 w 7992123"/>
              <a:gd name="connsiteY9" fmla="*/ 464166 h 1147600"/>
              <a:gd name="connsiteX10" fmla="*/ 0 w 7992123"/>
              <a:gd name="connsiteY10" fmla="*/ 532504 h 1147600"/>
              <a:gd name="connsiteX11" fmla="*/ 53284 w 7992123"/>
              <a:gd name="connsiteY11" fmla="*/ 622199 h 1147600"/>
              <a:gd name="connsiteX12" fmla="*/ 199054 w 7992123"/>
              <a:gd name="connsiteY12" fmla="*/ 675413 h 1147600"/>
              <a:gd name="connsiteX13" fmla="*/ 186354 w 7992123"/>
              <a:gd name="connsiteY13" fmla="*/ 738913 h 1147600"/>
              <a:gd name="connsiteX14" fmla="*/ 231598 w 7992123"/>
              <a:gd name="connsiteY14" fmla="*/ 769869 h 1147600"/>
              <a:gd name="connsiteX15" fmla="*/ 65340 w 7992123"/>
              <a:gd name="connsiteY15" fmla="*/ 800663 h 1147600"/>
              <a:gd name="connsiteX16" fmla="*/ 85421 w 7992123"/>
              <a:gd name="connsiteY16" fmla="*/ 917701 h 1147600"/>
              <a:gd name="connsiteX17" fmla="*/ 160488 w 7992123"/>
              <a:gd name="connsiteY17" fmla="*/ 998204 h 1147600"/>
              <a:gd name="connsiteX18" fmla="*/ 110154 w 7992123"/>
              <a:gd name="connsiteY18" fmla="*/ 1107213 h 1147600"/>
              <a:gd name="connsiteX19" fmla="*/ 143491 w 7992123"/>
              <a:gd name="connsiteY19" fmla="*/ 1122295 h 1147600"/>
              <a:gd name="connsiteX20" fmla="*/ 137258 w 7992123"/>
              <a:gd name="connsiteY20" fmla="*/ 1142773 h 1147600"/>
              <a:gd name="connsiteX21" fmla="*/ 7894304 w 7992123"/>
              <a:gd name="connsiteY21" fmla="*/ 1147600 h 1147600"/>
              <a:gd name="connsiteX22" fmla="*/ 7968197 w 7992123"/>
              <a:gd name="connsiteY22" fmla="*/ 1094513 h 1147600"/>
              <a:gd name="connsiteX23" fmla="*/ 7879297 w 7992123"/>
              <a:gd name="connsiteY23" fmla="*/ 1031013 h 1147600"/>
              <a:gd name="connsiteX24" fmla="*/ 7992123 w 7992123"/>
              <a:gd name="connsiteY24" fmla="*/ 954813 h 1147600"/>
              <a:gd name="connsiteX25" fmla="*/ 7891997 w 7992123"/>
              <a:gd name="connsiteY25" fmla="*/ 878613 h 1147600"/>
              <a:gd name="connsiteX26" fmla="*/ 7930097 w 7992123"/>
              <a:gd name="connsiteY26" fmla="*/ 802413 h 1147600"/>
              <a:gd name="connsiteX27" fmla="*/ 7891997 w 7992123"/>
              <a:gd name="connsiteY27" fmla="*/ 726213 h 1147600"/>
              <a:gd name="connsiteX28" fmla="*/ 7879297 w 7992123"/>
              <a:gd name="connsiteY28" fmla="*/ 662713 h 1147600"/>
              <a:gd name="connsiteX29" fmla="*/ 7904697 w 7992123"/>
              <a:gd name="connsiteY29" fmla="*/ 611913 h 1147600"/>
              <a:gd name="connsiteX30" fmla="*/ 7947560 w 7992123"/>
              <a:gd name="connsiteY30" fmla="*/ 536506 h 1147600"/>
              <a:gd name="connsiteX31" fmla="*/ 7893631 w 7992123"/>
              <a:gd name="connsiteY31" fmla="*/ 491394 h 1147600"/>
              <a:gd name="connsiteX32" fmla="*/ 7866597 w 7992123"/>
              <a:gd name="connsiteY32" fmla="*/ 408713 h 1147600"/>
              <a:gd name="connsiteX33" fmla="*/ 7981294 w 7992123"/>
              <a:gd name="connsiteY33" fmla="*/ 339922 h 1147600"/>
              <a:gd name="connsiteX34" fmla="*/ 7891997 w 7992123"/>
              <a:gd name="connsiteY34" fmla="*/ 269013 h 1147600"/>
              <a:gd name="connsiteX35" fmla="*/ 7904697 w 7992123"/>
              <a:gd name="connsiteY35" fmla="*/ 180113 h 1147600"/>
              <a:gd name="connsiteX36" fmla="*/ 7970165 w 7992123"/>
              <a:gd name="connsiteY36" fmla="*/ 143908 h 1147600"/>
              <a:gd name="connsiteX37" fmla="*/ 7889076 w 7992123"/>
              <a:gd name="connsiteY37" fmla="*/ 93627 h 1147600"/>
              <a:gd name="connsiteX38" fmla="*/ 7978010 w 7992123"/>
              <a:gd name="connsiteY38" fmla="*/ 0 h 1147600"/>
              <a:gd name="connsiteX39" fmla="*/ 7688404 w 7992123"/>
              <a:gd name="connsiteY39" fmla="*/ 2313 h 1147600"/>
              <a:gd name="connsiteX0" fmla="*/ 7688404 w 7992123"/>
              <a:gd name="connsiteY0" fmla="*/ 2313 h 1147600"/>
              <a:gd name="connsiteX1" fmla="*/ 278550 w 7992123"/>
              <a:gd name="connsiteY1" fmla="*/ 2313 h 1147600"/>
              <a:gd name="connsiteX2" fmla="*/ 94426 w 7992123"/>
              <a:gd name="connsiteY2" fmla="*/ 1606 h 1147600"/>
              <a:gd name="connsiteX3" fmla="*/ 71413 w 7992123"/>
              <a:gd name="connsiteY3" fmla="*/ 99292 h 1147600"/>
              <a:gd name="connsiteX4" fmla="*/ 125382 w 7992123"/>
              <a:gd name="connsiteY4" fmla="*/ 167586 h 1147600"/>
              <a:gd name="connsiteX5" fmla="*/ 53284 w 7992123"/>
              <a:gd name="connsiteY5" fmla="*/ 233176 h 1147600"/>
              <a:gd name="connsiteX6" fmla="*/ 39092 w 7992123"/>
              <a:gd name="connsiteY6" fmla="*/ 297059 h 1147600"/>
              <a:gd name="connsiteX7" fmla="*/ 106725 w 7992123"/>
              <a:gd name="connsiteY7" fmla="*/ 371569 h 1147600"/>
              <a:gd name="connsiteX8" fmla="*/ 99982 w 7992123"/>
              <a:gd name="connsiteY8" fmla="*/ 433481 h 1147600"/>
              <a:gd name="connsiteX9" fmla="*/ 119286 w 7992123"/>
              <a:gd name="connsiteY9" fmla="*/ 464166 h 1147600"/>
              <a:gd name="connsiteX10" fmla="*/ 0 w 7992123"/>
              <a:gd name="connsiteY10" fmla="*/ 532504 h 1147600"/>
              <a:gd name="connsiteX11" fmla="*/ 53284 w 7992123"/>
              <a:gd name="connsiteY11" fmla="*/ 622199 h 1147600"/>
              <a:gd name="connsiteX12" fmla="*/ 199054 w 7992123"/>
              <a:gd name="connsiteY12" fmla="*/ 675413 h 1147600"/>
              <a:gd name="connsiteX13" fmla="*/ 40190 w 7992123"/>
              <a:gd name="connsiteY13" fmla="*/ 721254 h 1147600"/>
              <a:gd name="connsiteX14" fmla="*/ 231598 w 7992123"/>
              <a:gd name="connsiteY14" fmla="*/ 769869 h 1147600"/>
              <a:gd name="connsiteX15" fmla="*/ 65340 w 7992123"/>
              <a:gd name="connsiteY15" fmla="*/ 800663 h 1147600"/>
              <a:gd name="connsiteX16" fmla="*/ 85421 w 7992123"/>
              <a:gd name="connsiteY16" fmla="*/ 917701 h 1147600"/>
              <a:gd name="connsiteX17" fmla="*/ 160488 w 7992123"/>
              <a:gd name="connsiteY17" fmla="*/ 998204 h 1147600"/>
              <a:gd name="connsiteX18" fmla="*/ 110154 w 7992123"/>
              <a:gd name="connsiteY18" fmla="*/ 1107213 h 1147600"/>
              <a:gd name="connsiteX19" fmla="*/ 143491 w 7992123"/>
              <a:gd name="connsiteY19" fmla="*/ 1122295 h 1147600"/>
              <a:gd name="connsiteX20" fmla="*/ 137258 w 7992123"/>
              <a:gd name="connsiteY20" fmla="*/ 1142773 h 1147600"/>
              <a:gd name="connsiteX21" fmla="*/ 7894304 w 7992123"/>
              <a:gd name="connsiteY21" fmla="*/ 1147600 h 1147600"/>
              <a:gd name="connsiteX22" fmla="*/ 7968197 w 7992123"/>
              <a:gd name="connsiteY22" fmla="*/ 1094513 h 1147600"/>
              <a:gd name="connsiteX23" fmla="*/ 7879297 w 7992123"/>
              <a:gd name="connsiteY23" fmla="*/ 1031013 h 1147600"/>
              <a:gd name="connsiteX24" fmla="*/ 7992123 w 7992123"/>
              <a:gd name="connsiteY24" fmla="*/ 954813 h 1147600"/>
              <a:gd name="connsiteX25" fmla="*/ 7891997 w 7992123"/>
              <a:gd name="connsiteY25" fmla="*/ 878613 h 1147600"/>
              <a:gd name="connsiteX26" fmla="*/ 7930097 w 7992123"/>
              <a:gd name="connsiteY26" fmla="*/ 802413 h 1147600"/>
              <a:gd name="connsiteX27" fmla="*/ 7891997 w 7992123"/>
              <a:gd name="connsiteY27" fmla="*/ 726213 h 1147600"/>
              <a:gd name="connsiteX28" fmla="*/ 7879297 w 7992123"/>
              <a:gd name="connsiteY28" fmla="*/ 662713 h 1147600"/>
              <a:gd name="connsiteX29" fmla="*/ 7904697 w 7992123"/>
              <a:gd name="connsiteY29" fmla="*/ 611913 h 1147600"/>
              <a:gd name="connsiteX30" fmla="*/ 7947560 w 7992123"/>
              <a:gd name="connsiteY30" fmla="*/ 536506 h 1147600"/>
              <a:gd name="connsiteX31" fmla="*/ 7893631 w 7992123"/>
              <a:gd name="connsiteY31" fmla="*/ 491394 h 1147600"/>
              <a:gd name="connsiteX32" fmla="*/ 7866597 w 7992123"/>
              <a:gd name="connsiteY32" fmla="*/ 408713 h 1147600"/>
              <a:gd name="connsiteX33" fmla="*/ 7981294 w 7992123"/>
              <a:gd name="connsiteY33" fmla="*/ 339922 h 1147600"/>
              <a:gd name="connsiteX34" fmla="*/ 7891997 w 7992123"/>
              <a:gd name="connsiteY34" fmla="*/ 269013 h 1147600"/>
              <a:gd name="connsiteX35" fmla="*/ 7904697 w 7992123"/>
              <a:gd name="connsiteY35" fmla="*/ 180113 h 1147600"/>
              <a:gd name="connsiteX36" fmla="*/ 7970165 w 7992123"/>
              <a:gd name="connsiteY36" fmla="*/ 143908 h 1147600"/>
              <a:gd name="connsiteX37" fmla="*/ 7889076 w 7992123"/>
              <a:gd name="connsiteY37" fmla="*/ 93627 h 1147600"/>
              <a:gd name="connsiteX38" fmla="*/ 7978010 w 7992123"/>
              <a:gd name="connsiteY38" fmla="*/ 0 h 1147600"/>
              <a:gd name="connsiteX39" fmla="*/ 7688404 w 7992123"/>
              <a:gd name="connsiteY39" fmla="*/ 2313 h 1147600"/>
              <a:gd name="connsiteX0" fmla="*/ 7688404 w 7992123"/>
              <a:gd name="connsiteY0" fmla="*/ 2313 h 1147600"/>
              <a:gd name="connsiteX1" fmla="*/ 278550 w 7992123"/>
              <a:gd name="connsiteY1" fmla="*/ 2313 h 1147600"/>
              <a:gd name="connsiteX2" fmla="*/ 94426 w 7992123"/>
              <a:gd name="connsiteY2" fmla="*/ 1606 h 1147600"/>
              <a:gd name="connsiteX3" fmla="*/ 71413 w 7992123"/>
              <a:gd name="connsiteY3" fmla="*/ 99292 h 1147600"/>
              <a:gd name="connsiteX4" fmla="*/ 125382 w 7992123"/>
              <a:gd name="connsiteY4" fmla="*/ 167586 h 1147600"/>
              <a:gd name="connsiteX5" fmla="*/ 53284 w 7992123"/>
              <a:gd name="connsiteY5" fmla="*/ 233176 h 1147600"/>
              <a:gd name="connsiteX6" fmla="*/ 39092 w 7992123"/>
              <a:gd name="connsiteY6" fmla="*/ 297059 h 1147600"/>
              <a:gd name="connsiteX7" fmla="*/ 106725 w 7992123"/>
              <a:gd name="connsiteY7" fmla="*/ 371569 h 1147600"/>
              <a:gd name="connsiteX8" fmla="*/ 99982 w 7992123"/>
              <a:gd name="connsiteY8" fmla="*/ 433481 h 1147600"/>
              <a:gd name="connsiteX9" fmla="*/ 119286 w 7992123"/>
              <a:gd name="connsiteY9" fmla="*/ 464166 h 1147600"/>
              <a:gd name="connsiteX10" fmla="*/ 0 w 7992123"/>
              <a:gd name="connsiteY10" fmla="*/ 532504 h 1147600"/>
              <a:gd name="connsiteX11" fmla="*/ 53284 w 7992123"/>
              <a:gd name="connsiteY11" fmla="*/ 622199 h 1147600"/>
              <a:gd name="connsiteX12" fmla="*/ 78684 w 7992123"/>
              <a:gd name="connsiteY12" fmla="*/ 665322 h 1147600"/>
              <a:gd name="connsiteX13" fmla="*/ 40190 w 7992123"/>
              <a:gd name="connsiteY13" fmla="*/ 721254 h 1147600"/>
              <a:gd name="connsiteX14" fmla="*/ 231598 w 7992123"/>
              <a:gd name="connsiteY14" fmla="*/ 769869 h 1147600"/>
              <a:gd name="connsiteX15" fmla="*/ 65340 w 7992123"/>
              <a:gd name="connsiteY15" fmla="*/ 800663 h 1147600"/>
              <a:gd name="connsiteX16" fmla="*/ 85421 w 7992123"/>
              <a:gd name="connsiteY16" fmla="*/ 917701 h 1147600"/>
              <a:gd name="connsiteX17" fmla="*/ 160488 w 7992123"/>
              <a:gd name="connsiteY17" fmla="*/ 998204 h 1147600"/>
              <a:gd name="connsiteX18" fmla="*/ 110154 w 7992123"/>
              <a:gd name="connsiteY18" fmla="*/ 1107213 h 1147600"/>
              <a:gd name="connsiteX19" fmla="*/ 143491 w 7992123"/>
              <a:gd name="connsiteY19" fmla="*/ 1122295 h 1147600"/>
              <a:gd name="connsiteX20" fmla="*/ 137258 w 7992123"/>
              <a:gd name="connsiteY20" fmla="*/ 1142773 h 1147600"/>
              <a:gd name="connsiteX21" fmla="*/ 7894304 w 7992123"/>
              <a:gd name="connsiteY21" fmla="*/ 1147600 h 1147600"/>
              <a:gd name="connsiteX22" fmla="*/ 7968197 w 7992123"/>
              <a:gd name="connsiteY22" fmla="*/ 1094513 h 1147600"/>
              <a:gd name="connsiteX23" fmla="*/ 7879297 w 7992123"/>
              <a:gd name="connsiteY23" fmla="*/ 1031013 h 1147600"/>
              <a:gd name="connsiteX24" fmla="*/ 7992123 w 7992123"/>
              <a:gd name="connsiteY24" fmla="*/ 954813 h 1147600"/>
              <a:gd name="connsiteX25" fmla="*/ 7891997 w 7992123"/>
              <a:gd name="connsiteY25" fmla="*/ 878613 h 1147600"/>
              <a:gd name="connsiteX26" fmla="*/ 7930097 w 7992123"/>
              <a:gd name="connsiteY26" fmla="*/ 802413 h 1147600"/>
              <a:gd name="connsiteX27" fmla="*/ 7891997 w 7992123"/>
              <a:gd name="connsiteY27" fmla="*/ 726213 h 1147600"/>
              <a:gd name="connsiteX28" fmla="*/ 7879297 w 7992123"/>
              <a:gd name="connsiteY28" fmla="*/ 662713 h 1147600"/>
              <a:gd name="connsiteX29" fmla="*/ 7904697 w 7992123"/>
              <a:gd name="connsiteY29" fmla="*/ 611913 h 1147600"/>
              <a:gd name="connsiteX30" fmla="*/ 7947560 w 7992123"/>
              <a:gd name="connsiteY30" fmla="*/ 536506 h 1147600"/>
              <a:gd name="connsiteX31" fmla="*/ 7893631 w 7992123"/>
              <a:gd name="connsiteY31" fmla="*/ 491394 h 1147600"/>
              <a:gd name="connsiteX32" fmla="*/ 7866597 w 7992123"/>
              <a:gd name="connsiteY32" fmla="*/ 408713 h 1147600"/>
              <a:gd name="connsiteX33" fmla="*/ 7981294 w 7992123"/>
              <a:gd name="connsiteY33" fmla="*/ 339922 h 1147600"/>
              <a:gd name="connsiteX34" fmla="*/ 7891997 w 7992123"/>
              <a:gd name="connsiteY34" fmla="*/ 269013 h 1147600"/>
              <a:gd name="connsiteX35" fmla="*/ 7904697 w 7992123"/>
              <a:gd name="connsiteY35" fmla="*/ 180113 h 1147600"/>
              <a:gd name="connsiteX36" fmla="*/ 7970165 w 7992123"/>
              <a:gd name="connsiteY36" fmla="*/ 143908 h 1147600"/>
              <a:gd name="connsiteX37" fmla="*/ 7889076 w 7992123"/>
              <a:gd name="connsiteY37" fmla="*/ 93627 h 1147600"/>
              <a:gd name="connsiteX38" fmla="*/ 7978010 w 7992123"/>
              <a:gd name="connsiteY38" fmla="*/ 0 h 1147600"/>
              <a:gd name="connsiteX39" fmla="*/ 7688404 w 7992123"/>
              <a:gd name="connsiteY39" fmla="*/ 2313 h 1147600"/>
              <a:gd name="connsiteX0" fmla="*/ 7688404 w 7992123"/>
              <a:gd name="connsiteY0" fmla="*/ 2313 h 1147600"/>
              <a:gd name="connsiteX1" fmla="*/ 278550 w 7992123"/>
              <a:gd name="connsiteY1" fmla="*/ 2313 h 1147600"/>
              <a:gd name="connsiteX2" fmla="*/ 94426 w 7992123"/>
              <a:gd name="connsiteY2" fmla="*/ 1606 h 1147600"/>
              <a:gd name="connsiteX3" fmla="*/ 71413 w 7992123"/>
              <a:gd name="connsiteY3" fmla="*/ 99292 h 1147600"/>
              <a:gd name="connsiteX4" fmla="*/ 125382 w 7992123"/>
              <a:gd name="connsiteY4" fmla="*/ 167586 h 1147600"/>
              <a:gd name="connsiteX5" fmla="*/ 53284 w 7992123"/>
              <a:gd name="connsiteY5" fmla="*/ 233176 h 1147600"/>
              <a:gd name="connsiteX6" fmla="*/ 39092 w 7992123"/>
              <a:gd name="connsiteY6" fmla="*/ 297059 h 1147600"/>
              <a:gd name="connsiteX7" fmla="*/ 106725 w 7992123"/>
              <a:gd name="connsiteY7" fmla="*/ 371569 h 1147600"/>
              <a:gd name="connsiteX8" fmla="*/ 99982 w 7992123"/>
              <a:gd name="connsiteY8" fmla="*/ 433481 h 1147600"/>
              <a:gd name="connsiteX9" fmla="*/ 119286 w 7992123"/>
              <a:gd name="connsiteY9" fmla="*/ 464166 h 1147600"/>
              <a:gd name="connsiteX10" fmla="*/ 0 w 7992123"/>
              <a:gd name="connsiteY10" fmla="*/ 532504 h 1147600"/>
              <a:gd name="connsiteX11" fmla="*/ 53284 w 7992123"/>
              <a:gd name="connsiteY11" fmla="*/ 622199 h 1147600"/>
              <a:gd name="connsiteX12" fmla="*/ 78684 w 7992123"/>
              <a:gd name="connsiteY12" fmla="*/ 665322 h 1147600"/>
              <a:gd name="connsiteX13" fmla="*/ 40190 w 7992123"/>
              <a:gd name="connsiteY13" fmla="*/ 721254 h 1147600"/>
              <a:gd name="connsiteX14" fmla="*/ 145620 w 7992123"/>
              <a:gd name="connsiteY14" fmla="*/ 767346 h 1147600"/>
              <a:gd name="connsiteX15" fmla="*/ 65340 w 7992123"/>
              <a:gd name="connsiteY15" fmla="*/ 800663 h 1147600"/>
              <a:gd name="connsiteX16" fmla="*/ 85421 w 7992123"/>
              <a:gd name="connsiteY16" fmla="*/ 917701 h 1147600"/>
              <a:gd name="connsiteX17" fmla="*/ 160488 w 7992123"/>
              <a:gd name="connsiteY17" fmla="*/ 998204 h 1147600"/>
              <a:gd name="connsiteX18" fmla="*/ 110154 w 7992123"/>
              <a:gd name="connsiteY18" fmla="*/ 1107213 h 1147600"/>
              <a:gd name="connsiteX19" fmla="*/ 143491 w 7992123"/>
              <a:gd name="connsiteY19" fmla="*/ 1122295 h 1147600"/>
              <a:gd name="connsiteX20" fmla="*/ 137258 w 7992123"/>
              <a:gd name="connsiteY20" fmla="*/ 1142773 h 1147600"/>
              <a:gd name="connsiteX21" fmla="*/ 7894304 w 7992123"/>
              <a:gd name="connsiteY21" fmla="*/ 1147600 h 1147600"/>
              <a:gd name="connsiteX22" fmla="*/ 7968197 w 7992123"/>
              <a:gd name="connsiteY22" fmla="*/ 1094513 h 1147600"/>
              <a:gd name="connsiteX23" fmla="*/ 7879297 w 7992123"/>
              <a:gd name="connsiteY23" fmla="*/ 1031013 h 1147600"/>
              <a:gd name="connsiteX24" fmla="*/ 7992123 w 7992123"/>
              <a:gd name="connsiteY24" fmla="*/ 954813 h 1147600"/>
              <a:gd name="connsiteX25" fmla="*/ 7891997 w 7992123"/>
              <a:gd name="connsiteY25" fmla="*/ 878613 h 1147600"/>
              <a:gd name="connsiteX26" fmla="*/ 7930097 w 7992123"/>
              <a:gd name="connsiteY26" fmla="*/ 802413 h 1147600"/>
              <a:gd name="connsiteX27" fmla="*/ 7891997 w 7992123"/>
              <a:gd name="connsiteY27" fmla="*/ 726213 h 1147600"/>
              <a:gd name="connsiteX28" fmla="*/ 7879297 w 7992123"/>
              <a:gd name="connsiteY28" fmla="*/ 662713 h 1147600"/>
              <a:gd name="connsiteX29" fmla="*/ 7904697 w 7992123"/>
              <a:gd name="connsiteY29" fmla="*/ 611913 h 1147600"/>
              <a:gd name="connsiteX30" fmla="*/ 7947560 w 7992123"/>
              <a:gd name="connsiteY30" fmla="*/ 536506 h 1147600"/>
              <a:gd name="connsiteX31" fmla="*/ 7893631 w 7992123"/>
              <a:gd name="connsiteY31" fmla="*/ 491394 h 1147600"/>
              <a:gd name="connsiteX32" fmla="*/ 7866597 w 7992123"/>
              <a:gd name="connsiteY32" fmla="*/ 408713 h 1147600"/>
              <a:gd name="connsiteX33" fmla="*/ 7981294 w 7992123"/>
              <a:gd name="connsiteY33" fmla="*/ 339922 h 1147600"/>
              <a:gd name="connsiteX34" fmla="*/ 7891997 w 7992123"/>
              <a:gd name="connsiteY34" fmla="*/ 269013 h 1147600"/>
              <a:gd name="connsiteX35" fmla="*/ 7904697 w 7992123"/>
              <a:gd name="connsiteY35" fmla="*/ 180113 h 1147600"/>
              <a:gd name="connsiteX36" fmla="*/ 7970165 w 7992123"/>
              <a:gd name="connsiteY36" fmla="*/ 143908 h 1147600"/>
              <a:gd name="connsiteX37" fmla="*/ 7889076 w 7992123"/>
              <a:gd name="connsiteY37" fmla="*/ 93627 h 1147600"/>
              <a:gd name="connsiteX38" fmla="*/ 7978010 w 7992123"/>
              <a:gd name="connsiteY38" fmla="*/ 0 h 1147600"/>
              <a:gd name="connsiteX39" fmla="*/ 7688404 w 7992123"/>
              <a:gd name="connsiteY39" fmla="*/ 2313 h 1147600"/>
              <a:gd name="connsiteX0" fmla="*/ 7688404 w 7992123"/>
              <a:gd name="connsiteY0" fmla="*/ 2313 h 1147600"/>
              <a:gd name="connsiteX1" fmla="*/ 278550 w 7992123"/>
              <a:gd name="connsiteY1" fmla="*/ 2313 h 1147600"/>
              <a:gd name="connsiteX2" fmla="*/ 94426 w 7992123"/>
              <a:gd name="connsiteY2" fmla="*/ 1606 h 1147600"/>
              <a:gd name="connsiteX3" fmla="*/ 71413 w 7992123"/>
              <a:gd name="connsiteY3" fmla="*/ 99292 h 1147600"/>
              <a:gd name="connsiteX4" fmla="*/ 125382 w 7992123"/>
              <a:gd name="connsiteY4" fmla="*/ 167586 h 1147600"/>
              <a:gd name="connsiteX5" fmla="*/ 53284 w 7992123"/>
              <a:gd name="connsiteY5" fmla="*/ 233176 h 1147600"/>
              <a:gd name="connsiteX6" fmla="*/ 39092 w 7992123"/>
              <a:gd name="connsiteY6" fmla="*/ 297059 h 1147600"/>
              <a:gd name="connsiteX7" fmla="*/ 106725 w 7992123"/>
              <a:gd name="connsiteY7" fmla="*/ 371569 h 1147600"/>
              <a:gd name="connsiteX8" fmla="*/ 99982 w 7992123"/>
              <a:gd name="connsiteY8" fmla="*/ 433481 h 1147600"/>
              <a:gd name="connsiteX9" fmla="*/ 119286 w 7992123"/>
              <a:gd name="connsiteY9" fmla="*/ 464166 h 1147600"/>
              <a:gd name="connsiteX10" fmla="*/ 0 w 7992123"/>
              <a:gd name="connsiteY10" fmla="*/ 532504 h 1147600"/>
              <a:gd name="connsiteX11" fmla="*/ 53284 w 7992123"/>
              <a:gd name="connsiteY11" fmla="*/ 622199 h 1147600"/>
              <a:gd name="connsiteX12" fmla="*/ 78684 w 7992123"/>
              <a:gd name="connsiteY12" fmla="*/ 665322 h 1147600"/>
              <a:gd name="connsiteX13" fmla="*/ 40190 w 7992123"/>
              <a:gd name="connsiteY13" fmla="*/ 721254 h 1147600"/>
              <a:gd name="connsiteX14" fmla="*/ 145620 w 7992123"/>
              <a:gd name="connsiteY14" fmla="*/ 767346 h 1147600"/>
              <a:gd name="connsiteX15" fmla="*/ 65340 w 7992123"/>
              <a:gd name="connsiteY15" fmla="*/ 800663 h 1147600"/>
              <a:gd name="connsiteX16" fmla="*/ 85421 w 7992123"/>
              <a:gd name="connsiteY16" fmla="*/ 917701 h 1147600"/>
              <a:gd name="connsiteX17" fmla="*/ 160488 w 7992123"/>
              <a:gd name="connsiteY17" fmla="*/ 998204 h 1147600"/>
              <a:gd name="connsiteX18" fmla="*/ 110154 w 7992123"/>
              <a:gd name="connsiteY18" fmla="*/ 1107213 h 1147600"/>
              <a:gd name="connsiteX19" fmla="*/ 66110 w 7992123"/>
              <a:gd name="connsiteY19" fmla="*/ 1132386 h 1147600"/>
              <a:gd name="connsiteX20" fmla="*/ 137258 w 7992123"/>
              <a:gd name="connsiteY20" fmla="*/ 1142773 h 1147600"/>
              <a:gd name="connsiteX21" fmla="*/ 7894304 w 7992123"/>
              <a:gd name="connsiteY21" fmla="*/ 1147600 h 1147600"/>
              <a:gd name="connsiteX22" fmla="*/ 7968197 w 7992123"/>
              <a:gd name="connsiteY22" fmla="*/ 1094513 h 1147600"/>
              <a:gd name="connsiteX23" fmla="*/ 7879297 w 7992123"/>
              <a:gd name="connsiteY23" fmla="*/ 1031013 h 1147600"/>
              <a:gd name="connsiteX24" fmla="*/ 7992123 w 7992123"/>
              <a:gd name="connsiteY24" fmla="*/ 954813 h 1147600"/>
              <a:gd name="connsiteX25" fmla="*/ 7891997 w 7992123"/>
              <a:gd name="connsiteY25" fmla="*/ 878613 h 1147600"/>
              <a:gd name="connsiteX26" fmla="*/ 7930097 w 7992123"/>
              <a:gd name="connsiteY26" fmla="*/ 802413 h 1147600"/>
              <a:gd name="connsiteX27" fmla="*/ 7891997 w 7992123"/>
              <a:gd name="connsiteY27" fmla="*/ 726213 h 1147600"/>
              <a:gd name="connsiteX28" fmla="*/ 7879297 w 7992123"/>
              <a:gd name="connsiteY28" fmla="*/ 662713 h 1147600"/>
              <a:gd name="connsiteX29" fmla="*/ 7904697 w 7992123"/>
              <a:gd name="connsiteY29" fmla="*/ 611913 h 1147600"/>
              <a:gd name="connsiteX30" fmla="*/ 7947560 w 7992123"/>
              <a:gd name="connsiteY30" fmla="*/ 536506 h 1147600"/>
              <a:gd name="connsiteX31" fmla="*/ 7893631 w 7992123"/>
              <a:gd name="connsiteY31" fmla="*/ 491394 h 1147600"/>
              <a:gd name="connsiteX32" fmla="*/ 7866597 w 7992123"/>
              <a:gd name="connsiteY32" fmla="*/ 408713 h 1147600"/>
              <a:gd name="connsiteX33" fmla="*/ 7981294 w 7992123"/>
              <a:gd name="connsiteY33" fmla="*/ 339922 h 1147600"/>
              <a:gd name="connsiteX34" fmla="*/ 7891997 w 7992123"/>
              <a:gd name="connsiteY34" fmla="*/ 269013 h 1147600"/>
              <a:gd name="connsiteX35" fmla="*/ 7904697 w 7992123"/>
              <a:gd name="connsiteY35" fmla="*/ 180113 h 1147600"/>
              <a:gd name="connsiteX36" fmla="*/ 7970165 w 7992123"/>
              <a:gd name="connsiteY36" fmla="*/ 143908 h 1147600"/>
              <a:gd name="connsiteX37" fmla="*/ 7889076 w 7992123"/>
              <a:gd name="connsiteY37" fmla="*/ 93627 h 1147600"/>
              <a:gd name="connsiteX38" fmla="*/ 7978010 w 7992123"/>
              <a:gd name="connsiteY38" fmla="*/ 0 h 1147600"/>
              <a:gd name="connsiteX39" fmla="*/ 7688404 w 7992123"/>
              <a:gd name="connsiteY39" fmla="*/ 2313 h 1147600"/>
              <a:gd name="connsiteX0" fmla="*/ 7688404 w 7992123"/>
              <a:gd name="connsiteY0" fmla="*/ 2313 h 1147600"/>
              <a:gd name="connsiteX1" fmla="*/ 278550 w 7992123"/>
              <a:gd name="connsiteY1" fmla="*/ 2313 h 1147600"/>
              <a:gd name="connsiteX2" fmla="*/ 94426 w 7992123"/>
              <a:gd name="connsiteY2" fmla="*/ 1606 h 1147600"/>
              <a:gd name="connsiteX3" fmla="*/ 71413 w 7992123"/>
              <a:gd name="connsiteY3" fmla="*/ 99292 h 1147600"/>
              <a:gd name="connsiteX4" fmla="*/ 125382 w 7992123"/>
              <a:gd name="connsiteY4" fmla="*/ 167586 h 1147600"/>
              <a:gd name="connsiteX5" fmla="*/ 53284 w 7992123"/>
              <a:gd name="connsiteY5" fmla="*/ 233176 h 1147600"/>
              <a:gd name="connsiteX6" fmla="*/ 39092 w 7992123"/>
              <a:gd name="connsiteY6" fmla="*/ 297059 h 1147600"/>
              <a:gd name="connsiteX7" fmla="*/ 106725 w 7992123"/>
              <a:gd name="connsiteY7" fmla="*/ 371569 h 1147600"/>
              <a:gd name="connsiteX8" fmla="*/ 99982 w 7992123"/>
              <a:gd name="connsiteY8" fmla="*/ 433481 h 1147600"/>
              <a:gd name="connsiteX9" fmla="*/ 119286 w 7992123"/>
              <a:gd name="connsiteY9" fmla="*/ 464166 h 1147600"/>
              <a:gd name="connsiteX10" fmla="*/ 0 w 7992123"/>
              <a:gd name="connsiteY10" fmla="*/ 532504 h 1147600"/>
              <a:gd name="connsiteX11" fmla="*/ 53284 w 7992123"/>
              <a:gd name="connsiteY11" fmla="*/ 622199 h 1147600"/>
              <a:gd name="connsiteX12" fmla="*/ 78684 w 7992123"/>
              <a:gd name="connsiteY12" fmla="*/ 665322 h 1147600"/>
              <a:gd name="connsiteX13" fmla="*/ 40190 w 7992123"/>
              <a:gd name="connsiteY13" fmla="*/ 721254 h 1147600"/>
              <a:gd name="connsiteX14" fmla="*/ 145620 w 7992123"/>
              <a:gd name="connsiteY14" fmla="*/ 767346 h 1147600"/>
              <a:gd name="connsiteX15" fmla="*/ 65340 w 7992123"/>
              <a:gd name="connsiteY15" fmla="*/ 800663 h 1147600"/>
              <a:gd name="connsiteX16" fmla="*/ 85421 w 7992123"/>
              <a:gd name="connsiteY16" fmla="*/ 917701 h 1147600"/>
              <a:gd name="connsiteX17" fmla="*/ 160488 w 7992123"/>
              <a:gd name="connsiteY17" fmla="*/ 998204 h 1147600"/>
              <a:gd name="connsiteX18" fmla="*/ 67165 w 7992123"/>
              <a:gd name="connsiteY18" fmla="*/ 1071896 h 1147600"/>
              <a:gd name="connsiteX19" fmla="*/ 66110 w 7992123"/>
              <a:gd name="connsiteY19" fmla="*/ 1132386 h 1147600"/>
              <a:gd name="connsiteX20" fmla="*/ 137258 w 7992123"/>
              <a:gd name="connsiteY20" fmla="*/ 1142773 h 1147600"/>
              <a:gd name="connsiteX21" fmla="*/ 7894304 w 7992123"/>
              <a:gd name="connsiteY21" fmla="*/ 1147600 h 1147600"/>
              <a:gd name="connsiteX22" fmla="*/ 7968197 w 7992123"/>
              <a:gd name="connsiteY22" fmla="*/ 1094513 h 1147600"/>
              <a:gd name="connsiteX23" fmla="*/ 7879297 w 7992123"/>
              <a:gd name="connsiteY23" fmla="*/ 1031013 h 1147600"/>
              <a:gd name="connsiteX24" fmla="*/ 7992123 w 7992123"/>
              <a:gd name="connsiteY24" fmla="*/ 954813 h 1147600"/>
              <a:gd name="connsiteX25" fmla="*/ 7891997 w 7992123"/>
              <a:gd name="connsiteY25" fmla="*/ 878613 h 1147600"/>
              <a:gd name="connsiteX26" fmla="*/ 7930097 w 7992123"/>
              <a:gd name="connsiteY26" fmla="*/ 802413 h 1147600"/>
              <a:gd name="connsiteX27" fmla="*/ 7891997 w 7992123"/>
              <a:gd name="connsiteY27" fmla="*/ 726213 h 1147600"/>
              <a:gd name="connsiteX28" fmla="*/ 7879297 w 7992123"/>
              <a:gd name="connsiteY28" fmla="*/ 662713 h 1147600"/>
              <a:gd name="connsiteX29" fmla="*/ 7904697 w 7992123"/>
              <a:gd name="connsiteY29" fmla="*/ 611913 h 1147600"/>
              <a:gd name="connsiteX30" fmla="*/ 7947560 w 7992123"/>
              <a:gd name="connsiteY30" fmla="*/ 536506 h 1147600"/>
              <a:gd name="connsiteX31" fmla="*/ 7893631 w 7992123"/>
              <a:gd name="connsiteY31" fmla="*/ 491394 h 1147600"/>
              <a:gd name="connsiteX32" fmla="*/ 7866597 w 7992123"/>
              <a:gd name="connsiteY32" fmla="*/ 408713 h 1147600"/>
              <a:gd name="connsiteX33" fmla="*/ 7981294 w 7992123"/>
              <a:gd name="connsiteY33" fmla="*/ 339922 h 1147600"/>
              <a:gd name="connsiteX34" fmla="*/ 7891997 w 7992123"/>
              <a:gd name="connsiteY34" fmla="*/ 269013 h 1147600"/>
              <a:gd name="connsiteX35" fmla="*/ 7904697 w 7992123"/>
              <a:gd name="connsiteY35" fmla="*/ 180113 h 1147600"/>
              <a:gd name="connsiteX36" fmla="*/ 7970165 w 7992123"/>
              <a:gd name="connsiteY36" fmla="*/ 143908 h 1147600"/>
              <a:gd name="connsiteX37" fmla="*/ 7889076 w 7992123"/>
              <a:gd name="connsiteY37" fmla="*/ 93627 h 1147600"/>
              <a:gd name="connsiteX38" fmla="*/ 7978010 w 7992123"/>
              <a:gd name="connsiteY38" fmla="*/ 0 h 1147600"/>
              <a:gd name="connsiteX39" fmla="*/ 7688404 w 7992123"/>
              <a:gd name="connsiteY39" fmla="*/ 2313 h 114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7992123" h="1147600">
                <a:moveTo>
                  <a:pt x="7688404" y="2313"/>
                </a:moveTo>
                <a:lnTo>
                  <a:pt x="278550" y="2313"/>
                </a:lnTo>
                <a:lnTo>
                  <a:pt x="94426" y="1606"/>
                </a:lnTo>
                <a:lnTo>
                  <a:pt x="71413" y="99292"/>
                </a:lnTo>
                <a:cubicBezTo>
                  <a:pt x="72207" y="131307"/>
                  <a:pt x="124588" y="135571"/>
                  <a:pt x="125382" y="167586"/>
                </a:cubicBezTo>
                <a:lnTo>
                  <a:pt x="53284" y="233176"/>
                </a:lnTo>
                <a:lnTo>
                  <a:pt x="39092" y="297059"/>
                </a:lnTo>
                <a:lnTo>
                  <a:pt x="106725" y="371569"/>
                </a:lnTo>
                <a:lnTo>
                  <a:pt x="99982" y="433481"/>
                </a:lnTo>
                <a:lnTo>
                  <a:pt x="119286" y="464166"/>
                </a:lnTo>
                <a:lnTo>
                  <a:pt x="0" y="532504"/>
                </a:lnTo>
                <a:lnTo>
                  <a:pt x="53284" y="622199"/>
                </a:lnTo>
                <a:lnTo>
                  <a:pt x="78684" y="665322"/>
                </a:lnTo>
                <a:lnTo>
                  <a:pt x="40190" y="721254"/>
                </a:lnTo>
                <a:lnTo>
                  <a:pt x="145620" y="767346"/>
                </a:lnTo>
                <a:lnTo>
                  <a:pt x="65340" y="800663"/>
                </a:lnTo>
                <a:lnTo>
                  <a:pt x="85421" y="917701"/>
                </a:lnTo>
                <a:cubicBezTo>
                  <a:pt x="85156" y="951832"/>
                  <a:pt x="160753" y="964073"/>
                  <a:pt x="160488" y="998204"/>
                </a:cubicBezTo>
                <a:lnTo>
                  <a:pt x="67165" y="1071896"/>
                </a:lnTo>
                <a:cubicBezTo>
                  <a:pt x="66813" y="1092059"/>
                  <a:pt x="66462" y="1112223"/>
                  <a:pt x="66110" y="1132386"/>
                </a:cubicBezTo>
                <a:lnTo>
                  <a:pt x="137258" y="1142773"/>
                </a:lnTo>
                <a:lnTo>
                  <a:pt x="7894304" y="1147600"/>
                </a:lnTo>
                <a:lnTo>
                  <a:pt x="7968197" y="1094513"/>
                </a:lnTo>
                <a:lnTo>
                  <a:pt x="7879297" y="1031013"/>
                </a:lnTo>
                <a:lnTo>
                  <a:pt x="7992123" y="954813"/>
                </a:lnTo>
                <a:lnTo>
                  <a:pt x="7891997" y="878613"/>
                </a:lnTo>
                <a:lnTo>
                  <a:pt x="7930097" y="802413"/>
                </a:lnTo>
                <a:lnTo>
                  <a:pt x="7891997" y="726213"/>
                </a:lnTo>
                <a:lnTo>
                  <a:pt x="7879297" y="662713"/>
                </a:lnTo>
                <a:lnTo>
                  <a:pt x="7904697" y="611913"/>
                </a:lnTo>
                <a:lnTo>
                  <a:pt x="7947560" y="536506"/>
                </a:lnTo>
                <a:lnTo>
                  <a:pt x="7893631" y="491394"/>
                </a:lnTo>
                <a:lnTo>
                  <a:pt x="7866597" y="408713"/>
                </a:lnTo>
                <a:lnTo>
                  <a:pt x="7981294" y="339922"/>
                </a:lnTo>
                <a:lnTo>
                  <a:pt x="7891997" y="269013"/>
                </a:lnTo>
                <a:lnTo>
                  <a:pt x="7904697" y="180113"/>
                </a:lnTo>
                <a:lnTo>
                  <a:pt x="7970165" y="143908"/>
                </a:lnTo>
                <a:lnTo>
                  <a:pt x="7889076" y="93627"/>
                </a:lnTo>
                <a:lnTo>
                  <a:pt x="7978010" y="0"/>
                </a:lnTo>
                <a:lnTo>
                  <a:pt x="7688404" y="231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5" name="자유형: 도형 24">
            <a:extLst>
              <a:ext uri="{FF2B5EF4-FFF2-40B4-BE49-F238E27FC236}">
                <a16:creationId xmlns:a16="http://schemas.microsoft.com/office/drawing/2014/main" id="{E17C29F7-26FB-4B7C-8DA4-7CC60E19EBF2}"/>
              </a:ext>
            </a:extLst>
          </p:cNvPr>
          <p:cNvSpPr/>
          <p:nvPr/>
        </p:nvSpPr>
        <p:spPr>
          <a:xfrm flipH="1">
            <a:off x="241300" y="233069"/>
            <a:ext cx="7810500" cy="627482"/>
          </a:xfrm>
          <a:custGeom>
            <a:avLst/>
            <a:gdLst>
              <a:gd name="connsiteX0" fmla="*/ 7616743 w 7891426"/>
              <a:gd name="connsiteY0" fmla="*/ 0 h 1140460"/>
              <a:gd name="connsiteX1" fmla="*/ 181096 w 7891426"/>
              <a:gd name="connsiteY1" fmla="*/ 0 h 1140460"/>
              <a:gd name="connsiteX2" fmla="*/ 108744 w 7891426"/>
              <a:gd name="connsiteY2" fmla="*/ 11906 h 1140460"/>
              <a:gd name="connsiteX3" fmla="*/ 137319 w 7891426"/>
              <a:gd name="connsiteY3" fmla="*/ 94456 h 1140460"/>
              <a:gd name="connsiteX4" fmla="*/ 139700 w 7891426"/>
              <a:gd name="connsiteY4" fmla="*/ 190500 h 1140460"/>
              <a:gd name="connsiteX5" fmla="*/ 76200 w 7891426"/>
              <a:gd name="connsiteY5" fmla="*/ 190500 h 1140460"/>
              <a:gd name="connsiteX6" fmla="*/ 88900 w 7891426"/>
              <a:gd name="connsiteY6" fmla="*/ 279400 h 1140460"/>
              <a:gd name="connsiteX7" fmla="*/ 95250 w 7891426"/>
              <a:gd name="connsiteY7" fmla="*/ 357188 h 1140460"/>
              <a:gd name="connsiteX8" fmla="*/ 114300 w 7891426"/>
              <a:gd name="connsiteY8" fmla="*/ 419100 h 1140460"/>
              <a:gd name="connsiteX9" fmla="*/ 47625 w 7891426"/>
              <a:gd name="connsiteY9" fmla="*/ 492125 h 1140460"/>
              <a:gd name="connsiteX10" fmla="*/ 0 w 7891426"/>
              <a:gd name="connsiteY10" fmla="*/ 558800 h 1140460"/>
              <a:gd name="connsiteX11" fmla="*/ 76200 w 7891426"/>
              <a:gd name="connsiteY11" fmla="*/ 622300 h 1140460"/>
              <a:gd name="connsiteX12" fmla="*/ 101600 w 7891426"/>
              <a:gd name="connsiteY12" fmla="*/ 673100 h 1140460"/>
              <a:gd name="connsiteX13" fmla="*/ 88900 w 7891426"/>
              <a:gd name="connsiteY13" fmla="*/ 736600 h 1140460"/>
              <a:gd name="connsiteX14" fmla="*/ 134144 w 7891426"/>
              <a:gd name="connsiteY14" fmla="*/ 767556 h 1140460"/>
              <a:gd name="connsiteX15" fmla="*/ 88900 w 7891426"/>
              <a:gd name="connsiteY15" fmla="*/ 889000 h 1140460"/>
              <a:gd name="connsiteX16" fmla="*/ 30956 w 7891426"/>
              <a:gd name="connsiteY16" fmla="*/ 900906 h 1140460"/>
              <a:gd name="connsiteX17" fmla="*/ 123031 w 7891426"/>
              <a:gd name="connsiteY17" fmla="*/ 965200 h 1140460"/>
              <a:gd name="connsiteX18" fmla="*/ 12700 w 7891426"/>
              <a:gd name="connsiteY18" fmla="*/ 1104900 h 1140460"/>
              <a:gd name="connsiteX19" fmla="*/ 46037 w 7891426"/>
              <a:gd name="connsiteY19" fmla="*/ 1119982 h 1140460"/>
              <a:gd name="connsiteX20" fmla="*/ 39804 w 7891426"/>
              <a:gd name="connsiteY20" fmla="*/ 1140460 h 1140460"/>
              <a:gd name="connsiteX21" fmla="*/ 7891426 w 7891426"/>
              <a:gd name="connsiteY21" fmla="*/ 1140460 h 1140460"/>
              <a:gd name="connsiteX22" fmla="*/ 7870743 w 7891426"/>
              <a:gd name="connsiteY22" fmla="*/ 1092200 h 1140460"/>
              <a:gd name="connsiteX23" fmla="*/ 7781843 w 7891426"/>
              <a:gd name="connsiteY23" fmla="*/ 1028700 h 1140460"/>
              <a:gd name="connsiteX24" fmla="*/ 7731043 w 7891426"/>
              <a:gd name="connsiteY24" fmla="*/ 952500 h 1140460"/>
              <a:gd name="connsiteX25" fmla="*/ 7794543 w 7891426"/>
              <a:gd name="connsiteY25" fmla="*/ 876300 h 1140460"/>
              <a:gd name="connsiteX26" fmla="*/ 7832643 w 7891426"/>
              <a:gd name="connsiteY26" fmla="*/ 800100 h 1140460"/>
              <a:gd name="connsiteX27" fmla="*/ 7794543 w 7891426"/>
              <a:gd name="connsiteY27" fmla="*/ 723900 h 1140460"/>
              <a:gd name="connsiteX28" fmla="*/ 7781843 w 7891426"/>
              <a:gd name="connsiteY28" fmla="*/ 660400 h 1140460"/>
              <a:gd name="connsiteX29" fmla="*/ 7807243 w 7891426"/>
              <a:gd name="connsiteY29" fmla="*/ 609600 h 1140460"/>
              <a:gd name="connsiteX30" fmla="*/ 7883443 w 7891426"/>
              <a:gd name="connsiteY30" fmla="*/ 546100 h 1140460"/>
              <a:gd name="connsiteX31" fmla="*/ 7883443 w 7891426"/>
              <a:gd name="connsiteY31" fmla="*/ 469900 h 1140460"/>
              <a:gd name="connsiteX32" fmla="*/ 7769143 w 7891426"/>
              <a:gd name="connsiteY32" fmla="*/ 406400 h 1140460"/>
              <a:gd name="connsiteX33" fmla="*/ 7692943 w 7891426"/>
              <a:gd name="connsiteY33" fmla="*/ 368300 h 1140460"/>
              <a:gd name="connsiteX34" fmla="*/ 7794543 w 7891426"/>
              <a:gd name="connsiteY34" fmla="*/ 266700 h 1140460"/>
              <a:gd name="connsiteX35" fmla="*/ 7807243 w 7891426"/>
              <a:gd name="connsiteY35" fmla="*/ 177800 h 1140460"/>
              <a:gd name="connsiteX36" fmla="*/ 7743743 w 7891426"/>
              <a:gd name="connsiteY36" fmla="*/ 177800 h 1140460"/>
              <a:gd name="connsiteX37" fmla="*/ 7705643 w 7891426"/>
              <a:gd name="connsiteY37" fmla="*/ 88900 h 1140460"/>
              <a:gd name="connsiteX38" fmla="*/ 7819943 w 7891426"/>
              <a:gd name="connsiteY38" fmla="*/ 101600 h 1140460"/>
              <a:gd name="connsiteX0" fmla="*/ 7616743 w 7891426"/>
              <a:gd name="connsiteY0" fmla="*/ 0 h 1140460"/>
              <a:gd name="connsiteX1" fmla="*/ 181096 w 7891426"/>
              <a:gd name="connsiteY1" fmla="*/ 0 h 1140460"/>
              <a:gd name="connsiteX2" fmla="*/ 108744 w 7891426"/>
              <a:gd name="connsiteY2" fmla="*/ 11906 h 1140460"/>
              <a:gd name="connsiteX3" fmla="*/ 137319 w 7891426"/>
              <a:gd name="connsiteY3" fmla="*/ 94456 h 1140460"/>
              <a:gd name="connsiteX4" fmla="*/ 139700 w 7891426"/>
              <a:gd name="connsiteY4" fmla="*/ 190500 h 1140460"/>
              <a:gd name="connsiteX5" fmla="*/ 76200 w 7891426"/>
              <a:gd name="connsiteY5" fmla="*/ 190500 h 1140460"/>
              <a:gd name="connsiteX6" fmla="*/ 88900 w 7891426"/>
              <a:gd name="connsiteY6" fmla="*/ 279400 h 1140460"/>
              <a:gd name="connsiteX7" fmla="*/ 95250 w 7891426"/>
              <a:gd name="connsiteY7" fmla="*/ 357188 h 1140460"/>
              <a:gd name="connsiteX8" fmla="*/ 114300 w 7891426"/>
              <a:gd name="connsiteY8" fmla="*/ 419100 h 1140460"/>
              <a:gd name="connsiteX9" fmla="*/ 47625 w 7891426"/>
              <a:gd name="connsiteY9" fmla="*/ 492125 h 1140460"/>
              <a:gd name="connsiteX10" fmla="*/ 0 w 7891426"/>
              <a:gd name="connsiteY10" fmla="*/ 558800 h 1140460"/>
              <a:gd name="connsiteX11" fmla="*/ 76200 w 7891426"/>
              <a:gd name="connsiteY11" fmla="*/ 622300 h 1140460"/>
              <a:gd name="connsiteX12" fmla="*/ 101600 w 7891426"/>
              <a:gd name="connsiteY12" fmla="*/ 673100 h 1140460"/>
              <a:gd name="connsiteX13" fmla="*/ 88900 w 7891426"/>
              <a:gd name="connsiteY13" fmla="*/ 736600 h 1140460"/>
              <a:gd name="connsiteX14" fmla="*/ 134144 w 7891426"/>
              <a:gd name="connsiteY14" fmla="*/ 767556 h 1140460"/>
              <a:gd name="connsiteX15" fmla="*/ 88900 w 7891426"/>
              <a:gd name="connsiteY15" fmla="*/ 889000 h 1140460"/>
              <a:gd name="connsiteX16" fmla="*/ 30956 w 7891426"/>
              <a:gd name="connsiteY16" fmla="*/ 900906 h 1140460"/>
              <a:gd name="connsiteX17" fmla="*/ 123031 w 7891426"/>
              <a:gd name="connsiteY17" fmla="*/ 965200 h 1140460"/>
              <a:gd name="connsiteX18" fmla="*/ 12700 w 7891426"/>
              <a:gd name="connsiteY18" fmla="*/ 1104900 h 1140460"/>
              <a:gd name="connsiteX19" fmla="*/ 46037 w 7891426"/>
              <a:gd name="connsiteY19" fmla="*/ 1119982 h 1140460"/>
              <a:gd name="connsiteX20" fmla="*/ 39804 w 7891426"/>
              <a:gd name="connsiteY20" fmla="*/ 1140460 h 1140460"/>
              <a:gd name="connsiteX21" fmla="*/ 7891426 w 7891426"/>
              <a:gd name="connsiteY21" fmla="*/ 1140460 h 1140460"/>
              <a:gd name="connsiteX22" fmla="*/ 7870743 w 7891426"/>
              <a:gd name="connsiteY22" fmla="*/ 1092200 h 1140460"/>
              <a:gd name="connsiteX23" fmla="*/ 7781843 w 7891426"/>
              <a:gd name="connsiteY23" fmla="*/ 1028700 h 1140460"/>
              <a:gd name="connsiteX24" fmla="*/ 7731043 w 7891426"/>
              <a:gd name="connsiteY24" fmla="*/ 952500 h 1140460"/>
              <a:gd name="connsiteX25" fmla="*/ 7794543 w 7891426"/>
              <a:gd name="connsiteY25" fmla="*/ 876300 h 1140460"/>
              <a:gd name="connsiteX26" fmla="*/ 7832643 w 7891426"/>
              <a:gd name="connsiteY26" fmla="*/ 800100 h 1140460"/>
              <a:gd name="connsiteX27" fmla="*/ 7794543 w 7891426"/>
              <a:gd name="connsiteY27" fmla="*/ 723900 h 1140460"/>
              <a:gd name="connsiteX28" fmla="*/ 7781843 w 7891426"/>
              <a:gd name="connsiteY28" fmla="*/ 660400 h 1140460"/>
              <a:gd name="connsiteX29" fmla="*/ 7807243 w 7891426"/>
              <a:gd name="connsiteY29" fmla="*/ 609600 h 1140460"/>
              <a:gd name="connsiteX30" fmla="*/ 7883443 w 7891426"/>
              <a:gd name="connsiteY30" fmla="*/ 546100 h 1140460"/>
              <a:gd name="connsiteX31" fmla="*/ 7883443 w 7891426"/>
              <a:gd name="connsiteY31" fmla="*/ 469900 h 1140460"/>
              <a:gd name="connsiteX32" fmla="*/ 7769143 w 7891426"/>
              <a:gd name="connsiteY32" fmla="*/ 406400 h 1140460"/>
              <a:gd name="connsiteX33" fmla="*/ 7692943 w 7891426"/>
              <a:gd name="connsiteY33" fmla="*/ 368300 h 1140460"/>
              <a:gd name="connsiteX34" fmla="*/ 7794543 w 7891426"/>
              <a:gd name="connsiteY34" fmla="*/ 266700 h 1140460"/>
              <a:gd name="connsiteX35" fmla="*/ 7807243 w 7891426"/>
              <a:gd name="connsiteY35" fmla="*/ 177800 h 1140460"/>
              <a:gd name="connsiteX36" fmla="*/ 7743743 w 7891426"/>
              <a:gd name="connsiteY36" fmla="*/ 177800 h 1140460"/>
              <a:gd name="connsiteX37" fmla="*/ 7705643 w 7891426"/>
              <a:gd name="connsiteY37" fmla="*/ 88900 h 1140460"/>
              <a:gd name="connsiteX38" fmla="*/ 7846136 w 7891426"/>
              <a:gd name="connsiteY38" fmla="*/ 34925 h 1140460"/>
              <a:gd name="connsiteX39" fmla="*/ 7616743 w 7891426"/>
              <a:gd name="connsiteY39" fmla="*/ 0 h 1140460"/>
              <a:gd name="connsiteX0" fmla="*/ 7616743 w 7891426"/>
              <a:gd name="connsiteY0" fmla="*/ 0 h 1140460"/>
              <a:gd name="connsiteX1" fmla="*/ 181096 w 7891426"/>
              <a:gd name="connsiteY1" fmla="*/ 0 h 1140460"/>
              <a:gd name="connsiteX2" fmla="*/ 108744 w 7891426"/>
              <a:gd name="connsiteY2" fmla="*/ 11906 h 1140460"/>
              <a:gd name="connsiteX3" fmla="*/ 137319 w 7891426"/>
              <a:gd name="connsiteY3" fmla="*/ 94456 h 1140460"/>
              <a:gd name="connsiteX4" fmla="*/ 139700 w 7891426"/>
              <a:gd name="connsiteY4" fmla="*/ 190500 h 1140460"/>
              <a:gd name="connsiteX5" fmla="*/ 76200 w 7891426"/>
              <a:gd name="connsiteY5" fmla="*/ 190500 h 1140460"/>
              <a:gd name="connsiteX6" fmla="*/ 88900 w 7891426"/>
              <a:gd name="connsiteY6" fmla="*/ 279400 h 1140460"/>
              <a:gd name="connsiteX7" fmla="*/ 95250 w 7891426"/>
              <a:gd name="connsiteY7" fmla="*/ 357188 h 1140460"/>
              <a:gd name="connsiteX8" fmla="*/ 114300 w 7891426"/>
              <a:gd name="connsiteY8" fmla="*/ 419100 h 1140460"/>
              <a:gd name="connsiteX9" fmla="*/ 47625 w 7891426"/>
              <a:gd name="connsiteY9" fmla="*/ 492125 h 1140460"/>
              <a:gd name="connsiteX10" fmla="*/ 0 w 7891426"/>
              <a:gd name="connsiteY10" fmla="*/ 558800 h 1140460"/>
              <a:gd name="connsiteX11" fmla="*/ 76200 w 7891426"/>
              <a:gd name="connsiteY11" fmla="*/ 622300 h 1140460"/>
              <a:gd name="connsiteX12" fmla="*/ 101600 w 7891426"/>
              <a:gd name="connsiteY12" fmla="*/ 673100 h 1140460"/>
              <a:gd name="connsiteX13" fmla="*/ 88900 w 7891426"/>
              <a:gd name="connsiteY13" fmla="*/ 736600 h 1140460"/>
              <a:gd name="connsiteX14" fmla="*/ 134144 w 7891426"/>
              <a:gd name="connsiteY14" fmla="*/ 767556 h 1140460"/>
              <a:gd name="connsiteX15" fmla="*/ 88900 w 7891426"/>
              <a:gd name="connsiteY15" fmla="*/ 889000 h 1140460"/>
              <a:gd name="connsiteX16" fmla="*/ 30956 w 7891426"/>
              <a:gd name="connsiteY16" fmla="*/ 900906 h 1140460"/>
              <a:gd name="connsiteX17" fmla="*/ 123031 w 7891426"/>
              <a:gd name="connsiteY17" fmla="*/ 965200 h 1140460"/>
              <a:gd name="connsiteX18" fmla="*/ 12700 w 7891426"/>
              <a:gd name="connsiteY18" fmla="*/ 1104900 h 1140460"/>
              <a:gd name="connsiteX19" fmla="*/ 46037 w 7891426"/>
              <a:gd name="connsiteY19" fmla="*/ 1119982 h 1140460"/>
              <a:gd name="connsiteX20" fmla="*/ 39804 w 7891426"/>
              <a:gd name="connsiteY20" fmla="*/ 1140460 h 1140460"/>
              <a:gd name="connsiteX21" fmla="*/ 7891426 w 7891426"/>
              <a:gd name="connsiteY21" fmla="*/ 1140460 h 1140460"/>
              <a:gd name="connsiteX22" fmla="*/ 7870743 w 7891426"/>
              <a:gd name="connsiteY22" fmla="*/ 1092200 h 1140460"/>
              <a:gd name="connsiteX23" fmla="*/ 7781843 w 7891426"/>
              <a:gd name="connsiteY23" fmla="*/ 1028700 h 1140460"/>
              <a:gd name="connsiteX24" fmla="*/ 7731043 w 7891426"/>
              <a:gd name="connsiteY24" fmla="*/ 952500 h 1140460"/>
              <a:gd name="connsiteX25" fmla="*/ 7794543 w 7891426"/>
              <a:gd name="connsiteY25" fmla="*/ 876300 h 1140460"/>
              <a:gd name="connsiteX26" fmla="*/ 7832643 w 7891426"/>
              <a:gd name="connsiteY26" fmla="*/ 800100 h 1140460"/>
              <a:gd name="connsiteX27" fmla="*/ 7794543 w 7891426"/>
              <a:gd name="connsiteY27" fmla="*/ 723900 h 1140460"/>
              <a:gd name="connsiteX28" fmla="*/ 7781843 w 7891426"/>
              <a:gd name="connsiteY28" fmla="*/ 660400 h 1140460"/>
              <a:gd name="connsiteX29" fmla="*/ 7807243 w 7891426"/>
              <a:gd name="connsiteY29" fmla="*/ 609600 h 1140460"/>
              <a:gd name="connsiteX30" fmla="*/ 7883443 w 7891426"/>
              <a:gd name="connsiteY30" fmla="*/ 546100 h 1140460"/>
              <a:gd name="connsiteX31" fmla="*/ 7883443 w 7891426"/>
              <a:gd name="connsiteY31" fmla="*/ 469900 h 1140460"/>
              <a:gd name="connsiteX32" fmla="*/ 7769143 w 7891426"/>
              <a:gd name="connsiteY32" fmla="*/ 406400 h 1140460"/>
              <a:gd name="connsiteX33" fmla="*/ 7692943 w 7891426"/>
              <a:gd name="connsiteY33" fmla="*/ 368300 h 1140460"/>
              <a:gd name="connsiteX34" fmla="*/ 7794543 w 7891426"/>
              <a:gd name="connsiteY34" fmla="*/ 266700 h 1140460"/>
              <a:gd name="connsiteX35" fmla="*/ 7807243 w 7891426"/>
              <a:gd name="connsiteY35" fmla="*/ 177800 h 1140460"/>
              <a:gd name="connsiteX36" fmla="*/ 7743743 w 7891426"/>
              <a:gd name="connsiteY36" fmla="*/ 177800 h 1140460"/>
              <a:gd name="connsiteX37" fmla="*/ 7705643 w 7891426"/>
              <a:gd name="connsiteY37" fmla="*/ 88900 h 1140460"/>
              <a:gd name="connsiteX38" fmla="*/ 7846136 w 7891426"/>
              <a:gd name="connsiteY38" fmla="*/ 34925 h 1140460"/>
              <a:gd name="connsiteX39" fmla="*/ 7616743 w 7891426"/>
              <a:gd name="connsiteY39" fmla="*/ 0 h 1140460"/>
              <a:gd name="connsiteX0" fmla="*/ 7616743 w 7891426"/>
              <a:gd name="connsiteY0" fmla="*/ 0 h 1140460"/>
              <a:gd name="connsiteX1" fmla="*/ 181096 w 7891426"/>
              <a:gd name="connsiteY1" fmla="*/ 0 h 1140460"/>
              <a:gd name="connsiteX2" fmla="*/ 108744 w 7891426"/>
              <a:gd name="connsiteY2" fmla="*/ 11906 h 1140460"/>
              <a:gd name="connsiteX3" fmla="*/ 137319 w 7891426"/>
              <a:gd name="connsiteY3" fmla="*/ 94456 h 1140460"/>
              <a:gd name="connsiteX4" fmla="*/ 139700 w 7891426"/>
              <a:gd name="connsiteY4" fmla="*/ 190500 h 1140460"/>
              <a:gd name="connsiteX5" fmla="*/ 76200 w 7891426"/>
              <a:gd name="connsiteY5" fmla="*/ 190500 h 1140460"/>
              <a:gd name="connsiteX6" fmla="*/ 88900 w 7891426"/>
              <a:gd name="connsiteY6" fmla="*/ 279400 h 1140460"/>
              <a:gd name="connsiteX7" fmla="*/ 95250 w 7891426"/>
              <a:gd name="connsiteY7" fmla="*/ 357188 h 1140460"/>
              <a:gd name="connsiteX8" fmla="*/ 114300 w 7891426"/>
              <a:gd name="connsiteY8" fmla="*/ 419100 h 1140460"/>
              <a:gd name="connsiteX9" fmla="*/ 47625 w 7891426"/>
              <a:gd name="connsiteY9" fmla="*/ 492125 h 1140460"/>
              <a:gd name="connsiteX10" fmla="*/ 0 w 7891426"/>
              <a:gd name="connsiteY10" fmla="*/ 558800 h 1140460"/>
              <a:gd name="connsiteX11" fmla="*/ 76200 w 7891426"/>
              <a:gd name="connsiteY11" fmla="*/ 622300 h 1140460"/>
              <a:gd name="connsiteX12" fmla="*/ 101600 w 7891426"/>
              <a:gd name="connsiteY12" fmla="*/ 673100 h 1140460"/>
              <a:gd name="connsiteX13" fmla="*/ 88900 w 7891426"/>
              <a:gd name="connsiteY13" fmla="*/ 736600 h 1140460"/>
              <a:gd name="connsiteX14" fmla="*/ 134144 w 7891426"/>
              <a:gd name="connsiteY14" fmla="*/ 767556 h 1140460"/>
              <a:gd name="connsiteX15" fmla="*/ 88900 w 7891426"/>
              <a:gd name="connsiteY15" fmla="*/ 889000 h 1140460"/>
              <a:gd name="connsiteX16" fmla="*/ 30956 w 7891426"/>
              <a:gd name="connsiteY16" fmla="*/ 900906 h 1140460"/>
              <a:gd name="connsiteX17" fmla="*/ 123031 w 7891426"/>
              <a:gd name="connsiteY17" fmla="*/ 965200 h 1140460"/>
              <a:gd name="connsiteX18" fmla="*/ 12700 w 7891426"/>
              <a:gd name="connsiteY18" fmla="*/ 1104900 h 1140460"/>
              <a:gd name="connsiteX19" fmla="*/ 46037 w 7891426"/>
              <a:gd name="connsiteY19" fmla="*/ 1119982 h 1140460"/>
              <a:gd name="connsiteX20" fmla="*/ 39804 w 7891426"/>
              <a:gd name="connsiteY20" fmla="*/ 1140460 h 1140460"/>
              <a:gd name="connsiteX21" fmla="*/ 7891426 w 7891426"/>
              <a:gd name="connsiteY21" fmla="*/ 1140460 h 1140460"/>
              <a:gd name="connsiteX22" fmla="*/ 7870743 w 7891426"/>
              <a:gd name="connsiteY22" fmla="*/ 1092200 h 1140460"/>
              <a:gd name="connsiteX23" fmla="*/ 7781843 w 7891426"/>
              <a:gd name="connsiteY23" fmla="*/ 1028700 h 1140460"/>
              <a:gd name="connsiteX24" fmla="*/ 7731043 w 7891426"/>
              <a:gd name="connsiteY24" fmla="*/ 952500 h 1140460"/>
              <a:gd name="connsiteX25" fmla="*/ 7794543 w 7891426"/>
              <a:gd name="connsiteY25" fmla="*/ 876300 h 1140460"/>
              <a:gd name="connsiteX26" fmla="*/ 7832643 w 7891426"/>
              <a:gd name="connsiteY26" fmla="*/ 800100 h 1140460"/>
              <a:gd name="connsiteX27" fmla="*/ 7794543 w 7891426"/>
              <a:gd name="connsiteY27" fmla="*/ 723900 h 1140460"/>
              <a:gd name="connsiteX28" fmla="*/ 7781843 w 7891426"/>
              <a:gd name="connsiteY28" fmla="*/ 660400 h 1140460"/>
              <a:gd name="connsiteX29" fmla="*/ 7807243 w 7891426"/>
              <a:gd name="connsiteY29" fmla="*/ 609600 h 1140460"/>
              <a:gd name="connsiteX30" fmla="*/ 7883443 w 7891426"/>
              <a:gd name="connsiteY30" fmla="*/ 546100 h 1140460"/>
              <a:gd name="connsiteX31" fmla="*/ 7883443 w 7891426"/>
              <a:gd name="connsiteY31" fmla="*/ 469900 h 1140460"/>
              <a:gd name="connsiteX32" fmla="*/ 7769143 w 7891426"/>
              <a:gd name="connsiteY32" fmla="*/ 406400 h 1140460"/>
              <a:gd name="connsiteX33" fmla="*/ 7692943 w 7891426"/>
              <a:gd name="connsiteY33" fmla="*/ 368300 h 1140460"/>
              <a:gd name="connsiteX34" fmla="*/ 7794543 w 7891426"/>
              <a:gd name="connsiteY34" fmla="*/ 266700 h 1140460"/>
              <a:gd name="connsiteX35" fmla="*/ 7807243 w 7891426"/>
              <a:gd name="connsiteY35" fmla="*/ 177800 h 1140460"/>
              <a:gd name="connsiteX36" fmla="*/ 7743743 w 7891426"/>
              <a:gd name="connsiteY36" fmla="*/ 177800 h 1140460"/>
              <a:gd name="connsiteX37" fmla="*/ 7705643 w 7891426"/>
              <a:gd name="connsiteY37" fmla="*/ 88900 h 1140460"/>
              <a:gd name="connsiteX38" fmla="*/ 7846136 w 7891426"/>
              <a:gd name="connsiteY38" fmla="*/ 34925 h 1140460"/>
              <a:gd name="connsiteX39" fmla="*/ 7616743 w 7891426"/>
              <a:gd name="connsiteY39" fmla="*/ 0 h 1140460"/>
              <a:gd name="connsiteX0" fmla="*/ 7616743 w 7891426"/>
              <a:gd name="connsiteY0" fmla="*/ 0 h 1140460"/>
              <a:gd name="connsiteX1" fmla="*/ 181096 w 7891426"/>
              <a:gd name="connsiteY1" fmla="*/ 0 h 1140460"/>
              <a:gd name="connsiteX2" fmla="*/ 108744 w 7891426"/>
              <a:gd name="connsiteY2" fmla="*/ 11906 h 1140460"/>
              <a:gd name="connsiteX3" fmla="*/ 137319 w 7891426"/>
              <a:gd name="connsiteY3" fmla="*/ 94456 h 1140460"/>
              <a:gd name="connsiteX4" fmla="*/ 139700 w 7891426"/>
              <a:gd name="connsiteY4" fmla="*/ 190500 h 1140460"/>
              <a:gd name="connsiteX5" fmla="*/ 76200 w 7891426"/>
              <a:gd name="connsiteY5" fmla="*/ 190500 h 1140460"/>
              <a:gd name="connsiteX6" fmla="*/ 88900 w 7891426"/>
              <a:gd name="connsiteY6" fmla="*/ 279400 h 1140460"/>
              <a:gd name="connsiteX7" fmla="*/ 95250 w 7891426"/>
              <a:gd name="connsiteY7" fmla="*/ 357188 h 1140460"/>
              <a:gd name="connsiteX8" fmla="*/ 114300 w 7891426"/>
              <a:gd name="connsiteY8" fmla="*/ 419100 h 1140460"/>
              <a:gd name="connsiteX9" fmla="*/ 47625 w 7891426"/>
              <a:gd name="connsiteY9" fmla="*/ 492125 h 1140460"/>
              <a:gd name="connsiteX10" fmla="*/ 0 w 7891426"/>
              <a:gd name="connsiteY10" fmla="*/ 558800 h 1140460"/>
              <a:gd name="connsiteX11" fmla="*/ 76200 w 7891426"/>
              <a:gd name="connsiteY11" fmla="*/ 622300 h 1140460"/>
              <a:gd name="connsiteX12" fmla="*/ 101600 w 7891426"/>
              <a:gd name="connsiteY12" fmla="*/ 673100 h 1140460"/>
              <a:gd name="connsiteX13" fmla="*/ 88900 w 7891426"/>
              <a:gd name="connsiteY13" fmla="*/ 736600 h 1140460"/>
              <a:gd name="connsiteX14" fmla="*/ 134144 w 7891426"/>
              <a:gd name="connsiteY14" fmla="*/ 767556 h 1140460"/>
              <a:gd name="connsiteX15" fmla="*/ 88900 w 7891426"/>
              <a:gd name="connsiteY15" fmla="*/ 889000 h 1140460"/>
              <a:gd name="connsiteX16" fmla="*/ 30956 w 7891426"/>
              <a:gd name="connsiteY16" fmla="*/ 900906 h 1140460"/>
              <a:gd name="connsiteX17" fmla="*/ 123031 w 7891426"/>
              <a:gd name="connsiteY17" fmla="*/ 965200 h 1140460"/>
              <a:gd name="connsiteX18" fmla="*/ 12700 w 7891426"/>
              <a:gd name="connsiteY18" fmla="*/ 1104900 h 1140460"/>
              <a:gd name="connsiteX19" fmla="*/ 46037 w 7891426"/>
              <a:gd name="connsiteY19" fmla="*/ 1119982 h 1140460"/>
              <a:gd name="connsiteX20" fmla="*/ 39804 w 7891426"/>
              <a:gd name="connsiteY20" fmla="*/ 1140460 h 1140460"/>
              <a:gd name="connsiteX21" fmla="*/ 7891426 w 7891426"/>
              <a:gd name="connsiteY21" fmla="*/ 1140460 h 1140460"/>
              <a:gd name="connsiteX22" fmla="*/ 7870743 w 7891426"/>
              <a:gd name="connsiteY22" fmla="*/ 1092200 h 1140460"/>
              <a:gd name="connsiteX23" fmla="*/ 7781843 w 7891426"/>
              <a:gd name="connsiteY23" fmla="*/ 1028700 h 1140460"/>
              <a:gd name="connsiteX24" fmla="*/ 7731043 w 7891426"/>
              <a:gd name="connsiteY24" fmla="*/ 952500 h 1140460"/>
              <a:gd name="connsiteX25" fmla="*/ 7794543 w 7891426"/>
              <a:gd name="connsiteY25" fmla="*/ 876300 h 1140460"/>
              <a:gd name="connsiteX26" fmla="*/ 7832643 w 7891426"/>
              <a:gd name="connsiteY26" fmla="*/ 800100 h 1140460"/>
              <a:gd name="connsiteX27" fmla="*/ 7794543 w 7891426"/>
              <a:gd name="connsiteY27" fmla="*/ 723900 h 1140460"/>
              <a:gd name="connsiteX28" fmla="*/ 7781843 w 7891426"/>
              <a:gd name="connsiteY28" fmla="*/ 660400 h 1140460"/>
              <a:gd name="connsiteX29" fmla="*/ 7807243 w 7891426"/>
              <a:gd name="connsiteY29" fmla="*/ 609600 h 1140460"/>
              <a:gd name="connsiteX30" fmla="*/ 7850106 w 7891426"/>
              <a:gd name="connsiteY30" fmla="*/ 534193 h 1140460"/>
              <a:gd name="connsiteX31" fmla="*/ 7883443 w 7891426"/>
              <a:gd name="connsiteY31" fmla="*/ 469900 h 1140460"/>
              <a:gd name="connsiteX32" fmla="*/ 7769143 w 7891426"/>
              <a:gd name="connsiteY32" fmla="*/ 406400 h 1140460"/>
              <a:gd name="connsiteX33" fmla="*/ 7692943 w 7891426"/>
              <a:gd name="connsiteY33" fmla="*/ 368300 h 1140460"/>
              <a:gd name="connsiteX34" fmla="*/ 7794543 w 7891426"/>
              <a:gd name="connsiteY34" fmla="*/ 266700 h 1140460"/>
              <a:gd name="connsiteX35" fmla="*/ 7807243 w 7891426"/>
              <a:gd name="connsiteY35" fmla="*/ 177800 h 1140460"/>
              <a:gd name="connsiteX36" fmla="*/ 7743743 w 7891426"/>
              <a:gd name="connsiteY36" fmla="*/ 177800 h 1140460"/>
              <a:gd name="connsiteX37" fmla="*/ 7705643 w 7891426"/>
              <a:gd name="connsiteY37" fmla="*/ 88900 h 1140460"/>
              <a:gd name="connsiteX38" fmla="*/ 7846136 w 7891426"/>
              <a:gd name="connsiteY38" fmla="*/ 34925 h 1140460"/>
              <a:gd name="connsiteX39" fmla="*/ 7616743 w 7891426"/>
              <a:gd name="connsiteY39" fmla="*/ 0 h 1140460"/>
              <a:gd name="connsiteX0" fmla="*/ 7616743 w 7891426"/>
              <a:gd name="connsiteY0" fmla="*/ 0 h 1140460"/>
              <a:gd name="connsiteX1" fmla="*/ 181096 w 7891426"/>
              <a:gd name="connsiteY1" fmla="*/ 0 h 1140460"/>
              <a:gd name="connsiteX2" fmla="*/ 108744 w 7891426"/>
              <a:gd name="connsiteY2" fmla="*/ 11906 h 1140460"/>
              <a:gd name="connsiteX3" fmla="*/ 137319 w 7891426"/>
              <a:gd name="connsiteY3" fmla="*/ 94456 h 1140460"/>
              <a:gd name="connsiteX4" fmla="*/ 139700 w 7891426"/>
              <a:gd name="connsiteY4" fmla="*/ 190500 h 1140460"/>
              <a:gd name="connsiteX5" fmla="*/ 76200 w 7891426"/>
              <a:gd name="connsiteY5" fmla="*/ 190500 h 1140460"/>
              <a:gd name="connsiteX6" fmla="*/ 88900 w 7891426"/>
              <a:gd name="connsiteY6" fmla="*/ 279400 h 1140460"/>
              <a:gd name="connsiteX7" fmla="*/ 95250 w 7891426"/>
              <a:gd name="connsiteY7" fmla="*/ 357188 h 1140460"/>
              <a:gd name="connsiteX8" fmla="*/ 114300 w 7891426"/>
              <a:gd name="connsiteY8" fmla="*/ 419100 h 1140460"/>
              <a:gd name="connsiteX9" fmla="*/ 47625 w 7891426"/>
              <a:gd name="connsiteY9" fmla="*/ 492125 h 1140460"/>
              <a:gd name="connsiteX10" fmla="*/ 0 w 7891426"/>
              <a:gd name="connsiteY10" fmla="*/ 558800 h 1140460"/>
              <a:gd name="connsiteX11" fmla="*/ 76200 w 7891426"/>
              <a:gd name="connsiteY11" fmla="*/ 622300 h 1140460"/>
              <a:gd name="connsiteX12" fmla="*/ 101600 w 7891426"/>
              <a:gd name="connsiteY12" fmla="*/ 673100 h 1140460"/>
              <a:gd name="connsiteX13" fmla="*/ 88900 w 7891426"/>
              <a:gd name="connsiteY13" fmla="*/ 736600 h 1140460"/>
              <a:gd name="connsiteX14" fmla="*/ 134144 w 7891426"/>
              <a:gd name="connsiteY14" fmla="*/ 767556 h 1140460"/>
              <a:gd name="connsiteX15" fmla="*/ 88900 w 7891426"/>
              <a:gd name="connsiteY15" fmla="*/ 889000 h 1140460"/>
              <a:gd name="connsiteX16" fmla="*/ 30956 w 7891426"/>
              <a:gd name="connsiteY16" fmla="*/ 900906 h 1140460"/>
              <a:gd name="connsiteX17" fmla="*/ 123031 w 7891426"/>
              <a:gd name="connsiteY17" fmla="*/ 965200 h 1140460"/>
              <a:gd name="connsiteX18" fmla="*/ 12700 w 7891426"/>
              <a:gd name="connsiteY18" fmla="*/ 1104900 h 1140460"/>
              <a:gd name="connsiteX19" fmla="*/ 46037 w 7891426"/>
              <a:gd name="connsiteY19" fmla="*/ 1119982 h 1140460"/>
              <a:gd name="connsiteX20" fmla="*/ 39804 w 7891426"/>
              <a:gd name="connsiteY20" fmla="*/ 1140460 h 1140460"/>
              <a:gd name="connsiteX21" fmla="*/ 7891426 w 7891426"/>
              <a:gd name="connsiteY21" fmla="*/ 1140460 h 1140460"/>
              <a:gd name="connsiteX22" fmla="*/ 7870743 w 7891426"/>
              <a:gd name="connsiteY22" fmla="*/ 1092200 h 1140460"/>
              <a:gd name="connsiteX23" fmla="*/ 7781843 w 7891426"/>
              <a:gd name="connsiteY23" fmla="*/ 1028700 h 1140460"/>
              <a:gd name="connsiteX24" fmla="*/ 7798782 w 7891426"/>
              <a:gd name="connsiteY24" fmla="*/ 914400 h 1140460"/>
              <a:gd name="connsiteX25" fmla="*/ 7794543 w 7891426"/>
              <a:gd name="connsiteY25" fmla="*/ 876300 h 1140460"/>
              <a:gd name="connsiteX26" fmla="*/ 7832643 w 7891426"/>
              <a:gd name="connsiteY26" fmla="*/ 800100 h 1140460"/>
              <a:gd name="connsiteX27" fmla="*/ 7794543 w 7891426"/>
              <a:gd name="connsiteY27" fmla="*/ 723900 h 1140460"/>
              <a:gd name="connsiteX28" fmla="*/ 7781843 w 7891426"/>
              <a:gd name="connsiteY28" fmla="*/ 660400 h 1140460"/>
              <a:gd name="connsiteX29" fmla="*/ 7807243 w 7891426"/>
              <a:gd name="connsiteY29" fmla="*/ 609600 h 1140460"/>
              <a:gd name="connsiteX30" fmla="*/ 7850106 w 7891426"/>
              <a:gd name="connsiteY30" fmla="*/ 534193 h 1140460"/>
              <a:gd name="connsiteX31" fmla="*/ 7883443 w 7891426"/>
              <a:gd name="connsiteY31" fmla="*/ 469900 h 1140460"/>
              <a:gd name="connsiteX32" fmla="*/ 7769143 w 7891426"/>
              <a:gd name="connsiteY32" fmla="*/ 406400 h 1140460"/>
              <a:gd name="connsiteX33" fmla="*/ 7692943 w 7891426"/>
              <a:gd name="connsiteY33" fmla="*/ 368300 h 1140460"/>
              <a:gd name="connsiteX34" fmla="*/ 7794543 w 7891426"/>
              <a:gd name="connsiteY34" fmla="*/ 266700 h 1140460"/>
              <a:gd name="connsiteX35" fmla="*/ 7807243 w 7891426"/>
              <a:gd name="connsiteY35" fmla="*/ 177800 h 1140460"/>
              <a:gd name="connsiteX36" fmla="*/ 7743743 w 7891426"/>
              <a:gd name="connsiteY36" fmla="*/ 177800 h 1140460"/>
              <a:gd name="connsiteX37" fmla="*/ 7705643 w 7891426"/>
              <a:gd name="connsiteY37" fmla="*/ 88900 h 1140460"/>
              <a:gd name="connsiteX38" fmla="*/ 7846136 w 7891426"/>
              <a:gd name="connsiteY38" fmla="*/ 34925 h 1140460"/>
              <a:gd name="connsiteX39" fmla="*/ 7616743 w 7891426"/>
              <a:gd name="connsiteY39" fmla="*/ 0 h 1140460"/>
              <a:gd name="connsiteX0" fmla="*/ 7616743 w 7891426"/>
              <a:gd name="connsiteY0" fmla="*/ 0 h 1140460"/>
              <a:gd name="connsiteX1" fmla="*/ 181096 w 7891426"/>
              <a:gd name="connsiteY1" fmla="*/ 0 h 1140460"/>
              <a:gd name="connsiteX2" fmla="*/ 108744 w 7891426"/>
              <a:gd name="connsiteY2" fmla="*/ 11906 h 1140460"/>
              <a:gd name="connsiteX3" fmla="*/ 137319 w 7891426"/>
              <a:gd name="connsiteY3" fmla="*/ 94456 h 1140460"/>
              <a:gd name="connsiteX4" fmla="*/ 139700 w 7891426"/>
              <a:gd name="connsiteY4" fmla="*/ 190500 h 1140460"/>
              <a:gd name="connsiteX5" fmla="*/ 76200 w 7891426"/>
              <a:gd name="connsiteY5" fmla="*/ 190500 h 1140460"/>
              <a:gd name="connsiteX6" fmla="*/ 88900 w 7891426"/>
              <a:gd name="connsiteY6" fmla="*/ 279400 h 1140460"/>
              <a:gd name="connsiteX7" fmla="*/ 95250 w 7891426"/>
              <a:gd name="connsiteY7" fmla="*/ 357188 h 1140460"/>
              <a:gd name="connsiteX8" fmla="*/ 114300 w 7891426"/>
              <a:gd name="connsiteY8" fmla="*/ 419100 h 1140460"/>
              <a:gd name="connsiteX9" fmla="*/ 47625 w 7891426"/>
              <a:gd name="connsiteY9" fmla="*/ 492125 h 1140460"/>
              <a:gd name="connsiteX10" fmla="*/ 0 w 7891426"/>
              <a:gd name="connsiteY10" fmla="*/ 558800 h 1140460"/>
              <a:gd name="connsiteX11" fmla="*/ 76200 w 7891426"/>
              <a:gd name="connsiteY11" fmla="*/ 622300 h 1140460"/>
              <a:gd name="connsiteX12" fmla="*/ 101600 w 7891426"/>
              <a:gd name="connsiteY12" fmla="*/ 673100 h 1140460"/>
              <a:gd name="connsiteX13" fmla="*/ 88900 w 7891426"/>
              <a:gd name="connsiteY13" fmla="*/ 736600 h 1140460"/>
              <a:gd name="connsiteX14" fmla="*/ 134144 w 7891426"/>
              <a:gd name="connsiteY14" fmla="*/ 767556 h 1140460"/>
              <a:gd name="connsiteX15" fmla="*/ 88900 w 7891426"/>
              <a:gd name="connsiteY15" fmla="*/ 889000 h 1140460"/>
              <a:gd name="connsiteX16" fmla="*/ 30956 w 7891426"/>
              <a:gd name="connsiteY16" fmla="*/ 900906 h 1140460"/>
              <a:gd name="connsiteX17" fmla="*/ 123031 w 7891426"/>
              <a:gd name="connsiteY17" fmla="*/ 965200 h 1140460"/>
              <a:gd name="connsiteX18" fmla="*/ 12700 w 7891426"/>
              <a:gd name="connsiteY18" fmla="*/ 1104900 h 1140460"/>
              <a:gd name="connsiteX19" fmla="*/ 46037 w 7891426"/>
              <a:gd name="connsiteY19" fmla="*/ 1119982 h 1140460"/>
              <a:gd name="connsiteX20" fmla="*/ 39804 w 7891426"/>
              <a:gd name="connsiteY20" fmla="*/ 1140460 h 1140460"/>
              <a:gd name="connsiteX21" fmla="*/ 7891426 w 7891426"/>
              <a:gd name="connsiteY21" fmla="*/ 1140460 h 1140460"/>
              <a:gd name="connsiteX22" fmla="*/ 7870743 w 7891426"/>
              <a:gd name="connsiteY22" fmla="*/ 1092200 h 1140460"/>
              <a:gd name="connsiteX23" fmla="*/ 7781843 w 7891426"/>
              <a:gd name="connsiteY23" fmla="*/ 1028700 h 1140460"/>
              <a:gd name="connsiteX24" fmla="*/ 7798782 w 7891426"/>
              <a:gd name="connsiteY24" fmla="*/ 914400 h 1140460"/>
              <a:gd name="connsiteX25" fmla="*/ 7794543 w 7891426"/>
              <a:gd name="connsiteY25" fmla="*/ 876300 h 1140460"/>
              <a:gd name="connsiteX26" fmla="*/ 7832643 w 7891426"/>
              <a:gd name="connsiteY26" fmla="*/ 800100 h 1140460"/>
              <a:gd name="connsiteX27" fmla="*/ 7794543 w 7891426"/>
              <a:gd name="connsiteY27" fmla="*/ 723900 h 1140460"/>
              <a:gd name="connsiteX28" fmla="*/ 7781843 w 7891426"/>
              <a:gd name="connsiteY28" fmla="*/ 660400 h 1140460"/>
              <a:gd name="connsiteX29" fmla="*/ 7807243 w 7891426"/>
              <a:gd name="connsiteY29" fmla="*/ 609600 h 1140460"/>
              <a:gd name="connsiteX30" fmla="*/ 7850106 w 7891426"/>
              <a:gd name="connsiteY30" fmla="*/ 534193 h 1140460"/>
              <a:gd name="connsiteX31" fmla="*/ 7700548 w 7891426"/>
              <a:gd name="connsiteY31" fmla="*/ 488950 h 1140460"/>
              <a:gd name="connsiteX32" fmla="*/ 7769143 w 7891426"/>
              <a:gd name="connsiteY32" fmla="*/ 406400 h 1140460"/>
              <a:gd name="connsiteX33" fmla="*/ 7692943 w 7891426"/>
              <a:gd name="connsiteY33" fmla="*/ 368300 h 1140460"/>
              <a:gd name="connsiteX34" fmla="*/ 7794543 w 7891426"/>
              <a:gd name="connsiteY34" fmla="*/ 266700 h 1140460"/>
              <a:gd name="connsiteX35" fmla="*/ 7807243 w 7891426"/>
              <a:gd name="connsiteY35" fmla="*/ 177800 h 1140460"/>
              <a:gd name="connsiteX36" fmla="*/ 7743743 w 7891426"/>
              <a:gd name="connsiteY36" fmla="*/ 177800 h 1140460"/>
              <a:gd name="connsiteX37" fmla="*/ 7705643 w 7891426"/>
              <a:gd name="connsiteY37" fmla="*/ 88900 h 1140460"/>
              <a:gd name="connsiteX38" fmla="*/ 7846136 w 7891426"/>
              <a:gd name="connsiteY38" fmla="*/ 34925 h 1140460"/>
              <a:gd name="connsiteX39" fmla="*/ 7616743 w 7891426"/>
              <a:gd name="connsiteY39" fmla="*/ 0 h 1140460"/>
              <a:gd name="connsiteX0" fmla="*/ 7616743 w 7891426"/>
              <a:gd name="connsiteY0" fmla="*/ 0 h 1140460"/>
              <a:gd name="connsiteX1" fmla="*/ 181096 w 7891426"/>
              <a:gd name="connsiteY1" fmla="*/ 0 h 1140460"/>
              <a:gd name="connsiteX2" fmla="*/ 108744 w 7891426"/>
              <a:gd name="connsiteY2" fmla="*/ 11906 h 1140460"/>
              <a:gd name="connsiteX3" fmla="*/ 137319 w 7891426"/>
              <a:gd name="connsiteY3" fmla="*/ 94456 h 1140460"/>
              <a:gd name="connsiteX4" fmla="*/ 139700 w 7891426"/>
              <a:gd name="connsiteY4" fmla="*/ 190500 h 1140460"/>
              <a:gd name="connsiteX5" fmla="*/ 76200 w 7891426"/>
              <a:gd name="connsiteY5" fmla="*/ 190500 h 1140460"/>
              <a:gd name="connsiteX6" fmla="*/ 88900 w 7891426"/>
              <a:gd name="connsiteY6" fmla="*/ 279400 h 1140460"/>
              <a:gd name="connsiteX7" fmla="*/ 95250 w 7891426"/>
              <a:gd name="connsiteY7" fmla="*/ 357188 h 1140460"/>
              <a:gd name="connsiteX8" fmla="*/ 114300 w 7891426"/>
              <a:gd name="connsiteY8" fmla="*/ 419100 h 1140460"/>
              <a:gd name="connsiteX9" fmla="*/ 47625 w 7891426"/>
              <a:gd name="connsiteY9" fmla="*/ 492125 h 1140460"/>
              <a:gd name="connsiteX10" fmla="*/ 0 w 7891426"/>
              <a:gd name="connsiteY10" fmla="*/ 558800 h 1140460"/>
              <a:gd name="connsiteX11" fmla="*/ 76200 w 7891426"/>
              <a:gd name="connsiteY11" fmla="*/ 622300 h 1140460"/>
              <a:gd name="connsiteX12" fmla="*/ 101600 w 7891426"/>
              <a:gd name="connsiteY12" fmla="*/ 673100 h 1140460"/>
              <a:gd name="connsiteX13" fmla="*/ 88900 w 7891426"/>
              <a:gd name="connsiteY13" fmla="*/ 736600 h 1140460"/>
              <a:gd name="connsiteX14" fmla="*/ 134144 w 7891426"/>
              <a:gd name="connsiteY14" fmla="*/ 767556 h 1140460"/>
              <a:gd name="connsiteX15" fmla="*/ 88900 w 7891426"/>
              <a:gd name="connsiteY15" fmla="*/ 889000 h 1140460"/>
              <a:gd name="connsiteX16" fmla="*/ 30956 w 7891426"/>
              <a:gd name="connsiteY16" fmla="*/ 900906 h 1140460"/>
              <a:gd name="connsiteX17" fmla="*/ 28197 w 7891426"/>
              <a:gd name="connsiteY17" fmla="*/ 996950 h 1140460"/>
              <a:gd name="connsiteX18" fmla="*/ 12700 w 7891426"/>
              <a:gd name="connsiteY18" fmla="*/ 1104900 h 1140460"/>
              <a:gd name="connsiteX19" fmla="*/ 46037 w 7891426"/>
              <a:gd name="connsiteY19" fmla="*/ 1119982 h 1140460"/>
              <a:gd name="connsiteX20" fmla="*/ 39804 w 7891426"/>
              <a:gd name="connsiteY20" fmla="*/ 1140460 h 1140460"/>
              <a:gd name="connsiteX21" fmla="*/ 7891426 w 7891426"/>
              <a:gd name="connsiteY21" fmla="*/ 1140460 h 1140460"/>
              <a:gd name="connsiteX22" fmla="*/ 7870743 w 7891426"/>
              <a:gd name="connsiteY22" fmla="*/ 1092200 h 1140460"/>
              <a:gd name="connsiteX23" fmla="*/ 7781843 w 7891426"/>
              <a:gd name="connsiteY23" fmla="*/ 1028700 h 1140460"/>
              <a:gd name="connsiteX24" fmla="*/ 7798782 w 7891426"/>
              <a:gd name="connsiteY24" fmla="*/ 914400 h 1140460"/>
              <a:gd name="connsiteX25" fmla="*/ 7794543 w 7891426"/>
              <a:gd name="connsiteY25" fmla="*/ 876300 h 1140460"/>
              <a:gd name="connsiteX26" fmla="*/ 7832643 w 7891426"/>
              <a:gd name="connsiteY26" fmla="*/ 800100 h 1140460"/>
              <a:gd name="connsiteX27" fmla="*/ 7794543 w 7891426"/>
              <a:gd name="connsiteY27" fmla="*/ 723900 h 1140460"/>
              <a:gd name="connsiteX28" fmla="*/ 7781843 w 7891426"/>
              <a:gd name="connsiteY28" fmla="*/ 660400 h 1140460"/>
              <a:gd name="connsiteX29" fmla="*/ 7807243 w 7891426"/>
              <a:gd name="connsiteY29" fmla="*/ 609600 h 1140460"/>
              <a:gd name="connsiteX30" fmla="*/ 7850106 w 7891426"/>
              <a:gd name="connsiteY30" fmla="*/ 534193 h 1140460"/>
              <a:gd name="connsiteX31" fmla="*/ 7700548 w 7891426"/>
              <a:gd name="connsiteY31" fmla="*/ 488950 h 1140460"/>
              <a:gd name="connsiteX32" fmla="*/ 7769143 w 7891426"/>
              <a:gd name="connsiteY32" fmla="*/ 406400 h 1140460"/>
              <a:gd name="connsiteX33" fmla="*/ 7692943 w 7891426"/>
              <a:gd name="connsiteY33" fmla="*/ 368300 h 1140460"/>
              <a:gd name="connsiteX34" fmla="*/ 7794543 w 7891426"/>
              <a:gd name="connsiteY34" fmla="*/ 266700 h 1140460"/>
              <a:gd name="connsiteX35" fmla="*/ 7807243 w 7891426"/>
              <a:gd name="connsiteY35" fmla="*/ 177800 h 1140460"/>
              <a:gd name="connsiteX36" fmla="*/ 7743743 w 7891426"/>
              <a:gd name="connsiteY36" fmla="*/ 177800 h 1140460"/>
              <a:gd name="connsiteX37" fmla="*/ 7705643 w 7891426"/>
              <a:gd name="connsiteY37" fmla="*/ 88900 h 1140460"/>
              <a:gd name="connsiteX38" fmla="*/ 7846136 w 7891426"/>
              <a:gd name="connsiteY38" fmla="*/ 34925 h 1140460"/>
              <a:gd name="connsiteX39" fmla="*/ 7616743 w 7891426"/>
              <a:gd name="connsiteY39" fmla="*/ 0 h 1140460"/>
              <a:gd name="connsiteX0" fmla="*/ 7616743 w 7891426"/>
              <a:gd name="connsiteY0" fmla="*/ 0 h 1140460"/>
              <a:gd name="connsiteX1" fmla="*/ 181096 w 7891426"/>
              <a:gd name="connsiteY1" fmla="*/ 0 h 1140460"/>
              <a:gd name="connsiteX2" fmla="*/ 108744 w 7891426"/>
              <a:gd name="connsiteY2" fmla="*/ 11906 h 1140460"/>
              <a:gd name="connsiteX3" fmla="*/ 137319 w 7891426"/>
              <a:gd name="connsiteY3" fmla="*/ 94456 h 1140460"/>
              <a:gd name="connsiteX4" fmla="*/ 139700 w 7891426"/>
              <a:gd name="connsiteY4" fmla="*/ 190500 h 1140460"/>
              <a:gd name="connsiteX5" fmla="*/ 76200 w 7891426"/>
              <a:gd name="connsiteY5" fmla="*/ 190500 h 1140460"/>
              <a:gd name="connsiteX6" fmla="*/ 88900 w 7891426"/>
              <a:gd name="connsiteY6" fmla="*/ 279400 h 1140460"/>
              <a:gd name="connsiteX7" fmla="*/ 95250 w 7891426"/>
              <a:gd name="connsiteY7" fmla="*/ 357188 h 1140460"/>
              <a:gd name="connsiteX8" fmla="*/ 114300 w 7891426"/>
              <a:gd name="connsiteY8" fmla="*/ 419100 h 1140460"/>
              <a:gd name="connsiteX9" fmla="*/ 47625 w 7891426"/>
              <a:gd name="connsiteY9" fmla="*/ 492125 h 1140460"/>
              <a:gd name="connsiteX10" fmla="*/ 0 w 7891426"/>
              <a:gd name="connsiteY10" fmla="*/ 558800 h 1140460"/>
              <a:gd name="connsiteX11" fmla="*/ 76200 w 7891426"/>
              <a:gd name="connsiteY11" fmla="*/ 622300 h 1140460"/>
              <a:gd name="connsiteX12" fmla="*/ 101600 w 7891426"/>
              <a:gd name="connsiteY12" fmla="*/ 673100 h 1140460"/>
              <a:gd name="connsiteX13" fmla="*/ 88900 w 7891426"/>
              <a:gd name="connsiteY13" fmla="*/ 736600 h 1140460"/>
              <a:gd name="connsiteX14" fmla="*/ 12213 w 7891426"/>
              <a:gd name="connsiteY14" fmla="*/ 799306 h 1140460"/>
              <a:gd name="connsiteX15" fmla="*/ 88900 w 7891426"/>
              <a:gd name="connsiteY15" fmla="*/ 889000 h 1140460"/>
              <a:gd name="connsiteX16" fmla="*/ 30956 w 7891426"/>
              <a:gd name="connsiteY16" fmla="*/ 900906 h 1140460"/>
              <a:gd name="connsiteX17" fmla="*/ 28197 w 7891426"/>
              <a:gd name="connsiteY17" fmla="*/ 996950 h 1140460"/>
              <a:gd name="connsiteX18" fmla="*/ 12700 w 7891426"/>
              <a:gd name="connsiteY18" fmla="*/ 1104900 h 1140460"/>
              <a:gd name="connsiteX19" fmla="*/ 46037 w 7891426"/>
              <a:gd name="connsiteY19" fmla="*/ 1119982 h 1140460"/>
              <a:gd name="connsiteX20" fmla="*/ 39804 w 7891426"/>
              <a:gd name="connsiteY20" fmla="*/ 1140460 h 1140460"/>
              <a:gd name="connsiteX21" fmla="*/ 7891426 w 7891426"/>
              <a:gd name="connsiteY21" fmla="*/ 1140460 h 1140460"/>
              <a:gd name="connsiteX22" fmla="*/ 7870743 w 7891426"/>
              <a:gd name="connsiteY22" fmla="*/ 1092200 h 1140460"/>
              <a:gd name="connsiteX23" fmla="*/ 7781843 w 7891426"/>
              <a:gd name="connsiteY23" fmla="*/ 1028700 h 1140460"/>
              <a:gd name="connsiteX24" fmla="*/ 7798782 w 7891426"/>
              <a:gd name="connsiteY24" fmla="*/ 914400 h 1140460"/>
              <a:gd name="connsiteX25" fmla="*/ 7794543 w 7891426"/>
              <a:gd name="connsiteY25" fmla="*/ 876300 h 1140460"/>
              <a:gd name="connsiteX26" fmla="*/ 7832643 w 7891426"/>
              <a:gd name="connsiteY26" fmla="*/ 800100 h 1140460"/>
              <a:gd name="connsiteX27" fmla="*/ 7794543 w 7891426"/>
              <a:gd name="connsiteY27" fmla="*/ 723900 h 1140460"/>
              <a:gd name="connsiteX28" fmla="*/ 7781843 w 7891426"/>
              <a:gd name="connsiteY28" fmla="*/ 660400 h 1140460"/>
              <a:gd name="connsiteX29" fmla="*/ 7807243 w 7891426"/>
              <a:gd name="connsiteY29" fmla="*/ 609600 h 1140460"/>
              <a:gd name="connsiteX30" fmla="*/ 7850106 w 7891426"/>
              <a:gd name="connsiteY30" fmla="*/ 534193 h 1140460"/>
              <a:gd name="connsiteX31" fmla="*/ 7700548 w 7891426"/>
              <a:gd name="connsiteY31" fmla="*/ 488950 h 1140460"/>
              <a:gd name="connsiteX32" fmla="*/ 7769143 w 7891426"/>
              <a:gd name="connsiteY32" fmla="*/ 406400 h 1140460"/>
              <a:gd name="connsiteX33" fmla="*/ 7692943 w 7891426"/>
              <a:gd name="connsiteY33" fmla="*/ 368300 h 1140460"/>
              <a:gd name="connsiteX34" fmla="*/ 7794543 w 7891426"/>
              <a:gd name="connsiteY34" fmla="*/ 266700 h 1140460"/>
              <a:gd name="connsiteX35" fmla="*/ 7807243 w 7891426"/>
              <a:gd name="connsiteY35" fmla="*/ 177800 h 1140460"/>
              <a:gd name="connsiteX36" fmla="*/ 7743743 w 7891426"/>
              <a:gd name="connsiteY36" fmla="*/ 177800 h 1140460"/>
              <a:gd name="connsiteX37" fmla="*/ 7705643 w 7891426"/>
              <a:gd name="connsiteY37" fmla="*/ 88900 h 1140460"/>
              <a:gd name="connsiteX38" fmla="*/ 7846136 w 7891426"/>
              <a:gd name="connsiteY38" fmla="*/ 34925 h 1140460"/>
              <a:gd name="connsiteX39" fmla="*/ 7616743 w 7891426"/>
              <a:gd name="connsiteY39" fmla="*/ 0 h 1140460"/>
              <a:gd name="connsiteX0" fmla="*/ 7617600 w 7892283"/>
              <a:gd name="connsiteY0" fmla="*/ 0 h 1140460"/>
              <a:gd name="connsiteX1" fmla="*/ 181953 w 7892283"/>
              <a:gd name="connsiteY1" fmla="*/ 0 h 1140460"/>
              <a:gd name="connsiteX2" fmla="*/ 109601 w 7892283"/>
              <a:gd name="connsiteY2" fmla="*/ 11906 h 1140460"/>
              <a:gd name="connsiteX3" fmla="*/ 138176 w 7892283"/>
              <a:gd name="connsiteY3" fmla="*/ 94456 h 1140460"/>
              <a:gd name="connsiteX4" fmla="*/ 140557 w 7892283"/>
              <a:gd name="connsiteY4" fmla="*/ 190500 h 1140460"/>
              <a:gd name="connsiteX5" fmla="*/ 77057 w 7892283"/>
              <a:gd name="connsiteY5" fmla="*/ 190500 h 1140460"/>
              <a:gd name="connsiteX6" fmla="*/ 89757 w 7892283"/>
              <a:gd name="connsiteY6" fmla="*/ 279400 h 1140460"/>
              <a:gd name="connsiteX7" fmla="*/ 96107 w 7892283"/>
              <a:gd name="connsiteY7" fmla="*/ 357188 h 1140460"/>
              <a:gd name="connsiteX8" fmla="*/ 0 w 7892283"/>
              <a:gd name="connsiteY8" fmla="*/ 330200 h 1140460"/>
              <a:gd name="connsiteX9" fmla="*/ 48482 w 7892283"/>
              <a:gd name="connsiteY9" fmla="*/ 492125 h 1140460"/>
              <a:gd name="connsiteX10" fmla="*/ 857 w 7892283"/>
              <a:gd name="connsiteY10" fmla="*/ 558800 h 1140460"/>
              <a:gd name="connsiteX11" fmla="*/ 77057 w 7892283"/>
              <a:gd name="connsiteY11" fmla="*/ 622300 h 1140460"/>
              <a:gd name="connsiteX12" fmla="*/ 102457 w 7892283"/>
              <a:gd name="connsiteY12" fmla="*/ 673100 h 1140460"/>
              <a:gd name="connsiteX13" fmla="*/ 89757 w 7892283"/>
              <a:gd name="connsiteY13" fmla="*/ 736600 h 1140460"/>
              <a:gd name="connsiteX14" fmla="*/ 13070 w 7892283"/>
              <a:gd name="connsiteY14" fmla="*/ 799306 h 1140460"/>
              <a:gd name="connsiteX15" fmla="*/ 89757 w 7892283"/>
              <a:gd name="connsiteY15" fmla="*/ 889000 h 1140460"/>
              <a:gd name="connsiteX16" fmla="*/ 31813 w 7892283"/>
              <a:gd name="connsiteY16" fmla="*/ 900906 h 1140460"/>
              <a:gd name="connsiteX17" fmla="*/ 29054 w 7892283"/>
              <a:gd name="connsiteY17" fmla="*/ 996950 h 1140460"/>
              <a:gd name="connsiteX18" fmla="*/ 13557 w 7892283"/>
              <a:gd name="connsiteY18" fmla="*/ 1104900 h 1140460"/>
              <a:gd name="connsiteX19" fmla="*/ 46894 w 7892283"/>
              <a:gd name="connsiteY19" fmla="*/ 1119982 h 1140460"/>
              <a:gd name="connsiteX20" fmla="*/ 40661 w 7892283"/>
              <a:gd name="connsiteY20" fmla="*/ 1140460 h 1140460"/>
              <a:gd name="connsiteX21" fmla="*/ 7892283 w 7892283"/>
              <a:gd name="connsiteY21" fmla="*/ 1140460 h 1140460"/>
              <a:gd name="connsiteX22" fmla="*/ 7871600 w 7892283"/>
              <a:gd name="connsiteY22" fmla="*/ 1092200 h 1140460"/>
              <a:gd name="connsiteX23" fmla="*/ 7782700 w 7892283"/>
              <a:gd name="connsiteY23" fmla="*/ 1028700 h 1140460"/>
              <a:gd name="connsiteX24" fmla="*/ 7799639 w 7892283"/>
              <a:gd name="connsiteY24" fmla="*/ 914400 h 1140460"/>
              <a:gd name="connsiteX25" fmla="*/ 7795400 w 7892283"/>
              <a:gd name="connsiteY25" fmla="*/ 876300 h 1140460"/>
              <a:gd name="connsiteX26" fmla="*/ 7833500 w 7892283"/>
              <a:gd name="connsiteY26" fmla="*/ 800100 h 1140460"/>
              <a:gd name="connsiteX27" fmla="*/ 7795400 w 7892283"/>
              <a:gd name="connsiteY27" fmla="*/ 723900 h 1140460"/>
              <a:gd name="connsiteX28" fmla="*/ 7782700 w 7892283"/>
              <a:gd name="connsiteY28" fmla="*/ 660400 h 1140460"/>
              <a:gd name="connsiteX29" fmla="*/ 7808100 w 7892283"/>
              <a:gd name="connsiteY29" fmla="*/ 609600 h 1140460"/>
              <a:gd name="connsiteX30" fmla="*/ 7850963 w 7892283"/>
              <a:gd name="connsiteY30" fmla="*/ 534193 h 1140460"/>
              <a:gd name="connsiteX31" fmla="*/ 7701405 w 7892283"/>
              <a:gd name="connsiteY31" fmla="*/ 488950 h 1140460"/>
              <a:gd name="connsiteX32" fmla="*/ 7770000 w 7892283"/>
              <a:gd name="connsiteY32" fmla="*/ 406400 h 1140460"/>
              <a:gd name="connsiteX33" fmla="*/ 7693800 w 7892283"/>
              <a:gd name="connsiteY33" fmla="*/ 368300 h 1140460"/>
              <a:gd name="connsiteX34" fmla="*/ 7795400 w 7892283"/>
              <a:gd name="connsiteY34" fmla="*/ 266700 h 1140460"/>
              <a:gd name="connsiteX35" fmla="*/ 7808100 w 7892283"/>
              <a:gd name="connsiteY35" fmla="*/ 177800 h 1140460"/>
              <a:gd name="connsiteX36" fmla="*/ 7744600 w 7892283"/>
              <a:gd name="connsiteY36" fmla="*/ 177800 h 1140460"/>
              <a:gd name="connsiteX37" fmla="*/ 7706500 w 7892283"/>
              <a:gd name="connsiteY37" fmla="*/ 88900 h 1140460"/>
              <a:gd name="connsiteX38" fmla="*/ 7846993 w 7892283"/>
              <a:gd name="connsiteY38" fmla="*/ 34925 h 1140460"/>
              <a:gd name="connsiteX39" fmla="*/ 7617600 w 7892283"/>
              <a:gd name="connsiteY39" fmla="*/ 0 h 1140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7892283" h="1140460">
                <a:moveTo>
                  <a:pt x="7617600" y="0"/>
                </a:moveTo>
                <a:lnTo>
                  <a:pt x="181953" y="0"/>
                </a:lnTo>
                <a:lnTo>
                  <a:pt x="109601" y="11906"/>
                </a:lnTo>
                <a:lnTo>
                  <a:pt x="138176" y="94456"/>
                </a:lnTo>
                <a:cubicBezTo>
                  <a:pt x="138970" y="126471"/>
                  <a:pt x="139763" y="158485"/>
                  <a:pt x="140557" y="190500"/>
                </a:cubicBezTo>
                <a:lnTo>
                  <a:pt x="77057" y="190500"/>
                </a:lnTo>
                <a:lnTo>
                  <a:pt x="89757" y="279400"/>
                </a:lnTo>
                <a:lnTo>
                  <a:pt x="96107" y="357188"/>
                </a:lnTo>
                <a:lnTo>
                  <a:pt x="0" y="330200"/>
                </a:lnTo>
                <a:lnTo>
                  <a:pt x="48482" y="492125"/>
                </a:lnTo>
                <a:lnTo>
                  <a:pt x="857" y="558800"/>
                </a:lnTo>
                <a:lnTo>
                  <a:pt x="77057" y="622300"/>
                </a:lnTo>
                <a:lnTo>
                  <a:pt x="102457" y="673100"/>
                </a:lnTo>
                <a:lnTo>
                  <a:pt x="89757" y="736600"/>
                </a:lnTo>
                <a:lnTo>
                  <a:pt x="13070" y="799306"/>
                </a:lnTo>
                <a:lnTo>
                  <a:pt x="89757" y="889000"/>
                </a:lnTo>
                <a:lnTo>
                  <a:pt x="31813" y="900906"/>
                </a:lnTo>
                <a:cubicBezTo>
                  <a:pt x="31548" y="935037"/>
                  <a:pt x="29319" y="962819"/>
                  <a:pt x="29054" y="996950"/>
                </a:cubicBezTo>
                <a:lnTo>
                  <a:pt x="13557" y="1104900"/>
                </a:lnTo>
                <a:lnTo>
                  <a:pt x="46894" y="1119982"/>
                </a:lnTo>
                <a:lnTo>
                  <a:pt x="40661" y="1140460"/>
                </a:lnTo>
                <a:lnTo>
                  <a:pt x="7892283" y="1140460"/>
                </a:lnTo>
                <a:lnTo>
                  <a:pt x="7871600" y="1092200"/>
                </a:lnTo>
                <a:lnTo>
                  <a:pt x="7782700" y="1028700"/>
                </a:lnTo>
                <a:lnTo>
                  <a:pt x="7799639" y="914400"/>
                </a:lnTo>
                <a:lnTo>
                  <a:pt x="7795400" y="876300"/>
                </a:lnTo>
                <a:lnTo>
                  <a:pt x="7833500" y="800100"/>
                </a:lnTo>
                <a:lnTo>
                  <a:pt x="7795400" y="723900"/>
                </a:lnTo>
                <a:lnTo>
                  <a:pt x="7782700" y="660400"/>
                </a:lnTo>
                <a:lnTo>
                  <a:pt x="7808100" y="609600"/>
                </a:lnTo>
                <a:lnTo>
                  <a:pt x="7850963" y="534193"/>
                </a:lnTo>
                <a:lnTo>
                  <a:pt x="7701405" y="488950"/>
                </a:lnTo>
                <a:lnTo>
                  <a:pt x="7770000" y="406400"/>
                </a:lnTo>
                <a:lnTo>
                  <a:pt x="7693800" y="368300"/>
                </a:lnTo>
                <a:lnTo>
                  <a:pt x="7795400" y="266700"/>
                </a:lnTo>
                <a:lnTo>
                  <a:pt x="7808100" y="177800"/>
                </a:lnTo>
                <a:lnTo>
                  <a:pt x="7744600" y="177800"/>
                </a:lnTo>
                <a:lnTo>
                  <a:pt x="7706500" y="88900"/>
                </a:lnTo>
                <a:lnTo>
                  <a:pt x="7846993" y="34925"/>
                </a:lnTo>
                <a:cubicBezTo>
                  <a:pt x="7764972" y="15345"/>
                  <a:pt x="7747245" y="21961"/>
                  <a:pt x="7617600" y="0"/>
                </a:cubicBezTo>
                <a:close/>
              </a:path>
            </a:pathLst>
          </a:custGeom>
          <a:solidFill>
            <a:schemeClr val="tx1"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3"/>
            <a:r>
              <a:rPr lang="en-US" altLang="ko-KR" sz="2400" i="1" dirty="0" smtClean="0">
                <a:solidFill>
                  <a:prstClr val="white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HTML – CSS – </a:t>
            </a:r>
            <a:r>
              <a:rPr lang="en-US" altLang="ko-KR" sz="2400" i="1" dirty="0" err="1" smtClean="0">
                <a:solidFill>
                  <a:prstClr val="white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Jquery</a:t>
            </a:r>
            <a:r>
              <a:rPr lang="en-US" altLang="ko-KR" sz="2400" i="1" dirty="0" smtClean="0">
                <a:solidFill>
                  <a:prstClr val="white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- Bootstrap</a:t>
            </a:r>
            <a:endParaRPr lang="ko-KR" altLang="en-US" sz="2400" i="1" dirty="0">
              <a:solidFill>
                <a:prstClr val="white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2" name="평행 사변형 21">
            <a:extLst>
              <a:ext uri="{FF2B5EF4-FFF2-40B4-BE49-F238E27FC236}">
                <a16:creationId xmlns:a16="http://schemas.microsoft.com/office/drawing/2014/main" id="{F76B813D-C8DF-45FE-BFEA-7BD2B881E367}"/>
              </a:ext>
            </a:extLst>
          </p:cNvPr>
          <p:cNvSpPr/>
          <p:nvPr/>
        </p:nvSpPr>
        <p:spPr>
          <a:xfrm>
            <a:off x="241300" y="233069"/>
            <a:ext cx="1308100" cy="615949"/>
          </a:xfrm>
          <a:prstGeom prst="parallelogram">
            <a:avLst>
              <a:gd name="adj" fmla="val 13244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2400" b="1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rPr>
              <a:t>Page. </a:t>
            </a:r>
            <a:r>
              <a:rPr lang="en-US" altLang="ko-KR" sz="24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rPr>
              <a:t>11</a:t>
            </a:r>
            <a:endParaRPr lang="ko-KR" altLang="en-US" sz="2400" b="1" dirty="0">
              <a:solidFill>
                <a:prstClr val="black">
                  <a:lumMod val="75000"/>
                  <a:lumOff val="25000"/>
                </a:prstClr>
              </a:solidFill>
              <a:latin typeface="야놀자 야체 R" panose="02020603020101020101" pitchFamily="18" charset="-127"/>
              <a:ea typeface="야놀자 야체 R" panose="02020603020101020101" pitchFamily="18" charset="-127"/>
            </a:endParaRPr>
          </a:p>
        </p:txBody>
      </p:sp>
      <p:sp>
        <p:nvSpPr>
          <p:cNvPr id="5" name="평행 사변형 4">
            <a:extLst>
              <a:ext uri="{FF2B5EF4-FFF2-40B4-BE49-F238E27FC236}">
                <a16:creationId xmlns:a16="http://schemas.microsoft.com/office/drawing/2014/main" id="{F76B813D-C8DF-45FE-BFEA-7BD2B881E367}"/>
              </a:ext>
            </a:extLst>
          </p:cNvPr>
          <p:cNvSpPr/>
          <p:nvPr/>
        </p:nvSpPr>
        <p:spPr>
          <a:xfrm>
            <a:off x="2334013" y="1048166"/>
            <a:ext cx="1308100" cy="615949"/>
          </a:xfrm>
          <a:prstGeom prst="parallelogram">
            <a:avLst>
              <a:gd name="adj" fmla="val 1324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2400" b="1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rPr>
              <a:t>인스타그램</a:t>
            </a:r>
            <a:r>
              <a:rPr lang="ko-KR" altLang="en-US" sz="24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rPr>
              <a:t> 홈페이지 </a:t>
            </a:r>
            <a:r>
              <a:rPr lang="en-US" altLang="ko-KR" sz="24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rPr>
              <a:t>Version.2 - 1</a:t>
            </a:r>
            <a:endParaRPr lang="ko-KR" altLang="en-US" sz="2400" b="1" dirty="0">
              <a:solidFill>
                <a:prstClr val="black">
                  <a:lumMod val="75000"/>
                  <a:lumOff val="25000"/>
                </a:prstClr>
              </a:solidFill>
              <a:latin typeface="야놀자 야체 R" panose="02020603020101020101" pitchFamily="18" charset="-127"/>
              <a:ea typeface="야놀자 야체 R" panose="020206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594" y="1851730"/>
            <a:ext cx="10334686" cy="3886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4998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A78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자유형: 도형 16">
            <a:extLst>
              <a:ext uri="{FF2B5EF4-FFF2-40B4-BE49-F238E27FC236}">
                <a16:creationId xmlns:a16="http://schemas.microsoft.com/office/drawing/2014/main" id="{F7E8E528-91D2-4284-9B56-9E474909CDDB}"/>
              </a:ext>
            </a:extLst>
          </p:cNvPr>
          <p:cNvSpPr/>
          <p:nvPr/>
        </p:nvSpPr>
        <p:spPr>
          <a:xfrm flipH="1">
            <a:off x="241300" y="842428"/>
            <a:ext cx="11805243" cy="5777447"/>
          </a:xfrm>
          <a:custGeom>
            <a:avLst/>
            <a:gdLst>
              <a:gd name="connsiteX0" fmla="*/ 7616743 w 7891426"/>
              <a:gd name="connsiteY0" fmla="*/ 0 h 1140460"/>
              <a:gd name="connsiteX1" fmla="*/ 181096 w 7891426"/>
              <a:gd name="connsiteY1" fmla="*/ 0 h 1140460"/>
              <a:gd name="connsiteX2" fmla="*/ 108744 w 7891426"/>
              <a:gd name="connsiteY2" fmla="*/ 11906 h 1140460"/>
              <a:gd name="connsiteX3" fmla="*/ 137319 w 7891426"/>
              <a:gd name="connsiteY3" fmla="*/ 94456 h 1140460"/>
              <a:gd name="connsiteX4" fmla="*/ 139700 w 7891426"/>
              <a:gd name="connsiteY4" fmla="*/ 190500 h 1140460"/>
              <a:gd name="connsiteX5" fmla="*/ 76200 w 7891426"/>
              <a:gd name="connsiteY5" fmla="*/ 190500 h 1140460"/>
              <a:gd name="connsiteX6" fmla="*/ 88900 w 7891426"/>
              <a:gd name="connsiteY6" fmla="*/ 279400 h 1140460"/>
              <a:gd name="connsiteX7" fmla="*/ 95250 w 7891426"/>
              <a:gd name="connsiteY7" fmla="*/ 357188 h 1140460"/>
              <a:gd name="connsiteX8" fmla="*/ 114300 w 7891426"/>
              <a:gd name="connsiteY8" fmla="*/ 419100 h 1140460"/>
              <a:gd name="connsiteX9" fmla="*/ 47625 w 7891426"/>
              <a:gd name="connsiteY9" fmla="*/ 492125 h 1140460"/>
              <a:gd name="connsiteX10" fmla="*/ 0 w 7891426"/>
              <a:gd name="connsiteY10" fmla="*/ 558800 h 1140460"/>
              <a:gd name="connsiteX11" fmla="*/ 76200 w 7891426"/>
              <a:gd name="connsiteY11" fmla="*/ 622300 h 1140460"/>
              <a:gd name="connsiteX12" fmla="*/ 101600 w 7891426"/>
              <a:gd name="connsiteY12" fmla="*/ 673100 h 1140460"/>
              <a:gd name="connsiteX13" fmla="*/ 88900 w 7891426"/>
              <a:gd name="connsiteY13" fmla="*/ 736600 h 1140460"/>
              <a:gd name="connsiteX14" fmla="*/ 134144 w 7891426"/>
              <a:gd name="connsiteY14" fmla="*/ 767556 h 1140460"/>
              <a:gd name="connsiteX15" fmla="*/ 88900 w 7891426"/>
              <a:gd name="connsiteY15" fmla="*/ 889000 h 1140460"/>
              <a:gd name="connsiteX16" fmla="*/ 30956 w 7891426"/>
              <a:gd name="connsiteY16" fmla="*/ 900906 h 1140460"/>
              <a:gd name="connsiteX17" fmla="*/ 123031 w 7891426"/>
              <a:gd name="connsiteY17" fmla="*/ 965200 h 1140460"/>
              <a:gd name="connsiteX18" fmla="*/ 12700 w 7891426"/>
              <a:gd name="connsiteY18" fmla="*/ 1104900 h 1140460"/>
              <a:gd name="connsiteX19" fmla="*/ 46037 w 7891426"/>
              <a:gd name="connsiteY19" fmla="*/ 1119982 h 1140460"/>
              <a:gd name="connsiteX20" fmla="*/ 39804 w 7891426"/>
              <a:gd name="connsiteY20" fmla="*/ 1140460 h 1140460"/>
              <a:gd name="connsiteX21" fmla="*/ 7891426 w 7891426"/>
              <a:gd name="connsiteY21" fmla="*/ 1140460 h 1140460"/>
              <a:gd name="connsiteX22" fmla="*/ 7870743 w 7891426"/>
              <a:gd name="connsiteY22" fmla="*/ 1092200 h 1140460"/>
              <a:gd name="connsiteX23" fmla="*/ 7781843 w 7891426"/>
              <a:gd name="connsiteY23" fmla="*/ 1028700 h 1140460"/>
              <a:gd name="connsiteX24" fmla="*/ 7731043 w 7891426"/>
              <a:gd name="connsiteY24" fmla="*/ 952500 h 1140460"/>
              <a:gd name="connsiteX25" fmla="*/ 7794543 w 7891426"/>
              <a:gd name="connsiteY25" fmla="*/ 876300 h 1140460"/>
              <a:gd name="connsiteX26" fmla="*/ 7832643 w 7891426"/>
              <a:gd name="connsiteY26" fmla="*/ 800100 h 1140460"/>
              <a:gd name="connsiteX27" fmla="*/ 7794543 w 7891426"/>
              <a:gd name="connsiteY27" fmla="*/ 723900 h 1140460"/>
              <a:gd name="connsiteX28" fmla="*/ 7781843 w 7891426"/>
              <a:gd name="connsiteY28" fmla="*/ 660400 h 1140460"/>
              <a:gd name="connsiteX29" fmla="*/ 7807243 w 7891426"/>
              <a:gd name="connsiteY29" fmla="*/ 609600 h 1140460"/>
              <a:gd name="connsiteX30" fmla="*/ 7883443 w 7891426"/>
              <a:gd name="connsiteY30" fmla="*/ 546100 h 1140460"/>
              <a:gd name="connsiteX31" fmla="*/ 7883443 w 7891426"/>
              <a:gd name="connsiteY31" fmla="*/ 469900 h 1140460"/>
              <a:gd name="connsiteX32" fmla="*/ 7769143 w 7891426"/>
              <a:gd name="connsiteY32" fmla="*/ 406400 h 1140460"/>
              <a:gd name="connsiteX33" fmla="*/ 7692943 w 7891426"/>
              <a:gd name="connsiteY33" fmla="*/ 368300 h 1140460"/>
              <a:gd name="connsiteX34" fmla="*/ 7794543 w 7891426"/>
              <a:gd name="connsiteY34" fmla="*/ 266700 h 1140460"/>
              <a:gd name="connsiteX35" fmla="*/ 7807243 w 7891426"/>
              <a:gd name="connsiteY35" fmla="*/ 177800 h 1140460"/>
              <a:gd name="connsiteX36" fmla="*/ 7743743 w 7891426"/>
              <a:gd name="connsiteY36" fmla="*/ 177800 h 1140460"/>
              <a:gd name="connsiteX37" fmla="*/ 7705643 w 7891426"/>
              <a:gd name="connsiteY37" fmla="*/ 88900 h 1140460"/>
              <a:gd name="connsiteX38" fmla="*/ 7819943 w 7891426"/>
              <a:gd name="connsiteY38" fmla="*/ 101600 h 1140460"/>
              <a:gd name="connsiteX0" fmla="*/ 7616743 w 7891426"/>
              <a:gd name="connsiteY0" fmla="*/ 0 h 1140460"/>
              <a:gd name="connsiteX1" fmla="*/ 181096 w 7891426"/>
              <a:gd name="connsiteY1" fmla="*/ 0 h 1140460"/>
              <a:gd name="connsiteX2" fmla="*/ 108744 w 7891426"/>
              <a:gd name="connsiteY2" fmla="*/ 11906 h 1140460"/>
              <a:gd name="connsiteX3" fmla="*/ 137319 w 7891426"/>
              <a:gd name="connsiteY3" fmla="*/ 94456 h 1140460"/>
              <a:gd name="connsiteX4" fmla="*/ 139700 w 7891426"/>
              <a:gd name="connsiteY4" fmla="*/ 190500 h 1140460"/>
              <a:gd name="connsiteX5" fmla="*/ 76200 w 7891426"/>
              <a:gd name="connsiteY5" fmla="*/ 190500 h 1140460"/>
              <a:gd name="connsiteX6" fmla="*/ 88900 w 7891426"/>
              <a:gd name="connsiteY6" fmla="*/ 279400 h 1140460"/>
              <a:gd name="connsiteX7" fmla="*/ 95250 w 7891426"/>
              <a:gd name="connsiteY7" fmla="*/ 357188 h 1140460"/>
              <a:gd name="connsiteX8" fmla="*/ 114300 w 7891426"/>
              <a:gd name="connsiteY8" fmla="*/ 419100 h 1140460"/>
              <a:gd name="connsiteX9" fmla="*/ 47625 w 7891426"/>
              <a:gd name="connsiteY9" fmla="*/ 492125 h 1140460"/>
              <a:gd name="connsiteX10" fmla="*/ 0 w 7891426"/>
              <a:gd name="connsiteY10" fmla="*/ 558800 h 1140460"/>
              <a:gd name="connsiteX11" fmla="*/ 76200 w 7891426"/>
              <a:gd name="connsiteY11" fmla="*/ 622300 h 1140460"/>
              <a:gd name="connsiteX12" fmla="*/ 101600 w 7891426"/>
              <a:gd name="connsiteY12" fmla="*/ 673100 h 1140460"/>
              <a:gd name="connsiteX13" fmla="*/ 88900 w 7891426"/>
              <a:gd name="connsiteY13" fmla="*/ 736600 h 1140460"/>
              <a:gd name="connsiteX14" fmla="*/ 134144 w 7891426"/>
              <a:gd name="connsiteY14" fmla="*/ 767556 h 1140460"/>
              <a:gd name="connsiteX15" fmla="*/ 88900 w 7891426"/>
              <a:gd name="connsiteY15" fmla="*/ 889000 h 1140460"/>
              <a:gd name="connsiteX16" fmla="*/ 30956 w 7891426"/>
              <a:gd name="connsiteY16" fmla="*/ 900906 h 1140460"/>
              <a:gd name="connsiteX17" fmla="*/ 123031 w 7891426"/>
              <a:gd name="connsiteY17" fmla="*/ 965200 h 1140460"/>
              <a:gd name="connsiteX18" fmla="*/ 12700 w 7891426"/>
              <a:gd name="connsiteY18" fmla="*/ 1104900 h 1140460"/>
              <a:gd name="connsiteX19" fmla="*/ 46037 w 7891426"/>
              <a:gd name="connsiteY19" fmla="*/ 1119982 h 1140460"/>
              <a:gd name="connsiteX20" fmla="*/ 39804 w 7891426"/>
              <a:gd name="connsiteY20" fmla="*/ 1140460 h 1140460"/>
              <a:gd name="connsiteX21" fmla="*/ 7891426 w 7891426"/>
              <a:gd name="connsiteY21" fmla="*/ 1140460 h 1140460"/>
              <a:gd name="connsiteX22" fmla="*/ 7870743 w 7891426"/>
              <a:gd name="connsiteY22" fmla="*/ 1092200 h 1140460"/>
              <a:gd name="connsiteX23" fmla="*/ 7781843 w 7891426"/>
              <a:gd name="connsiteY23" fmla="*/ 1028700 h 1140460"/>
              <a:gd name="connsiteX24" fmla="*/ 7731043 w 7891426"/>
              <a:gd name="connsiteY24" fmla="*/ 952500 h 1140460"/>
              <a:gd name="connsiteX25" fmla="*/ 7794543 w 7891426"/>
              <a:gd name="connsiteY25" fmla="*/ 876300 h 1140460"/>
              <a:gd name="connsiteX26" fmla="*/ 7832643 w 7891426"/>
              <a:gd name="connsiteY26" fmla="*/ 800100 h 1140460"/>
              <a:gd name="connsiteX27" fmla="*/ 7794543 w 7891426"/>
              <a:gd name="connsiteY27" fmla="*/ 723900 h 1140460"/>
              <a:gd name="connsiteX28" fmla="*/ 7781843 w 7891426"/>
              <a:gd name="connsiteY28" fmla="*/ 660400 h 1140460"/>
              <a:gd name="connsiteX29" fmla="*/ 7807243 w 7891426"/>
              <a:gd name="connsiteY29" fmla="*/ 609600 h 1140460"/>
              <a:gd name="connsiteX30" fmla="*/ 7883443 w 7891426"/>
              <a:gd name="connsiteY30" fmla="*/ 546100 h 1140460"/>
              <a:gd name="connsiteX31" fmla="*/ 7883443 w 7891426"/>
              <a:gd name="connsiteY31" fmla="*/ 469900 h 1140460"/>
              <a:gd name="connsiteX32" fmla="*/ 7769143 w 7891426"/>
              <a:gd name="connsiteY32" fmla="*/ 406400 h 1140460"/>
              <a:gd name="connsiteX33" fmla="*/ 7692943 w 7891426"/>
              <a:gd name="connsiteY33" fmla="*/ 368300 h 1140460"/>
              <a:gd name="connsiteX34" fmla="*/ 7794543 w 7891426"/>
              <a:gd name="connsiteY34" fmla="*/ 266700 h 1140460"/>
              <a:gd name="connsiteX35" fmla="*/ 7807243 w 7891426"/>
              <a:gd name="connsiteY35" fmla="*/ 177800 h 1140460"/>
              <a:gd name="connsiteX36" fmla="*/ 7743743 w 7891426"/>
              <a:gd name="connsiteY36" fmla="*/ 177800 h 1140460"/>
              <a:gd name="connsiteX37" fmla="*/ 7705643 w 7891426"/>
              <a:gd name="connsiteY37" fmla="*/ 88900 h 1140460"/>
              <a:gd name="connsiteX38" fmla="*/ 7846136 w 7891426"/>
              <a:gd name="connsiteY38" fmla="*/ 34925 h 1140460"/>
              <a:gd name="connsiteX39" fmla="*/ 7616743 w 7891426"/>
              <a:gd name="connsiteY39" fmla="*/ 0 h 1140460"/>
              <a:gd name="connsiteX0" fmla="*/ 7616743 w 7891426"/>
              <a:gd name="connsiteY0" fmla="*/ 0 h 1140460"/>
              <a:gd name="connsiteX1" fmla="*/ 181096 w 7891426"/>
              <a:gd name="connsiteY1" fmla="*/ 0 h 1140460"/>
              <a:gd name="connsiteX2" fmla="*/ 108744 w 7891426"/>
              <a:gd name="connsiteY2" fmla="*/ 11906 h 1140460"/>
              <a:gd name="connsiteX3" fmla="*/ 137319 w 7891426"/>
              <a:gd name="connsiteY3" fmla="*/ 94456 h 1140460"/>
              <a:gd name="connsiteX4" fmla="*/ 139700 w 7891426"/>
              <a:gd name="connsiteY4" fmla="*/ 190500 h 1140460"/>
              <a:gd name="connsiteX5" fmla="*/ 76200 w 7891426"/>
              <a:gd name="connsiteY5" fmla="*/ 190500 h 1140460"/>
              <a:gd name="connsiteX6" fmla="*/ 88900 w 7891426"/>
              <a:gd name="connsiteY6" fmla="*/ 279400 h 1140460"/>
              <a:gd name="connsiteX7" fmla="*/ 95250 w 7891426"/>
              <a:gd name="connsiteY7" fmla="*/ 357188 h 1140460"/>
              <a:gd name="connsiteX8" fmla="*/ 114300 w 7891426"/>
              <a:gd name="connsiteY8" fmla="*/ 419100 h 1140460"/>
              <a:gd name="connsiteX9" fmla="*/ 47625 w 7891426"/>
              <a:gd name="connsiteY9" fmla="*/ 492125 h 1140460"/>
              <a:gd name="connsiteX10" fmla="*/ 0 w 7891426"/>
              <a:gd name="connsiteY10" fmla="*/ 558800 h 1140460"/>
              <a:gd name="connsiteX11" fmla="*/ 76200 w 7891426"/>
              <a:gd name="connsiteY11" fmla="*/ 622300 h 1140460"/>
              <a:gd name="connsiteX12" fmla="*/ 101600 w 7891426"/>
              <a:gd name="connsiteY12" fmla="*/ 673100 h 1140460"/>
              <a:gd name="connsiteX13" fmla="*/ 88900 w 7891426"/>
              <a:gd name="connsiteY13" fmla="*/ 736600 h 1140460"/>
              <a:gd name="connsiteX14" fmla="*/ 134144 w 7891426"/>
              <a:gd name="connsiteY14" fmla="*/ 767556 h 1140460"/>
              <a:gd name="connsiteX15" fmla="*/ 88900 w 7891426"/>
              <a:gd name="connsiteY15" fmla="*/ 889000 h 1140460"/>
              <a:gd name="connsiteX16" fmla="*/ 30956 w 7891426"/>
              <a:gd name="connsiteY16" fmla="*/ 900906 h 1140460"/>
              <a:gd name="connsiteX17" fmla="*/ 123031 w 7891426"/>
              <a:gd name="connsiteY17" fmla="*/ 965200 h 1140460"/>
              <a:gd name="connsiteX18" fmla="*/ 12700 w 7891426"/>
              <a:gd name="connsiteY18" fmla="*/ 1104900 h 1140460"/>
              <a:gd name="connsiteX19" fmla="*/ 46037 w 7891426"/>
              <a:gd name="connsiteY19" fmla="*/ 1119982 h 1140460"/>
              <a:gd name="connsiteX20" fmla="*/ 39804 w 7891426"/>
              <a:gd name="connsiteY20" fmla="*/ 1140460 h 1140460"/>
              <a:gd name="connsiteX21" fmla="*/ 7891426 w 7891426"/>
              <a:gd name="connsiteY21" fmla="*/ 1140460 h 1140460"/>
              <a:gd name="connsiteX22" fmla="*/ 7870743 w 7891426"/>
              <a:gd name="connsiteY22" fmla="*/ 1092200 h 1140460"/>
              <a:gd name="connsiteX23" fmla="*/ 7781843 w 7891426"/>
              <a:gd name="connsiteY23" fmla="*/ 1028700 h 1140460"/>
              <a:gd name="connsiteX24" fmla="*/ 7731043 w 7891426"/>
              <a:gd name="connsiteY24" fmla="*/ 952500 h 1140460"/>
              <a:gd name="connsiteX25" fmla="*/ 7794543 w 7891426"/>
              <a:gd name="connsiteY25" fmla="*/ 876300 h 1140460"/>
              <a:gd name="connsiteX26" fmla="*/ 7832643 w 7891426"/>
              <a:gd name="connsiteY26" fmla="*/ 800100 h 1140460"/>
              <a:gd name="connsiteX27" fmla="*/ 7794543 w 7891426"/>
              <a:gd name="connsiteY27" fmla="*/ 723900 h 1140460"/>
              <a:gd name="connsiteX28" fmla="*/ 7781843 w 7891426"/>
              <a:gd name="connsiteY28" fmla="*/ 660400 h 1140460"/>
              <a:gd name="connsiteX29" fmla="*/ 7807243 w 7891426"/>
              <a:gd name="connsiteY29" fmla="*/ 609600 h 1140460"/>
              <a:gd name="connsiteX30" fmla="*/ 7883443 w 7891426"/>
              <a:gd name="connsiteY30" fmla="*/ 546100 h 1140460"/>
              <a:gd name="connsiteX31" fmla="*/ 7883443 w 7891426"/>
              <a:gd name="connsiteY31" fmla="*/ 469900 h 1140460"/>
              <a:gd name="connsiteX32" fmla="*/ 7769143 w 7891426"/>
              <a:gd name="connsiteY32" fmla="*/ 406400 h 1140460"/>
              <a:gd name="connsiteX33" fmla="*/ 7692943 w 7891426"/>
              <a:gd name="connsiteY33" fmla="*/ 368300 h 1140460"/>
              <a:gd name="connsiteX34" fmla="*/ 7794543 w 7891426"/>
              <a:gd name="connsiteY34" fmla="*/ 266700 h 1140460"/>
              <a:gd name="connsiteX35" fmla="*/ 7807243 w 7891426"/>
              <a:gd name="connsiteY35" fmla="*/ 177800 h 1140460"/>
              <a:gd name="connsiteX36" fmla="*/ 7743743 w 7891426"/>
              <a:gd name="connsiteY36" fmla="*/ 177800 h 1140460"/>
              <a:gd name="connsiteX37" fmla="*/ 7705643 w 7891426"/>
              <a:gd name="connsiteY37" fmla="*/ 88900 h 1140460"/>
              <a:gd name="connsiteX38" fmla="*/ 7846136 w 7891426"/>
              <a:gd name="connsiteY38" fmla="*/ 34925 h 1140460"/>
              <a:gd name="connsiteX39" fmla="*/ 7616743 w 7891426"/>
              <a:gd name="connsiteY39" fmla="*/ 0 h 1140460"/>
              <a:gd name="connsiteX0" fmla="*/ 7616743 w 7891426"/>
              <a:gd name="connsiteY0" fmla="*/ 0 h 1140460"/>
              <a:gd name="connsiteX1" fmla="*/ 181096 w 7891426"/>
              <a:gd name="connsiteY1" fmla="*/ 0 h 1140460"/>
              <a:gd name="connsiteX2" fmla="*/ 108744 w 7891426"/>
              <a:gd name="connsiteY2" fmla="*/ 11906 h 1140460"/>
              <a:gd name="connsiteX3" fmla="*/ 137319 w 7891426"/>
              <a:gd name="connsiteY3" fmla="*/ 94456 h 1140460"/>
              <a:gd name="connsiteX4" fmla="*/ 139700 w 7891426"/>
              <a:gd name="connsiteY4" fmla="*/ 190500 h 1140460"/>
              <a:gd name="connsiteX5" fmla="*/ 76200 w 7891426"/>
              <a:gd name="connsiteY5" fmla="*/ 190500 h 1140460"/>
              <a:gd name="connsiteX6" fmla="*/ 88900 w 7891426"/>
              <a:gd name="connsiteY6" fmla="*/ 279400 h 1140460"/>
              <a:gd name="connsiteX7" fmla="*/ 95250 w 7891426"/>
              <a:gd name="connsiteY7" fmla="*/ 357188 h 1140460"/>
              <a:gd name="connsiteX8" fmla="*/ 114300 w 7891426"/>
              <a:gd name="connsiteY8" fmla="*/ 419100 h 1140460"/>
              <a:gd name="connsiteX9" fmla="*/ 47625 w 7891426"/>
              <a:gd name="connsiteY9" fmla="*/ 492125 h 1140460"/>
              <a:gd name="connsiteX10" fmla="*/ 0 w 7891426"/>
              <a:gd name="connsiteY10" fmla="*/ 558800 h 1140460"/>
              <a:gd name="connsiteX11" fmla="*/ 76200 w 7891426"/>
              <a:gd name="connsiteY11" fmla="*/ 622300 h 1140460"/>
              <a:gd name="connsiteX12" fmla="*/ 101600 w 7891426"/>
              <a:gd name="connsiteY12" fmla="*/ 673100 h 1140460"/>
              <a:gd name="connsiteX13" fmla="*/ 88900 w 7891426"/>
              <a:gd name="connsiteY13" fmla="*/ 736600 h 1140460"/>
              <a:gd name="connsiteX14" fmla="*/ 134144 w 7891426"/>
              <a:gd name="connsiteY14" fmla="*/ 767556 h 1140460"/>
              <a:gd name="connsiteX15" fmla="*/ 88900 w 7891426"/>
              <a:gd name="connsiteY15" fmla="*/ 889000 h 1140460"/>
              <a:gd name="connsiteX16" fmla="*/ 30956 w 7891426"/>
              <a:gd name="connsiteY16" fmla="*/ 900906 h 1140460"/>
              <a:gd name="connsiteX17" fmla="*/ 123031 w 7891426"/>
              <a:gd name="connsiteY17" fmla="*/ 965200 h 1140460"/>
              <a:gd name="connsiteX18" fmla="*/ 12700 w 7891426"/>
              <a:gd name="connsiteY18" fmla="*/ 1104900 h 1140460"/>
              <a:gd name="connsiteX19" fmla="*/ 46037 w 7891426"/>
              <a:gd name="connsiteY19" fmla="*/ 1119982 h 1140460"/>
              <a:gd name="connsiteX20" fmla="*/ 39804 w 7891426"/>
              <a:gd name="connsiteY20" fmla="*/ 1140460 h 1140460"/>
              <a:gd name="connsiteX21" fmla="*/ 7891426 w 7891426"/>
              <a:gd name="connsiteY21" fmla="*/ 1140460 h 1140460"/>
              <a:gd name="connsiteX22" fmla="*/ 7870743 w 7891426"/>
              <a:gd name="connsiteY22" fmla="*/ 1092200 h 1140460"/>
              <a:gd name="connsiteX23" fmla="*/ 7781843 w 7891426"/>
              <a:gd name="connsiteY23" fmla="*/ 1028700 h 1140460"/>
              <a:gd name="connsiteX24" fmla="*/ 7731043 w 7891426"/>
              <a:gd name="connsiteY24" fmla="*/ 952500 h 1140460"/>
              <a:gd name="connsiteX25" fmla="*/ 7794543 w 7891426"/>
              <a:gd name="connsiteY25" fmla="*/ 876300 h 1140460"/>
              <a:gd name="connsiteX26" fmla="*/ 7832643 w 7891426"/>
              <a:gd name="connsiteY26" fmla="*/ 800100 h 1140460"/>
              <a:gd name="connsiteX27" fmla="*/ 7794543 w 7891426"/>
              <a:gd name="connsiteY27" fmla="*/ 723900 h 1140460"/>
              <a:gd name="connsiteX28" fmla="*/ 7781843 w 7891426"/>
              <a:gd name="connsiteY28" fmla="*/ 660400 h 1140460"/>
              <a:gd name="connsiteX29" fmla="*/ 7807243 w 7891426"/>
              <a:gd name="connsiteY29" fmla="*/ 609600 h 1140460"/>
              <a:gd name="connsiteX30" fmla="*/ 7883443 w 7891426"/>
              <a:gd name="connsiteY30" fmla="*/ 546100 h 1140460"/>
              <a:gd name="connsiteX31" fmla="*/ 7883443 w 7891426"/>
              <a:gd name="connsiteY31" fmla="*/ 469900 h 1140460"/>
              <a:gd name="connsiteX32" fmla="*/ 7769143 w 7891426"/>
              <a:gd name="connsiteY32" fmla="*/ 406400 h 1140460"/>
              <a:gd name="connsiteX33" fmla="*/ 7692943 w 7891426"/>
              <a:gd name="connsiteY33" fmla="*/ 368300 h 1140460"/>
              <a:gd name="connsiteX34" fmla="*/ 7794543 w 7891426"/>
              <a:gd name="connsiteY34" fmla="*/ 266700 h 1140460"/>
              <a:gd name="connsiteX35" fmla="*/ 7807243 w 7891426"/>
              <a:gd name="connsiteY35" fmla="*/ 177800 h 1140460"/>
              <a:gd name="connsiteX36" fmla="*/ 7743743 w 7891426"/>
              <a:gd name="connsiteY36" fmla="*/ 177800 h 1140460"/>
              <a:gd name="connsiteX37" fmla="*/ 7705643 w 7891426"/>
              <a:gd name="connsiteY37" fmla="*/ 88900 h 1140460"/>
              <a:gd name="connsiteX38" fmla="*/ 7846136 w 7891426"/>
              <a:gd name="connsiteY38" fmla="*/ 34925 h 1140460"/>
              <a:gd name="connsiteX39" fmla="*/ 7616743 w 7891426"/>
              <a:gd name="connsiteY39" fmla="*/ 0 h 1140460"/>
              <a:gd name="connsiteX0" fmla="*/ 7616743 w 7891426"/>
              <a:gd name="connsiteY0" fmla="*/ 0 h 1140460"/>
              <a:gd name="connsiteX1" fmla="*/ 181096 w 7891426"/>
              <a:gd name="connsiteY1" fmla="*/ 0 h 1140460"/>
              <a:gd name="connsiteX2" fmla="*/ 108744 w 7891426"/>
              <a:gd name="connsiteY2" fmla="*/ 11906 h 1140460"/>
              <a:gd name="connsiteX3" fmla="*/ 137319 w 7891426"/>
              <a:gd name="connsiteY3" fmla="*/ 94456 h 1140460"/>
              <a:gd name="connsiteX4" fmla="*/ 139700 w 7891426"/>
              <a:gd name="connsiteY4" fmla="*/ 190500 h 1140460"/>
              <a:gd name="connsiteX5" fmla="*/ 76200 w 7891426"/>
              <a:gd name="connsiteY5" fmla="*/ 190500 h 1140460"/>
              <a:gd name="connsiteX6" fmla="*/ 88900 w 7891426"/>
              <a:gd name="connsiteY6" fmla="*/ 279400 h 1140460"/>
              <a:gd name="connsiteX7" fmla="*/ 95250 w 7891426"/>
              <a:gd name="connsiteY7" fmla="*/ 357188 h 1140460"/>
              <a:gd name="connsiteX8" fmla="*/ 114300 w 7891426"/>
              <a:gd name="connsiteY8" fmla="*/ 419100 h 1140460"/>
              <a:gd name="connsiteX9" fmla="*/ 47625 w 7891426"/>
              <a:gd name="connsiteY9" fmla="*/ 492125 h 1140460"/>
              <a:gd name="connsiteX10" fmla="*/ 0 w 7891426"/>
              <a:gd name="connsiteY10" fmla="*/ 558800 h 1140460"/>
              <a:gd name="connsiteX11" fmla="*/ 76200 w 7891426"/>
              <a:gd name="connsiteY11" fmla="*/ 622300 h 1140460"/>
              <a:gd name="connsiteX12" fmla="*/ 101600 w 7891426"/>
              <a:gd name="connsiteY12" fmla="*/ 673100 h 1140460"/>
              <a:gd name="connsiteX13" fmla="*/ 88900 w 7891426"/>
              <a:gd name="connsiteY13" fmla="*/ 736600 h 1140460"/>
              <a:gd name="connsiteX14" fmla="*/ 134144 w 7891426"/>
              <a:gd name="connsiteY14" fmla="*/ 767556 h 1140460"/>
              <a:gd name="connsiteX15" fmla="*/ 88900 w 7891426"/>
              <a:gd name="connsiteY15" fmla="*/ 889000 h 1140460"/>
              <a:gd name="connsiteX16" fmla="*/ 30956 w 7891426"/>
              <a:gd name="connsiteY16" fmla="*/ 900906 h 1140460"/>
              <a:gd name="connsiteX17" fmla="*/ 123031 w 7891426"/>
              <a:gd name="connsiteY17" fmla="*/ 965200 h 1140460"/>
              <a:gd name="connsiteX18" fmla="*/ 12700 w 7891426"/>
              <a:gd name="connsiteY18" fmla="*/ 1104900 h 1140460"/>
              <a:gd name="connsiteX19" fmla="*/ 46037 w 7891426"/>
              <a:gd name="connsiteY19" fmla="*/ 1119982 h 1140460"/>
              <a:gd name="connsiteX20" fmla="*/ 39804 w 7891426"/>
              <a:gd name="connsiteY20" fmla="*/ 1140460 h 1140460"/>
              <a:gd name="connsiteX21" fmla="*/ 7891426 w 7891426"/>
              <a:gd name="connsiteY21" fmla="*/ 1140460 h 1140460"/>
              <a:gd name="connsiteX22" fmla="*/ 7870743 w 7891426"/>
              <a:gd name="connsiteY22" fmla="*/ 1092200 h 1140460"/>
              <a:gd name="connsiteX23" fmla="*/ 7781843 w 7891426"/>
              <a:gd name="connsiteY23" fmla="*/ 1028700 h 1140460"/>
              <a:gd name="connsiteX24" fmla="*/ 7731043 w 7891426"/>
              <a:gd name="connsiteY24" fmla="*/ 952500 h 1140460"/>
              <a:gd name="connsiteX25" fmla="*/ 7794543 w 7891426"/>
              <a:gd name="connsiteY25" fmla="*/ 876300 h 1140460"/>
              <a:gd name="connsiteX26" fmla="*/ 7832643 w 7891426"/>
              <a:gd name="connsiteY26" fmla="*/ 800100 h 1140460"/>
              <a:gd name="connsiteX27" fmla="*/ 7794543 w 7891426"/>
              <a:gd name="connsiteY27" fmla="*/ 723900 h 1140460"/>
              <a:gd name="connsiteX28" fmla="*/ 7781843 w 7891426"/>
              <a:gd name="connsiteY28" fmla="*/ 660400 h 1140460"/>
              <a:gd name="connsiteX29" fmla="*/ 7807243 w 7891426"/>
              <a:gd name="connsiteY29" fmla="*/ 609600 h 1140460"/>
              <a:gd name="connsiteX30" fmla="*/ 7850106 w 7891426"/>
              <a:gd name="connsiteY30" fmla="*/ 534193 h 1140460"/>
              <a:gd name="connsiteX31" fmla="*/ 7883443 w 7891426"/>
              <a:gd name="connsiteY31" fmla="*/ 469900 h 1140460"/>
              <a:gd name="connsiteX32" fmla="*/ 7769143 w 7891426"/>
              <a:gd name="connsiteY32" fmla="*/ 406400 h 1140460"/>
              <a:gd name="connsiteX33" fmla="*/ 7692943 w 7891426"/>
              <a:gd name="connsiteY33" fmla="*/ 368300 h 1140460"/>
              <a:gd name="connsiteX34" fmla="*/ 7794543 w 7891426"/>
              <a:gd name="connsiteY34" fmla="*/ 266700 h 1140460"/>
              <a:gd name="connsiteX35" fmla="*/ 7807243 w 7891426"/>
              <a:gd name="connsiteY35" fmla="*/ 177800 h 1140460"/>
              <a:gd name="connsiteX36" fmla="*/ 7743743 w 7891426"/>
              <a:gd name="connsiteY36" fmla="*/ 177800 h 1140460"/>
              <a:gd name="connsiteX37" fmla="*/ 7705643 w 7891426"/>
              <a:gd name="connsiteY37" fmla="*/ 88900 h 1140460"/>
              <a:gd name="connsiteX38" fmla="*/ 7846136 w 7891426"/>
              <a:gd name="connsiteY38" fmla="*/ 34925 h 1140460"/>
              <a:gd name="connsiteX39" fmla="*/ 7616743 w 7891426"/>
              <a:gd name="connsiteY39" fmla="*/ 0 h 1140460"/>
              <a:gd name="connsiteX0" fmla="*/ 7616743 w 7891426"/>
              <a:gd name="connsiteY0" fmla="*/ 0 h 1140460"/>
              <a:gd name="connsiteX1" fmla="*/ 181096 w 7891426"/>
              <a:gd name="connsiteY1" fmla="*/ 0 h 1140460"/>
              <a:gd name="connsiteX2" fmla="*/ 108744 w 7891426"/>
              <a:gd name="connsiteY2" fmla="*/ 11906 h 1140460"/>
              <a:gd name="connsiteX3" fmla="*/ 137319 w 7891426"/>
              <a:gd name="connsiteY3" fmla="*/ 94456 h 1140460"/>
              <a:gd name="connsiteX4" fmla="*/ 139700 w 7891426"/>
              <a:gd name="connsiteY4" fmla="*/ 190500 h 1140460"/>
              <a:gd name="connsiteX5" fmla="*/ 76200 w 7891426"/>
              <a:gd name="connsiteY5" fmla="*/ 190500 h 1140460"/>
              <a:gd name="connsiteX6" fmla="*/ 88900 w 7891426"/>
              <a:gd name="connsiteY6" fmla="*/ 279400 h 1140460"/>
              <a:gd name="connsiteX7" fmla="*/ 95250 w 7891426"/>
              <a:gd name="connsiteY7" fmla="*/ 357188 h 1140460"/>
              <a:gd name="connsiteX8" fmla="*/ 114300 w 7891426"/>
              <a:gd name="connsiteY8" fmla="*/ 419100 h 1140460"/>
              <a:gd name="connsiteX9" fmla="*/ 47625 w 7891426"/>
              <a:gd name="connsiteY9" fmla="*/ 492125 h 1140460"/>
              <a:gd name="connsiteX10" fmla="*/ 0 w 7891426"/>
              <a:gd name="connsiteY10" fmla="*/ 558800 h 1140460"/>
              <a:gd name="connsiteX11" fmla="*/ 76200 w 7891426"/>
              <a:gd name="connsiteY11" fmla="*/ 622300 h 1140460"/>
              <a:gd name="connsiteX12" fmla="*/ 101600 w 7891426"/>
              <a:gd name="connsiteY12" fmla="*/ 673100 h 1140460"/>
              <a:gd name="connsiteX13" fmla="*/ 88900 w 7891426"/>
              <a:gd name="connsiteY13" fmla="*/ 736600 h 1140460"/>
              <a:gd name="connsiteX14" fmla="*/ 134144 w 7891426"/>
              <a:gd name="connsiteY14" fmla="*/ 767556 h 1140460"/>
              <a:gd name="connsiteX15" fmla="*/ 88900 w 7891426"/>
              <a:gd name="connsiteY15" fmla="*/ 889000 h 1140460"/>
              <a:gd name="connsiteX16" fmla="*/ 30956 w 7891426"/>
              <a:gd name="connsiteY16" fmla="*/ 900906 h 1140460"/>
              <a:gd name="connsiteX17" fmla="*/ 123031 w 7891426"/>
              <a:gd name="connsiteY17" fmla="*/ 965200 h 1140460"/>
              <a:gd name="connsiteX18" fmla="*/ 12700 w 7891426"/>
              <a:gd name="connsiteY18" fmla="*/ 1104900 h 1140460"/>
              <a:gd name="connsiteX19" fmla="*/ 46037 w 7891426"/>
              <a:gd name="connsiteY19" fmla="*/ 1119982 h 1140460"/>
              <a:gd name="connsiteX20" fmla="*/ 39804 w 7891426"/>
              <a:gd name="connsiteY20" fmla="*/ 1140460 h 1140460"/>
              <a:gd name="connsiteX21" fmla="*/ 7891426 w 7891426"/>
              <a:gd name="connsiteY21" fmla="*/ 1140460 h 1140460"/>
              <a:gd name="connsiteX22" fmla="*/ 7870743 w 7891426"/>
              <a:gd name="connsiteY22" fmla="*/ 1092200 h 1140460"/>
              <a:gd name="connsiteX23" fmla="*/ 7781843 w 7891426"/>
              <a:gd name="connsiteY23" fmla="*/ 1028700 h 1140460"/>
              <a:gd name="connsiteX24" fmla="*/ 7731043 w 7891426"/>
              <a:gd name="connsiteY24" fmla="*/ 952500 h 1140460"/>
              <a:gd name="connsiteX25" fmla="*/ 7794543 w 7891426"/>
              <a:gd name="connsiteY25" fmla="*/ 876300 h 1140460"/>
              <a:gd name="connsiteX26" fmla="*/ 7832643 w 7891426"/>
              <a:gd name="connsiteY26" fmla="*/ 800100 h 1140460"/>
              <a:gd name="connsiteX27" fmla="*/ 7794543 w 7891426"/>
              <a:gd name="connsiteY27" fmla="*/ 723900 h 1140460"/>
              <a:gd name="connsiteX28" fmla="*/ 7781843 w 7891426"/>
              <a:gd name="connsiteY28" fmla="*/ 660400 h 1140460"/>
              <a:gd name="connsiteX29" fmla="*/ 7807243 w 7891426"/>
              <a:gd name="connsiteY29" fmla="*/ 609600 h 1140460"/>
              <a:gd name="connsiteX30" fmla="*/ 7850106 w 7891426"/>
              <a:gd name="connsiteY30" fmla="*/ 534193 h 1140460"/>
              <a:gd name="connsiteX31" fmla="*/ 7883443 w 7891426"/>
              <a:gd name="connsiteY31" fmla="*/ 469900 h 1140460"/>
              <a:gd name="connsiteX32" fmla="*/ 7769143 w 7891426"/>
              <a:gd name="connsiteY32" fmla="*/ 406400 h 1140460"/>
              <a:gd name="connsiteX33" fmla="*/ 7883840 w 7891426"/>
              <a:gd name="connsiteY33" fmla="*/ 337609 h 1140460"/>
              <a:gd name="connsiteX34" fmla="*/ 7794543 w 7891426"/>
              <a:gd name="connsiteY34" fmla="*/ 266700 h 1140460"/>
              <a:gd name="connsiteX35" fmla="*/ 7807243 w 7891426"/>
              <a:gd name="connsiteY35" fmla="*/ 177800 h 1140460"/>
              <a:gd name="connsiteX36" fmla="*/ 7743743 w 7891426"/>
              <a:gd name="connsiteY36" fmla="*/ 177800 h 1140460"/>
              <a:gd name="connsiteX37" fmla="*/ 7705643 w 7891426"/>
              <a:gd name="connsiteY37" fmla="*/ 88900 h 1140460"/>
              <a:gd name="connsiteX38" fmla="*/ 7846136 w 7891426"/>
              <a:gd name="connsiteY38" fmla="*/ 34925 h 1140460"/>
              <a:gd name="connsiteX39" fmla="*/ 7616743 w 7891426"/>
              <a:gd name="connsiteY39" fmla="*/ 0 h 1140460"/>
              <a:gd name="connsiteX0" fmla="*/ 7616743 w 7891426"/>
              <a:gd name="connsiteY0" fmla="*/ 0 h 1140460"/>
              <a:gd name="connsiteX1" fmla="*/ 181096 w 7891426"/>
              <a:gd name="connsiteY1" fmla="*/ 0 h 1140460"/>
              <a:gd name="connsiteX2" fmla="*/ 108744 w 7891426"/>
              <a:gd name="connsiteY2" fmla="*/ 11906 h 1140460"/>
              <a:gd name="connsiteX3" fmla="*/ 137319 w 7891426"/>
              <a:gd name="connsiteY3" fmla="*/ 94456 h 1140460"/>
              <a:gd name="connsiteX4" fmla="*/ 139700 w 7891426"/>
              <a:gd name="connsiteY4" fmla="*/ 190500 h 1140460"/>
              <a:gd name="connsiteX5" fmla="*/ 76200 w 7891426"/>
              <a:gd name="connsiteY5" fmla="*/ 190500 h 1140460"/>
              <a:gd name="connsiteX6" fmla="*/ 88900 w 7891426"/>
              <a:gd name="connsiteY6" fmla="*/ 279400 h 1140460"/>
              <a:gd name="connsiteX7" fmla="*/ 95250 w 7891426"/>
              <a:gd name="connsiteY7" fmla="*/ 357188 h 1140460"/>
              <a:gd name="connsiteX8" fmla="*/ 114300 w 7891426"/>
              <a:gd name="connsiteY8" fmla="*/ 419100 h 1140460"/>
              <a:gd name="connsiteX9" fmla="*/ 47625 w 7891426"/>
              <a:gd name="connsiteY9" fmla="*/ 492125 h 1140460"/>
              <a:gd name="connsiteX10" fmla="*/ 0 w 7891426"/>
              <a:gd name="connsiteY10" fmla="*/ 558800 h 1140460"/>
              <a:gd name="connsiteX11" fmla="*/ 76200 w 7891426"/>
              <a:gd name="connsiteY11" fmla="*/ 622300 h 1140460"/>
              <a:gd name="connsiteX12" fmla="*/ 101600 w 7891426"/>
              <a:gd name="connsiteY12" fmla="*/ 673100 h 1140460"/>
              <a:gd name="connsiteX13" fmla="*/ 88900 w 7891426"/>
              <a:gd name="connsiteY13" fmla="*/ 736600 h 1140460"/>
              <a:gd name="connsiteX14" fmla="*/ 134144 w 7891426"/>
              <a:gd name="connsiteY14" fmla="*/ 767556 h 1140460"/>
              <a:gd name="connsiteX15" fmla="*/ 88900 w 7891426"/>
              <a:gd name="connsiteY15" fmla="*/ 889000 h 1140460"/>
              <a:gd name="connsiteX16" fmla="*/ 30956 w 7891426"/>
              <a:gd name="connsiteY16" fmla="*/ 900906 h 1140460"/>
              <a:gd name="connsiteX17" fmla="*/ 123031 w 7891426"/>
              <a:gd name="connsiteY17" fmla="*/ 965200 h 1140460"/>
              <a:gd name="connsiteX18" fmla="*/ 12700 w 7891426"/>
              <a:gd name="connsiteY18" fmla="*/ 1104900 h 1140460"/>
              <a:gd name="connsiteX19" fmla="*/ 46037 w 7891426"/>
              <a:gd name="connsiteY19" fmla="*/ 1119982 h 1140460"/>
              <a:gd name="connsiteX20" fmla="*/ 39804 w 7891426"/>
              <a:gd name="connsiteY20" fmla="*/ 1140460 h 1140460"/>
              <a:gd name="connsiteX21" fmla="*/ 7891426 w 7891426"/>
              <a:gd name="connsiteY21" fmla="*/ 1140460 h 1140460"/>
              <a:gd name="connsiteX22" fmla="*/ 7870743 w 7891426"/>
              <a:gd name="connsiteY22" fmla="*/ 1092200 h 1140460"/>
              <a:gd name="connsiteX23" fmla="*/ 7781843 w 7891426"/>
              <a:gd name="connsiteY23" fmla="*/ 1028700 h 1140460"/>
              <a:gd name="connsiteX24" fmla="*/ 7731043 w 7891426"/>
              <a:gd name="connsiteY24" fmla="*/ 952500 h 1140460"/>
              <a:gd name="connsiteX25" fmla="*/ 7794543 w 7891426"/>
              <a:gd name="connsiteY25" fmla="*/ 876300 h 1140460"/>
              <a:gd name="connsiteX26" fmla="*/ 7832643 w 7891426"/>
              <a:gd name="connsiteY26" fmla="*/ 800100 h 1140460"/>
              <a:gd name="connsiteX27" fmla="*/ 7794543 w 7891426"/>
              <a:gd name="connsiteY27" fmla="*/ 723900 h 1140460"/>
              <a:gd name="connsiteX28" fmla="*/ 7781843 w 7891426"/>
              <a:gd name="connsiteY28" fmla="*/ 660400 h 1140460"/>
              <a:gd name="connsiteX29" fmla="*/ 7807243 w 7891426"/>
              <a:gd name="connsiteY29" fmla="*/ 609600 h 1140460"/>
              <a:gd name="connsiteX30" fmla="*/ 7850106 w 7891426"/>
              <a:gd name="connsiteY30" fmla="*/ 534193 h 1140460"/>
              <a:gd name="connsiteX31" fmla="*/ 7796177 w 7891426"/>
              <a:gd name="connsiteY31" fmla="*/ 489081 h 1140460"/>
              <a:gd name="connsiteX32" fmla="*/ 7769143 w 7891426"/>
              <a:gd name="connsiteY32" fmla="*/ 406400 h 1140460"/>
              <a:gd name="connsiteX33" fmla="*/ 7883840 w 7891426"/>
              <a:gd name="connsiteY33" fmla="*/ 337609 h 1140460"/>
              <a:gd name="connsiteX34" fmla="*/ 7794543 w 7891426"/>
              <a:gd name="connsiteY34" fmla="*/ 266700 h 1140460"/>
              <a:gd name="connsiteX35" fmla="*/ 7807243 w 7891426"/>
              <a:gd name="connsiteY35" fmla="*/ 177800 h 1140460"/>
              <a:gd name="connsiteX36" fmla="*/ 7743743 w 7891426"/>
              <a:gd name="connsiteY36" fmla="*/ 177800 h 1140460"/>
              <a:gd name="connsiteX37" fmla="*/ 7705643 w 7891426"/>
              <a:gd name="connsiteY37" fmla="*/ 88900 h 1140460"/>
              <a:gd name="connsiteX38" fmla="*/ 7846136 w 7891426"/>
              <a:gd name="connsiteY38" fmla="*/ 34925 h 1140460"/>
              <a:gd name="connsiteX39" fmla="*/ 7616743 w 7891426"/>
              <a:gd name="connsiteY39" fmla="*/ 0 h 1140460"/>
              <a:gd name="connsiteX0" fmla="*/ 7616743 w 7894669"/>
              <a:gd name="connsiteY0" fmla="*/ 0 h 1140460"/>
              <a:gd name="connsiteX1" fmla="*/ 181096 w 7894669"/>
              <a:gd name="connsiteY1" fmla="*/ 0 h 1140460"/>
              <a:gd name="connsiteX2" fmla="*/ 108744 w 7894669"/>
              <a:gd name="connsiteY2" fmla="*/ 11906 h 1140460"/>
              <a:gd name="connsiteX3" fmla="*/ 137319 w 7894669"/>
              <a:gd name="connsiteY3" fmla="*/ 94456 h 1140460"/>
              <a:gd name="connsiteX4" fmla="*/ 139700 w 7894669"/>
              <a:gd name="connsiteY4" fmla="*/ 190500 h 1140460"/>
              <a:gd name="connsiteX5" fmla="*/ 76200 w 7894669"/>
              <a:gd name="connsiteY5" fmla="*/ 190500 h 1140460"/>
              <a:gd name="connsiteX6" fmla="*/ 88900 w 7894669"/>
              <a:gd name="connsiteY6" fmla="*/ 279400 h 1140460"/>
              <a:gd name="connsiteX7" fmla="*/ 95250 w 7894669"/>
              <a:gd name="connsiteY7" fmla="*/ 357188 h 1140460"/>
              <a:gd name="connsiteX8" fmla="*/ 114300 w 7894669"/>
              <a:gd name="connsiteY8" fmla="*/ 419100 h 1140460"/>
              <a:gd name="connsiteX9" fmla="*/ 47625 w 7894669"/>
              <a:gd name="connsiteY9" fmla="*/ 492125 h 1140460"/>
              <a:gd name="connsiteX10" fmla="*/ 0 w 7894669"/>
              <a:gd name="connsiteY10" fmla="*/ 558800 h 1140460"/>
              <a:gd name="connsiteX11" fmla="*/ 76200 w 7894669"/>
              <a:gd name="connsiteY11" fmla="*/ 622300 h 1140460"/>
              <a:gd name="connsiteX12" fmla="*/ 101600 w 7894669"/>
              <a:gd name="connsiteY12" fmla="*/ 673100 h 1140460"/>
              <a:gd name="connsiteX13" fmla="*/ 88900 w 7894669"/>
              <a:gd name="connsiteY13" fmla="*/ 736600 h 1140460"/>
              <a:gd name="connsiteX14" fmla="*/ 134144 w 7894669"/>
              <a:gd name="connsiteY14" fmla="*/ 767556 h 1140460"/>
              <a:gd name="connsiteX15" fmla="*/ 88900 w 7894669"/>
              <a:gd name="connsiteY15" fmla="*/ 889000 h 1140460"/>
              <a:gd name="connsiteX16" fmla="*/ 30956 w 7894669"/>
              <a:gd name="connsiteY16" fmla="*/ 900906 h 1140460"/>
              <a:gd name="connsiteX17" fmla="*/ 123031 w 7894669"/>
              <a:gd name="connsiteY17" fmla="*/ 965200 h 1140460"/>
              <a:gd name="connsiteX18" fmla="*/ 12700 w 7894669"/>
              <a:gd name="connsiteY18" fmla="*/ 1104900 h 1140460"/>
              <a:gd name="connsiteX19" fmla="*/ 46037 w 7894669"/>
              <a:gd name="connsiteY19" fmla="*/ 1119982 h 1140460"/>
              <a:gd name="connsiteX20" fmla="*/ 39804 w 7894669"/>
              <a:gd name="connsiteY20" fmla="*/ 1140460 h 1140460"/>
              <a:gd name="connsiteX21" fmla="*/ 7891426 w 7894669"/>
              <a:gd name="connsiteY21" fmla="*/ 1140460 h 1140460"/>
              <a:gd name="connsiteX22" fmla="*/ 7870743 w 7894669"/>
              <a:gd name="connsiteY22" fmla="*/ 1092200 h 1140460"/>
              <a:gd name="connsiteX23" fmla="*/ 7781843 w 7894669"/>
              <a:gd name="connsiteY23" fmla="*/ 1028700 h 1140460"/>
              <a:gd name="connsiteX24" fmla="*/ 7894669 w 7894669"/>
              <a:gd name="connsiteY24" fmla="*/ 952500 h 1140460"/>
              <a:gd name="connsiteX25" fmla="*/ 7794543 w 7894669"/>
              <a:gd name="connsiteY25" fmla="*/ 876300 h 1140460"/>
              <a:gd name="connsiteX26" fmla="*/ 7832643 w 7894669"/>
              <a:gd name="connsiteY26" fmla="*/ 800100 h 1140460"/>
              <a:gd name="connsiteX27" fmla="*/ 7794543 w 7894669"/>
              <a:gd name="connsiteY27" fmla="*/ 723900 h 1140460"/>
              <a:gd name="connsiteX28" fmla="*/ 7781843 w 7894669"/>
              <a:gd name="connsiteY28" fmla="*/ 660400 h 1140460"/>
              <a:gd name="connsiteX29" fmla="*/ 7807243 w 7894669"/>
              <a:gd name="connsiteY29" fmla="*/ 609600 h 1140460"/>
              <a:gd name="connsiteX30" fmla="*/ 7850106 w 7894669"/>
              <a:gd name="connsiteY30" fmla="*/ 534193 h 1140460"/>
              <a:gd name="connsiteX31" fmla="*/ 7796177 w 7894669"/>
              <a:gd name="connsiteY31" fmla="*/ 489081 h 1140460"/>
              <a:gd name="connsiteX32" fmla="*/ 7769143 w 7894669"/>
              <a:gd name="connsiteY32" fmla="*/ 406400 h 1140460"/>
              <a:gd name="connsiteX33" fmla="*/ 7883840 w 7894669"/>
              <a:gd name="connsiteY33" fmla="*/ 337609 h 1140460"/>
              <a:gd name="connsiteX34" fmla="*/ 7794543 w 7894669"/>
              <a:gd name="connsiteY34" fmla="*/ 266700 h 1140460"/>
              <a:gd name="connsiteX35" fmla="*/ 7807243 w 7894669"/>
              <a:gd name="connsiteY35" fmla="*/ 177800 h 1140460"/>
              <a:gd name="connsiteX36" fmla="*/ 7743743 w 7894669"/>
              <a:gd name="connsiteY36" fmla="*/ 177800 h 1140460"/>
              <a:gd name="connsiteX37" fmla="*/ 7705643 w 7894669"/>
              <a:gd name="connsiteY37" fmla="*/ 88900 h 1140460"/>
              <a:gd name="connsiteX38" fmla="*/ 7846136 w 7894669"/>
              <a:gd name="connsiteY38" fmla="*/ 34925 h 1140460"/>
              <a:gd name="connsiteX39" fmla="*/ 7616743 w 7894669"/>
              <a:gd name="connsiteY39" fmla="*/ 0 h 1140460"/>
              <a:gd name="connsiteX0" fmla="*/ 7616743 w 7894669"/>
              <a:gd name="connsiteY0" fmla="*/ 0 h 1140460"/>
              <a:gd name="connsiteX1" fmla="*/ 181096 w 7894669"/>
              <a:gd name="connsiteY1" fmla="*/ 0 h 1140460"/>
              <a:gd name="connsiteX2" fmla="*/ 108744 w 7894669"/>
              <a:gd name="connsiteY2" fmla="*/ 11906 h 1140460"/>
              <a:gd name="connsiteX3" fmla="*/ 137319 w 7894669"/>
              <a:gd name="connsiteY3" fmla="*/ 94456 h 1140460"/>
              <a:gd name="connsiteX4" fmla="*/ 139700 w 7894669"/>
              <a:gd name="connsiteY4" fmla="*/ 190500 h 1140460"/>
              <a:gd name="connsiteX5" fmla="*/ 76200 w 7894669"/>
              <a:gd name="connsiteY5" fmla="*/ 190500 h 1140460"/>
              <a:gd name="connsiteX6" fmla="*/ 88900 w 7894669"/>
              <a:gd name="connsiteY6" fmla="*/ 279400 h 1140460"/>
              <a:gd name="connsiteX7" fmla="*/ 95250 w 7894669"/>
              <a:gd name="connsiteY7" fmla="*/ 357188 h 1140460"/>
              <a:gd name="connsiteX8" fmla="*/ 114300 w 7894669"/>
              <a:gd name="connsiteY8" fmla="*/ 419100 h 1140460"/>
              <a:gd name="connsiteX9" fmla="*/ 47625 w 7894669"/>
              <a:gd name="connsiteY9" fmla="*/ 492125 h 1140460"/>
              <a:gd name="connsiteX10" fmla="*/ 0 w 7894669"/>
              <a:gd name="connsiteY10" fmla="*/ 558800 h 1140460"/>
              <a:gd name="connsiteX11" fmla="*/ 76200 w 7894669"/>
              <a:gd name="connsiteY11" fmla="*/ 622300 h 1140460"/>
              <a:gd name="connsiteX12" fmla="*/ 101600 w 7894669"/>
              <a:gd name="connsiteY12" fmla="*/ 673100 h 1140460"/>
              <a:gd name="connsiteX13" fmla="*/ 88900 w 7894669"/>
              <a:gd name="connsiteY13" fmla="*/ 736600 h 1140460"/>
              <a:gd name="connsiteX14" fmla="*/ 134144 w 7894669"/>
              <a:gd name="connsiteY14" fmla="*/ 767556 h 1140460"/>
              <a:gd name="connsiteX15" fmla="*/ 88900 w 7894669"/>
              <a:gd name="connsiteY15" fmla="*/ 889000 h 1140460"/>
              <a:gd name="connsiteX16" fmla="*/ 30956 w 7894669"/>
              <a:gd name="connsiteY16" fmla="*/ 900906 h 1140460"/>
              <a:gd name="connsiteX17" fmla="*/ 123031 w 7894669"/>
              <a:gd name="connsiteY17" fmla="*/ 965200 h 1140460"/>
              <a:gd name="connsiteX18" fmla="*/ 12700 w 7894669"/>
              <a:gd name="connsiteY18" fmla="*/ 1104900 h 1140460"/>
              <a:gd name="connsiteX19" fmla="*/ 46037 w 7894669"/>
              <a:gd name="connsiteY19" fmla="*/ 1119982 h 1140460"/>
              <a:gd name="connsiteX20" fmla="*/ 39804 w 7894669"/>
              <a:gd name="connsiteY20" fmla="*/ 1140460 h 1140460"/>
              <a:gd name="connsiteX21" fmla="*/ 7891426 w 7894669"/>
              <a:gd name="connsiteY21" fmla="*/ 1140460 h 1140460"/>
              <a:gd name="connsiteX22" fmla="*/ 7870743 w 7894669"/>
              <a:gd name="connsiteY22" fmla="*/ 1092200 h 1140460"/>
              <a:gd name="connsiteX23" fmla="*/ 7781843 w 7894669"/>
              <a:gd name="connsiteY23" fmla="*/ 1028700 h 1140460"/>
              <a:gd name="connsiteX24" fmla="*/ 7894669 w 7894669"/>
              <a:gd name="connsiteY24" fmla="*/ 952500 h 1140460"/>
              <a:gd name="connsiteX25" fmla="*/ 7794543 w 7894669"/>
              <a:gd name="connsiteY25" fmla="*/ 876300 h 1140460"/>
              <a:gd name="connsiteX26" fmla="*/ 7832643 w 7894669"/>
              <a:gd name="connsiteY26" fmla="*/ 800100 h 1140460"/>
              <a:gd name="connsiteX27" fmla="*/ 7794543 w 7894669"/>
              <a:gd name="connsiteY27" fmla="*/ 723900 h 1140460"/>
              <a:gd name="connsiteX28" fmla="*/ 7781843 w 7894669"/>
              <a:gd name="connsiteY28" fmla="*/ 660400 h 1140460"/>
              <a:gd name="connsiteX29" fmla="*/ 7807243 w 7894669"/>
              <a:gd name="connsiteY29" fmla="*/ 609600 h 1140460"/>
              <a:gd name="connsiteX30" fmla="*/ 7850106 w 7894669"/>
              <a:gd name="connsiteY30" fmla="*/ 534193 h 1140460"/>
              <a:gd name="connsiteX31" fmla="*/ 7796177 w 7894669"/>
              <a:gd name="connsiteY31" fmla="*/ 489081 h 1140460"/>
              <a:gd name="connsiteX32" fmla="*/ 7769143 w 7894669"/>
              <a:gd name="connsiteY32" fmla="*/ 406400 h 1140460"/>
              <a:gd name="connsiteX33" fmla="*/ 7883840 w 7894669"/>
              <a:gd name="connsiteY33" fmla="*/ 337609 h 1140460"/>
              <a:gd name="connsiteX34" fmla="*/ 7794543 w 7894669"/>
              <a:gd name="connsiteY34" fmla="*/ 266700 h 1140460"/>
              <a:gd name="connsiteX35" fmla="*/ 7807243 w 7894669"/>
              <a:gd name="connsiteY35" fmla="*/ 177800 h 1140460"/>
              <a:gd name="connsiteX36" fmla="*/ 7743743 w 7894669"/>
              <a:gd name="connsiteY36" fmla="*/ 177800 h 1140460"/>
              <a:gd name="connsiteX37" fmla="*/ 7705643 w 7894669"/>
              <a:gd name="connsiteY37" fmla="*/ 88900 h 1140460"/>
              <a:gd name="connsiteX38" fmla="*/ 7775232 w 7894669"/>
              <a:gd name="connsiteY38" fmla="*/ 31089 h 1140460"/>
              <a:gd name="connsiteX39" fmla="*/ 7616743 w 7894669"/>
              <a:gd name="connsiteY39" fmla="*/ 0 h 1140460"/>
              <a:gd name="connsiteX0" fmla="*/ 7604043 w 7881969"/>
              <a:gd name="connsiteY0" fmla="*/ 0 h 1140460"/>
              <a:gd name="connsiteX1" fmla="*/ 168396 w 7881969"/>
              <a:gd name="connsiteY1" fmla="*/ 0 h 1140460"/>
              <a:gd name="connsiteX2" fmla="*/ 96044 w 7881969"/>
              <a:gd name="connsiteY2" fmla="*/ 11906 h 1140460"/>
              <a:gd name="connsiteX3" fmla="*/ 124619 w 7881969"/>
              <a:gd name="connsiteY3" fmla="*/ 94456 h 1140460"/>
              <a:gd name="connsiteX4" fmla="*/ 127000 w 7881969"/>
              <a:gd name="connsiteY4" fmla="*/ 190500 h 1140460"/>
              <a:gd name="connsiteX5" fmla="*/ 63500 w 7881969"/>
              <a:gd name="connsiteY5" fmla="*/ 190500 h 1140460"/>
              <a:gd name="connsiteX6" fmla="*/ 76200 w 7881969"/>
              <a:gd name="connsiteY6" fmla="*/ 279400 h 1140460"/>
              <a:gd name="connsiteX7" fmla="*/ 82550 w 7881969"/>
              <a:gd name="connsiteY7" fmla="*/ 357188 h 1140460"/>
              <a:gd name="connsiteX8" fmla="*/ 101600 w 7881969"/>
              <a:gd name="connsiteY8" fmla="*/ 419100 h 1140460"/>
              <a:gd name="connsiteX9" fmla="*/ 34925 w 7881969"/>
              <a:gd name="connsiteY9" fmla="*/ 492125 h 1140460"/>
              <a:gd name="connsiteX10" fmla="*/ 156380 w 7881969"/>
              <a:gd name="connsiteY10" fmla="*/ 535782 h 1140460"/>
              <a:gd name="connsiteX11" fmla="*/ 63500 w 7881969"/>
              <a:gd name="connsiteY11" fmla="*/ 622300 h 1140460"/>
              <a:gd name="connsiteX12" fmla="*/ 88900 w 7881969"/>
              <a:gd name="connsiteY12" fmla="*/ 673100 h 1140460"/>
              <a:gd name="connsiteX13" fmla="*/ 76200 w 7881969"/>
              <a:gd name="connsiteY13" fmla="*/ 736600 h 1140460"/>
              <a:gd name="connsiteX14" fmla="*/ 121444 w 7881969"/>
              <a:gd name="connsiteY14" fmla="*/ 767556 h 1140460"/>
              <a:gd name="connsiteX15" fmla="*/ 76200 w 7881969"/>
              <a:gd name="connsiteY15" fmla="*/ 889000 h 1140460"/>
              <a:gd name="connsiteX16" fmla="*/ 18256 w 7881969"/>
              <a:gd name="connsiteY16" fmla="*/ 900906 h 1140460"/>
              <a:gd name="connsiteX17" fmla="*/ 110331 w 7881969"/>
              <a:gd name="connsiteY17" fmla="*/ 965200 h 1140460"/>
              <a:gd name="connsiteX18" fmla="*/ 0 w 7881969"/>
              <a:gd name="connsiteY18" fmla="*/ 1104900 h 1140460"/>
              <a:gd name="connsiteX19" fmla="*/ 33337 w 7881969"/>
              <a:gd name="connsiteY19" fmla="*/ 1119982 h 1140460"/>
              <a:gd name="connsiteX20" fmla="*/ 27104 w 7881969"/>
              <a:gd name="connsiteY20" fmla="*/ 1140460 h 1140460"/>
              <a:gd name="connsiteX21" fmla="*/ 7878726 w 7881969"/>
              <a:gd name="connsiteY21" fmla="*/ 1140460 h 1140460"/>
              <a:gd name="connsiteX22" fmla="*/ 7858043 w 7881969"/>
              <a:gd name="connsiteY22" fmla="*/ 1092200 h 1140460"/>
              <a:gd name="connsiteX23" fmla="*/ 7769143 w 7881969"/>
              <a:gd name="connsiteY23" fmla="*/ 1028700 h 1140460"/>
              <a:gd name="connsiteX24" fmla="*/ 7881969 w 7881969"/>
              <a:gd name="connsiteY24" fmla="*/ 952500 h 1140460"/>
              <a:gd name="connsiteX25" fmla="*/ 7781843 w 7881969"/>
              <a:gd name="connsiteY25" fmla="*/ 876300 h 1140460"/>
              <a:gd name="connsiteX26" fmla="*/ 7819943 w 7881969"/>
              <a:gd name="connsiteY26" fmla="*/ 800100 h 1140460"/>
              <a:gd name="connsiteX27" fmla="*/ 7781843 w 7881969"/>
              <a:gd name="connsiteY27" fmla="*/ 723900 h 1140460"/>
              <a:gd name="connsiteX28" fmla="*/ 7769143 w 7881969"/>
              <a:gd name="connsiteY28" fmla="*/ 660400 h 1140460"/>
              <a:gd name="connsiteX29" fmla="*/ 7794543 w 7881969"/>
              <a:gd name="connsiteY29" fmla="*/ 609600 h 1140460"/>
              <a:gd name="connsiteX30" fmla="*/ 7837406 w 7881969"/>
              <a:gd name="connsiteY30" fmla="*/ 534193 h 1140460"/>
              <a:gd name="connsiteX31" fmla="*/ 7783477 w 7881969"/>
              <a:gd name="connsiteY31" fmla="*/ 489081 h 1140460"/>
              <a:gd name="connsiteX32" fmla="*/ 7756443 w 7881969"/>
              <a:gd name="connsiteY32" fmla="*/ 406400 h 1140460"/>
              <a:gd name="connsiteX33" fmla="*/ 7871140 w 7881969"/>
              <a:gd name="connsiteY33" fmla="*/ 337609 h 1140460"/>
              <a:gd name="connsiteX34" fmla="*/ 7781843 w 7881969"/>
              <a:gd name="connsiteY34" fmla="*/ 266700 h 1140460"/>
              <a:gd name="connsiteX35" fmla="*/ 7794543 w 7881969"/>
              <a:gd name="connsiteY35" fmla="*/ 177800 h 1140460"/>
              <a:gd name="connsiteX36" fmla="*/ 7731043 w 7881969"/>
              <a:gd name="connsiteY36" fmla="*/ 177800 h 1140460"/>
              <a:gd name="connsiteX37" fmla="*/ 7692943 w 7881969"/>
              <a:gd name="connsiteY37" fmla="*/ 88900 h 1140460"/>
              <a:gd name="connsiteX38" fmla="*/ 7762532 w 7881969"/>
              <a:gd name="connsiteY38" fmla="*/ 31089 h 1140460"/>
              <a:gd name="connsiteX39" fmla="*/ 7604043 w 7881969"/>
              <a:gd name="connsiteY39" fmla="*/ 0 h 1140460"/>
              <a:gd name="connsiteX0" fmla="*/ 7675105 w 7953031"/>
              <a:gd name="connsiteY0" fmla="*/ 0 h 1140460"/>
              <a:gd name="connsiteX1" fmla="*/ 239458 w 7953031"/>
              <a:gd name="connsiteY1" fmla="*/ 0 h 1140460"/>
              <a:gd name="connsiteX2" fmla="*/ 167106 w 7953031"/>
              <a:gd name="connsiteY2" fmla="*/ 11906 h 1140460"/>
              <a:gd name="connsiteX3" fmla="*/ 195681 w 7953031"/>
              <a:gd name="connsiteY3" fmla="*/ 94456 h 1140460"/>
              <a:gd name="connsiteX4" fmla="*/ 198062 w 7953031"/>
              <a:gd name="connsiteY4" fmla="*/ 190500 h 1140460"/>
              <a:gd name="connsiteX5" fmla="*/ 134562 w 7953031"/>
              <a:gd name="connsiteY5" fmla="*/ 190500 h 1140460"/>
              <a:gd name="connsiteX6" fmla="*/ 0 w 7953031"/>
              <a:gd name="connsiteY6" fmla="*/ 294746 h 1140460"/>
              <a:gd name="connsiteX7" fmla="*/ 153612 w 7953031"/>
              <a:gd name="connsiteY7" fmla="*/ 357188 h 1140460"/>
              <a:gd name="connsiteX8" fmla="*/ 172662 w 7953031"/>
              <a:gd name="connsiteY8" fmla="*/ 419100 h 1140460"/>
              <a:gd name="connsiteX9" fmla="*/ 105987 w 7953031"/>
              <a:gd name="connsiteY9" fmla="*/ 492125 h 1140460"/>
              <a:gd name="connsiteX10" fmla="*/ 227442 w 7953031"/>
              <a:gd name="connsiteY10" fmla="*/ 535782 h 1140460"/>
              <a:gd name="connsiteX11" fmla="*/ 134562 w 7953031"/>
              <a:gd name="connsiteY11" fmla="*/ 622300 h 1140460"/>
              <a:gd name="connsiteX12" fmla="*/ 159962 w 7953031"/>
              <a:gd name="connsiteY12" fmla="*/ 673100 h 1140460"/>
              <a:gd name="connsiteX13" fmla="*/ 147262 w 7953031"/>
              <a:gd name="connsiteY13" fmla="*/ 736600 h 1140460"/>
              <a:gd name="connsiteX14" fmla="*/ 192506 w 7953031"/>
              <a:gd name="connsiteY14" fmla="*/ 767556 h 1140460"/>
              <a:gd name="connsiteX15" fmla="*/ 147262 w 7953031"/>
              <a:gd name="connsiteY15" fmla="*/ 889000 h 1140460"/>
              <a:gd name="connsiteX16" fmla="*/ 89318 w 7953031"/>
              <a:gd name="connsiteY16" fmla="*/ 900906 h 1140460"/>
              <a:gd name="connsiteX17" fmla="*/ 181393 w 7953031"/>
              <a:gd name="connsiteY17" fmla="*/ 965200 h 1140460"/>
              <a:gd name="connsiteX18" fmla="*/ 71062 w 7953031"/>
              <a:gd name="connsiteY18" fmla="*/ 1104900 h 1140460"/>
              <a:gd name="connsiteX19" fmla="*/ 104399 w 7953031"/>
              <a:gd name="connsiteY19" fmla="*/ 1119982 h 1140460"/>
              <a:gd name="connsiteX20" fmla="*/ 98166 w 7953031"/>
              <a:gd name="connsiteY20" fmla="*/ 1140460 h 1140460"/>
              <a:gd name="connsiteX21" fmla="*/ 7949788 w 7953031"/>
              <a:gd name="connsiteY21" fmla="*/ 1140460 h 1140460"/>
              <a:gd name="connsiteX22" fmla="*/ 7929105 w 7953031"/>
              <a:gd name="connsiteY22" fmla="*/ 1092200 h 1140460"/>
              <a:gd name="connsiteX23" fmla="*/ 7840205 w 7953031"/>
              <a:gd name="connsiteY23" fmla="*/ 1028700 h 1140460"/>
              <a:gd name="connsiteX24" fmla="*/ 7953031 w 7953031"/>
              <a:gd name="connsiteY24" fmla="*/ 952500 h 1140460"/>
              <a:gd name="connsiteX25" fmla="*/ 7852905 w 7953031"/>
              <a:gd name="connsiteY25" fmla="*/ 876300 h 1140460"/>
              <a:gd name="connsiteX26" fmla="*/ 7891005 w 7953031"/>
              <a:gd name="connsiteY26" fmla="*/ 800100 h 1140460"/>
              <a:gd name="connsiteX27" fmla="*/ 7852905 w 7953031"/>
              <a:gd name="connsiteY27" fmla="*/ 723900 h 1140460"/>
              <a:gd name="connsiteX28" fmla="*/ 7840205 w 7953031"/>
              <a:gd name="connsiteY28" fmla="*/ 660400 h 1140460"/>
              <a:gd name="connsiteX29" fmla="*/ 7865605 w 7953031"/>
              <a:gd name="connsiteY29" fmla="*/ 609600 h 1140460"/>
              <a:gd name="connsiteX30" fmla="*/ 7908468 w 7953031"/>
              <a:gd name="connsiteY30" fmla="*/ 534193 h 1140460"/>
              <a:gd name="connsiteX31" fmla="*/ 7854539 w 7953031"/>
              <a:gd name="connsiteY31" fmla="*/ 489081 h 1140460"/>
              <a:gd name="connsiteX32" fmla="*/ 7827505 w 7953031"/>
              <a:gd name="connsiteY32" fmla="*/ 406400 h 1140460"/>
              <a:gd name="connsiteX33" fmla="*/ 7942202 w 7953031"/>
              <a:gd name="connsiteY33" fmla="*/ 337609 h 1140460"/>
              <a:gd name="connsiteX34" fmla="*/ 7852905 w 7953031"/>
              <a:gd name="connsiteY34" fmla="*/ 266700 h 1140460"/>
              <a:gd name="connsiteX35" fmla="*/ 7865605 w 7953031"/>
              <a:gd name="connsiteY35" fmla="*/ 177800 h 1140460"/>
              <a:gd name="connsiteX36" fmla="*/ 7802105 w 7953031"/>
              <a:gd name="connsiteY36" fmla="*/ 177800 h 1140460"/>
              <a:gd name="connsiteX37" fmla="*/ 7764005 w 7953031"/>
              <a:gd name="connsiteY37" fmla="*/ 88900 h 1140460"/>
              <a:gd name="connsiteX38" fmla="*/ 7833594 w 7953031"/>
              <a:gd name="connsiteY38" fmla="*/ 31089 h 1140460"/>
              <a:gd name="connsiteX39" fmla="*/ 7675105 w 7953031"/>
              <a:gd name="connsiteY39" fmla="*/ 0 h 1140460"/>
              <a:gd name="connsiteX0" fmla="*/ 7675105 w 7953031"/>
              <a:gd name="connsiteY0" fmla="*/ 0 h 1140460"/>
              <a:gd name="connsiteX1" fmla="*/ 239458 w 7953031"/>
              <a:gd name="connsiteY1" fmla="*/ 0 h 1140460"/>
              <a:gd name="connsiteX2" fmla="*/ 167106 w 7953031"/>
              <a:gd name="connsiteY2" fmla="*/ 11906 h 1140460"/>
              <a:gd name="connsiteX3" fmla="*/ 195681 w 7953031"/>
              <a:gd name="connsiteY3" fmla="*/ 94456 h 1140460"/>
              <a:gd name="connsiteX4" fmla="*/ 198062 w 7953031"/>
              <a:gd name="connsiteY4" fmla="*/ 190500 h 1140460"/>
              <a:gd name="connsiteX5" fmla="*/ 134562 w 7953031"/>
              <a:gd name="connsiteY5" fmla="*/ 190500 h 1140460"/>
              <a:gd name="connsiteX6" fmla="*/ 0 w 7953031"/>
              <a:gd name="connsiteY6" fmla="*/ 294746 h 1140460"/>
              <a:gd name="connsiteX7" fmla="*/ 153612 w 7953031"/>
              <a:gd name="connsiteY7" fmla="*/ 357188 h 1140460"/>
              <a:gd name="connsiteX8" fmla="*/ 172662 w 7953031"/>
              <a:gd name="connsiteY8" fmla="*/ 419100 h 1140460"/>
              <a:gd name="connsiteX9" fmla="*/ 105987 w 7953031"/>
              <a:gd name="connsiteY9" fmla="*/ 492125 h 1140460"/>
              <a:gd name="connsiteX10" fmla="*/ 227442 w 7953031"/>
              <a:gd name="connsiteY10" fmla="*/ 535782 h 1140460"/>
              <a:gd name="connsiteX11" fmla="*/ 134562 w 7953031"/>
              <a:gd name="connsiteY11" fmla="*/ 622300 h 1140460"/>
              <a:gd name="connsiteX12" fmla="*/ 159962 w 7953031"/>
              <a:gd name="connsiteY12" fmla="*/ 673100 h 1140460"/>
              <a:gd name="connsiteX13" fmla="*/ 147262 w 7953031"/>
              <a:gd name="connsiteY13" fmla="*/ 736600 h 1140460"/>
              <a:gd name="connsiteX14" fmla="*/ 192506 w 7953031"/>
              <a:gd name="connsiteY14" fmla="*/ 767556 h 1140460"/>
              <a:gd name="connsiteX15" fmla="*/ 103629 w 7953031"/>
              <a:gd name="connsiteY15" fmla="*/ 800764 h 1140460"/>
              <a:gd name="connsiteX16" fmla="*/ 89318 w 7953031"/>
              <a:gd name="connsiteY16" fmla="*/ 900906 h 1140460"/>
              <a:gd name="connsiteX17" fmla="*/ 181393 w 7953031"/>
              <a:gd name="connsiteY17" fmla="*/ 965200 h 1140460"/>
              <a:gd name="connsiteX18" fmla="*/ 71062 w 7953031"/>
              <a:gd name="connsiteY18" fmla="*/ 1104900 h 1140460"/>
              <a:gd name="connsiteX19" fmla="*/ 104399 w 7953031"/>
              <a:gd name="connsiteY19" fmla="*/ 1119982 h 1140460"/>
              <a:gd name="connsiteX20" fmla="*/ 98166 w 7953031"/>
              <a:gd name="connsiteY20" fmla="*/ 1140460 h 1140460"/>
              <a:gd name="connsiteX21" fmla="*/ 7949788 w 7953031"/>
              <a:gd name="connsiteY21" fmla="*/ 1140460 h 1140460"/>
              <a:gd name="connsiteX22" fmla="*/ 7929105 w 7953031"/>
              <a:gd name="connsiteY22" fmla="*/ 1092200 h 1140460"/>
              <a:gd name="connsiteX23" fmla="*/ 7840205 w 7953031"/>
              <a:gd name="connsiteY23" fmla="*/ 1028700 h 1140460"/>
              <a:gd name="connsiteX24" fmla="*/ 7953031 w 7953031"/>
              <a:gd name="connsiteY24" fmla="*/ 952500 h 1140460"/>
              <a:gd name="connsiteX25" fmla="*/ 7852905 w 7953031"/>
              <a:gd name="connsiteY25" fmla="*/ 876300 h 1140460"/>
              <a:gd name="connsiteX26" fmla="*/ 7891005 w 7953031"/>
              <a:gd name="connsiteY26" fmla="*/ 800100 h 1140460"/>
              <a:gd name="connsiteX27" fmla="*/ 7852905 w 7953031"/>
              <a:gd name="connsiteY27" fmla="*/ 723900 h 1140460"/>
              <a:gd name="connsiteX28" fmla="*/ 7840205 w 7953031"/>
              <a:gd name="connsiteY28" fmla="*/ 660400 h 1140460"/>
              <a:gd name="connsiteX29" fmla="*/ 7865605 w 7953031"/>
              <a:gd name="connsiteY29" fmla="*/ 609600 h 1140460"/>
              <a:gd name="connsiteX30" fmla="*/ 7908468 w 7953031"/>
              <a:gd name="connsiteY30" fmla="*/ 534193 h 1140460"/>
              <a:gd name="connsiteX31" fmla="*/ 7854539 w 7953031"/>
              <a:gd name="connsiteY31" fmla="*/ 489081 h 1140460"/>
              <a:gd name="connsiteX32" fmla="*/ 7827505 w 7953031"/>
              <a:gd name="connsiteY32" fmla="*/ 406400 h 1140460"/>
              <a:gd name="connsiteX33" fmla="*/ 7942202 w 7953031"/>
              <a:gd name="connsiteY33" fmla="*/ 337609 h 1140460"/>
              <a:gd name="connsiteX34" fmla="*/ 7852905 w 7953031"/>
              <a:gd name="connsiteY34" fmla="*/ 266700 h 1140460"/>
              <a:gd name="connsiteX35" fmla="*/ 7865605 w 7953031"/>
              <a:gd name="connsiteY35" fmla="*/ 177800 h 1140460"/>
              <a:gd name="connsiteX36" fmla="*/ 7802105 w 7953031"/>
              <a:gd name="connsiteY36" fmla="*/ 177800 h 1140460"/>
              <a:gd name="connsiteX37" fmla="*/ 7764005 w 7953031"/>
              <a:gd name="connsiteY37" fmla="*/ 88900 h 1140460"/>
              <a:gd name="connsiteX38" fmla="*/ 7833594 w 7953031"/>
              <a:gd name="connsiteY38" fmla="*/ 31089 h 1140460"/>
              <a:gd name="connsiteX39" fmla="*/ 7675105 w 7953031"/>
              <a:gd name="connsiteY39" fmla="*/ 0 h 1140460"/>
              <a:gd name="connsiteX0" fmla="*/ 7675105 w 7953031"/>
              <a:gd name="connsiteY0" fmla="*/ 0 h 1140460"/>
              <a:gd name="connsiteX1" fmla="*/ 239458 w 7953031"/>
              <a:gd name="connsiteY1" fmla="*/ 0 h 1140460"/>
              <a:gd name="connsiteX2" fmla="*/ 167106 w 7953031"/>
              <a:gd name="connsiteY2" fmla="*/ 11906 h 1140460"/>
              <a:gd name="connsiteX3" fmla="*/ 195681 w 7953031"/>
              <a:gd name="connsiteY3" fmla="*/ 94456 h 1140460"/>
              <a:gd name="connsiteX4" fmla="*/ 198062 w 7953031"/>
              <a:gd name="connsiteY4" fmla="*/ 190500 h 1140460"/>
              <a:gd name="connsiteX5" fmla="*/ 134562 w 7953031"/>
              <a:gd name="connsiteY5" fmla="*/ 190500 h 1140460"/>
              <a:gd name="connsiteX6" fmla="*/ 0 w 7953031"/>
              <a:gd name="connsiteY6" fmla="*/ 294746 h 1140460"/>
              <a:gd name="connsiteX7" fmla="*/ 153612 w 7953031"/>
              <a:gd name="connsiteY7" fmla="*/ 357188 h 1140460"/>
              <a:gd name="connsiteX8" fmla="*/ 172662 w 7953031"/>
              <a:gd name="connsiteY8" fmla="*/ 419100 h 1140460"/>
              <a:gd name="connsiteX9" fmla="*/ 105987 w 7953031"/>
              <a:gd name="connsiteY9" fmla="*/ 492125 h 1140460"/>
              <a:gd name="connsiteX10" fmla="*/ 227442 w 7953031"/>
              <a:gd name="connsiteY10" fmla="*/ 535782 h 1140460"/>
              <a:gd name="connsiteX11" fmla="*/ 134562 w 7953031"/>
              <a:gd name="connsiteY11" fmla="*/ 622300 h 1140460"/>
              <a:gd name="connsiteX12" fmla="*/ 159962 w 7953031"/>
              <a:gd name="connsiteY12" fmla="*/ 673100 h 1140460"/>
              <a:gd name="connsiteX13" fmla="*/ 147262 w 7953031"/>
              <a:gd name="connsiteY13" fmla="*/ 736600 h 1140460"/>
              <a:gd name="connsiteX14" fmla="*/ 192506 w 7953031"/>
              <a:gd name="connsiteY14" fmla="*/ 767556 h 1140460"/>
              <a:gd name="connsiteX15" fmla="*/ 103629 w 7953031"/>
              <a:gd name="connsiteY15" fmla="*/ 800764 h 1140460"/>
              <a:gd name="connsiteX16" fmla="*/ 89318 w 7953031"/>
              <a:gd name="connsiteY16" fmla="*/ 900906 h 1140460"/>
              <a:gd name="connsiteX17" fmla="*/ 121396 w 7953031"/>
              <a:gd name="connsiteY17" fmla="*/ 995891 h 1140460"/>
              <a:gd name="connsiteX18" fmla="*/ 71062 w 7953031"/>
              <a:gd name="connsiteY18" fmla="*/ 1104900 h 1140460"/>
              <a:gd name="connsiteX19" fmla="*/ 104399 w 7953031"/>
              <a:gd name="connsiteY19" fmla="*/ 1119982 h 1140460"/>
              <a:gd name="connsiteX20" fmla="*/ 98166 w 7953031"/>
              <a:gd name="connsiteY20" fmla="*/ 1140460 h 1140460"/>
              <a:gd name="connsiteX21" fmla="*/ 7949788 w 7953031"/>
              <a:gd name="connsiteY21" fmla="*/ 1140460 h 1140460"/>
              <a:gd name="connsiteX22" fmla="*/ 7929105 w 7953031"/>
              <a:gd name="connsiteY22" fmla="*/ 1092200 h 1140460"/>
              <a:gd name="connsiteX23" fmla="*/ 7840205 w 7953031"/>
              <a:gd name="connsiteY23" fmla="*/ 1028700 h 1140460"/>
              <a:gd name="connsiteX24" fmla="*/ 7953031 w 7953031"/>
              <a:gd name="connsiteY24" fmla="*/ 952500 h 1140460"/>
              <a:gd name="connsiteX25" fmla="*/ 7852905 w 7953031"/>
              <a:gd name="connsiteY25" fmla="*/ 876300 h 1140460"/>
              <a:gd name="connsiteX26" fmla="*/ 7891005 w 7953031"/>
              <a:gd name="connsiteY26" fmla="*/ 800100 h 1140460"/>
              <a:gd name="connsiteX27" fmla="*/ 7852905 w 7953031"/>
              <a:gd name="connsiteY27" fmla="*/ 723900 h 1140460"/>
              <a:gd name="connsiteX28" fmla="*/ 7840205 w 7953031"/>
              <a:gd name="connsiteY28" fmla="*/ 660400 h 1140460"/>
              <a:gd name="connsiteX29" fmla="*/ 7865605 w 7953031"/>
              <a:gd name="connsiteY29" fmla="*/ 609600 h 1140460"/>
              <a:gd name="connsiteX30" fmla="*/ 7908468 w 7953031"/>
              <a:gd name="connsiteY30" fmla="*/ 534193 h 1140460"/>
              <a:gd name="connsiteX31" fmla="*/ 7854539 w 7953031"/>
              <a:gd name="connsiteY31" fmla="*/ 489081 h 1140460"/>
              <a:gd name="connsiteX32" fmla="*/ 7827505 w 7953031"/>
              <a:gd name="connsiteY32" fmla="*/ 406400 h 1140460"/>
              <a:gd name="connsiteX33" fmla="*/ 7942202 w 7953031"/>
              <a:gd name="connsiteY33" fmla="*/ 337609 h 1140460"/>
              <a:gd name="connsiteX34" fmla="*/ 7852905 w 7953031"/>
              <a:gd name="connsiteY34" fmla="*/ 266700 h 1140460"/>
              <a:gd name="connsiteX35" fmla="*/ 7865605 w 7953031"/>
              <a:gd name="connsiteY35" fmla="*/ 177800 h 1140460"/>
              <a:gd name="connsiteX36" fmla="*/ 7802105 w 7953031"/>
              <a:gd name="connsiteY36" fmla="*/ 177800 h 1140460"/>
              <a:gd name="connsiteX37" fmla="*/ 7764005 w 7953031"/>
              <a:gd name="connsiteY37" fmla="*/ 88900 h 1140460"/>
              <a:gd name="connsiteX38" fmla="*/ 7833594 w 7953031"/>
              <a:gd name="connsiteY38" fmla="*/ 31089 h 1140460"/>
              <a:gd name="connsiteX39" fmla="*/ 7675105 w 7953031"/>
              <a:gd name="connsiteY39" fmla="*/ 0 h 1140460"/>
              <a:gd name="connsiteX0" fmla="*/ 7675105 w 7953031"/>
              <a:gd name="connsiteY0" fmla="*/ 0 h 1145287"/>
              <a:gd name="connsiteX1" fmla="*/ 239458 w 7953031"/>
              <a:gd name="connsiteY1" fmla="*/ 0 h 1145287"/>
              <a:gd name="connsiteX2" fmla="*/ 167106 w 7953031"/>
              <a:gd name="connsiteY2" fmla="*/ 11906 h 1145287"/>
              <a:gd name="connsiteX3" fmla="*/ 195681 w 7953031"/>
              <a:gd name="connsiteY3" fmla="*/ 94456 h 1145287"/>
              <a:gd name="connsiteX4" fmla="*/ 198062 w 7953031"/>
              <a:gd name="connsiteY4" fmla="*/ 190500 h 1145287"/>
              <a:gd name="connsiteX5" fmla="*/ 134562 w 7953031"/>
              <a:gd name="connsiteY5" fmla="*/ 190500 h 1145287"/>
              <a:gd name="connsiteX6" fmla="*/ 0 w 7953031"/>
              <a:gd name="connsiteY6" fmla="*/ 294746 h 1145287"/>
              <a:gd name="connsiteX7" fmla="*/ 153612 w 7953031"/>
              <a:gd name="connsiteY7" fmla="*/ 357188 h 1145287"/>
              <a:gd name="connsiteX8" fmla="*/ 172662 w 7953031"/>
              <a:gd name="connsiteY8" fmla="*/ 419100 h 1145287"/>
              <a:gd name="connsiteX9" fmla="*/ 105987 w 7953031"/>
              <a:gd name="connsiteY9" fmla="*/ 492125 h 1145287"/>
              <a:gd name="connsiteX10" fmla="*/ 227442 w 7953031"/>
              <a:gd name="connsiteY10" fmla="*/ 535782 h 1145287"/>
              <a:gd name="connsiteX11" fmla="*/ 134562 w 7953031"/>
              <a:gd name="connsiteY11" fmla="*/ 622300 h 1145287"/>
              <a:gd name="connsiteX12" fmla="*/ 159962 w 7953031"/>
              <a:gd name="connsiteY12" fmla="*/ 673100 h 1145287"/>
              <a:gd name="connsiteX13" fmla="*/ 147262 w 7953031"/>
              <a:gd name="connsiteY13" fmla="*/ 736600 h 1145287"/>
              <a:gd name="connsiteX14" fmla="*/ 192506 w 7953031"/>
              <a:gd name="connsiteY14" fmla="*/ 767556 h 1145287"/>
              <a:gd name="connsiteX15" fmla="*/ 103629 w 7953031"/>
              <a:gd name="connsiteY15" fmla="*/ 800764 h 1145287"/>
              <a:gd name="connsiteX16" fmla="*/ 89318 w 7953031"/>
              <a:gd name="connsiteY16" fmla="*/ 900906 h 1145287"/>
              <a:gd name="connsiteX17" fmla="*/ 121396 w 7953031"/>
              <a:gd name="connsiteY17" fmla="*/ 995891 h 1145287"/>
              <a:gd name="connsiteX18" fmla="*/ 71062 w 7953031"/>
              <a:gd name="connsiteY18" fmla="*/ 1104900 h 1145287"/>
              <a:gd name="connsiteX19" fmla="*/ 104399 w 7953031"/>
              <a:gd name="connsiteY19" fmla="*/ 1119982 h 1145287"/>
              <a:gd name="connsiteX20" fmla="*/ 98166 w 7953031"/>
              <a:gd name="connsiteY20" fmla="*/ 1140460 h 1145287"/>
              <a:gd name="connsiteX21" fmla="*/ 7855212 w 7953031"/>
              <a:gd name="connsiteY21" fmla="*/ 1145287 h 1145287"/>
              <a:gd name="connsiteX22" fmla="*/ 7929105 w 7953031"/>
              <a:gd name="connsiteY22" fmla="*/ 1092200 h 1145287"/>
              <a:gd name="connsiteX23" fmla="*/ 7840205 w 7953031"/>
              <a:gd name="connsiteY23" fmla="*/ 1028700 h 1145287"/>
              <a:gd name="connsiteX24" fmla="*/ 7953031 w 7953031"/>
              <a:gd name="connsiteY24" fmla="*/ 952500 h 1145287"/>
              <a:gd name="connsiteX25" fmla="*/ 7852905 w 7953031"/>
              <a:gd name="connsiteY25" fmla="*/ 876300 h 1145287"/>
              <a:gd name="connsiteX26" fmla="*/ 7891005 w 7953031"/>
              <a:gd name="connsiteY26" fmla="*/ 800100 h 1145287"/>
              <a:gd name="connsiteX27" fmla="*/ 7852905 w 7953031"/>
              <a:gd name="connsiteY27" fmla="*/ 723900 h 1145287"/>
              <a:gd name="connsiteX28" fmla="*/ 7840205 w 7953031"/>
              <a:gd name="connsiteY28" fmla="*/ 660400 h 1145287"/>
              <a:gd name="connsiteX29" fmla="*/ 7865605 w 7953031"/>
              <a:gd name="connsiteY29" fmla="*/ 609600 h 1145287"/>
              <a:gd name="connsiteX30" fmla="*/ 7908468 w 7953031"/>
              <a:gd name="connsiteY30" fmla="*/ 534193 h 1145287"/>
              <a:gd name="connsiteX31" fmla="*/ 7854539 w 7953031"/>
              <a:gd name="connsiteY31" fmla="*/ 489081 h 1145287"/>
              <a:gd name="connsiteX32" fmla="*/ 7827505 w 7953031"/>
              <a:gd name="connsiteY32" fmla="*/ 406400 h 1145287"/>
              <a:gd name="connsiteX33" fmla="*/ 7942202 w 7953031"/>
              <a:gd name="connsiteY33" fmla="*/ 337609 h 1145287"/>
              <a:gd name="connsiteX34" fmla="*/ 7852905 w 7953031"/>
              <a:gd name="connsiteY34" fmla="*/ 266700 h 1145287"/>
              <a:gd name="connsiteX35" fmla="*/ 7865605 w 7953031"/>
              <a:gd name="connsiteY35" fmla="*/ 177800 h 1145287"/>
              <a:gd name="connsiteX36" fmla="*/ 7802105 w 7953031"/>
              <a:gd name="connsiteY36" fmla="*/ 177800 h 1145287"/>
              <a:gd name="connsiteX37" fmla="*/ 7764005 w 7953031"/>
              <a:gd name="connsiteY37" fmla="*/ 88900 h 1145287"/>
              <a:gd name="connsiteX38" fmla="*/ 7833594 w 7953031"/>
              <a:gd name="connsiteY38" fmla="*/ 31089 h 1145287"/>
              <a:gd name="connsiteX39" fmla="*/ 7675105 w 7953031"/>
              <a:gd name="connsiteY39" fmla="*/ 0 h 1145287"/>
              <a:gd name="connsiteX0" fmla="*/ 7675105 w 7953031"/>
              <a:gd name="connsiteY0" fmla="*/ 0 h 1145287"/>
              <a:gd name="connsiteX1" fmla="*/ 239458 w 7953031"/>
              <a:gd name="connsiteY1" fmla="*/ 0 h 1145287"/>
              <a:gd name="connsiteX2" fmla="*/ 167106 w 7953031"/>
              <a:gd name="connsiteY2" fmla="*/ 11906 h 1145287"/>
              <a:gd name="connsiteX3" fmla="*/ 195681 w 7953031"/>
              <a:gd name="connsiteY3" fmla="*/ 94456 h 1145287"/>
              <a:gd name="connsiteX4" fmla="*/ 198062 w 7953031"/>
              <a:gd name="connsiteY4" fmla="*/ 190500 h 1145287"/>
              <a:gd name="connsiteX5" fmla="*/ 134562 w 7953031"/>
              <a:gd name="connsiteY5" fmla="*/ 190500 h 1145287"/>
              <a:gd name="connsiteX6" fmla="*/ 0 w 7953031"/>
              <a:gd name="connsiteY6" fmla="*/ 294746 h 1145287"/>
              <a:gd name="connsiteX7" fmla="*/ 67633 w 7953031"/>
              <a:gd name="connsiteY7" fmla="*/ 369256 h 1145287"/>
              <a:gd name="connsiteX8" fmla="*/ 172662 w 7953031"/>
              <a:gd name="connsiteY8" fmla="*/ 419100 h 1145287"/>
              <a:gd name="connsiteX9" fmla="*/ 105987 w 7953031"/>
              <a:gd name="connsiteY9" fmla="*/ 492125 h 1145287"/>
              <a:gd name="connsiteX10" fmla="*/ 227442 w 7953031"/>
              <a:gd name="connsiteY10" fmla="*/ 535782 h 1145287"/>
              <a:gd name="connsiteX11" fmla="*/ 134562 w 7953031"/>
              <a:gd name="connsiteY11" fmla="*/ 622300 h 1145287"/>
              <a:gd name="connsiteX12" fmla="*/ 159962 w 7953031"/>
              <a:gd name="connsiteY12" fmla="*/ 673100 h 1145287"/>
              <a:gd name="connsiteX13" fmla="*/ 147262 w 7953031"/>
              <a:gd name="connsiteY13" fmla="*/ 736600 h 1145287"/>
              <a:gd name="connsiteX14" fmla="*/ 192506 w 7953031"/>
              <a:gd name="connsiteY14" fmla="*/ 767556 h 1145287"/>
              <a:gd name="connsiteX15" fmla="*/ 103629 w 7953031"/>
              <a:gd name="connsiteY15" fmla="*/ 800764 h 1145287"/>
              <a:gd name="connsiteX16" fmla="*/ 89318 w 7953031"/>
              <a:gd name="connsiteY16" fmla="*/ 900906 h 1145287"/>
              <a:gd name="connsiteX17" fmla="*/ 121396 w 7953031"/>
              <a:gd name="connsiteY17" fmla="*/ 995891 h 1145287"/>
              <a:gd name="connsiteX18" fmla="*/ 71062 w 7953031"/>
              <a:gd name="connsiteY18" fmla="*/ 1104900 h 1145287"/>
              <a:gd name="connsiteX19" fmla="*/ 104399 w 7953031"/>
              <a:gd name="connsiteY19" fmla="*/ 1119982 h 1145287"/>
              <a:gd name="connsiteX20" fmla="*/ 98166 w 7953031"/>
              <a:gd name="connsiteY20" fmla="*/ 1140460 h 1145287"/>
              <a:gd name="connsiteX21" fmla="*/ 7855212 w 7953031"/>
              <a:gd name="connsiteY21" fmla="*/ 1145287 h 1145287"/>
              <a:gd name="connsiteX22" fmla="*/ 7929105 w 7953031"/>
              <a:gd name="connsiteY22" fmla="*/ 1092200 h 1145287"/>
              <a:gd name="connsiteX23" fmla="*/ 7840205 w 7953031"/>
              <a:gd name="connsiteY23" fmla="*/ 1028700 h 1145287"/>
              <a:gd name="connsiteX24" fmla="*/ 7953031 w 7953031"/>
              <a:gd name="connsiteY24" fmla="*/ 952500 h 1145287"/>
              <a:gd name="connsiteX25" fmla="*/ 7852905 w 7953031"/>
              <a:gd name="connsiteY25" fmla="*/ 876300 h 1145287"/>
              <a:gd name="connsiteX26" fmla="*/ 7891005 w 7953031"/>
              <a:gd name="connsiteY26" fmla="*/ 800100 h 1145287"/>
              <a:gd name="connsiteX27" fmla="*/ 7852905 w 7953031"/>
              <a:gd name="connsiteY27" fmla="*/ 723900 h 1145287"/>
              <a:gd name="connsiteX28" fmla="*/ 7840205 w 7953031"/>
              <a:gd name="connsiteY28" fmla="*/ 660400 h 1145287"/>
              <a:gd name="connsiteX29" fmla="*/ 7865605 w 7953031"/>
              <a:gd name="connsiteY29" fmla="*/ 609600 h 1145287"/>
              <a:gd name="connsiteX30" fmla="*/ 7908468 w 7953031"/>
              <a:gd name="connsiteY30" fmla="*/ 534193 h 1145287"/>
              <a:gd name="connsiteX31" fmla="*/ 7854539 w 7953031"/>
              <a:gd name="connsiteY31" fmla="*/ 489081 h 1145287"/>
              <a:gd name="connsiteX32" fmla="*/ 7827505 w 7953031"/>
              <a:gd name="connsiteY32" fmla="*/ 406400 h 1145287"/>
              <a:gd name="connsiteX33" fmla="*/ 7942202 w 7953031"/>
              <a:gd name="connsiteY33" fmla="*/ 337609 h 1145287"/>
              <a:gd name="connsiteX34" fmla="*/ 7852905 w 7953031"/>
              <a:gd name="connsiteY34" fmla="*/ 266700 h 1145287"/>
              <a:gd name="connsiteX35" fmla="*/ 7865605 w 7953031"/>
              <a:gd name="connsiteY35" fmla="*/ 177800 h 1145287"/>
              <a:gd name="connsiteX36" fmla="*/ 7802105 w 7953031"/>
              <a:gd name="connsiteY36" fmla="*/ 177800 h 1145287"/>
              <a:gd name="connsiteX37" fmla="*/ 7764005 w 7953031"/>
              <a:gd name="connsiteY37" fmla="*/ 88900 h 1145287"/>
              <a:gd name="connsiteX38" fmla="*/ 7833594 w 7953031"/>
              <a:gd name="connsiteY38" fmla="*/ 31089 h 1145287"/>
              <a:gd name="connsiteX39" fmla="*/ 7675105 w 7953031"/>
              <a:gd name="connsiteY39" fmla="*/ 0 h 1145287"/>
              <a:gd name="connsiteX0" fmla="*/ 7675105 w 7953031"/>
              <a:gd name="connsiteY0" fmla="*/ 0 h 1145287"/>
              <a:gd name="connsiteX1" fmla="*/ 239458 w 7953031"/>
              <a:gd name="connsiteY1" fmla="*/ 0 h 1145287"/>
              <a:gd name="connsiteX2" fmla="*/ 167106 w 7953031"/>
              <a:gd name="connsiteY2" fmla="*/ 11906 h 1145287"/>
              <a:gd name="connsiteX3" fmla="*/ 195681 w 7953031"/>
              <a:gd name="connsiteY3" fmla="*/ 94456 h 1145287"/>
              <a:gd name="connsiteX4" fmla="*/ 198062 w 7953031"/>
              <a:gd name="connsiteY4" fmla="*/ 190500 h 1145287"/>
              <a:gd name="connsiteX5" fmla="*/ 134562 w 7953031"/>
              <a:gd name="connsiteY5" fmla="*/ 190500 h 1145287"/>
              <a:gd name="connsiteX6" fmla="*/ 0 w 7953031"/>
              <a:gd name="connsiteY6" fmla="*/ 294746 h 1145287"/>
              <a:gd name="connsiteX7" fmla="*/ 67633 w 7953031"/>
              <a:gd name="connsiteY7" fmla="*/ 369256 h 1145287"/>
              <a:gd name="connsiteX8" fmla="*/ 60890 w 7953031"/>
              <a:gd name="connsiteY8" fmla="*/ 431168 h 1145287"/>
              <a:gd name="connsiteX9" fmla="*/ 105987 w 7953031"/>
              <a:gd name="connsiteY9" fmla="*/ 492125 h 1145287"/>
              <a:gd name="connsiteX10" fmla="*/ 227442 w 7953031"/>
              <a:gd name="connsiteY10" fmla="*/ 535782 h 1145287"/>
              <a:gd name="connsiteX11" fmla="*/ 134562 w 7953031"/>
              <a:gd name="connsiteY11" fmla="*/ 622300 h 1145287"/>
              <a:gd name="connsiteX12" fmla="*/ 159962 w 7953031"/>
              <a:gd name="connsiteY12" fmla="*/ 673100 h 1145287"/>
              <a:gd name="connsiteX13" fmla="*/ 147262 w 7953031"/>
              <a:gd name="connsiteY13" fmla="*/ 736600 h 1145287"/>
              <a:gd name="connsiteX14" fmla="*/ 192506 w 7953031"/>
              <a:gd name="connsiteY14" fmla="*/ 767556 h 1145287"/>
              <a:gd name="connsiteX15" fmla="*/ 103629 w 7953031"/>
              <a:gd name="connsiteY15" fmla="*/ 800764 h 1145287"/>
              <a:gd name="connsiteX16" fmla="*/ 89318 w 7953031"/>
              <a:gd name="connsiteY16" fmla="*/ 900906 h 1145287"/>
              <a:gd name="connsiteX17" fmla="*/ 121396 w 7953031"/>
              <a:gd name="connsiteY17" fmla="*/ 995891 h 1145287"/>
              <a:gd name="connsiteX18" fmla="*/ 71062 w 7953031"/>
              <a:gd name="connsiteY18" fmla="*/ 1104900 h 1145287"/>
              <a:gd name="connsiteX19" fmla="*/ 104399 w 7953031"/>
              <a:gd name="connsiteY19" fmla="*/ 1119982 h 1145287"/>
              <a:gd name="connsiteX20" fmla="*/ 98166 w 7953031"/>
              <a:gd name="connsiteY20" fmla="*/ 1140460 h 1145287"/>
              <a:gd name="connsiteX21" fmla="*/ 7855212 w 7953031"/>
              <a:gd name="connsiteY21" fmla="*/ 1145287 h 1145287"/>
              <a:gd name="connsiteX22" fmla="*/ 7929105 w 7953031"/>
              <a:gd name="connsiteY22" fmla="*/ 1092200 h 1145287"/>
              <a:gd name="connsiteX23" fmla="*/ 7840205 w 7953031"/>
              <a:gd name="connsiteY23" fmla="*/ 1028700 h 1145287"/>
              <a:gd name="connsiteX24" fmla="*/ 7953031 w 7953031"/>
              <a:gd name="connsiteY24" fmla="*/ 952500 h 1145287"/>
              <a:gd name="connsiteX25" fmla="*/ 7852905 w 7953031"/>
              <a:gd name="connsiteY25" fmla="*/ 876300 h 1145287"/>
              <a:gd name="connsiteX26" fmla="*/ 7891005 w 7953031"/>
              <a:gd name="connsiteY26" fmla="*/ 800100 h 1145287"/>
              <a:gd name="connsiteX27" fmla="*/ 7852905 w 7953031"/>
              <a:gd name="connsiteY27" fmla="*/ 723900 h 1145287"/>
              <a:gd name="connsiteX28" fmla="*/ 7840205 w 7953031"/>
              <a:gd name="connsiteY28" fmla="*/ 660400 h 1145287"/>
              <a:gd name="connsiteX29" fmla="*/ 7865605 w 7953031"/>
              <a:gd name="connsiteY29" fmla="*/ 609600 h 1145287"/>
              <a:gd name="connsiteX30" fmla="*/ 7908468 w 7953031"/>
              <a:gd name="connsiteY30" fmla="*/ 534193 h 1145287"/>
              <a:gd name="connsiteX31" fmla="*/ 7854539 w 7953031"/>
              <a:gd name="connsiteY31" fmla="*/ 489081 h 1145287"/>
              <a:gd name="connsiteX32" fmla="*/ 7827505 w 7953031"/>
              <a:gd name="connsiteY32" fmla="*/ 406400 h 1145287"/>
              <a:gd name="connsiteX33" fmla="*/ 7942202 w 7953031"/>
              <a:gd name="connsiteY33" fmla="*/ 337609 h 1145287"/>
              <a:gd name="connsiteX34" fmla="*/ 7852905 w 7953031"/>
              <a:gd name="connsiteY34" fmla="*/ 266700 h 1145287"/>
              <a:gd name="connsiteX35" fmla="*/ 7865605 w 7953031"/>
              <a:gd name="connsiteY35" fmla="*/ 177800 h 1145287"/>
              <a:gd name="connsiteX36" fmla="*/ 7802105 w 7953031"/>
              <a:gd name="connsiteY36" fmla="*/ 177800 h 1145287"/>
              <a:gd name="connsiteX37" fmla="*/ 7764005 w 7953031"/>
              <a:gd name="connsiteY37" fmla="*/ 88900 h 1145287"/>
              <a:gd name="connsiteX38" fmla="*/ 7833594 w 7953031"/>
              <a:gd name="connsiteY38" fmla="*/ 31089 h 1145287"/>
              <a:gd name="connsiteX39" fmla="*/ 7675105 w 7953031"/>
              <a:gd name="connsiteY39" fmla="*/ 0 h 1145287"/>
              <a:gd name="connsiteX0" fmla="*/ 7675105 w 7953031"/>
              <a:gd name="connsiteY0" fmla="*/ 0 h 1145287"/>
              <a:gd name="connsiteX1" fmla="*/ 239458 w 7953031"/>
              <a:gd name="connsiteY1" fmla="*/ 0 h 1145287"/>
              <a:gd name="connsiteX2" fmla="*/ 167106 w 7953031"/>
              <a:gd name="connsiteY2" fmla="*/ 11906 h 1145287"/>
              <a:gd name="connsiteX3" fmla="*/ 195681 w 7953031"/>
              <a:gd name="connsiteY3" fmla="*/ 94456 h 1145287"/>
              <a:gd name="connsiteX4" fmla="*/ 198062 w 7953031"/>
              <a:gd name="connsiteY4" fmla="*/ 190500 h 1145287"/>
              <a:gd name="connsiteX5" fmla="*/ 134562 w 7953031"/>
              <a:gd name="connsiteY5" fmla="*/ 190500 h 1145287"/>
              <a:gd name="connsiteX6" fmla="*/ 0 w 7953031"/>
              <a:gd name="connsiteY6" fmla="*/ 294746 h 1145287"/>
              <a:gd name="connsiteX7" fmla="*/ 67633 w 7953031"/>
              <a:gd name="connsiteY7" fmla="*/ 369256 h 1145287"/>
              <a:gd name="connsiteX8" fmla="*/ 60890 w 7953031"/>
              <a:gd name="connsiteY8" fmla="*/ 431168 h 1145287"/>
              <a:gd name="connsiteX9" fmla="*/ 105987 w 7953031"/>
              <a:gd name="connsiteY9" fmla="*/ 492125 h 1145287"/>
              <a:gd name="connsiteX10" fmla="*/ 227442 w 7953031"/>
              <a:gd name="connsiteY10" fmla="*/ 535782 h 1145287"/>
              <a:gd name="connsiteX11" fmla="*/ 14192 w 7953031"/>
              <a:gd name="connsiteY11" fmla="*/ 619886 h 1145287"/>
              <a:gd name="connsiteX12" fmla="*/ 159962 w 7953031"/>
              <a:gd name="connsiteY12" fmla="*/ 673100 h 1145287"/>
              <a:gd name="connsiteX13" fmla="*/ 147262 w 7953031"/>
              <a:gd name="connsiteY13" fmla="*/ 736600 h 1145287"/>
              <a:gd name="connsiteX14" fmla="*/ 192506 w 7953031"/>
              <a:gd name="connsiteY14" fmla="*/ 767556 h 1145287"/>
              <a:gd name="connsiteX15" fmla="*/ 103629 w 7953031"/>
              <a:gd name="connsiteY15" fmla="*/ 800764 h 1145287"/>
              <a:gd name="connsiteX16" fmla="*/ 89318 w 7953031"/>
              <a:gd name="connsiteY16" fmla="*/ 900906 h 1145287"/>
              <a:gd name="connsiteX17" fmla="*/ 121396 w 7953031"/>
              <a:gd name="connsiteY17" fmla="*/ 995891 h 1145287"/>
              <a:gd name="connsiteX18" fmla="*/ 71062 w 7953031"/>
              <a:gd name="connsiteY18" fmla="*/ 1104900 h 1145287"/>
              <a:gd name="connsiteX19" fmla="*/ 104399 w 7953031"/>
              <a:gd name="connsiteY19" fmla="*/ 1119982 h 1145287"/>
              <a:gd name="connsiteX20" fmla="*/ 98166 w 7953031"/>
              <a:gd name="connsiteY20" fmla="*/ 1140460 h 1145287"/>
              <a:gd name="connsiteX21" fmla="*/ 7855212 w 7953031"/>
              <a:gd name="connsiteY21" fmla="*/ 1145287 h 1145287"/>
              <a:gd name="connsiteX22" fmla="*/ 7929105 w 7953031"/>
              <a:gd name="connsiteY22" fmla="*/ 1092200 h 1145287"/>
              <a:gd name="connsiteX23" fmla="*/ 7840205 w 7953031"/>
              <a:gd name="connsiteY23" fmla="*/ 1028700 h 1145287"/>
              <a:gd name="connsiteX24" fmla="*/ 7953031 w 7953031"/>
              <a:gd name="connsiteY24" fmla="*/ 952500 h 1145287"/>
              <a:gd name="connsiteX25" fmla="*/ 7852905 w 7953031"/>
              <a:gd name="connsiteY25" fmla="*/ 876300 h 1145287"/>
              <a:gd name="connsiteX26" fmla="*/ 7891005 w 7953031"/>
              <a:gd name="connsiteY26" fmla="*/ 800100 h 1145287"/>
              <a:gd name="connsiteX27" fmla="*/ 7852905 w 7953031"/>
              <a:gd name="connsiteY27" fmla="*/ 723900 h 1145287"/>
              <a:gd name="connsiteX28" fmla="*/ 7840205 w 7953031"/>
              <a:gd name="connsiteY28" fmla="*/ 660400 h 1145287"/>
              <a:gd name="connsiteX29" fmla="*/ 7865605 w 7953031"/>
              <a:gd name="connsiteY29" fmla="*/ 609600 h 1145287"/>
              <a:gd name="connsiteX30" fmla="*/ 7908468 w 7953031"/>
              <a:gd name="connsiteY30" fmla="*/ 534193 h 1145287"/>
              <a:gd name="connsiteX31" fmla="*/ 7854539 w 7953031"/>
              <a:gd name="connsiteY31" fmla="*/ 489081 h 1145287"/>
              <a:gd name="connsiteX32" fmla="*/ 7827505 w 7953031"/>
              <a:gd name="connsiteY32" fmla="*/ 406400 h 1145287"/>
              <a:gd name="connsiteX33" fmla="*/ 7942202 w 7953031"/>
              <a:gd name="connsiteY33" fmla="*/ 337609 h 1145287"/>
              <a:gd name="connsiteX34" fmla="*/ 7852905 w 7953031"/>
              <a:gd name="connsiteY34" fmla="*/ 266700 h 1145287"/>
              <a:gd name="connsiteX35" fmla="*/ 7865605 w 7953031"/>
              <a:gd name="connsiteY35" fmla="*/ 177800 h 1145287"/>
              <a:gd name="connsiteX36" fmla="*/ 7802105 w 7953031"/>
              <a:gd name="connsiteY36" fmla="*/ 177800 h 1145287"/>
              <a:gd name="connsiteX37" fmla="*/ 7764005 w 7953031"/>
              <a:gd name="connsiteY37" fmla="*/ 88900 h 1145287"/>
              <a:gd name="connsiteX38" fmla="*/ 7833594 w 7953031"/>
              <a:gd name="connsiteY38" fmla="*/ 31089 h 1145287"/>
              <a:gd name="connsiteX39" fmla="*/ 7675105 w 7953031"/>
              <a:gd name="connsiteY39" fmla="*/ 0 h 1145287"/>
              <a:gd name="connsiteX0" fmla="*/ 7675105 w 7953031"/>
              <a:gd name="connsiteY0" fmla="*/ 0 h 1145287"/>
              <a:gd name="connsiteX1" fmla="*/ 239458 w 7953031"/>
              <a:gd name="connsiteY1" fmla="*/ 0 h 1145287"/>
              <a:gd name="connsiteX2" fmla="*/ 167106 w 7953031"/>
              <a:gd name="connsiteY2" fmla="*/ 11906 h 1145287"/>
              <a:gd name="connsiteX3" fmla="*/ 195681 w 7953031"/>
              <a:gd name="connsiteY3" fmla="*/ 94456 h 1145287"/>
              <a:gd name="connsiteX4" fmla="*/ 198062 w 7953031"/>
              <a:gd name="connsiteY4" fmla="*/ 190500 h 1145287"/>
              <a:gd name="connsiteX5" fmla="*/ 134562 w 7953031"/>
              <a:gd name="connsiteY5" fmla="*/ 190500 h 1145287"/>
              <a:gd name="connsiteX6" fmla="*/ 0 w 7953031"/>
              <a:gd name="connsiteY6" fmla="*/ 294746 h 1145287"/>
              <a:gd name="connsiteX7" fmla="*/ 67633 w 7953031"/>
              <a:gd name="connsiteY7" fmla="*/ 369256 h 1145287"/>
              <a:gd name="connsiteX8" fmla="*/ 60890 w 7953031"/>
              <a:gd name="connsiteY8" fmla="*/ 431168 h 1145287"/>
              <a:gd name="connsiteX9" fmla="*/ 105987 w 7953031"/>
              <a:gd name="connsiteY9" fmla="*/ 492125 h 1145287"/>
              <a:gd name="connsiteX10" fmla="*/ 227442 w 7953031"/>
              <a:gd name="connsiteY10" fmla="*/ 535782 h 1145287"/>
              <a:gd name="connsiteX11" fmla="*/ 14192 w 7953031"/>
              <a:gd name="connsiteY11" fmla="*/ 619886 h 1145287"/>
              <a:gd name="connsiteX12" fmla="*/ 159962 w 7953031"/>
              <a:gd name="connsiteY12" fmla="*/ 673100 h 1145287"/>
              <a:gd name="connsiteX13" fmla="*/ 147262 w 7953031"/>
              <a:gd name="connsiteY13" fmla="*/ 736600 h 1145287"/>
              <a:gd name="connsiteX14" fmla="*/ 192506 w 7953031"/>
              <a:gd name="connsiteY14" fmla="*/ 767556 h 1145287"/>
              <a:gd name="connsiteX15" fmla="*/ 26248 w 7953031"/>
              <a:gd name="connsiteY15" fmla="*/ 798350 h 1145287"/>
              <a:gd name="connsiteX16" fmla="*/ 89318 w 7953031"/>
              <a:gd name="connsiteY16" fmla="*/ 900906 h 1145287"/>
              <a:gd name="connsiteX17" fmla="*/ 121396 w 7953031"/>
              <a:gd name="connsiteY17" fmla="*/ 995891 h 1145287"/>
              <a:gd name="connsiteX18" fmla="*/ 71062 w 7953031"/>
              <a:gd name="connsiteY18" fmla="*/ 1104900 h 1145287"/>
              <a:gd name="connsiteX19" fmla="*/ 104399 w 7953031"/>
              <a:gd name="connsiteY19" fmla="*/ 1119982 h 1145287"/>
              <a:gd name="connsiteX20" fmla="*/ 98166 w 7953031"/>
              <a:gd name="connsiteY20" fmla="*/ 1140460 h 1145287"/>
              <a:gd name="connsiteX21" fmla="*/ 7855212 w 7953031"/>
              <a:gd name="connsiteY21" fmla="*/ 1145287 h 1145287"/>
              <a:gd name="connsiteX22" fmla="*/ 7929105 w 7953031"/>
              <a:gd name="connsiteY22" fmla="*/ 1092200 h 1145287"/>
              <a:gd name="connsiteX23" fmla="*/ 7840205 w 7953031"/>
              <a:gd name="connsiteY23" fmla="*/ 1028700 h 1145287"/>
              <a:gd name="connsiteX24" fmla="*/ 7953031 w 7953031"/>
              <a:gd name="connsiteY24" fmla="*/ 952500 h 1145287"/>
              <a:gd name="connsiteX25" fmla="*/ 7852905 w 7953031"/>
              <a:gd name="connsiteY25" fmla="*/ 876300 h 1145287"/>
              <a:gd name="connsiteX26" fmla="*/ 7891005 w 7953031"/>
              <a:gd name="connsiteY26" fmla="*/ 800100 h 1145287"/>
              <a:gd name="connsiteX27" fmla="*/ 7852905 w 7953031"/>
              <a:gd name="connsiteY27" fmla="*/ 723900 h 1145287"/>
              <a:gd name="connsiteX28" fmla="*/ 7840205 w 7953031"/>
              <a:gd name="connsiteY28" fmla="*/ 660400 h 1145287"/>
              <a:gd name="connsiteX29" fmla="*/ 7865605 w 7953031"/>
              <a:gd name="connsiteY29" fmla="*/ 609600 h 1145287"/>
              <a:gd name="connsiteX30" fmla="*/ 7908468 w 7953031"/>
              <a:gd name="connsiteY30" fmla="*/ 534193 h 1145287"/>
              <a:gd name="connsiteX31" fmla="*/ 7854539 w 7953031"/>
              <a:gd name="connsiteY31" fmla="*/ 489081 h 1145287"/>
              <a:gd name="connsiteX32" fmla="*/ 7827505 w 7953031"/>
              <a:gd name="connsiteY32" fmla="*/ 406400 h 1145287"/>
              <a:gd name="connsiteX33" fmla="*/ 7942202 w 7953031"/>
              <a:gd name="connsiteY33" fmla="*/ 337609 h 1145287"/>
              <a:gd name="connsiteX34" fmla="*/ 7852905 w 7953031"/>
              <a:gd name="connsiteY34" fmla="*/ 266700 h 1145287"/>
              <a:gd name="connsiteX35" fmla="*/ 7865605 w 7953031"/>
              <a:gd name="connsiteY35" fmla="*/ 177800 h 1145287"/>
              <a:gd name="connsiteX36" fmla="*/ 7802105 w 7953031"/>
              <a:gd name="connsiteY36" fmla="*/ 177800 h 1145287"/>
              <a:gd name="connsiteX37" fmla="*/ 7764005 w 7953031"/>
              <a:gd name="connsiteY37" fmla="*/ 88900 h 1145287"/>
              <a:gd name="connsiteX38" fmla="*/ 7833594 w 7953031"/>
              <a:gd name="connsiteY38" fmla="*/ 31089 h 1145287"/>
              <a:gd name="connsiteX39" fmla="*/ 7675105 w 7953031"/>
              <a:gd name="connsiteY39" fmla="*/ 0 h 1145287"/>
              <a:gd name="connsiteX0" fmla="*/ 7675105 w 7953031"/>
              <a:gd name="connsiteY0" fmla="*/ 0 h 1145287"/>
              <a:gd name="connsiteX1" fmla="*/ 239458 w 7953031"/>
              <a:gd name="connsiteY1" fmla="*/ 0 h 1145287"/>
              <a:gd name="connsiteX2" fmla="*/ 167106 w 7953031"/>
              <a:gd name="connsiteY2" fmla="*/ 11906 h 1145287"/>
              <a:gd name="connsiteX3" fmla="*/ 195681 w 7953031"/>
              <a:gd name="connsiteY3" fmla="*/ 94456 h 1145287"/>
              <a:gd name="connsiteX4" fmla="*/ 198062 w 7953031"/>
              <a:gd name="connsiteY4" fmla="*/ 190500 h 1145287"/>
              <a:gd name="connsiteX5" fmla="*/ 134562 w 7953031"/>
              <a:gd name="connsiteY5" fmla="*/ 190500 h 1145287"/>
              <a:gd name="connsiteX6" fmla="*/ 0 w 7953031"/>
              <a:gd name="connsiteY6" fmla="*/ 294746 h 1145287"/>
              <a:gd name="connsiteX7" fmla="*/ 67633 w 7953031"/>
              <a:gd name="connsiteY7" fmla="*/ 369256 h 1145287"/>
              <a:gd name="connsiteX8" fmla="*/ 60890 w 7953031"/>
              <a:gd name="connsiteY8" fmla="*/ 431168 h 1145287"/>
              <a:gd name="connsiteX9" fmla="*/ 105987 w 7953031"/>
              <a:gd name="connsiteY9" fmla="*/ 492125 h 1145287"/>
              <a:gd name="connsiteX10" fmla="*/ 227442 w 7953031"/>
              <a:gd name="connsiteY10" fmla="*/ 535782 h 1145287"/>
              <a:gd name="connsiteX11" fmla="*/ 14192 w 7953031"/>
              <a:gd name="connsiteY11" fmla="*/ 619886 h 1145287"/>
              <a:gd name="connsiteX12" fmla="*/ 159962 w 7953031"/>
              <a:gd name="connsiteY12" fmla="*/ 673100 h 1145287"/>
              <a:gd name="connsiteX13" fmla="*/ 147262 w 7953031"/>
              <a:gd name="connsiteY13" fmla="*/ 736600 h 1145287"/>
              <a:gd name="connsiteX14" fmla="*/ 192506 w 7953031"/>
              <a:gd name="connsiteY14" fmla="*/ 767556 h 1145287"/>
              <a:gd name="connsiteX15" fmla="*/ 26248 w 7953031"/>
              <a:gd name="connsiteY15" fmla="*/ 798350 h 1145287"/>
              <a:gd name="connsiteX16" fmla="*/ 46329 w 7953031"/>
              <a:gd name="connsiteY16" fmla="*/ 915388 h 1145287"/>
              <a:gd name="connsiteX17" fmla="*/ 121396 w 7953031"/>
              <a:gd name="connsiteY17" fmla="*/ 995891 h 1145287"/>
              <a:gd name="connsiteX18" fmla="*/ 71062 w 7953031"/>
              <a:gd name="connsiteY18" fmla="*/ 1104900 h 1145287"/>
              <a:gd name="connsiteX19" fmla="*/ 104399 w 7953031"/>
              <a:gd name="connsiteY19" fmla="*/ 1119982 h 1145287"/>
              <a:gd name="connsiteX20" fmla="*/ 98166 w 7953031"/>
              <a:gd name="connsiteY20" fmla="*/ 1140460 h 1145287"/>
              <a:gd name="connsiteX21" fmla="*/ 7855212 w 7953031"/>
              <a:gd name="connsiteY21" fmla="*/ 1145287 h 1145287"/>
              <a:gd name="connsiteX22" fmla="*/ 7929105 w 7953031"/>
              <a:gd name="connsiteY22" fmla="*/ 1092200 h 1145287"/>
              <a:gd name="connsiteX23" fmla="*/ 7840205 w 7953031"/>
              <a:gd name="connsiteY23" fmla="*/ 1028700 h 1145287"/>
              <a:gd name="connsiteX24" fmla="*/ 7953031 w 7953031"/>
              <a:gd name="connsiteY24" fmla="*/ 952500 h 1145287"/>
              <a:gd name="connsiteX25" fmla="*/ 7852905 w 7953031"/>
              <a:gd name="connsiteY25" fmla="*/ 876300 h 1145287"/>
              <a:gd name="connsiteX26" fmla="*/ 7891005 w 7953031"/>
              <a:gd name="connsiteY26" fmla="*/ 800100 h 1145287"/>
              <a:gd name="connsiteX27" fmla="*/ 7852905 w 7953031"/>
              <a:gd name="connsiteY27" fmla="*/ 723900 h 1145287"/>
              <a:gd name="connsiteX28" fmla="*/ 7840205 w 7953031"/>
              <a:gd name="connsiteY28" fmla="*/ 660400 h 1145287"/>
              <a:gd name="connsiteX29" fmla="*/ 7865605 w 7953031"/>
              <a:gd name="connsiteY29" fmla="*/ 609600 h 1145287"/>
              <a:gd name="connsiteX30" fmla="*/ 7908468 w 7953031"/>
              <a:gd name="connsiteY30" fmla="*/ 534193 h 1145287"/>
              <a:gd name="connsiteX31" fmla="*/ 7854539 w 7953031"/>
              <a:gd name="connsiteY31" fmla="*/ 489081 h 1145287"/>
              <a:gd name="connsiteX32" fmla="*/ 7827505 w 7953031"/>
              <a:gd name="connsiteY32" fmla="*/ 406400 h 1145287"/>
              <a:gd name="connsiteX33" fmla="*/ 7942202 w 7953031"/>
              <a:gd name="connsiteY33" fmla="*/ 337609 h 1145287"/>
              <a:gd name="connsiteX34" fmla="*/ 7852905 w 7953031"/>
              <a:gd name="connsiteY34" fmla="*/ 266700 h 1145287"/>
              <a:gd name="connsiteX35" fmla="*/ 7865605 w 7953031"/>
              <a:gd name="connsiteY35" fmla="*/ 177800 h 1145287"/>
              <a:gd name="connsiteX36" fmla="*/ 7802105 w 7953031"/>
              <a:gd name="connsiteY36" fmla="*/ 177800 h 1145287"/>
              <a:gd name="connsiteX37" fmla="*/ 7764005 w 7953031"/>
              <a:gd name="connsiteY37" fmla="*/ 88900 h 1145287"/>
              <a:gd name="connsiteX38" fmla="*/ 7833594 w 7953031"/>
              <a:gd name="connsiteY38" fmla="*/ 31089 h 1145287"/>
              <a:gd name="connsiteX39" fmla="*/ 7675105 w 7953031"/>
              <a:gd name="connsiteY39" fmla="*/ 0 h 1145287"/>
              <a:gd name="connsiteX0" fmla="*/ 7675105 w 7953031"/>
              <a:gd name="connsiteY0" fmla="*/ 0 h 1145287"/>
              <a:gd name="connsiteX1" fmla="*/ 239458 w 7953031"/>
              <a:gd name="connsiteY1" fmla="*/ 0 h 1145287"/>
              <a:gd name="connsiteX2" fmla="*/ 167106 w 7953031"/>
              <a:gd name="connsiteY2" fmla="*/ 11906 h 1145287"/>
              <a:gd name="connsiteX3" fmla="*/ 195681 w 7953031"/>
              <a:gd name="connsiteY3" fmla="*/ 94456 h 1145287"/>
              <a:gd name="connsiteX4" fmla="*/ 198062 w 7953031"/>
              <a:gd name="connsiteY4" fmla="*/ 190500 h 1145287"/>
              <a:gd name="connsiteX5" fmla="*/ 134562 w 7953031"/>
              <a:gd name="connsiteY5" fmla="*/ 190500 h 1145287"/>
              <a:gd name="connsiteX6" fmla="*/ 0 w 7953031"/>
              <a:gd name="connsiteY6" fmla="*/ 294746 h 1145287"/>
              <a:gd name="connsiteX7" fmla="*/ 67633 w 7953031"/>
              <a:gd name="connsiteY7" fmla="*/ 369256 h 1145287"/>
              <a:gd name="connsiteX8" fmla="*/ 60890 w 7953031"/>
              <a:gd name="connsiteY8" fmla="*/ 431168 h 1145287"/>
              <a:gd name="connsiteX9" fmla="*/ 105987 w 7953031"/>
              <a:gd name="connsiteY9" fmla="*/ 492125 h 1145287"/>
              <a:gd name="connsiteX10" fmla="*/ 115670 w 7953031"/>
              <a:gd name="connsiteY10" fmla="*/ 547850 h 1145287"/>
              <a:gd name="connsiteX11" fmla="*/ 14192 w 7953031"/>
              <a:gd name="connsiteY11" fmla="*/ 619886 h 1145287"/>
              <a:gd name="connsiteX12" fmla="*/ 159962 w 7953031"/>
              <a:gd name="connsiteY12" fmla="*/ 673100 h 1145287"/>
              <a:gd name="connsiteX13" fmla="*/ 147262 w 7953031"/>
              <a:gd name="connsiteY13" fmla="*/ 736600 h 1145287"/>
              <a:gd name="connsiteX14" fmla="*/ 192506 w 7953031"/>
              <a:gd name="connsiteY14" fmla="*/ 767556 h 1145287"/>
              <a:gd name="connsiteX15" fmla="*/ 26248 w 7953031"/>
              <a:gd name="connsiteY15" fmla="*/ 798350 h 1145287"/>
              <a:gd name="connsiteX16" fmla="*/ 46329 w 7953031"/>
              <a:gd name="connsiteY16" fmla="*/ 915388 h 1145287"/>
              <a:gd name="connsiteX17" fmla="*/ 121396 w 7953031"/>
              <a:gd name="connsiteY17" fmla="*/ 995891 h 1145287"/>
              <a:gd name="connsiteX18" fmla="*/ 71062 w 7953031"/>
              <a:gd name="connsiteY18" fmla="*/ 1104900 h 1145287"/>
              <a:gd name="connsiteX19" fmla="*/ 104399 w 7953031"/>
              <a:gd name="connsiteY19" fmla="*/ 1119982 h 1145287"/>
              <a:gd name="connsiteX20" fmla="*/ 98166 w 7953031"/>
              <a:gd name="connsiteY20" fmla="*/ 1140460 h 1145287"/>
              <a:gd name="connsiteX21" fmla="*/ 7855212 w 7953031"/>
              <a:gd name="connsiteY21" fmla="*/ 1145287 h 1145287"/>
              <a:gd name="connsiteX22" fmla="*/ 7929105 w 7953031"/>
              <a:gd name="connsiteY22" fmla="*/ 1092200 h 1145287"/>
              <a:gd name="connsiteX23" fmla="*/ 7840205 w 7953031"/>
              <a:gd name="connsiteY23" fmla="*/ 1028700 h 1145287"/>
              <a:gd name="connsiteX24" fmla="*/ 7953031 w 7953031"/>
              <a:gd name="connsiteY24" fmla="*/ 952500 h 1145287"/>
              <a:gd name="connsiteX25" fmla="*/ 7852905 w 7953031"/>
              <a:gd name="connsiteY25" fmla="*/ 876300 h 1145287"/>
              <a:gd name="connsiteX26" fmla="*/ 7891005 w 7953031"/>
              <a:gd name="connsiteY26" fmla="*/ 800100 h 1145287"/>
              <a:gd name="connsiteX27" fmla="*/ 7852905 w 7953031"/>
              <a:gd name="connsiteY27" fmla="*/ 723900 h 1145287"/>
              <a:gd name="connsiteX28" fmla="*/ 7840205 w 7953031"/>
              <a:gd name="connsiteY28" fmla="*/ 660400 h 1145287"/>
              <a:gd name="connsiteX29" fmla="*/ 7865605 w 7953031"/>
              <a:gd name="connsiteY29" fmla="*/ 609600 h 1145287"/>
              <a:gd name="connsiteX30" fmla="*/ 7908468 w 7953031"/>
              <a:gd name="connsiteY30" fmla="*/ 534193 h 1145287"/>
              <a:gd name="connsiteX31" fmla="*/ 7854539 w 7953031"/>
              <a:gd name="connsiteY31" fmla="*/ 489081 h 1145287"/>
              <a:gd name="connsiteX32" fmla="*/ 7827505 w 7953031"/>
              <a:gd name="connsiteY32" fmla="*/ 406400 h 1145287"/>
              <a:gd name="connsiteX33" fmla="*/ 7942202 w 7953031"/>
              <a:gd name="connsiteY33" fmla="*/ 337609 h 1145287"/>
              <a:gd name="connsiteX34" fmla="*/ 7852905 w 7953031"/>
              <a:gd name="connsiteY34" fmla="*/ 266700 h 1145287"/>
              <a:gd name="connsiteX35" fmla="*/ 7865605 w 7953031"/>
              <a:gd name="connsiteY35" fmla="*/ 177800 h 1145287"/>
              <a:gd name="connsiteX36" fmla="*/ 7802105 w 7953031"/>
              <a:gd name="connsiteY36" fmla="*/ 177800 h 1145287"/>
              <a:gd name="connsiteX37" fmla="*/ 7764005 w 7953031"/>
              <a:gd name="connsiteY37" fmla="*/ 88900 h 1145287"/>
              <a:gd name="connsiteX38" fmla="*/ 7833594 w 7953031"/>
              <a:gd name="connsiteY38" fmla="*/ 31089 h 1145287"/>
              <a:gd name="connsiteX39" fmla="*/ 7675105 w 7953031"/>
              <a:gd name="connsiteY39" fmla="*/ 0 h 1145287"/>
              <a:gd name="connsiteX0" fmla="*/ 7675105 w 7953031"/>
              <a:gd name="connsiteY0" fmla="*/ 0 h 1145287"/>
              <a:gd name="connsiteX1" fmla="*/ 239458 w 7953031"/>
              <a:gd name="connsiteY1" fmla="*/ 0 h 1145287"/>
              <a:gd name="connsiteX2" fmla="*/ 167106 w 7953031"/>
              <a:gd name="connsiteY2" fmla="*/ 11906 h 1145287"/>
              <a:gd name="connsiteX3" fmla="*/ 195681 w 7953031"/>
              <a:gd name="connsiteY3" fmla="*/ 94456 h 1145287"/>
              <a:gd name="connsiteX4" fmla="*/ 198062 w 7953031"/>
              <a:gd name="connsiteY4" fmla="*/ 190500 h 1145287"/>
              <a:gd name="connsiteX5" fmla="*/ 134562 w 7953031"/>
              <a:gd name="connsiteY5" fmla="*/ 190500 h 1145287"/>
              <a:gd name="connsiteX6" fmla="*/ 0 w 7953031"/>
              <a:gd name="connsiteY6" fmla="*/ 294746 h 1145287"/>
              <a:gd name="connsiteX7" fmla="*/ 67633 w 7953031"/>
              <a:gd name="connsiteY7" fmla="*/ 369256 h 1145287"/>
              <a:gd name="connsiteX8" fmla="*/ 60890 w 7953031"/>
              <a:gd name="connsiteY8" fmla="*/ 431168 h 1145287"/>
              <a:gd name="connsiteX9" fmla="*/ 105987 w 7953031"/>
              <a:gd name="connsiteY9" fmla="*/ 492125 h 1145287"/>
              <a:gd name="connsiteX10" fmla="*/ 115670 w 7953031"/>
              <a:gd name="connsiteY10" fmla="*/ 547850 h 1145287"/>
              <a:gd name="connsiteX11" fmla="*/ 14192 w 7953031"/>
              <a:gd name="connsiteY11" fmla="*/ 619886 h 1145287"/>
              <a:gd name="connsiteX12" fmla="*/ 159962 w 7953031"/>
              <a:gd name="connsiteY12" fmla="*/ 673100 h 1145287"/>
              <a:gd name="connsiteX13" fmla="*/ 147262 w 7953031"/>
              <a:gd name="connsiteY13" fmla="*/ 736600 h 1145287"/>
              <a:gd name="connsiteX14" fmla="*/ 192506 w 7953031"/>
              <a:gd name="connsiteY14" fmla="*/ 767556 h 1145287"/>
              <a:gd name="connsiteX15" fmla="*/ 26248 w 7953031"/>
              <a:gd name="connsiteY15" fmla="*/ 798350 h 1145287"/>
              <a:gd name="connsiteX16" fmla="*/ 46329 w 7953031"/>
              <a:gd name="connsiteY16" fmla="*/ 915388 h 1145287"/>
              <a:gd name="connsiteX17" fmla="*/ 121396 w 7953031"/>
              <a:gd name="connsiteY17" fmla="*/ 995891 h 1145287"/>
              <a:gd name="connsiteX18" fmla="*/ 71062 w 7953031"/>
              <a:gd name="connsiteY18" fmla="*/ 1104900 h 1145287"/>
              <a:gd name="connsiteX19" fmla="*/ 104399 w 7953031"/>
              <a:gd name="connsiteY19" fmla="*/ 1119982 h 1145287"/>
              <a:gd name="connsiteX20" fmla="*/ 98166 w 7953031"/>
              <a:gd name="connsiteY20" fmla="*/ 1140460 h 1145287"/>
              <a:gd name="connsiteX21" fmla="*/ 7855212 w 7953031"/>
              <a:gd name="connsiteY21" fmla="*/ 1145287 h 1145287"/>
              <a:gd name="connsiteX22" fmla="*/ 7929105 w 7953031"/>
              <a:gd name="connsiteY22" fmla="*/ 1092200 h 1145287"/>
              <a:gd name="connsiteX23" fmla="*/ 7840205 w 7953031"/>
              <a:gd name="connsiteY23" fmla="*/ 1028700 h 1145287"/>
              <a:gd name="connsiteX24" fmla="*/ 7953031 w 7953031"/>
              <a:gd name="connsiteY24" fmla="*/ 952500 h 1145287"/>
              <a:gd name="connsiteX25" fmla="*/ 7852905 w 7953031"/>
              <a:gd name="connsiteY25" fmla="*/ 876300 h 1145287"/>
              <a:gd name="connsiteX26" fmla="*/ 7891005 w 7953031"/>
              <a:gd name="connsiteY26" fmla="*/ 800100 h 1145287"/>
              <a:gd name="connsiteX27" fmla="*/ 7852905 w 7953031"/>
              <a:gd name="connsiteY27" fmla="*/ 723900 h 1145287"/>
              <a:gd name="connsiteX28" fmla="*/ 7840205 w 7953031"/>
              <a:gd name="connsiteY28" fmla="*/ 660400 h 1145287"/>
              <a:gd name="connsiteX29" fmla="*/ 7865605 w 7953031"/>
              <a:gd name="connsiteY29" fmla="*/ 609600 h 1145287"/>
              <a:gd name="connsiteX30" fmla="*/ 7908468 w 7953031"/>
              <a:gd name="connsiteY30" fmla="*/ 534193 h 1145287"/>
              <a:gd name="connsiteX31" fmla="*/ 7854539 w 7953031"/>
              <a:gd name="connsiteY31" fmla="*/ 489081 h 1145287"/>
              <a:gd name="connsiteX32" fmla="*/ 7827505 w 7953031"/>
              <a:gd name="connsiteY32" fmla="*/ 406400 h 1145287"/>
              <a:gd name="connsiteX33" fmla="*/ 7942202 w 7953031"/>
              <a:gd name="connsiteY33" fmla="*/ 337609 h 1145287"/>
              <a:gd name="connsiteX34" fmla="*/ 7852905 w 7953031"/>
              <a:gd name="connsiteY34" fmla="*/ 266700 h 1145287"/>
              <a:gd name="connsiteX35" fmla="*/ 7865605 w 7953031"/>
              <a:gd name="connsiteY35" fmla="*/ 177800 h 1145287"/>
              <a:gd name="connsiteX36" fmla="*/ 7802105 w 7953031"/>
              <a:gd name="connsiteY36" fmla="*/ 177800 h 1145287"/>
              <a:gd name="connsiteX37" fmla="*/ 7764005 w 7953031"/>
              <a:gd name="connsiteY37" fmla="*/ 88900 h 1145287"/>
              <a:gd name="connsiteX38" fmla="*/ 7919572 w 7953031"/>
              <a:gd name="connsiteY38" fmla="*/ 16607 h 1145287"/>
              <a:gd name="connsiteX39" fmla="*/ 7675105 w 7953031"/>
              <a:gd name="connsiteY39" fmla="*/ 0 h 1145287"/>
              <a:gd name="connsiteX0" fmla="*/ 7675105 w 7953031"/>
              <a:gd name="connsiteY0" fmla="*/ 0 h 1145287"/>
              <a:gd name="connsiteX1" fmla="*/ 239458 w 7953031"/>
              <a:gd name="connsiteY1" fmla="*/ 0 h 1145287"/>
              <a:gd name="connsiteX2" fmla="*/ 167106 w 7953031"/>
              <a:gd name="connsiteY2" fmla="*/ 11906 h 1145287"/>
              <a:gd name="connsiteX3" fmla="*/ 195681 w 7953031"/>
              <a:gd name="connsiteY3" fmla="*/ 94456 h 1145287"/>
              <a:gd name="connsiteX4" fmla="*/ 198062 w 7953031"/>
              <a:gd name="connsiteY4" fmla="*/ 190500 h 1145287"/>
              <a:gd name="connsiteX5" fmla="*/ 134562 w 7953031"/>
              <a:gd name="connsiteY5" fmla="*/ 190500 h 1145287"/>
              <a:gd name="connsiteX6" fmla="*/ 0 w 7953031"/>
              <a:gd name="connsiteY6" fmla="*/ 294746 h 1145287"/>
              <a:gd name="connsiteX7" fmla="*/ 67633 w 7953031"/>
              <a:gd name="connsiteY7" fmla="*/ 369256 h 1145287"/>
              <a:gd name="connsiteX8" fmla="*/ 60890 w 7953031"/>
              <a:gd name="connsiteY8" fmla="*/ 431168 h 1145287"/>
              <a:gd name="connsiteX9" fmla="*/ 105987 w 7953031"/>
              <a:gd name="connsiteY9" fmla="*/ 492125 h 1145287"/>
              <a:gd name="connsiteX10" fmla="*/ 115670 w 7953031"/>
              <a:gd name="connsiteY10" fmla="*/ 547850 h 1145287"/>
              <a:gd name="connsiteX11" fmla="*/ 14192 w 7953031"/>
              <a:gd name="connsiteY11" fmla="*/ 619886 h 1145287"/>
              <a:gd name="connsiteX12" fmla="*/ 159962 w 7953031"/>
              <a:gd name="connsiteY12" fmla="*/ 673100 h 1145287"/>
              <a:gd name="connsiteX13" fmla="*/ 147262 w 7953031"/>
              <a:gd name="connsiteY13" fmla="*/ 736600 h 1145287"/>
              <a:gd name="connsiteX14" fmla="*/ 192506 w 7953031"/>
              <a:gd name="connsiteY14" fmla="*/ 767556 h 1145287"/>
              <a:gd name="connsiteX15" fmla="*/ 26248 w 7953031"/>
              <a:gd name="connsiteY15" fmla="*/ 798350 h 1145287"/>
              <a:gd name="connsiteX16" fmla="*/ 46329 w 7953031"/>
              <a:gd name="connsiteY16" fmla="*/ 915388 h 1145287"/>
              <a:gd name="connsiteX17" fmla="*/ 121396 w 7953031"/>
              <a:gd name="connsiteY17" fmla="*/ 995891 h 1145287"/>
              <a:gd name="connsiteX18" fmla="*/ 71062 w 7953031"/>
              <a:gd name="connsiteY18" fmla="*/ 1104900 h 1145287"/>
              <a:gd name="connsiteX19" fmla="*/ 104399 w 7953031"/>
              <a:gd name="connsiteY19" fmla="*/ 1119982 h 1145287"/>
              <a:gd name="connsiteX20" fmla="*/ 98166 w 7953031"/>
              <a:gd name="connsiteY20" fmla="*/ 1140460 h 1145287"/>
              <a:gd name="connsiteX21" fmla="*/ 7855212 w 7953031"/>
              <a:gd name="connsiteY21" fmla="*/ 1145287 h 1145287"/>
              <a:gd name="connsiteX22" fmla="*/ 7929105 w 7953031"/>
              <a:gd name="connsiteY22" fmla="*/ 1092200 h 1145287"/>
              <a:gd name="connsiteX23" fmla="*/ 7840205 w 7953031"/>
              <a:gd name="connsiteY23" fmla="*/ 1028700 h 1145287"/>
              <a:gd name="connsiteX24" fmla="*/ 7953031 w 7953031"/>
              <a:gd name="connsiteY24" fmla="*/ 952500 h 1145287"/>
              <a:gd name="connsiteX25" fmla="*/ 7852905 w 7953031"/>
              <a:gd name="connsiteY25" fmla="*/ 876300 h 1145287"/>
              <a:gd name="connsiteX26" fmla="*/ 7891005 w 7953031"/>
              <a:gd name="connsiteY26" fmla="*/ 800100 h 1145287"/>
              <a:gd name="connsiteX27" fmla="*/ 7852905 w 7953031"/>
              <a:gd name="connsiteY27" fmla="*/ 723900 h 1145287"/>
              <a:gd name="connsiteX28" fmla="*/ 7840205 w 7953031"/>
              <a:gd name="connsiteY28" fmla="*/ 660400 h 1145287"/>
              <a:gd name="connsiteX29" fmla="*/ 7865605 w 7953031"/>
              <a:gd name="connsiteY29" fmla="*/ 609600 h 1145287"/>
              <a:gd name="connsiteX30" fmla="*/ 7908468 w 7953031"/>
              <a:gd name="connsiteY30" fmla="*/ 534193 h 1145287"/>
              <a:gd name="connsiteX31" fmla="*/ 7854539 w 7953031"/>
              <a:gd name="connsiteY31" fmla="*/ 489081 h 1145287"/>
              <a:gd name="connsiteX32" fmla="*/ 7827505 w 7953031"/>
              <a:gd name="connsiteY32" fmla="*/ 406400 h 1145287"/>
              <a:gd name="connsiteX33" fmla="*/ 7942202 w 7953031"/>
              <a:gd name="connsiteY33" fmla="*/ 337609 h 1145287"/>
              <a:gd name="connsiteX34" fmla="*/ 7852905 w 7953031"/>
              <a:gd name="connsiteY34" fmla="*/ 266700 h 1145287"/>
              <a:gd name="connsiteX35" fmla="*/ 7865605 w 7953031"/>
              <a:gd name="connsiteY35" fmla="*/ 177800 h 1145287"/>
              <a:gd name="connsiteX36" fmla="*/ 7802105 w 7953031"/>
              <a:gd name="connsiteY36" fmla="*/ 177800 h 1145287"/>
              <a:gd name="connsiteX37" fmla="*/ 7849984 w 7953031"/>
              <a:gd name="connsiteY37" fmla="*/ 91314 h 1145287"/>
              <a:gd name="connsiteX38" fmla="*/ 7919572 w 7953031"/>
              <a:gd name="connsiteY38" fmla="*/ 16607 h 1145287"/>
              <a:gd name="connsiteX39" fmla="*/ 7675105 w 7953031"/>
              <a:gd name="connsiteY39" fmla="*/ 0 h 1145287"/>
              <a:gd name="connsiteX0" fmla="*/ 7675105 w 7953031"/>
              <a:gd name="connsiteY0" fmla="*/ 0 h 1145287"/>
              <a:gd name="connsiteX1" fmla="*/ 239458 w 7953031"/>
              <a:gd name="connsiteY1" fmla="*/ 0 h 1145287"/>
              <a:gd name="connsiteX2" fmla="*/ 167106 w 7953031"/>
              <a:gd name="connsiteY2" fmla="*/ 11906 h 1145287"/>
              <a:gd name="connsiteX3" fmla="*/ 195681 w 7953031"/>
              <a:gd name="connsiteY3" fmla="*/ 94456 h 1145287"/>
              <a:gd name="connsiteX4" fmla="*/ 198062 w 7953031"/>
              <a:gd name="connsiteY4" fmla="*/ 190500 h 1145287"/>
              <a:gd name="connsiteX5" fmla="*/ 134562 w 7953031"/>
              <a:gd name="connsiteY5" fmla="*/ 190500 h 1145287"/>
              <a:gd name="connsiteX6" fmla="*/ 0 w 7953031"/>
              <a:gd name="connsiteY6" fmla="*/ 294746 h 1145287"/>
              <a:gd name="connsiteX7" fmla="*/ 67633 w 7953031"/>
              <a:gd name="connsiteY7" fmla="*/ 369256 h 1145287"/>
              <a:gd name="connsiteX8" fmla="*/ 60890 w 7953031"/>
              <a:gd name="connsiteY8" fmla="*/ 431168 h 1145287"/>
              <a:gd name="connsiteX9" fmla="*/ 105987 w 7953031"/>
              <a:gd name="connsiteY9" fmla="*/ 492125 h 1145287"/>
              <a:gd name="connsiteX10" fmla="*/ 115670 w 7953031"/>
              <a:gd name="connsiteY10" fmla="*/ 547850 h 1145287"/>
              <a:gd name="connsiteX11" fmla="*/ 14192 w 7953031"/>
              <a:gd name="connsiteY11" fmla="*/ 619886 h 1145287"/>
              <a:gd name="connsiteX12" fmla="*/ 159962 w 7953031"/>
              <a:gd name="connsiteY12" fmla="*/ 673100 h 1145287"/>
              <a:gd name="connsiteX13" fmla="*/ 147262 w 7953031"/>
              <a:gd name="connsiteY13" fmla="*/ 736600 h 1145287"/>
              <a:gd name="connsiteX14" fmla="*/ 192506 w 7953031"/>
              <a:gd name="connsiteY14" fmla="*/ 767556 h 1145287"/>
              <a:gd name="connsiteX15" fmla="*/ 26248 w 7953031"/>
              <a:gd name="connsiteY15" fmla="*/ 798350 h 1145287"/>
              <a:gd name="connsiteX16" fmla="*/ 46329 w 7953031"/>
              <a:gd name="connsiteY16" fmla="*/ 915388 h 1145287"/>
              <a:gd name="connsiteX17" fmla="*/ 121396 w 7953031"/>
              <a:gd name="connsiteY17" fmla="*/ 995891 h 1145287"/>
              <a:gd name="connsiteX18" fmla="*/ 71062 w 7953031"/>
              <a:gd name="connsiteY18" fmla="*/ 1104900 h 1145287"/>
              <a:gd name="connsiteX19" fmla="*/ 104399 w 7953031"/>
              <a:gd name="connsiteY19" fmla="*/ 1119982 h 1145287"/>
              <a:gd name="connsiteX20" fmla="*/ 98166 w 7953031"/>
              <a:gd name="connsiteY20" fmla="*/ 1140460 h 1145287"/>
              <a:gd name="connsiteX21" fmla="*/ 7855212 w 7953031"/>
              <a:gd name="connsiteY21" fmla="*/ 1145287 h 1145287"/>
              <a:gd name="connsiteX22" fmla="*/ 7929105 w 7953031"/>
              <a:gd name="connsiteY22" fmla="*/ 1092200 h 1145287"/>
              <a:gd name="connsiteX23" fmla="*/ 7840205 w 7953031"/>
              <a:gd name="connsiteY23" fmla="*/ 1028700 h 1145287"/>
              <a:gd name="connsiteX24" fmla="*/ 7953031 w 7953031"/>
              <a:gd name="connsiteY24" fmla="*/ 952500 h 1145287"/>
              <a:gd name="connsiteX25" fmla="*/ 7852905 w 7953031"/>
              <a:gd name="connsiteY25" fmla="*/ 876300 h 1145287"/>
              <a:gd name="connsiteX26" fmla="*/ 7891005 w 7953031"/>
              <a:gd name="connsiteY26" fmla="*/ 800100 h 1145287"/>
              <a:gd name="connsiteX27" fmla="*/ 7852905 w 7953031"/>
              <a:gd name="connsiteY27" fmla="*/ 723900 h 1145287"/>
              <a:gd name="connsiteX28" fmla="*/ 7840205 w 7953031"/>
              <a:gd name="connsiteY28" fmla="*/ 660400 h 1145287"/>
              <a:gd name="connsiteX29" fmla="*/ 7865605 w 7953031"/>
              <a:gd name="connsiteY29" fmla="*/ 609600 h 1145287"/>
              <a:gd name="connsiteX30" fmla="*/ 7908468 w 7953031"/>
              <a:gd name="connsiteY30" fmla="*/ 534193 h 1145287"/>
              <a:gd name="connsiteX31" fmla="*/ 7854539 w 7953031"/>
              <a:gd name="connsiteY31" fmla="*/ 489081 h 1145287"/>
              <a:gd name="connsiteX32" fmla="*/ 7827505 w 7953031"/>
              <a:gd name="connsiteY32" fmla="*/ 406400 h 1145287"/>
              <a:gd name="connsiteX33" fmla="*/ 7942202 w 7953031"/>
              <a:gd name="connsiteY33" fmla="*/ 337609 h 1145287"/>
              <a:gd name="connsiteX34" fmla="*/ 7852905 w 7953031"/>
              <a:gd name="connsiteY34" fmla="*/ 266700 h 1145287"/>
              <a:gd name="connsiteX35" fmla="*/ 7865605 w 7953031"/>
              <a:gd name="connsiteY35" fmla="*/ 177800 h 1145287"/>
              <a:gd name="connsiteX36" fmla="*/ 7931073 w 7953031"/>
              <a:gd name="connsiteY36" fmla="*/ 141595 h 1145287"/>
              <a:gd name="connsiteX37" fmla="*/ 7849984 w 7953031"/>
              <a:gd name="connsiteY37" fmla="*/ 91314 h 1145287"/>
              <a:gd name="connsiteX38" fmla="*/ 7919572 w 7953031"/>
              <a:gd name="connsiteY38" fmla="*/ 16607 h 1145287"/>
              <a:gd name="connsiteX39" fmla="*/ 7675105 w 7953031"/>
              <a:gd name="connsiteY39" fmla="*/ 0 h 1145287"/>
              <a:gd name="connsiteX0" fmla="*/ 7675105 w 7953031"/>
              <a:gd name="connsiteY0" fmla="*/ 11803 h 1157090"/>
              <a:gd name="connsiteX1" fmla="*/ 239458 w 7953031"/>
              <a:gd name="connsiteY1" fmla="*/ 11803 h 1157090"/>
              <a:gd name="connsiteX2" fmla="*/ 167106 w 7953031"/>
              <a:gd name="connsiteY2" fmla="*/ 23709 h 1157090"/>
              <a:gd name="connsiteX3" fmla="*/ 195681 w 7953031"/>
              <a:gd name="connsiteY3" fmla="*/ 106259 h 1157090"/>
              <a:gd name="connsiteX4" fmla="*/ 198062 w 7953031"/>
              <a:gd name="connsiteY4" fmla="*/ 202303 h 1157090"/>
              <a:gd name="connsiteX5" fmla="*/ 134562 w 7953031"/>
              <a:gd name="connsiteY5" fmla="*/ 202303 h 1157090"/>
              <a:gd name="connsiteX6" fmla="*/ 0 w 7953031"/>
              <a:gd name="connsiteY6" fmla="*/ 306549 h 1157090"/>
              <a:gd name="connsiteX7" fmla="*/ 67633 w 7953031"/>
              <a:gd name="connsiteY7" fmla="*/ 381059 h 1157090"/>
              <a:gd name="connsiteX8" fmla="*/ 60890 w 7953031"/>
              <a:gd name="connsiteY8" fmla="*/ 442971 h 1157090"/>
              <a:gd name="connsiteX9" fmla="*/ 105987 w 7953031"/>
              <a:gd name="connsiteY9" fmla="*/ 503928 h 1157090"/>
              <a:gd name="connsiteX10" fmla="*/ 115670 w 7953031"/>
              <a:gd name="connsiteY10" fmla="*/ 559653 h 1157090"/>
              <a:gd name="connsiteX11" fmla="*/ 14192 w 7953031"/>
              <a:gd name="connsiteY11" fmla="*/ 631689 h 1157090"/>
              <a:gd name="connsiteX12" fmla="*/ 159962 w 7953031"/>
              <a:gd name="connsiteY12" fmla="*/ 684903 h 1157090"/>
              <a:gd name="connsiteX13" fmla="*/ 147262 w 7953031"/>
              <a:gd name="connsiteY13" fmla="*/ 748403 h 1157090"/>
              <a:gd name="connsiteX14" fmla="*/ 192506 w 7953031"/>
              <a:gd name="connsiteY14" fmla="*/ 779359 h 1157090"/>
              <a:gd name="connsiteX15" fmla="*/ 26248 w 7953031"/>
              <a:gd name="connsiteY15" fmla="*/ 810153 h 1157090"/>
              <a:gd name="connsiteX16" fmla="*/ 46329 w 7953031"/>
              <a:gd name="connsiteY16" fmla="*/ 927191 h 1157090"/>
              <a:gd name="connsiteX17" fmla="*/ 121396 w 7953031"/>
              <a:gd name="connsiteY17" fmla="*/ 1007694 h 1157090"/>
              <a:gd name="connsiteX18" fmla="*/ 71062 w 7953031"/>
              <a:gd name="connsiteY18" fmla="*/ 1116703 h 1157090"/>
              <a:gd name="connsiteX19" fmla="*/ 104399 w 7953031"/>
              <a:gd name="connsiteY19" fmla="*/ 1131785 h 1157090"/>
              <a:gd name="connsiteX20" fmla="*/ 98166 w 7953031"/>
              <a:gd name="connsiteY20" fmla="*/ 1152263 h 1157090"/>
              <a:gd name="connsiteX21" fmla="*/ 7855212 w 7953031"/>
              <a:gd name="connsiteY21" fmla="*/ 1157090 h 1157090"/>
              <a:gd name="connsiteX22" fmla="*/ 7929105 w 7953031"/>
              <a:gd name="connsiteY22" fmla="*/ 1104003 h 1157090"/>
              <a:gd name="connsiteX23" fmla="*/ 7840205 w 7953031"/>
              <a:gd name="connsiteY23" fmla="*/ 1040503 h 1157090"/>
              <a:gd name="connsiteX24" fmla="*/ 7953031 w 7953031"/>
              <a:gd name="connsiteY24" fmla="*/ 964303 h 1157090"/>
              <a:gd name="connsiteX25" fmla="*/ 7852905 w 7953031"/>
              <a:gd name="connsiteY25" fmla="*/ 888103 h 1157090"/>
              <a:gd name="connsiteX26" fmla="*/ 7891005 w 7953031"/>
              <a:gd name="connsiteY26" fmla="*/ 811903 h 1157090"/>
              <a:gd name="connsiteX27" fmla="*/ 7852905 w 7953031"/>
              <a:gd name="connsiteY27" fmla="*/ 735703 h 1157090"/>
              <a:gd name="connsiteX28" fmla="*/ 7840205 w 7953031"/>
              <a:gd name="connsiteY28" fmla="*/ 672203 h 1157090"/>
              <a:gd name="connsiteX29" fmla="*/ 7865605 w 7953031"/>
              <a:gd name="connsiteY29" fmla="*/ 621403 h 1157090"/>
              <a:gd name="connsiteX30" fmla="*/ 7908468 w 7953031"/>
              <a:gd name="connsiteY30" fmla="*/ 545996 h 1157090"/>
              <a:gd name="connsiteX31" fmla="*/ 7854539 w 7953031"/>
              <a:gd name="connsiteY31" fmla="*/ 500884 h 1157090"/>
              <a:gd name="connsiteX32" fmla="*/ 7827505 w 7953031"/>
              <a:gd name="connsiteY32" fmla="*/ 418203 h 1157090"/>
              <a:gd name="connsiteX33" fmla="*/ 7942202 w 7953031"/>
              <a:gd name="connsiteY33" fmla="*/ 349412 h 1157090"/>
              <a:gd name="connsiteX34" fmla="*/ 7852905 w 7953031"/>
              <a:gd name="connsiteY34" fmla="*/ 278503 h 1157090"/>
              <a:gd name="connsiteX35" fmla="*/ 7865605 w 7953031"/>
              <a:gd name="connsiteY35" fmla="*/ 189603 h 1157090"/>
              <a:gd name="connsiteX36" fmla="*/ 7931073 w 7953031"/>
              <a:gd name="connsiteY36" fmla="*/ 153398 h 1157090"/>
              <a:gd name="connsiteX37" fmla="*/ 7849984 w 7953031"/>
              <a:gd name="connsiteY37" fmla="*/ 103117 h 1157090"/>
              <a:gd name="connsiteX38" fmla="*/ 7932469 w 7953031"/>
              <a:gd name="connsiteY38" fmla="*/ 4760 h 1157090"/>
              <a:gd name="connsiteX39" fmla="*/ 7675105 w 7953031"/>
              <a:gd name="connsiteY39" fmla="*/ 11803 h 1157090"/>
              <a:gd name="connsiteX0" fmla="*/ 7675105 w 7953031"/>
              <a:gd name="connsiteY0" fmla="*/ 7456 h 1152743"/>
              <a:gd name="connsiteX1" fmla="*/ 239458 w 7953031"/>
              <a:gd name="connsiteY1" fmla="*/ 7456 h 1152743"/>
              <a:gd name="connsiteX2" fmla="*/ 167106 w 7953031"/>
              <a:gd name="connsiteY2" fmla="*/ 19362 h 1152743"/>
              <a:gd name="connsiteX3" fmla="*/ 195681 w 7953031"/>
              <a:gd name="connsiteY3" fmla="*/ 101912 h 1152743"/>
              <a:gd name="connsiteX4" fmla="*/ 198062 w 7953031"/>
              <a:gd name="connsiteY4" fmla="*/ 197956 h 1152743"/>
              <a:gd name="connsiteX5" fmla="*/ 134562 w 7953031"/>
              <a:gd name="connsiteY5" fmla="*/ 197956 h 1152743"/>
              <a:gd name="connsiteX6" fmla="*/ 0 w 7953031"/>
              <a:gd name="connsiteY6" fmla="*/ 302202 h 1152743"/>
              <a:gd name="connsiteX7" fmla="*/ 67633 w 7953031"/>
              <a:gd name="connsiteY7" fmla="*/ 376712 h 1152743"/>
              <a:gd name="connsiteX8" fmla="*/ 60890 w 7953031"/>
              <a:gd name="connsiteY8" fmla="*/ 438624 h 1152743"/>
              <a:gd name="connsiteX9" fmla="*/ 105987 w 7953031"/>
              <a:gd name="connsiteY9" fmla="*/ 499581 h 1152743"/>
              <a:gd name="connsiteX10" fmla="*/ 115670 w 7953031"/>
              <a:gd name="connsiteY10" fmla="*/ 555306 h 1152743"/>
              <a:gd name="connsiteX11" fmla="*/ 14192 w 7953031"/>
              <a:gd name="connsiteY11" fmla="*/ 627342 h 1152743"/>
              <a:gd name="connsiteX12" fmla="*/ 159962 w 7953031"/>
              <a:gd name="connsiteY12" fmla="*/ 680556 h 1152743"/>
              <a:gd name="connsiteX13" fmla="*/ 147262 w 7953031"/>
              <a:gd name="connsiteY13" fmla="*/ 744056 h 1152743"/>
              <a:gd name="connsiteX14" fmla="*/ 192506 w 7953031"/>
              <a:gd name="connsiteY14" fmla="*/ 775012 h 1152743"/>
              <a:gd name="connsiteX15" fmla="*/ 26248 w 7953031"/>
              <a:gd name="connsiteY15" fmla="*/ 805806 h 1152743"/>
              <a:gd name="connsiteX16" fmla="*/ 46329 w 7953031"/>
              <a:gd name="connsiteY16" fmla="*/ 922844 h 1152743"/>
              <a:gd name="connsiteX17" fmla="*/ 121396 w 7953031"/>
              <a:gd name="connsiteY17" fmla="*/ 1003347 h 1152743"/>
              <a:gd name="connsiteX18" fmla="*/ 71062 w 7953031"/>
              <a:gd name="connsiteY18" fmla="*/ 1112356 h 1152743"/>
              <a:gd name="connsiteX19" fmla="*/ 104399 w 7953031"/>
              <a:gd name="connsiteY19" fmla="*/ 1127438 h 1152743"/>
              <a:gd name="connsiteX20" fmla="*/ 98166 w 7953031"/>
              <a:gd name="connsiteY20" fmla="*/ 1147916 h 1152743"/>
              <a:gd name="connsiteX21" fmla="*/ 7855212 w 7953031"/>
              <a:gd name="connsiteY21" fmla="*/ 1152743 h 1152743"/>
              <a:gd name="connsiteX22" fmla="*/ 7929105 w 7953031"/>
              <a:gd name="connsiteY22" fmla="*/ 1099656 h 1152743"/>
              <a:gd name="connsiteX23" fmla="*/ 7840205 w 7953031"/>
              <a:gd name="connsiteY23" fmla="*/ 1036156 h 1152743"/>
              <a:gd name="connsiteX24" fmla="*/ 7953031 w 7953031"/>
              <a:gd name="connsiteY24" fmla="*/ 959956 h 1152743"/>
              <a:gd name="connsiteX25" fmla="*/ 7852905 w 7953031"/>
              <a:gd name="connsiteY25" fmla="*/ 883756 h 1152743"/>
              <a:gd name="connsiteX26" fmla="*/ 7891005 w 7953031"/>
              <a:gd name="connsiteY26" fmla="*/ 807556 h 1152743"/>
              <a:gd name="connsiteX27" fmla="*/ 7852905 w 7953031"/>
              <a:gd name="connsiteY27" fmla="*/ 731356 h 1152743"/>
              <a:gd name="connsiteX28" fmla="*/ 7840205 w 7953031"/>
              <a:gd name="connsiteY28" fmla="*/ 667856 h 1152743"/>
              <a:gd name="connsiteX29" fmla="*/ 7865605 w 7953031"/>
              <a:gd name="connsiteY29" fmla="*/ 617056 h 1152743"/>
              <a:gd name="connsiteX30" fmla="*/ 7908468 w 7953031"/>
              <a:gd name="connsiteY30" fmla="*/ 541649 h 1152743"/>
              <a:gd name="connsiteX31" fmla="*/ 7854539 w 7953031"/>
              <a:gd name="connsiteY31" fmla="*/ 496537 h 1152743"/>
              <a:gd name="connsiteX32" fmla="*/ 7827505 w 7953031"/>
              <a:gd name="connsiteY32" fmla="*/ 413856 h 1152743"/>
              <a:gd name="connsiteX33" fmla="*/ 7942202 w 7953031"/>
              <a:gd name="connsiteY33" fmla="*/ 345065 h 1152743"/>
              <a:gd name="connsiteX34" fmla="*/ 7852905 w 7953031"/>
              <a:gd name="connsiteY34" fmla="*/ 274156 h 1152743"/>
              <a:gd name="connsiteX35" fmla="*/ 7865605 w 7953031"/>
              <a:gd name="connsiteY35" fmla="*/ 185256 h 1152743"/>
              <a:gd name="connsiteX36" fmla="*/ 7931073 w 7953031"/>
              <a:gd name="connsiteY36" fmla="*/ 149051 h 1152743"/>
              <a:gd name="connsiteX37" fmla="*/ 7849984 w 7953031"/>
              <a:gd name="connsiteY37" fmla="*/ 98770 h 1152743"/>
              <a:gd name="connsiteX38" fmla="*/ 7932469 w 7953031"/>
              <a:gd name="connsiteY38" fmla="*/ 413 h 1152743"/>
              <a:gd name="connsiteX39" fmla="*/ 7675105 w 7953031"/>
              <a:gd name="connsiteY39" fmla="*/ 7456 h 1152743"/>
              <a:gd name="connsiteX0" fmla="*/ 7675105 w 7953031"/>
              <a:gd name="connsiteY0" fmla="*/ 8587 h 1153874"/>
              <a:gd name="connsiteX1" fmla="*/ 239458 w 7953031"/>
              <a:gd name="connsiteY1" fmla="*/ 8587 h 1153874"/>
              <a:gd name="connsiteX2" fmla="*/ 167106 w 7953031"/>
              <a:gd name="connsiteY2" fmla="*/ 20493 h 1153874"/>
              <a:gd name="connsiteX3" fmla="*/ 195681 w 7953031"/>
              <a:gd name="connsiteY3" fmla="*/ 103043 h 1153874"/>
              <a:gd name="connsiteX4" fmla="*/ 198062 w 7953031"/>
              <a:gd name="connsiteY4" fmla="*/ 199087 h 1153874"/>
              <a:gd name="connsiteX5" fmla="*/ 134562 w 7953031"/>
              <a:gd name="connsiteY5" fmla="*/ 199087 h 1153874"/>
              <a:gd name="connsiteX6" fmla="*/ 0 w 7953031"/>
              <a:gd name="connsiteY6" fmla="*/ 303333 h 1153874"/>
              <a:gd name="connsiteX7" fmla="*/ 67633 w 7953031"/>
              <a:gd name="connsiteY7" fmla="*/ 377843 h 1153874"/>
              <a:gd name="connsiteX8" fmla="*/ 60890 w 7953031"/>
              <a:gd name="connsiteY8" fmla="*/ 439755 h 1153874"/>
              <a:gd name="connsiteX9" fmla="*/ 105987 w 7953031"/>
              <a:gd name="connsiteY9" fmla="*/ 500712 h 1153874"/>
              <a:gd name="connsiteX10" fmla="*/ 115670 w 7953031"/>
              <a:gd name="connsiteY10" fmla="*/ 556437 h 1153874"/>
              <a:gd name="connsiteX11" fmla="*/ 14192 w 7953031"/>
              <a:gd name="connsiteY11" fmla="*/ 628473 h 1153874"/>
              <a:gd name="connsiteX12" fmla="*/ 159962 w 7953031"/>
              <a:gd name="connsiteY12" fmla="*/ 681687 h 1153874"/>
              <a:gd name="connsiteX13" fmla="*/ 147262 w 7953031"/>
              <a:gd name="connsiteY13" fmla="*/ 745187 h 1153874"/>
              <a:gd name="connsiteX14" fmla="*/ 192506 w 7953031"/>
              <a:gd name="connsiteY14" fmla="*/ 776143 h 1153874"/>
              <a:gd name="connsiteX15" fmla="*/ 26248 w 7953031"/>
              <a:gd name="connsiteY15" fmla="*/ 806937 h 1153874"/>
              <a:gd name="connsiteX16" fmla="*/ 46329 w 7953031"/>
              <a:gd name="connsiteY16" fmla="*/ 923975 h 1153874"/>
              <a:gd name="connsiteX17" fmla="*/ 121396 w 7953031"/>
              <a:gd name="connsiteY17" fmla="*/ 1004478 h 1153874"/>
              <a:gd name="connsiteX18" fmla="*/ 71062 w 7953031"/>
              <a:gd name="connsiteY18" fmla="*/ 1113487 h 1153874"/>
              <a:gd name="connsiteX19" fmla="*/ 104399 w 7953031"/>
              <a:gd name="connsiteY19" fmla="*/ 1128569 h 1153874"/>
              <a:gd name="connsiteX20" fmla="*/ 98166 w 7953031"/>
              <a:gd name="connsiteY20" fmla="*/ 1149047 h 1153874"/>
              <a:gd name="connsiteX21" fmla="*/ 7855212 w 7953031"/>
              <a:gd name="connsiteY21" fmla="*/ 1153874 h 1153874"/>
              <a:gd name="connsiteX22" fmla="*/ 7929105 w 7953031"/>
              <a:gd name="connsiteY22" fmla="*/ 1100787 h 1153874"/>
              <a:gd name="connsiteX23" fmla="*/ 7840205 w 7953031"/>
              <a:gd name="connsiteY23" fmla="*/ 1037287 h 1153874"/>
              <a:gd name="connsiteX24" fmla="*/ 7953031 w 7953031"/>
              <a:gd name="connsiteY24" fmla="*/ 961087 h 1153874"/>
              <a:gd name="connsiteX25" fmla="*/ 7852905 w 7953031"/>
              <a:gd name="connsiteY25" fmla="*/ 884887 h 1153874"/>
              <a:gd name="connsiteX26" fmla="*/ 7891005 w 7953031"/>
              <a:gd name="connsiteY26" fmla="*/ 808687 h 1153874"/>
              <a:gd name="connsiteX27" fmla="*/ 7852905 w 7953031"/>
              <a:gd name="connsiteY27" fmla="*/ 732487 h 1153874"/>
              <a:gd name="connsiteX28" fmla="*/ 7840205 w 7953031"/>
              <a:gd name="connsiteY28" fmla="*/ 668987 h 1153874"/>
              <a:gd name="connsiteX29" fmla="*/ 7865605 w 7953031"/>
              <a:gd name="connsiteY29" fmla="*/ 618187 h 1153874"/>
              <a:gd name="connsiteX30" fmla="*/ 7908468 w 7953031"/>
              <a:gd name="connsiteY30" fmla="*/ 542780 h 1153874"/>
              <a:gd name="connsiteX31" fmla="*/ 7854539 w 7953031"/>
              <a:gd name="connsiteY31" fmla="*/ 497668 h 1153874"/>
              <a:gd name="connsiteX32" fmla="*/ 7827505 w 7953031"/>
              <a:gd name="connsiteY32" fmla="*/ 414987 h 1153874"/>
              <a:gd name="connsiteX33" fmla="*/ 7942202 w 7953031"/>
              <a:gd name="connsiteY33" fmla="*/ 346196 h 1153874"/>
              <a:gd name="connsiteX34" fmla="*/ 7852905 w 7953031"/>
              <a:gd name="connsiteY34" fmla="*/ 275287 h 1153874"/>
              <a:gd name="connsiteX35" fmla="*/ 7865605 w 7953031"/>
              <a:gd name="connsiteY35" fmla="*/ 186387 h 1153874"/>
              <a:gd name="connsiteX36" fmla="*/ 7931073 w 7953031"/>
              <a:gd name="connsiteY36" fmla="*/ 150182 h 1153874"/>
              <a:gd name="connsiteX37" fmla="*/ 7849984 w 7953031"/>
              <a:gd name="connsiteY37" fmla="*/ 99901 h 1153874"/>
              <a:gd name="connsiteX38" fmla="*/ 7932469 w 7953031"/>
              <a:gd name="connsiteY38" fmla="*/ 1544 h 1153874"/>
              <a:gd name="connsiteX39" fmla="*/ 7675105 w 7953031"/>
              <a:gd name="connsiteY39" fmla="*/ 8587 h 1153874"/>
              <a:gd name="connsiteX0" fmla="*/ 7675105 w 7953031"/>
              <a:gd name="connsiteY0" fmla="*/ 3497 h 1148784"/>
              <a:gd name="connsiteX1" fmla="*/ 239458 w 7953031"/>
              <a:gd name="connsiteY1" fmla="*/ 3497 h 1148784"/>
              <a:gd name="connsiteX2" fmla="*/ 167106 w 7953031"/>
              <a:gd name="connsiteY2" fmla="*/ 15403 h 1148784"/>
              <a:gd name="connsiteX3" fmla="*/ 195681 w 7953031"/>
              <a:gd name="connsiteY3" fmla="*/ 97953 h 1148784"/>
              <a:gd name="connsiteX4" fmla="*/ 198062 w 7953031"/>
              <a:gd name="connsiteY4" fmla="*/ 193997 h 1148784"/>
              <a:gd name="connsiteX5" fmla="*/ 134562 w 7953031"/>
              <a:gd name="connsiteY5" fmla="*/ 193997 h 1148784"/>
              <a:gd name="connsiteX6" fmla="*/ 0 w 7953031"/>
              <a:gd name="connsiteY6" fmla="*/ 298243 h 1148784"/>
              <a:gd name="connsiteX7" fmla="*/ 67633 w 7953031"/>
              <a:gd name="connsiteY7" fmla="*/ 372753 h 1148784"/>
              <a:gd name="connsiteX8" fmla="*/ 60890 w 7953031"/>
              <a:gd name="connsiteY8" fmla="*/ 434665 h 1148784"/>
              <a:gd name="connsiteX9" fmla="*/ 105987 w 7953031"/>
              <a:gd name="connsiteY9" fmla="*/ 495622 h 1148784"/>
              <a:gd name="connsiteX10" fmla="*/ 115670 w 7953031"/>
              <a:gd name="connsiteY10" fmla="*/ 551347 h 1148784"/>
              <a:gd name="connsiteX11" fmla="*/ 14192 w 7953031"/>
              <a:gd name="connsiteY11" fmla="*/ 623383 h 1148784"/>
              <a:gd name="connsiteX12" fmla="*/ 159962 w 7953031"/>
              <a:gd name="connsiteY12" fmla="*/ 676597 h 1148784"/>
              <a:gd name="connsiteX13" fmla="*/ 147262 w 7953031"/>
              <a:gd name="connsiteY13" fmla="*/ 740097 h 1148784"/>
              <a:gd name="connsiteX14" fmla="*/ 192506 w 7953031"/>
              <a:gd name="connsiteY14" fmla="*/ 771053 h 1148784"/>
              <a:gd name="connsiteX15" fmla="*/ 26248 w 7953031"/>
              <a:gd name="connsiteY15" fmla="*/ 801847 h 1148784"/>
              <a:gd name="connsiteX16" fmla="*/ 46329 w 7953031"/>
              <a:gd name="connsiteY16" fmla="*/ 918885 h 1148784"/>
              <a:gd name="connsiteX17" fmla="*/ 121396 w 7953031"/>
              <a:gd name="connsiteY17" fmla="*/ 999388 h 1148784"/>
              <a:gd name="connsiteX18" fmla="*/ 71062 w 7953031"/>
              <a:gd name="connsiteY18" fmla="*/ 1108397 h 1148784"/>
              <a:gd name="connsiteX19" fmla="*/ 104399 w 7953031"/>
              <a:gd name="connsiteY19" fmla="*/ 1123479 h 1148784"/>
              <a:gd name="connsiteX20" fmla="*/ 98166 w 7953031"/>
              <a:gd name="connsiteY20" fmla="*/ 1143957 h 1148784"/>
              <a:gd name="connsiteX21" fmla="*/ 7855212 w 7953031"/>
              <a:gd name="connsiteY21" fmla="*/ 1148784 h 1148784"/>
              <a:gd name="connsiteX22" fmla="*/ 7929105 w 7953031"/>
              <a:gd name="connsiteY22" fmla="*/ 1095697 h 1148784"/>
              <a:gd name="connsiteX23" fmla="*/ 7840205 w 7953031"/>
              <a:gd name="connsiteY23" fmla="*/ 1032197 h 1148784"/>
              <a:gd name="connsiteX24" fmla="*/ 7953031 w 7953031"/>
              <a:gd name="connsiteY24" fmla="*/ 955997 h 1148784"/>
              <a:gd name="connsiteX25" fmla="*/ 7852905 w 7953031"/>
              <a:gd name="connsiteY25" fmla="*/ 879797 h 1148784"/>
              <a:gd name="connsiteX26" fmla="*/ 7891005 w 7953031"/>
              <a:gd name="connsiteY26" fmla="*/ 803597 h 1148784"/>
              <a:gd name="connsiteX27" fmla="*/ 7852905 w 7953031"/>
              <a:gd name="connsiteY27" fmla="*/ 727397 h 1148784"/>
              <a:gd name="connsiteX28" fmla="*/ 7840205 w 7953031"/>
              <a:gd name="connsiteY28" fmla="*/ 663897 h 1148784"/>
              <a:gd name="connsiteX29" fmla="*/ 7865605 w 7953031"/>
              <a:gd name="connsiteY29" fmla="*/ 613097 h 1148784"/>
              <a:gd name="connsiteX30" fmla="*/ 7908468 w 7953031"/>
              <a:gd name="connsiteY30" fmla="*/ 537690 h 1148784"/>
              <a:gd name="connsiteX31" fmla="*/ 7854539 w 7953031"/>
              <a:gd name="connsiteY31" fmla="*/ 492578 h 1148784"/>
              <a:gd name="connsiteX32" fmla="*/ 7827505 w 7953031"/>
              <a:gd name="connsiteY32" fmla="*/ 409897 h 1148784"/>
              <a:gd name="connsiteX33" fmla="*/ 7942202 w 7953031"/>
              <a:gd name="connsiteY33" fmla="*/ 341106 h 1148784"/>
              <a:gd name="connsiteX34" fmla="*/ 7852905 w 7953031"/>
              <a:gd name="connsiteY34" fmla="*/ 270197 h 1148784"/>
              <a:gd name="connsiteX35" fmla="*/ 7865605 w 7953031"/>
              <a:gd name="connsiteY35" fmla="*/ 181297 h 1148784"/>
              <a:gd name="connsiteX36" fmla="*/ 7931073 w 7953031"/>
              <a:gd name="connsiteY36" fmla="*/ 145092 h 1148784"/>
              <a:gd name="connsiteX37" fmla="*/ 7849984 w 7953031"/>
              <a:gd name="connsiteY37" fmla="*/ 94811 h 1148784"/>
              <a:gd name="connsiteX38" fmla="*/ 7932469 w 7953031"/>
              <a:gd name="connsiteY38" fmla="*/ 4022 h 1148784"/>
              <a:gd name="connsiteX39" fmla="*/ 7675105 w 7953031"/>
              <a:gd name="connsiteY39" fmla="*/ 3497 h 1148784"/>
              <a:gd name="connsiteX0" fmla="*/ 7675105 w 7953031"/>
              <a:gd name="connsiteY0" fmla="*/ 1923 h 1147210"/>
              <a:gd name="connsiteX1" fmla="*/ 239458 w 7953031"/>
              <a:gd name="connsiteY1" fmla="*/ 1923 h 1147210"/>
              <a:gd name="connsiteX2" fmla="*/ 167106 w 7953031"/>
              <a:gd name="connsiteY2" fmla="*/ 13829 h 1147210"/>
              <a:gd name="connsiteX3" fmla="*/ 195681 w 7953031"/>
              <a:gd name="connsiteY3" fmla="*/ 96379 h 1147210"/>
              <a:gd name="connsiteX4" fmla="*/ 198062 w 7953031"/>
              <a:gd name="connsiteY4" fmla="*/ 192423 h 1147210"/>
              <a:gd name="connsiteX5" fmla="*/ 134562 w 7953031"/>
              <a:gd name="connsiteY5" fmla="*/ 192423 h 1147210"/>
              <a:gd name="connsiteX6" fmla="*/ 0 w 7953031"/>
              <a:gd name="connsiteY6" fmla="*/ 296669 h 1147210"/>
              <a:gd name="connsiteX7" fmla="*/ 67633 w 7953031"/>
              <a:gd name="connsiteY7" fmla="*/ 371179 h 1147210"/>
              <a:gd name="connsiteX8" fmla="*/ 60890 w 7953031"/>
              <a:gd name="connsiteY8" fmla="*/ 433091 h 1147210"/>
              <a:gd name="connsiteX9" fmla="*/ 105987 w 7953031"/>
              <a:gd name="connsiteY9" fmla="*/ 494048 h 1147210"/>
              <a:gd name="connsiteX10" fmla="*/ 115670 w 7953031"/>
              <a:gd name="connsiteY10" fmla="*/ 549773 h 1147210"/>
              <a:gd name="connsiteX11" fmla="*/ 14192 w 7953031"/>
              <a:gd name="connsiteY11" fmla="*/ 621809 h 1147210"/>
              <a:gd name="connsiteX12" fmla="*/ 159962 w 7953031"/>
              <a:gd name="connsiteY12" fmla="*/ 675023 h 1147210"/>
              <a:gd name="connsiteX13" fmla="*/ 147262 w 7953031"/>
              <a:gd name="connsiteY13" fmla="*/ 738523 h 1147210"/>
              <a:gd name="connsiteX14" fmla="*/ 192506 w 7953031"/>
              <a:gd name="connsiteY14" fmla="*/ 769479 h 1147210"/>
              <a:gd name="connsiteX15" fmla="*/ 26248 w 7953031"/>
              <a:gd name="connsiteY15" fmla="*/ 800273 h 1147210"/>
              <a:gd name="connsiteX16" fmla="*/ 46329 w 7953031"/>
              <a:gd name="connsiteY16" fmla="*/ 917311 h 1147210"/>
              <a:gd name="connsiteX17" fmla="*/ 121396 w 7953031"/>
              <a:gd name="connsiteY17" fmla="*/ 997814 h 1147210"/>
              <a:gd name="connsiteX18" fmla="*/ 71062 w 7953031"/>
              <a:gd name="connsiteY18" fmla="*/ 1106823 h 1147210"/>
              <a:gd name="connsiteX19" fmla="*/ 104399 w 7953031"/>
              <a:gd name="connsiteY19" fmla="*/ 1121905 h 1147210"/>
              <a:gd name="connsiteX20" fmla="*/ 98166 w 7953031"/>
              <a:gd name="connsiteY20" fmla="*/ 1142383 h 1147210"/>
              <a:gd name="connsiteX21" fmla="*/ 7855212 w 7953031"/>
              <a:gd name="connsiteY21" fmla="*/ 1147210 h 1147210"/>
              <a:gd name="connsiteX22" fmla="*/ 7929105 w 7953031"/>
              <a:gd name="connsiteY22" fmla="*/ 1094123 h 1147210"/>
              <a:gd name="connsiteX23" fmla="*/ 7840205 w 7953031"/>
              <a:gd name="connsiteY23" fmla="*/ 1030623 h 1147210"/>
              <a:gd name="connsiteX24" fmla="*/ 7953031 w 7953031"/>
              <a:gd name="connsiteY24" fmla="*/ 954423 h 1147210"/>
              <a:gd name="connsiteX25" fmla="*/ 7852905 w 7953031"/>
              <a:gd name="connsiteY25" fmla="*/ 878223 h 1147210"/>
              <a:gd name="connsiteX26" fmla="*/ 7891005 w 7953031"/>
              <a:gd name="connsiteY26" fmla="*/ 802023 h 1147210"/>
              <a:gd name="connsiteX27" fmla="*/ 7852905 w 7953031"/>
              <a:gd name="connsiteY27" fmla="*/ 725823 h 1147210"/>
              <a:gd name="connsiteX28" fmla="*/ 7840205 w 7953031"/>
              <a:gd name="connsiteY28" fmla="*/ 662323 h 1147210"/>
              <a:gd name="connsiteX29" fmla="*/ 7865605 w 7953031"/>
              <a:gd name="connsiteY29" fmla="*/ 611523 h 1147210"/>
              <a:gd name="connsiteX30" fmla="*/ 7908468 w 7953031"/>
              <a:gd name="connsiteY30" fmla="*/ 536116 h 1147210"/>
              <a:gd name="connsiteX31" fmla="*/ 7854539 w 7953031"/>
              <a:gd name="connsiteY31" fmla="*/ 491004 h 1147210"/>
              <a:gd name="connsiteX32" fmla="*/ 7827505 w 7953031"/>
              <a:gd name="connsiteY32" fmla="*/ 408323 h 1147210"/>
              <a:gd name="connsiteX33" fmla="*/ 7942202 w 7953031"/>
              <a:gd name="connsiteY33" fmla="*/ 339532 h 1147210"/>
              <a:gd name="connsiteX34" fmla="*/ 7852905 w 7953031"/>
              <a:gd name="connsiteY34" fmla="*/ 268623 h 1147210"/>
              <a:gd name="connsiteX35" fmla="*/ 7865605 w 7953031"/>
              <a:gd name="connsiteY35" fmla="*/ 179723 h 1147210"/>
              <a:gd name="connsiteX36" fmla="*/ 7931073 w 7953031"/>
              <a:gd name="connsiteY36" fmla="*/ 143518 h 1147210"/>
              <a:gd name="connsiteX37" fmla="*/ 7849984 w 7953031"/>
              <a:gd name="connsiteY37" fmla="*/ 93237 h 1147210"/>
              <a:gd name="connsiteX38" fmla="*/ 7932469 w 7953031"/>
              <a:gd name="connsiteY38" fmla="*/ 2448 h 1147210"/>
              <a:gd name="connsiteX39" fmla="*/ 7675105 w 7953031"/>
              <a:gd name="connsiteY39" fmla="*/ 1923 h 1147210"/>
              <a:gd name="connsiteX0" fmla="*/ 7675105 w 7953031"/>
              <a:gd name="connsiteY0" fmla="*/ 2665 h 1147952"/>
              <a:gd name="connsiteX1" fmla="*/ 239458 w 7953031"/>
              <a:gd name="connsiteY1" fmla="*/ 2665 h 1147952"/>
              <a:gd name="connsiteX2" fmla="*/ 167106 w 7953031"/>
              <a:gd name="connsiteY2" fmla="*/ 14571 h 1147952"/>
              <a:gd name="connsiteX3" fmla="*/ 195681 w 7953031"/>
              <a:gd name="connsiteY3" fmla="*/ 97121 h 1147952"/>
              <a:gd name="connsiteX4" fmla="*/ 198062 w 7953031"/>
              <a:gd name="connsiteY4" fmla="*/ 193165 h 1147952"/>
              <a:gd name="connsiteX5" fmla="*/ 134562 w 7953031"/>
              <a:gd name="connsiteY5" fmla="*/ 193165 h 1147952"/>
              <a:gd name="connsiteX6" fmla="*/ 0 w 7953031"/>
              <a:gd name="connsiteY6" fmla="*/ 297411 h 1147952"/>
              <a:gd name="connsiteX7" fmla="*/ 67633 w 7953031"/>
              <a:gd name="connsiteY7" fmla="*/ 371921 h 1147952"/>
              <a:gd name="connsiteX8" fmla="*/ 60890 w 7953031"/>
              <a:gd name="connsiteY8" fmla="*/ 433833 h 1147952"/>
              <a:gd name="connsiteX9" fmla="*/ 105987 w 7953031"/>
              <a:gd name="connsiteY9" fmla="*/ 494790 h 1147952"/>
              <a:gd name="connsiteX10" fmla="*/ 115670 w 7953031"/>
              <a:gd name="connsiteY10" fmla="*/ 550515 h 1147952"/>
              <a:gd name="connsiteX11" fmla="*/ 14192 w 7953031"/>
              <a:gd name="connsiteY11" fmla="*/ 622551 h 1147952"/>
              <a:gd name="connsiteX12" fmla="*/ 159962 w 7953031"/>
              <a:gd name="connsiteY12" fmla="*/ 675765 h 1147952"/>
              <a:gd name="connsiteX13" fmla="*/ 147262 w 7953031"/>
              <a:gd name="connsiteY13" fmla="*/ 739265 h 1147952"/>
              <a:gd name="connsiteX14" fmla="*/ 192506 w 7953031"/>
              <a:gd name="connsiteY14" fmla="*/ 770221 h 1147952"/>
              <a:gd name="connsiteX15" fmla="*/ 26248 w 7953031"/>
              <a:gd name="connsiteY15" fmla="*/ 801015 h 1147952"/>
              <a:gd name="connsiteX16" fmla="*/ 46329 w 7953031"/>
              <a:gd name="connsiteY16" fmla="*/ 918053 h 1147952"/>
              <a:gd name="connsiteX17" fmla="*/ 121396 w 7953031"/>
              <a:gd name="connsiteY17" fmla="*/ 998556 h 1147952"/>
              <a:gd name="connsiteX18" fmla="*/ 71062 w 7953031"/>
              <a:gd name="connsiteY18" fmla="*/ 1107565 h 1147952"/>
              <a:gd name="connsiteX19" fmla="*/ 104399 w 7953031"/>
              <a:gd name="connsiteY19" fmla="*/ 1122647 h 1147952"/>
              <a:gd name="connsiteX20" fmla="*/ 98166 w 7953031"/>
              <a:gd name="connsiteY20" fmla="*/ 1143125 h 1147952"/>
              <a:gd name="connsiteX21" fmla="*/ 7855212 w 7953031"/>
              <a:gd name="connsiteY21" fmla="*/ 1147952 h 1147952"/>
              <a:gd name="connsiteX22" fmla="*/ 7929105 w 7953031"/>
              <a:gd name="connsiteY22" fmla="*/ 1094865 h 1147952"/>
              <a:gd name="connsiteX23" fmla="*/ 7840205 w 7953031"/>
              <a:gd name="connsiteY23" fmla="*/ 1031365 h 1147952"/>
              <a:gd name="connsiteX24" fmla="*/ 7953031 w 7953031"/>
              <a:gd name="connsiteY24" fmla="*/ 955165 h 1147952"/>
              <a:gd name="connsiteX25" fmla="*/ 7852905 w 7953031"/>
              <a:gd name="connsiteY25" fmla="*/ 878965 h 1147952"/>
              <a:gd name="connsiteX26" fmla="*/ 7891005 w 7953031"/>
              <a:gd name="connsiteY26" fmla="*/ 802765 h 1147952"/>
              <a:gd name="connsiteX27" fmla="*/ 7852905 w 7953031"/>
              <a:gd name="connsiteY27" fmla="*/ 726565 h 1147952"/>
              <a:gd name="connsiteX28" fmla="*/ 7840205 w 7953031"/>
              <a:gd name="connsiteY28" fmla="*/ 663065 h 1147952"/>
              <a:gd name="connsiteX29" fmla="*/ 7865605 w 7953031"/>
              <a:gd name="connsiteY29" fmla="*/ 612265 h 1147952"/>
              <a:gd name="connsiteX30" fmla="*/ 7908468 w 7953031"/>
              <a:gd name="connsiteY30" fmla="*/ 536858 h 1147952"/>
              <a:gd name="connsiteX31" fmla="*/ 7854539 w 7953031"/>
              <a:gd name="connsiteY31" fmla="*/ 491746 h 1147952"/>
              <a:gd name="connsiteX32" fmla="*/ 7827505 w 7953031"/>
              <a:gd name="connsiteY32" fmla="*/ 409065 h 1147952"/>
              <a:gd name="connsiteX33" fmla="*/ 7942202 w 7953031"/>
              <a:gd name="connsiteY33" fmla="*/ 340274 h 1147952"/>
              <a:gd name="connsiteX34" fmla="*/ 7852905 w 7953031"/>
              <a:gd name="connsiteY34" fmla="*/ 269365 h 1147952"/>
              <a:gd name="connsiteX35" fmla="*/ 7865605 w 7953031"/>
              <a:gd name="connsiteY35" fmla="*/ 180465 h 1147952"/>
              <a:gd name="connsiteX36" fmla="*/ 7931073 w 7953031"/>
              <a:gd name="connsiteY36" fmla="*/ 144260 h 1147952"/>
              <a:gd name="connsiteX37" fmla="*/ 7849984 w 7953031"/>
              <a:gd name="connsiteY37" fmla="*/ 93979 h 1147952"/>
              <a:gd name="connsiteX38" fmla="*/ 7932469 w 7953031"/>
              <a:gd name="connsiteY38" fmla="*/ 3190 h 1147952"/>
              <a:gd name="connsiteX39" fmla="*/ 7675105 w 7953031"/>
              <a:gd name="connsiteY39" fmla="*/ 2665 h 1147952"/>
              <a:gd name="connsiteX0" fmla="*/ 7675105 w 7953031"/>
              <a:gd name="connsiteY0" fmla="*/ 3818 h 1149105"/>
              <a:gd name="connsiteX1" fmla="*/ 239458 w 7953031"/>
              <a:gd name="connsiteY1" fmla="*/ 3818 h 1149105"/>
              <a:gd name="connsiteX2" fmla="*/ 167106 w 7953031"/>
              <a:gd name="connsiteY2" fmla="*/ 15724 h 1149105"/>
              <a:gd name="connsiteX3" fmla="*/ 195681 w 7953031"/>
              <a:gd name="connsiteY3" fmla="*/ 98274 h 1149105"/>
              <a:gd name="connsiteX4" fmla="*/ 198062 w 7953031"/>
              <a:gd name="connsiteY4" fmla="*/ 194318 h 1149105"/>
              <a:gd name="connsiteX5" fmla="*/ 134562 w 7953031"/>
              <a:gd name="connsiteY5" fmla="*/ 194318 h 1149105"/>
              <a:gd name="connsiteX6" fmla="*/ 0 w 7953031"/>
              <a:gd name="connsiteY6" fmla="*/ 298564 h 1149105"/>
              <a:gd name="connsiteX7" fmla="*/ 67633 w 7953031"/>
              <a:gd name="connsiteY7" fmla="*/ 373074 h 1149105"/>
              <a:gd name="connsiteX8" fmla="*/ 60890 w 7953031"/>
              <a:gd name="connsiteY8" fmla="*/ 434986 h 1149105"/>
              <a:gd name="connsiteX9" fmla="*/ 105987 w 7953031"/>
              <a:gd name="connsiteY9" fmla="*/ 495943 h 1149105"/>
              <a:gd name="connsiteX10" fmla="*/ 115670 w 7953031"/>
              <a:gd name="connsiteY10" fmla="*/ 551668 h 1149105"/>
              <a:gd name="connsiteX11" fmla="*/ 14192 w 7953031"/>
              <a:gd name="connsiteY11" fmla="*/ 623704 h 1149105"/>
              <a:gd name="connsiteX12" fmla="*/ 159962 w 7953031"/>
              <a:gd name="connsiteY12" fmla="*/ 676918 h 1149105"/>
              <a:gd name="connsiteX13" fmla="*/ 147262 w 7953031"/>
              <a:gd name="connsiteY13" fmla="*/ 740418 h 1149105"/>
              <a:gd name="connsiteX14" fmla="*/ 192506 w 7953031"/>
              <a:gd name="connsiteY14" fmla="*/ 771374 h 1149105"/>
              <a:gd name="connsiteX15" fmla="*/ 26248 w 7953031"/>
              <a:gd name="connsiteY15" fmla="*/ 802168 h 1149105"/>
              <a:gd name="connsiteX16" fmla="*/ 46329 w 7953031"/>
              <a:gd name="connsiteY16" fmla="*/ 919206 h 1149105"/>
              <a:gd name="connsiteX17" fmla="*/ 121396 w 7953031"/>
              <a:gd name="connsiteY17" fmla="*/ 999709 h 1149105"/>
              <a:gd name="connsiteX18" fmla="*/ 71062 w 7953031"/>
              <a:gd name="connsiteY18" fmla="*/ 1108718 h 1149105"/>
              <a:gd name="connsiteX19" fmla="*/ 104399 w 7953031"/>
              <a:gd name="connsiteY19" fmla="*/ 1123800 h 1149105"/>
              <a:gd name="connsiteX20" fmla="*/ 98166 w 7953031"/>
              <a:gd name="connsiteY20" fmla="*/ 1144278 h 1149105"/>
              <a:gd name="connsiteX21" fmla="*/ 7855212 w 7953031"/>
              <a:gd name="connsiteY21" fmla="*/ 1149105 h 1149105"/>
              <a:gd name="connsiteX22" fmla="*/ 7929105 w 7953031"/>
              <a:gd name="connsiteY22" fmla="*/ 1096018 h 1149105"/>
              <a:gd name="connsiteX23" fmla="*/ 7840205 w 7953031"/>
              <a:gd name="connsiteY23" fmla="*/ 1032518 h 1149105"/>
              <a:gd name="connsiteX24" fmla="*/ 7953031 w 7953031"/>
              <a:gd name="connsiteY24" fmla="*/ 956318 h 1149105"/>
              <a:gd name="connsiteX25" fmla="*/ 7852905 w 7953031"/>
              <a:gd name="connsiteY25" fmla="*/ 880118 h 1149105"/>
              <a:gd name="connsiteX26" fmla="*/ 7891005 w 7953031"/>
              <a:gd name="connsiteY26" fmla="*/ 803918 h 1149105"/>
              <a:gd name="connsiteX27" fmla="*/ 7852905 w 7953031"/>
              <a:gd name="connsiteY27" fmla="*/ 727718 h 1149105"/>
              <a:gd name="connsiteX28" fmla="*/ 7840205 w 7953031"/>
              <a:gd name="connsiteY28" fmla="*/ 664218 h 1149105"/>
              <a:gd name="connsiteX29" fmla="*/ 7865605 w 7953031"/>
              <a:gd name="connsiteY29" fmla="*/ 613418 h 1149105"/>
              <a:gd name="connsiteX30" fmla="*/ 7908468 w 7953031"/>
              <a:gd name="connsiteY30" fmla="*/ 538011 h 1149105"/>
              <a:gd name="connsiteX31" fmla="*/ 7854539 w 7953031"/>
              <a:gd name="connsiteY31" fmla="*/ 492899 h 1149105"/>
              <a:gd name="connsiteX32" fmla="*/ 7827505 w 7953031"/>
              <a:gd name="connsiteY32" fmla="*/ 410218 h 1149105"/>
              <a:gd name="connsiteX33" fmla="*/ 7942202 w 7953031"/>
              <a:gd name="connsiteY33" fmla="*/ 341427 h 1149105"/>
              <a:gd name="connsiteX34" fmla="*/ 7852905 w 7953031"/>
              <a:gd name="connsiteY34" fmla="*/ 270518 h 1149105"/>
              <a:gd name="connsiteX35" fmla="*/ 7865605 w 7953031"/>
              <a:gd name="connsiteY35" fmla="*/ 181618 h 1149105"/>
              <a:gd name="connsiteX36" fmla="*/ 7931073 w 7953031"/>
              <a:gd name="connsiteY36" fmla="*/ 145413 h 1149105"/>
              <a:gd name="connsiteX37" fmla="*/ 7849984 w 7953031"/>
              <a:gd name="connsiteY37" fmla="*/ 95132 h 1149105"/>
              <a:gd name="connsiteX38" fmla="*/ 7938918 w 7953031"/>
              <a:gd name="connsiteY38" fmla="*/ 1505 h 1149105"/>
              <a:gd name="connsiteX39" fmla="*/ 7675105 w 7953031"/>
              <a:gd name="connsiteY39" fmla="*/ 3818 h 1149105"/>
              <a:gd name="connsiteX0" fmla="*/ 7649312 w 7953031"/>
              <a:gd name="connsiteY0" fmla="*/ 3818 h 1149105"/>
              <a:gd name="connsiteX1" fmla="*/ 239458 w 7953031"/>
              <a:gd name="connsiteY1" fmla="*/ 3818 h 1149105"/>
              <a:gd name="connsiteX2" fmla="*/ 167106 w 7953031"/>
              <a:gd name="connsiteY2" fmla="*/ 15724 h 1149105"/>
              <a:gd name="connsiteX3" fmla="*/ 195681 w 7953031"/>
              <a:gd name="connsiteY3" fmla="*/ 98274 h 1149105"/>
              <a:gd name="connsiteX4" fmla="*/ 198062 w 7953031"/>
              <a:gd name="connsiteY4" fmla="*/ 194318 h 1149105"/>
              <a:gd name="connsiteX5" fmla="*/ 134562 w 7953031"/>
              <a:gd name="connsiteY5" fmla="*/ 194318 h 1149105"/>
              <a:gd name="connsiteX6" fmla="*/ 0 w 7953031"/>
              <a:gd name="connsiteY6" fmla="*/ 298564 h 1149105"/>
              <a:gd name="connsiteX7" fmla="*/ 67633 w 7953031"/>
              <a:gd name="connsiteY7" fmla="*/ 373074 h 1149105"/>
              <a:gd name="connsiteX8" fmla="*/ 60890 w 7953031"/>
              <a:gd name="connsiteY8" fmla="*/ 434986 h 1149105"/>
              <a:gd name="connsiteX9" fmla="*/ 105987 w 7953031"/>
              <a:gd name="connsiteY9" fmla="*/ 495943 h 1149105"/>
              <a:gd name="connsiteX10" fmla="*/ 115670 w 7953031"/>
              <a:gd name="connsiteY10" fmla="*/ 551668 h 1149105"/>
              <a:gd name="connsiteX11" fmla="*/ 14192 w 7953031"/>
              <a:gd name="connsiteY11" fmla="*/ 623704 h 1149105"/>
              <a:gd name="connsiteX12" fmla="*/ 159962 w 7953031"/>
              <a:gd name="connsiteY12" fmla="*/ 676918 h 1149105"/>
              <a:gd name="connsiteX13" fmla="*/ 147262 w 7953031"/>
              <a:gd name="connsiteY13" fmla="*/ 740418 h 1149105"/>
              <a:gd name="connsiteX14" fmla="*/ 192506 w 7953031"/>
              <a:gd name="connsiteY14" fmla="*/ 771374 h 1149105"/>
              <a:gd name="connsiteX15" fmla="*/ 26248 w 7953031"/>
              <a:gd name="connsiteY15" fmla="*/ 802168 h 1149105"/>
              <a:gd name="connsiteX16" fmla="*/ 46329 w 7953031"/>
              <a:gd name="connsiteY16" fmla="*/ 919206 h 1149105"/>
              <a:gd name="connsiteX17" fmla="*/ 121396 w 7953031"/>
              <a:gd name="connsiteY17" fmla="*/ 999709 h 1149105"/>
              <a:gd name="connsiteX18" fmla="*/ 71062 w 7953031"/>
              <a:gd name="connsiteY18" fmla="*/ 1108718 h 1149105"/>
              <a:gd name="connsiteX19" fmla="*/ 104399 w 7953031"/>
              <a:gd name="connsiteY19" fmla="*/ 1123800 h 1149105"/>
              <a:gd name="connsiteX20" fmla="*/ 98166 w 7953031"/>
              <a:gd name="connsiteY20" fmla="*/ 1144278 h 1149105"/>
              <a:gd name="connsiteX21" fmla="*/ 7855212 w 7953031"/>
              <a:gd name="connsiteY21" fmla="*/ 1149105 h 1149105"/>
              <a:gd name="connsiteX22" fmla="*/ 7929105 w 7953031"/>
              <a:gd name="connsiteY22" fmla="*/ 1096018 h 1149105"/>
              <a:gd name="connsiteX23" fmla="*/ 7840205 w 7953031"/>
              <a:gd name="connsiteY23" fmla="*/ 1032518 h 1149105"/>
              <a:gd name="connsiteX24" fmla="*/ 7953031 w 7953031"/>
              <a:gd name="connsiteY24" fmla="*/ 956318 h 1149105"/>
              <a:gd name="connsiteX25" fmla="*/ 7852905 w 7953031"/>
              <a:gd name="connsiteY25" fmla="*/ 880118 h 1149105"/>
              <a:gd name="connsiteX26" fmla="*/ 7891005 w 7953031"/>
              <a:gd name="connsiteY26" fmla="*/ 803918 h 1149105"/>
              <a:gd name="connsiteX27" fmla="*/ 7852905 w 7953031"/>
              <a:gd name="connsiteY27" fmla="*/ 727718 h 1149105"/>
              <a:gd name="connsiteX28" fmla="*/ 7840205 w 7953031"/>
              <a:gd name="connsiteY28" fmla="*/ 664218 h 1149105"/>
              <a:gd name="connsiteX29" fmla="*/ 7865605 w 7953031"/>
              <a:gd name="connsiteY29" fmla="*/ 613418 h 1149105"/>
              <a:gd name="connsiteX30" fmla="*/ 7908468 w 7953031"/>
              <a:gd name="connsiteY30" fmla="*/ 538011 h 1149105"/>
              <a:gd name="connsiteX31" fmla="*/ 7854539 w 7953031"/>
              <a:gd name="connsiteY31" fmla="*/ 492899 h 1149105"/>
              <a:gd name="connsiteX32" fmla="*/ 7827505 w 7953031"/>
              <a:gd name="connsiteY32" fmla="*/ 410218 h 1149105"/>
              <a:gd name="connsiteX33" fmla="*/ 7942202 w 7953031"/>
              <a:gd name="connsiteY33" fmla="*/ 341427 h 1149105"/>
              <a:gd name="connsiteX34" fmla="*/ 7852905 w 7953031"/>
              <a:gd name="connsiteY34" fmla="*/ 270518 h 1149105"/>
              <a:gd name="connsiteX35" fmla="*/ 7865605 w 7953031"/>
              <a:gd name="connsiteY35" fmla="*/ 181618 h 1149105"/>
              <a:gd name="connsiteX36" fmla="*/ 7931073 w 7953031"/>
              <a:gd name="connsiteY36" fmla="*/ 145413 h 1149105"/>
              <a:gd name="connsiteX37" fmla="*/ 7849984 w 7953031"/>
              <a:gd name="connsiteY37" fmla="*/ 95132 h 1149105"/>
              <a:gd name="connsiteX38" fmla="*/ 7938918 w 7953031"/>
              <a:gd name="connsiteY38" fmla="*/ 1505 h 1149105"/>
              <a:gd name="connsiteX39" fmla="*/ 7649312 w 7953031"/>
              <a:gd name="connsiteY39" fmla="*/ 3818 h 1149105"/>
              <a:gd name="connsiteX0" fmla="*/ 7649312 w 7953031"/>
              <a:gd name="connsiteY0" fmla="*/ 2313 h 1147600"/>
              <a:gd name="connsiteX1" fmla="*/ 239458 w 7953031"/>
              <a:gd name="connsiteY1" fmla="*/ 2313 h 1147600"/>
              <a:gd name="connsiteX2" fmla="*/ 167106 w 7953031"/>
              <a:gd name="connsiteY2" fmla="*/ 14219 h 1147600"/>
              <a:gd name="connsiteX3" fmla="*/ 195681 w 7953031"/>
              <a:gd name="connsiteY3" fmla="*/ 96769 h 1147600"/>
              <a:gd name="connsiteX4" fmla="*/ 198062 w 7953031"/>
              <a:gd name="connsiteY4" fmla="*/ 192813 h 1147600"/>
              <a:gd name="connsiteX5" fmla="*/ 134562 w 7953031"/>
              <a:gd name="connsiteY5" fmla="*/ 192813 h 1147600"/>
              <a:gd name="connsiteX6" fmla="*/ 0 w 7953031"/>
              <a:gd name="connsiteY6" fmla="*/ 297059 h 1147600"/>
              <a:gd name="connsiteX7" fmla="*/ 67633 w 7953031"/>
              <a:gd name="connsiteY7" fmla="*/ 371569 h 1147600"/>
              <a:gd name="connsiteX8" fmla="*/ 60890 w 7953031"/>
              <a:gd name="connsiteY8" fmla="*/ 433481 h 1147600"/>
              <a:gd name="connsiteX9" fmla="*/ 105987 w 7953031"/>
              <a:gd name="connsiteY9" fmla="*/ 494438 h 1147600"/>
              <a:gd name="connsiteX10" fmla="*/ 115670 w 7953031"/>
              <a:gd name="connsiteY10" fmla="*/ 550163 h 1147600"/>
              <a:gd name="connsiteX11" fmla="*/ 14192 w 7953031"/>
              <a:gd name="connsiteY11" fmla="*/ 622199 h 1147600"/>
              <a:gd name="connsiteX12" fmla="*/ 159962 w 7953031"/>
              <a:gd name="connsiteY12" fmla="*/ 675413 h 1147600"/>
              <a:gd name="connsiteX13" fmla="*/ 147262 w 7953031"/>
              <a:gd name="connsiteY13" fmla="*/ 738913 h 1147600"/>
              <a:gd name="connsiteX14" fmla="*/ 192506 w 7953031"/>
              <a:gd name="connsiteY14" fmla="*/ 769869 h 1147600"/>
              <a:gd name="connsiteX15" fmla="*/ 26248 w 7953031"/>
              <a:gd name="connsiteY15" fmla="*/ 800663 h 1147600"/>
              <a:gd name="connsiteX16" fmla="*/ 46329 w 7953031"/>
              <a:gd name="connsiteY16" fmla="*/ 917701 h 1147600"/>
              <a:gd name="connsiteX17" fmla="*/ 121396 w 7953031"/>
              <a:gd name="connsiteY17" fmla="*/ 998204 h 1147600"/>
              <a:gd name="connsiteX18" fmla="*/ 71062 w 7953031"/>
              <a:gd name="connsiteY18" fmla="*/ 1107213 h 1147600"/>
              <a:gd name="connsiteX19" fmla="*/ 104399 w 7953031"/>
              <a:gd name="connsiteY19" fmla="*/ 1122295 h 1147600"/>
              <a:gd name="connsiteX20" fmla="*/ 98166 w 7953031"/>
              <a:gd name="connsiteY20" fmla="*/ 1142773 h 1147600"/>
              <a:gd name="connsiteX21" fmla="*/ 7855212 w 7953031"/>
              <a:gd name="connsiteY21" fmla="*/ 1147600 h 1147600"/>
              <a:gd name="connsiteX22" fmla="*/ 7929105 w 7953031"/>
              <a:gd name="connsiteY22" fmla="*/ 1094513 h 1147600"/>
              <a:gd name="connsiteX23" fmla="*/ 7840205 w 7953031"/>
              <a:gd name="connsiteY23" fmla="*/ 1031013 h 1147600"/>
              <a:gd name="connsiteX24" fmla="*/ 7953031 w 7953031"/>
              <a:gd name="connsiteY24" fmla="*/ 954813 h 1147600"/>
              <a:gd name="connsiteX25" fmla="*/ 7852905 w 7953031"/>
              <a:gd name="connsiteY25" fmla="*/ 878613 h 1147600"/>
              <a:gd name="connsiteX26" fmla="*/ 7891005 w 7953031"/>
              <a:gd name="connsiteY26" fmla="*/ 802413 h 1147600"/>
              <a:gd name="connsiteX27" fmla="*/ 7852905 w 7953031"/>
              <a:gd name="connsiteY27" fmla="*/ 726213 h 1147600"/>
              <a:gd name="connsiteX28" fmla="*/ 7840205 w 7953031"/>
              <a:gd name="connsiteY28" fmla="*/ 662713 h 1147600"/>
              <a:gd name="connsiteX29" fmla="*/ 7865605 w 7953031"/>
              <a:gd name="connsiteY29" fmla="*/ 611913 h 1147600"/>
              <a:gd name="connsiteX30" fmla="*/ 7908468 w 7953031"/>
              <a:gd name="connsiteY30" fmla="*/ 536506 h 1147600"/>
              <a:gd name="connsiteX31" fmla="*/ 7854539 w 7953031"/>
              <a:gd name="connsiteY31" fmla="*/ 491394 h 1147600"/>
              <a:gd name="connsiteX32" fmla="*/ 7827505 w 7953031"/>
              <a:gd name="connsiteY32" fmla="*/ 408713 h 1147600"/>
              <a:gd name="connsiteX33" fmla="*/ 7942202 w 7953031"/>
              <a:gd name="connsiteY33" fmla="*/ 339922 h 1147600"/>
              <a:gd name="connsiteX34" fmla="*/ 7852905 w 7953031"/>
              <a:gd name="connsiteY34" fmla="*/ 269013 h 1147600"/>
              <a:gd name="connsiteX35" fmla="*/ 7865605 w 7953031"/>
              <a:gd name="connsiteY35" fmla="*/ 180113 h 1147600"/>
              <a:gd name="connsiteX36" fmla="*/ 7931073 w 7953031"/>
              <a:gd name="connsiteY36" fmla="*/ 143908 h 1147600"/>
              <a:gd name="connsiteX37" fmla="*/ 7849984 w 7953031"/>
              <a:gd name="connsiteY37" fmla="*/ 93627 h 1147600"/>
              <a:gd name="connsiteX38" fmla="*/ 7938918 w 7953031"/>
              <a:gd name="connsiteY38" fmla="*/ 0 h 1147600"/>
              <a:gd name="connsiteX39" fmla="*/ 7649312 w 7953031"/>
              <a:gd name="connsiteY39" fmla="*/ 2313 h 1147600"/>
              <a:gd name="connsiteX0" fmla="*/ 7649312 w 7953031"/>
              <a:gd name="connsiteY0" fmla="*/ 2313 h 1147600"/>
              <a:gd name="connsiteX1" fmla="*/ 239458 w 7953031"/>
              <a:gd name="connsiteY1" fmla="*/ 2313 h 1147600"/>
              <a:gd name="connsiteX2" fmla="*/ 55334 w 7953031"/>
              <a:gd name="connsiteY2" fmla="*/ 1606 h 1147600"/>
              <a:gd name="connsiteX3" fmla="*/ 195681 w 7953031"/>
              <a:gd name="connsiteY3" fmla="*/ 96769 h 1147600"/>
              <a:gd name="connsiteX4" fmla="*/ 198062 w 7953031"/>
              <a:gd name="connsiteY4" fmla="*/ 192813 h 1147600"/>
              <a:gd name="connsiteX5" fmla="*/ 134562 w 7953031"/>
              <a:gd name="connsiteY5" fmla="*/ 192813 h 1147600"/>
              <a:gd name="connsiteX6" fmla="*/ 0 w 7953031"/>
              <a:gd name="connsiteY6" fmla="*/ 297059 h 1147600"/>
              <a:gd name="connsiteX7" fmla="*/ 67633 w 7953031"/>
              <a:gd name="connsiteY7" fmla="*/ 371569 h 1147600"/>
              <a:gd name="connsiteX8" fmla="*/ 60890 w 7953031"/>
              <a:gd name="connsiteY8" fmla="*/ 433481 h 1147600"/>
              <a:gd name="connsiteX9" fmla="*/ 105987 w 7953031"/>
              <a:gd name="connsiteY9" fmla="*/ 494438 h 1147600"/>
              <a:gd name="connsiteX10" fmla="*/ 115670 w 7953031"/>
              <a:gd name="connsiteY10" fmla="*/ 550163 h 1147600"/>
              <a:gd name="connsiteX11" fmla="*/ 14192 w 7953031"/>
              <a:gd name="connsiteY11" fmla="*/ 622199 h 1147600"/>
              <a:gd name="connsiteX12" fmla="*/ 159962 w 7953031"/>
              <a:gd name="connsiteY12" fmla="*/ 675413 h 1147600"/>
              <a:gd name="connsiteX13" fmla="*/ 147262 w 7953031"/>
              <a:gd name="connsiteY13" fmla="*/ 738913 h 1147600"/>
              <a:gd name="connsiteX14" fmla="*/ 192506 w 7953031"/>
              <a:gd name="connsiteY14" fmla="*/ 769869 h 1147600"/>
              <a:gd name="connsiteX15" fmla="*/ 26248 w 7953031"/>
              <a:gd name="connsiteY15" fmla="*/ 800663 h 1147600"/>
              <a:gd name="connsiteX16" fmla="*/ 46329 w 7953031"/>
              <a:gd name="connsiteY16" fmla="*/ 917701 h 1147600"/>
              <a:gd name="connsiteX17" fmla="*/ 121396 w 7953031"/>
              <a:gd name="connsiteY17" fmla="*/ 998204 h 1147600"/>
              <a:gd name="connsiteX18" fmla="*/ 71062 w 7953031"/>
              <a:gd name="connsiteY18" fmla="*/ 1107213 h 1147600"/>
              <a:gd name="connsiteX19" fmla="*/ 104399 w 7953031"/>
              <a:gd name="connsiteY19" fmla="*/ 1122295 h 1147600"/>
              <a:gd name="connsiteX20" fmla="*/ 98166 w 7953031"/>
              <a:gd name="connsiteY20" fmla="*/ 1142773 h 1147600"/>
              <a:gd name="connsiteX21" fmla="*/ 7855212 w 7953031"/>
              <a:gd name="connsiteY21" fmla="*/ 1147600 h 1147600"/>
              <a:gd name="connsiteX22" fmla="*/ 7929105 w 7953031"/>
              <a:gd name="connsiteY22" fmla="*/ 1094513 h 1147600"/>
              <a:gd name="connsiteX23" fmla="*/ 7840205 w 7953031"/>
              <a:gd name="connsiteY23" fmla="*/ 1031013 h 1147600"/>
              <a:gd name="connsiteX24" fmla="*/ 7953031 w 7953031"/>
              <a:gd name="connsiteY24" fmla="*/ 954813 h 1147600"/>
              <a:gd name="connsiteX25" fmla="*/ 7852905 w 7953031"/>
              <a:gd name="connsiteY25" fmla="*/ 878613 h 1147600"/>
              <a:gd name="connsiteX26" fmla="*/ 7891005 w 7953031"/>
              <a:gd name="connsiteY26" fmla="*/ 802413 h 1147600"/>
              <a:gd name="connsiteX27" fmla="*/ 7852905 w 7953031"/>
              <a:gd name="connsiteY27" fmla="*/ 726213 h 1147600"/>
              <a:gd name="connsiteX28" fmla="*/ 7840205 w 7953031"/>
              <a:gd name="connsiteY28" fmla="*/ 662713 h 1147600"/>
              <a:gd name="connsiteX29" fmla="*/ 7865605 w 7953031"/>
              <a:gd name="connsiteY29" fmla="*/ 611913 h 1147600"/>
              <a:gd name="connsiteX30" fmla="*/ 7908468 w 7953031"/>
              <a:gd name="connsiteY30" fmla="*/ 536506 h 1147600"/>
              <a:gd name="connsiteX31" fmla="*/ 7854539 w 7953031"/>
              <a:gd name="connsiteY31" fmla="*/ 491394 h 1147600"/>
              <a:gd name="connsiteX32" fmla="*/ 7827505 w 7953031"/>
              <a:gd name="connsiteY32" fmla="*/ 408713 h 1147600"/>
              <a:gd name="connsiteX33" fmla="*/ 7942202 w 7953031"/>
              <a:gd name="connsiteY33" fmla="*/ 339922 h 1147600"/>
              <a:gd name="connsiteX34" fmla="*/ 7852905 w 7953031"/>
              <a:gd name="connsiteY34" fmla="*/ 269013 h 1147600"/>
              <a:gd name="connsiteX35" fmla="*/ 7865605 w 7953031"/>
              <a:gd name="connsiteY35" fmla="*/ 180113 h 1147600"/>
              <a:gd name="connsiteX36" fmla="*/ 7931073 w 7953031"/>
              <a:gd name="connsiteY36" fmla="*/ 143908 h 1147600"/>
              <a:gd name="connsiteX37" fmla="*/ 7849984 w 7953031"/>
              <a:gd name="connsiteY37" fmla="*/ 93627 h 1147600"/>
              <a:gd name="connsiteX38" fmla="*/ 7938918 w 7953031"/>
              <a:gd name="connsiteY38" fmla="*/ 0 h 1147600"/>
              <a:gd name="connsiteX39" fmla="*/ 7649312 w 7953031"/>
              <a:gd name="connsiteY39" fmla="*/ 2313 h 1147600"/>
              <a:gd name="connsiteX0" fmla="*/ 7649312 w 7953031"/>
              <a:gd name="connsiteY0" fmla="*/ 2313 h 1147600"/>
              <a:gd name="connsiteX1" fmla="*/ 239458 w 7953031"/>
              <a:gd name="connsiteY1" fmla="*/ 2313 h 1147600"/>
              <a:gd name="connsiteX2" fmla="*/ 55334 w 7953031"/>
              <a:gd name="connsiteY2" fmla="*/ 1606 h 1147600"/>
              <a:gd name="connsiteX3" fmla="*/ 32321 w 7953031"/>
              <a:gd name="connsiteY3" fmla="*/ 99292 h 1147600"/>
              <a:gd name="connsiteX4" fmla="*/ 198062 w 7953031"/>
              <a:gd name="connsiteY4" fmla="*/ 192813 h 1147600"/>
              <a:gd name="connsiteX5" fmla="*/ 134562 w 7953031"/>
              <a:gd name="connsiteY5" fmla="*/ 192813 h 1147600"/>
              <a:gd name="connsiteX6" fmla="*/ 0 w 7953031"/>
              <a:gd name="connsiteY6" fmla="*/ 297059 h 1147600"/>
              <a:gd name="connsiteX7" fmla="*/ 67633 w 7953031"/>
              <a:gd name="connsiteY7" fmla="*/ 371569 h 1147600"/>
              <a:gd name="connsiteX8" fmla="*/ 60890 w 7953031"/>
              <a:gd name="connsiteY8" fmla="*/ 433481 h 1147600"/>
              <a:gd name="connsiteX9" fmla="*/ 105987 w 7953031"/>
              <a:gd name="connsiteY9" fmla="*/ 494438 h 1147600"/>
              <a:gd name="connsiteX10" fmla="*/ 115670 w 7953031"/>
              <a:gd name="connsiteY10" fmla="*/ 550163 h 1147600"/>
              <a:gd name="connsiteX11" fmla="*/ 14192 w 7953031"/>
              <a:gd name="connsiteY11" fmla="*/ 622199 h 1147600"/>
              <a:gd name="connsiteX12" fmla="*/ 159962 w 7953031"/>
              <a:gd name="connsiteY12" fmla="*/ 675413 h 1147600"/>
              <a:gd name="connsiteX13" fmla="*/ 147262 w 7953031"/>
              <a:gd name="connsiteY13" fmla="*/ 738913 h 1147600"/>
              <a:gd name="connsiteX14" fmla="*/ 192506 w 7953031"/>
              <a:gd name="connsiteY14" fmla="*/ 769869 h 1147600"/>
              <a:gd name="connsiteX15" fmla="*/ 26248 w 7953031"/>
              <a:gd name="connsiteY15" fmla="*/ 800663 h 1147600"/>
              <a:gd name="connsiteX16" fmla="*/ 46329 w 7953031"/>
              <a:gd name="connsiteY16" fmla="*/ 917701 h 1147600"/>
              <a:gd name="connsiteX17" fmla="*/ 121396 w 7953031"/>
              <a:gd name="connsiteY17" fmla="*/ 998204 h 1147600"/>
              <a:gd name="connsiteX18" fmla="*/ 71062 w 7953031"/>
              <a:gd name="connsiteY18" fmla="*/ 1107213 h 1147600"/>
              <a:gd name="connsiteX19" fmla="*/ 104399 w 7953031"/>
              <a:gd name="connsiteY19" fmla="*/ 1122295 h 1147600"/>
              <a:gd name="connsiteX20" fmla="*/ 98166 w 7953031"/>
              <a:gd name="connsiteY20" fmla="*/ 1142773 h 1147600"/>
              <a:gd name="connsiteX21" fmla="*/ 7855212 w 7953031"/>
              <a:gd name="connsiteY21" fmla="*/ 1147600 h 1147600"/>
              <a:gd name="connsiteX22" fmla="*/ 7929105 w 7953031"/>
              <a:gd name="connsiteY22" fmla="*/ 1094513 h 1147600"/>
              <a:gd name="connsiteX23" fmla="*/ 7840205 w 7953031"/>
              <a:gd name="connsiteY23" fmla="*/ 1031013 h 1147600"/>
              <a:gd name="connsiteX24" fmla="*/ 7953031 w 7953031"/>
              <a:gd name="connsiteY24" fmla="*/ 954813 h 1147600"/>
              <a:gd name="connsiteX25" fmla="*/ 7852905 w 7953031"/>
              <a:gd name="connsiteY25" fmla="*/ 878613 h 1147600"/>
              <a:gd name="connsiteX26" fmla="*/ 7891005 w 7953031"/>
              <a:gd name="connsiteY26" fmla="*/ 802413 h 1147600"/>
              <a:gd name="connsiteX27" fmla="*/ 7852905 w 7953031"/>
              <a:gd name="connsiteY27" fmla="*/ 726213 h 1147600"/>
              <a:gd name="connsiteX28" fmla="*/ 7840205 w 7953031"/>
              <a:gd name="connsiteY28" fmla="*/ 662713 h 1147600"/>
              <a:gd name="connsiteX29" fmla="*/ 7865605 w 7953031"/>
              <a:gd name="connsiteY29" fmla="*/ 611913 h 1147600"/>
              <a:gd name="connsiteX30" fmla="*/ 7908468 w 7953031"/>
              <a:gd name="connsiteY30" fmla="*/ 536506 h 1147600"/>
              <a:gd name="connsiteX31" fmla="*/ 7854539 w 7953031"/>
              <a:gd name="connsiteY31" fmla="*/ 491394 h 1147600"/>
              <a:gd name="connsiteX32" fmla="*/ 7827505 w 7953031"/>
              <a:gd name="connsiteY32" fmla="*/ 408713 h 1147600"/>
              <a:gd name="connsiteX33" fmla="*/ 7942202 w 7953031"/>
              <a:gd name="connsiteY33" fmla="*/ 339922 h 1147600"/>
              <a:gd name="connsiteX34" fmla="*/ 7852905 w 7953031"/>
              <a:gd name="connsiteY34" fmla="*/ 269013 h 1147600"/>
              <a:gd name="connsiteX35" fmla="*/ 7865605 w 7953031"/>
              <a:gd name="connsiteY35" fmla="*/ 180113 h 1147600"/>
              <a:gd name="connsiteX36" fmla="*/ 7931073 w 7953031"/>
              <a:gd name="connsiteY36" fmla="*/ 143908 h 1147600"/>
              <a:gd name="connsiteX37" fmla="*/ 7849984 w 7953031"/>
              <a:gd name="connsiteY37" fmla="*/ 93627 h 1147600"/>
              <a:gd name="connsiteX38" fmla="*/ 7938918 w 7953031"/>
              <a:gd name="connsiteY38" fmla="*/ 0 h 1147600"/>
              <a:gd name="connsiteX39" fmla="*/ 7649312 w 7953031"/>
              <a:gd name="connsiteY39" fmla="*/ 2313 h 1147600"/>
              <a:gd name="connsiteX0" fmla="*/ 7686707 w 7990426"/>
              <a:gd name="connsiteY0" fmla="*/ 2313 h 1147600"/>
              <a:gd name="connsiteX1" fmla="*/ 276853 w 7990426"/>
              <a:gd name="connsiteY1" fmla="*/ 2313 h 1147600"/>
              <a:gd name="connsiteX2" fmla="*/ 92729 w 7990426"/>
              <a:gd name="connsiteY2" fmla="*/ 1606 h 1147600"/>
              <a:gd name="connsiteX3" fmla="*/ 69716 w 7990426"/>
              <a:gd name="connsiteY3" fmla="*/ 99292 h 1147600"/>
              <a:gd name="connsiteX4" fmla="*/ 235457 w 7990426"/>
              <a:gd name="connsiteY4" fmla="*/ 192813 h 1147600"/>
              <a:gd name="connsiteX5" fmla="*/ 0 w 7990426"/>
              <a:gd name="connsiteY5" fmla="*/ 218040 h 1147600"/>
              <a:gd name="connsiteX6" fmla="*/ 37395 w 7990426"/>
              <a:gd name="connsiteY6" fmla="*/ 297059 h 1147600"/>
              <a:gd name="connsiteX7" fmla="*/ 105028 w 7990426"/>
              <a:gd name="connsiteY7" fmla="*/ 371569 h 1147600"/>
              <a:gd name="connsiteX8" fmla="*/ 98285 w 7990426"/>
              <a:gd name="connsiteY8" fmla="*/ 433481 h 1147600"/>
              <a:gd name="connsiteX9" fmla="*/ 143382 w 7990426"/>
              <a:gd name="connsiteY9" fmla="*/ 494438 h 1147600"/>
              <a:gd name="connsiteX10" fmla="*/ 153065 w 7990426"/>
              <a:gd name="connsiteY10" fmla="*/ 550163 h 1147600"/>
              <a:gd name="connsiteX11" fmla="*/ 51587 w 7990426"/>
              <a:gd name="connsiteY11" fmla="*/ 622199 h 1147600"/>
              <a:gd name="connsiteX12" fmla="*/ 197357 w 7990426"/>
              <a:gd name="connsiteY12" fmla="*/ 675413 h 1147600"/>
              <a:gd name="connsiteX13" fmla="*/ 184657 w 7990426"/>
              <a:gd name="connsiteY13" fmla="*/ 738913 h 1147600"/>
              <a:gd name="connsiteX14" fmla="*/ 229901 w 7990426"/>
              <a:gd name="connsiteY14" fmla="*/ 769869 h 1147600"/>
              <a:gd name="connsiteX15" fmla="*/ 63643 w 7990426"/>
              <a:gd name="connsiteY15" fmla="*/ 800663 h 1147600"/>
              <a:gd name="connsiteX16" fmla="*/ 83724 w 7990426"/>
              <a:gd name="connsiteY16" fmla="*/ 917701 h 1147600"/>
              <a:gd name="connsiteX17" fmla="*/ 158791 w 7990426"/>
              <a:gd name="connsiteY17" fmla="*/ 998204 h 1147600"/>
              <a:gd name="connsiteX18" fmla="*/ 108457 w 7990426"/>
              <a:gd name="connsiteY18" fmla="*/ 1107213 h 1147600"/>
              <a:gd name="connsiteX19" fmla="*/ 141794 w 7990426"/>
              <a:gd name="connsiteY19" fmla="*/ 1122295 h 1147600"/>
              <a:gd name="connsiteX20" fmla="*/ 135561 w 7990426"/>
              <a:gd name="connsiteY20" fmla="*/ 1142773 h 1147600"/>
              <a:gd name="connsiteX21" fmla="*/ 7892607 w 7990426"/>
              <a:gd name="connsiteY21" fmla="*/ 1147600 h 1147600"/>
              <a:gd name="connsiteX22" fmla="*/ 7966500 w 7990426"/>
              <a:gd name="connsiteY22" fmla="*/ 1094513 h 1147600"/>
              <a:gd name="connsiteX23" fmla="*/ 7877600 w 7990426"/>
              <a:gd name="connsiteY23" fmla="*/ 1031013 h 1147600"/>
              <a:gd name="connsiteX24" fmla="*/ 7990426 w 7990426"/>
              <a:gd name="connsiteY24" fmla="*/ 954813 h 1147600"/>
              <a:gd name="connsiteX25" fmla="*/ 7890300 w 7990426"/>
              <a:gd name="connsiteY25" fmla="*/ 878613 h 1147600"/>
              <a:gd name="connsiteX26" fmla="*/ 7928400 w 7990426"/>
              <a:gd name="connsiteY26" fmla="*/ 802413 h 1147600"/>
              <a:gd name="connsiteX27" fmla="*/ 7890300 w 7990426"/>
              <a:gd name="connsiteY27" fmla="*/ 726213 h 1147600"/>
              <a:gd name="connsiteX28" fmla="*/ 7877600 w 7990426"/>
              <a:gd name="connsiteY28" fmla="*/ 662713 h 1147600"/>
              <a:gd name="connsiteX29" fmla="*/ 7903000 w 7990426"/>
              <a:gd name="connsiteY29" fmla="*/ 611913 h 1147600"/>
              <a:gd name="connsiteX30" fmla="*/ 7945863 w 7990426"/>
              <a:gd name="connsiteY30" fmla="*/ 536506 h 1147600"/>
              <a:gd name="connsiteX31" fmla="*/ 7891934 w 7990426"/>
              <a:gd name="connsiteY31" fmla="*/ 491394 h 1147600"/>
              <a:gd name="connsiteX32" fmla="*/ 7864900 w 7990426"/>
              <a:gd name="connsiteY32" fmla="*/ 408713 h 1147600"/>
              <a:gd name="connsiteX33" fmla="*/ 7979597 w 7990426"/>
              <a:gd name="connsiteY33" fmla="*/ 339922 h 1147600"/>
              <a:gd name="connsiteX34" fmla="*/ 7890300 w 7990426"/>
              <a:gd name="connsiteY34" fmla="*/ 269013 h 1147600"/>
              <a:gd name="connsiteX35" fmla="*/ 7903000 w 7990426"/>
              <a:gd name="connsiteY35" fmla="*/ 180113 h 1147600"/>
              <a:gd name="connsiteX36" fmla="*/ 7968468 w 7990426"/>
              <a:gd name="connsiteY36" fmla="*/ 143908 h 1147600"/>
              <a:gd name="connsiteX37" fmla="*/ 7887379 w 7990426"/>
              <a:gd name="connsiteY37" fmla="*/ 93627 h 1147600"/>
              <a:gd name="connsiteX38" fmla="*/ 7976313 w 7990426"/>
              <a:gd name="connsiteY38" fmla="*/ 0 h 1147600"/>
              <a:gd name="connsiteX39" fmla="*/ 7686707 w 7990426"/>
              <a:gd name="connsiteY39" fmla="*/ 2313 h 1147600"/>
              <a:gd name="connsiteX0" fmla="*/ 7686707 w 7990426"/>
              <a:gd name="connsiteY0" fmla="*/ 2313 h 1147600"/>
              <a:gd name="connsiteX1" fmla="*/ 276853 w 7990426"/>
              <a:gd name="connsiteY1" fmla="*/ 2313 h 1147600"/>
              <a:gd name="connsiteX2" fmla="*/ 92729 w 7990426"/>
              <a:gd name="connsiteY2" fmla="*/ 1606 h 1147600"/>
              <a:gd name="connsiteX3" fmla="*/ 69716 w 7990426"/>
              <a:gd name="connsiteY3" fmla="*/ 99292 h 1147600"/>
              <a:gd name="connsiteX4" fmla="*/ 123685 w 7990426"/>
              <a:gd name="connsiteY4" fmla="*/ 167586 h 1147600"/>
              <a:gd name="connsiteX5" fmla="*/ 0 w 7990426"/>
              <a:gd name="connsiteY5" fmla="*/ 218040 h 1147600"/>
              <a:gd name="connsiteX6" fmla="*/ 37395 w 7990426"/>
              <a:gd name="connsiteY6" fmla="*/ 297059 h 1147600"/>
              <a:gd name="connsiteX7" fmla="*/ 105028 w 7990426"/>
              <a:gd name="connsiteY7" fmla="*/ 371569 h 1147600"/>
              <a:gd name="connsiteX8" fmla="*/ 98285 w 7990426"/>
              <a:gd name="connsiteY8" fmla="*/ 433481 h 1147600"/>
              <a:gd name="connsiteX9" fmla="*/ 143382 w 7990426"/>
              <a:gd name="connsiteY9" fmla="*/ 494438 h 1147600"/>
              <a:gd name="connsiteX10" fmla="*/ 153065 w 7990426"/>
              <a:gd name="connsiteY10" fmla="*/ 550163 h 1147600"/>
              <a:gd name="connsiteX11" fmla="*/ 51587 w 7990426"/>
              <a:gd name="connsiteY11" fmla="*/ 622199 h 1147600"/>
              <a:gd name="connsiteX12" fmla="*/ 197357 w 7990426"/>
              <a:gd name="connsiteY12" fmla="*/ 675413 h 1147600"/>
              <a:gd name="connsiteX13" fmla="*/ 184657 w 7990426"/>
              <a:gd name="connsiteY13" fmla="*/ 738913 h 1147600"/>
              <a:gd name="connsiteX14" fmla="*/ 229901 w 7990426"/>
              <a:gd name="connsiteY14" fmla="*/ 769869 h 1147600"/>
              <a:gd name="connsiteX15" fmla="*/ 63643 w 7990426"/>
              <a:gd name="connsiteY15" fmla="*/ 800663 h 1147600"/>
              <a:gd name="connsiteX16" fmla="*/ 83724 w 7990426"/>
              <a:gd name="connsiteY16" fmla="*/ 917701 h 1147600"/>
              <a:gd name="connsiteX17" fmla="*/ 158791 w 7990426"/>
              <a:gd name="connsiteY17" fmla="*/ 998204 h 1147600"/>
              <a:gd name="connsiteX18" fmla="*/ 108457 w 7990426"/>
              <a:gd name="connsiteY18" fmla="*/ 1107213 h 1147600"/>
              <a:gd name="connsiteX19" fmla="*/ 141794 w 7990426"/>
              <a:gd name="connsiteY19" fmla="*/ 1122295 h 1147600"/>
              <a:gd name="connsiteX20" fmla="*/ 135561 w 7990426"/>
              <a:gd name="connsiteY20" fmla="*/ 1142773 h 1147600"/>
              <a:gd name="connsiteX21" fmla="*/ 7892607 w 7990426"/>
              <a:gd name="connsiteY21" fmla="*/ 1147600 h 1147600"/>
              <a:gd name="connsiteX22" fmla="*/ 7966500 w 7990426"/>
              <a:gd name="connsiteY22" fmla="*/ 1094513 h 1147600"/>
              <a:gd name="connsiteX23" fmla="*/ 7877600 w 7990426"/>
              <a:gd name="connsiteY23" fmla="*/ 1031013 h 1147600"/>
              <a:gd name="connsiteX24" fmla="*/ 7990426 w 7990426"/>
              <a:gd name="connsiteY24" fmla="*/ 954813 h 1147600"/>
              <a:gd name="connsiteX25" fmla="*/ 7890300 w 7990426"/>
              <a:gd name="connsiteY25" fmla="*/ 878613 h 1147600"/>
              <a:gd name="connsiteX26" fmla="*/ 7928400 w 7990426"/>
              <a:gd name="connsiteY26" fmla="*/ 802413 h 1147600"/>
              <a:gd name="connsiteX27" fmla="*/ 7890300 w 7990426"/>
              <a:gd name="connsiteY27" fmla="*/ 726213 h 1147600"/>
              <a:gd name="connsiteX28" fmla="*/ 7877600 w 7990426"/>
              <a:gd name="connsiteY28" fmla="*/ 662713 h 1147600"/>
              <a:gd name="connsiteX29" fmla="*/ 7903000 w 7990426"/>
              <a:gd name="connsiteY29" fmla="*/ 611913 h 1147600"/>
              <a:gd name="connsiteX30" fmla="*/ 7945863 w 7990426"/>
              <a:gd name="connsiteY30" fmla="*/ 536506 h 1147600"/>
              <a:gd name="connsiteX31" fmla="*/ 7891934 w 7990426"/>
              <a:gd name="connsiteY31" fmla="*/ 491394 h 1147600"/>
              <a:gd name="connsiteX32" fmla="*/ 7864900 w 7990426"/>
              <a:gd name="connsiteY32" fmla="*/ 408713 h 1147600"/>
              <a:gd name="connsiteX33" fmla="*/ 7979597 w 7990426"/>
              <a:gd name="connsiteY33" fmla="*/ 339922 h 1147600"/>
              <a:gd name="connsiteX34" fmla="*/ 7890300 w 7990426"/>
              <a:gd name="connsiteY34" fmla="*/ 269013 h 1147600"/>
              <a:gd name="connsiteX35" fmla="*/ 7903000 w 7990426"/>
              <a:gd name="connsiteY35" fmla="*/ 180113 h 1147600"/>
              <a:gd name="connsiteX36" fmla="*/ 7968468 w 7990426"/>
              <a:gd name="connsiteY36" fmla="*/ 143908 h 1147600"/>
              <a:gd name="connsiteX37" fmla="*/ 7887379 w 7990426"/>
              <a:gd name="connsiteY37" fmla="*/ 93627 h 1147600"/>
              <a:gd name="connsiteX38" fmla="*/ 7976313 w 7990426"/>
              <a:gd name="connsiteY38" fmla="*/ 0 h 1147600"/>
              <a:gd name="connsiteX39" fmla="*/ 7686707 w 7990426"/>
              <a:gd name="connsiteY39" fmla="*/ 2313 h 1147600"/>
              <a:gd name="connsiteX0" fmla="*/ 7649312 w 7953031"/>
              <a:gd name="connsiteY0" fmla="*/ 2313 h 1147600"/>
              <a:gd name="connsiteX1" fmla="*/ 239458 w 7953031"/>
              <a:gd name="connsiteY1" fmla="*/ 2313 h 1147600"/>
              <a:gd name="connsiteX2" fmla="*/ 55334 w 7953031"/>
              <a:gd name="connsiteY2" fmla="*/ 1606 h 1147600"/>
              <a:gd name="connsiteX3" fmla="*/ 32321 w 7953031"/>
              <a:gd name="connsiteY3" fmla="*/ 99292 h 1147600"/>
              <a:gd name="connsiteX4" fmla="*/ 86290 w 7953031"/>
              <a:gd name="connsiteY4" fmla="*/ 167586 h 1147600"/>
              <a:gd name="connsiteX5" fmla="*/ 14192 w 7953031"/>
              <a:gd name="connsiteY5" fmla="*/ 233176 h 1147600"/>
              <a:gd name="connsiteX6" fmla="*/ 0 w 7953031"/>
              <a:gd name="connsiteY6" fmla="*/ 297059 h 1147600"/>
              <a:gd name="connsiteX7" fmla="*/ 67633 w 7953031"/>
              <a:gd name="connsiteY7" fmla="*/ 371569 h 1147600"/>
              <a:gd name="connsiteX8" fmla="*/ 60890 w 7953031"/>
              <a:gd name="connsiteY8" fmla="*/ 433481 h 1147600"/>
              <a:gd name="connsiteX9" fmla="*/ 105987 w 7953031"/>
              <a:gd name="connsiteY9" fmla="*/ 494438 h 1147600"/>
              <a:gd name="connsiteX10" fmla="*/ 115670 w 7953031"/>
              <a:gd name="connsiteY10" fmla="*/ 550163 h 1147600"/>
              <a:gd name="connsiteX11" fmla="*/ 14192 w 7953031"/>
              <a:gd name="connsiteY11" fmla="*/ 622199 h 1147600"/>
              <a:gd name="connsiteX12" fmla="*/ 159962 w 7953031"/>
              <a:gd name="connsiteY12" fmla="*/ 675413 h 1147600"/>
              <a:gd name="connsiteX13" fmla="*/ 147262 w 7953031"/>
              <a:gd name="connsiteY13" fmla="*/ 738913 h 1147600"/>
              <a:gd name="connsiteX14" fmla="*/ 192506 w 7953031"/>
              <a:gd name="connsiteY14" fmla="*/ 769869 h 1147600"/>
              <a:gd name="connsiteX15" fmla="*/ 26248 w 7953031"/>
              <a:gd name="connsiteY15" fmla="*/ 800663 h 1147600"/>
              <a:gd name="connsiteX16" fmla="*/ 46329 w 7953031"/>
              <a:gd name="connsiteY16" fmla="*/ 917701 h 1147600"/>
              <a:gd name="connsiteX17" fmla="*/ 121396 w 7953031"/>
              <a:gd name="connsiteY17" fmla="*/ 998204 h 1147600"/>
              <a:gd name="connsiteX18" fmla="*/ 71062 w 7953031"/>
              <a:gd name="connsiteY18" fmla="*/ 1107213 h 1147600"/>
              <a:gd name="connsiteX19" fmla="*/ 104399 w 7953031"/>
              <a:gd name="connsiteY19" fmla="*/ 1122295 h 1147600"/>
              <a:gd name="connsiteX20" fmla="*/ 98166 w 7953031"/>
              <a:gd name="connsiteY20" fmla="*/ 1142773 h 1147600"/>
              <a:gd name="connsiteX21" fmla="*/ 7855212 w 7953031"/>
              <a:gd name="connsiteY21" fmla="*/ 1147600 h 1147600"/>
              <a:gd name="connsiteX22" fmla="*/ 7929105 w 7953031"/>
              <a:gd name="connsiteY22" fmla="*/ 1094513 h 1147600"/>
              <a:gd name="connsiteX23" fmla="*/ 7840205 w 7953031"/>
              <a:gd name="connsiteY23" fmla="*/ 1031013 h 1147600"/>
              <a:gd name="connsiteX24" fmla="*/ 7953031 w 7953031"/>
              <a:gd name="connsiteY24" fmla="*/ 954813 h 1147600"/>
              <a:gd name="connsiteX25" fmla="*/ 7852905 w 7953031"/>
              <a:gd name="connsiteY25" fmla="*/ 878613 h 1147600"/>
              <a:gd name="connsiteX26" fmla="*/ 7891005 w 7953031"/>
              <a:gd name="connsiteY26" fmla="*/ 802413 h 1147600"/>
              <a:gd name="connsiteX27" fmla="*/ 7852905 w 7953031"/>
              <a:gd name="connsiteY27" fmla="*/ 726213 h 1147600"/>
              <a:gd name="connsiteX28" fmla="*/ 7840205 w 7953031"/>
              <a:gd name="connsiteY28" fmla="*/ 662713 h 1147600"/>
              <a:gd name="connsiteX29" fmla="*/ 7865605 w 7953031"/>
              <a:gd name="connsiteY29" fmla="*/ 611913 h 1147600"/>
              <a:gd name="connsiteX30" fmla="*/ 7908468 w 7953031"/>
              <a:gd name="connsiteY30" fmla="*/ 536506 h 1147600"/>
              <a:gd name="connsiteX31" fmla="*/ 7854539 w 7953031"/>
              <a:gd name="connsiteY31" fmla="*/ 491394 h 1147600"/>
              <a:gd name="connsiteX32" fmla="*/ 7827505 w 7953031"/>
              <a:gd name="connsiteY32" fmla="*/ 408713 h 1147600"/>
              <a:gd name="connsiteX33" fmla="*/ 7942202 w 7953031"/>
              <a:gd name="connsiteY33" fmla="*/ 339922 h 1147600"/>
              <a:gd name="connsiteX34" fmla="*/ 7852905 w 7953031"/>
              <a:gd name="connsiteY34" fmla="*/ 269013 h 1147600"/>
              <a:gd name="connsiteX35" fmla="*/ 7865605 w 7953031"/>
              <a:gd name="connsiteY35" fmla="*/ 180113 h 1147600"/>
              <a:gd name="connsiteX36" fmla="*/ 7931073 w 7953031"/>
              <a:gd name="connsiteY36" fmla="*/ 143908 h 1147600"/>
              <a:gd name="connsiteX37" fmla="*/ 7849984 w 7953031"/>
              <a:gd name="connsiteY37" fmla="*/ 93627 h 1147600"/>
              <a:gd name="connsiteX38" fmla="*/ 7938918 w 7953031"/>
              <a:gd name="connsiteY38" fmla="*/ 0 h 1147600"/>
              <a:gd name="connsiteX39" fmla="*/ 7649312 w 7953031"/>
              <a:gd name="connsiteY39" fmla="*/ 2313 h 1147600"/>
              <a:gd name="connsiteX0" fmla="*/ 7688404 w 7992123"/>
              <a:gd name="connsiteY0" fmla="*/ 2313 h 1147600"/>
              <a:gd name="connsiteX1" fmla="*/ 278550 w 7992123"/>
              <a:gd name="connsiteY1" fmla="*/ 2313 h 1147600"/>
              <a:gd name="connsiteX2" fmla="*/ 94426 w 7992123"/>
              <a:gd name="connsiteY2" fmla="*/ 1606 h 1147600"/>
              <a:gd name="connsiteX3" fmla="*/ 71413 w 7992123"/>
              <a:gd name="connsiteY3" fmla="*/ 99292 h 1147600"/>
              <a:gd name="connsiteX4" fmla="*/ 125382 w 7992123"/>
              <a:gd name="connsiteY4" fmla="*/ 167586 h 1147600"/>
              <a:gd name="connsiteX5" fmla="*/ 53284 w 7992123"/>
              <a:gd name="connsiteY5" fmla="*/ 233176 h 1147600"/>
              <a:gd name="connsiteX6" fmla="*/ 39092 w 7992123"/>
              <a:gd name="connsiteY6" fmla="*/ 297059 h 1147600"/>
              <a:gd name="connsiteX7" fmla="*/ 106725 w 7992123"/>
              <a:gd name="connsiteY7" fmla="*/ 371569 h 1147600"/>
              <a:gd name="connsiteX8" fmla="*/ 99982 w 7992123"/>
              <a:gd name="connsiteY8" fmla="*/ 433481 h 1147600"/>
              <a:gd name="connsiteX9" fmla="*/ 145079 w 7992123"/>
              <a:gd name="connsiteY9" fmla="*/ 494438 h 1147600"/>
              <a:gd name="connsiteX10" fmla="*/ 0 w 7992123"/>
              <a:gd name="connsiteY10" fmla="*/ 532504 h 1147600"/>
              <a:gd name="connsiteX11" fmla="*/ 53284 w 7992123"/>
              <a:gd name="connsiteY11" fmla="*/ 622199 h 1147600"/>
              <a:gd name="connsiteX12" fmla="*/ 199054 w 7992123"/>
              <a:gd name="connsiteY12" fmla="*/ 675413 h 1147600"/>
              <a:gd name="connsiteX13" fmla="*/ 186354 w 7992123"/>
              <a:gd name="connsiteY13" fmla="*/ 738913 h 1147600"/>
              <a:gd name="connsiteX14" fmla="*/ 231598 w 7992123"/>
              <a:gd name="connsiteY14" fmla="*/ 769869 h 1147600"/>
              <a:gd name="connsiteX15" fmla="*/ 65340 w 7992123"/>
              <a:gd name="connsiteY15" fmla="*/ 800663 h 1147600"/>
              <a:gd name="connsiteX16" fmla="*/ 85421 w 7992123"/>
              <a:gd name="connsiteY16" fmla="*/ 917701 h 1147600"/>
              <a:gd name="connsiteX17" fmla="*/ 160488 w 7992123"/>
              <a:gd name="connsiteY17" fmla="*/ 998204 h 1147600"/>
              <a:gd name="connsiteX18" fmla="*/ 110154 w 7992123"/>
              <a:gd name="connsiteY18" fmla="*/ 1107213 h 1147600"/>
              <a:gd name="connsiteX19" fmla="*/ 143491 w 7992123"/>
              <a:gd name="connsiteY19" fmla="*/ 1122295 h 1147600"/>
              <a:gd name="connsiteX20" fmla="*/ 137258 w 7992123"/>
              <a:gd name="connsiteY20" fmla="*/ 1142773 h 1147600"/>
              <a:gd name="connsiteX21" fmla="*/ 7894304 w 7992123"/>
              <a:gd name="connsiteY21" fmla="*/ 1147600 h 1147600"/>
              <a:gd name="connsiteX22" fmla="*/ 7968197 w 7992123"/>
              <a:gd name="connsiteY22" fmla="*/ 1094513 h 1147600"/>
              <a:gd name="connsiteX23" fmla="*/ 7879297 w 7992123"/>
              <a:gd name="connsiteY23" fmla="*/ 1031013 h 1147600"/>
              <a:gd name="connsiteX24" fmla="*/ 7992123 w 7992123"/>
              <a:gd name="connsiteY24" fmla="*/ 954813 h 1147600"/>
              <a:gd name="connsiteX25" fmla="*/ 7891997 w 7992123"/>
              <a:gd name="connsiteY25" fmla="*/ 878613 h 1147600"/>
              <a:gd name="connsiteX26" fmla="*/ 7930097 w 7992123"/>
              <a:gd name="connsiteY26" fmla="*/ 802413 h 1147600"/>
              <a:gd name="connsiteX27" fmla="*/ 7891997 w 7992123"/>
              <a:gd name="connsiteY27" fmla="*/ 726213 h 1147600"/>
              <a:gd name="connsiteX28" fmla="*/ 7879297 w 7992123"/>
              <a:gd name="connsiteY28" fmla="*/ 662713 h 1147600"/>
              <a:gd name="connsiteX29" fmla="*/ 7904697 w 7992123"/>
              <a:gd name="connsiteY29" fmla="*/ 611913 h 1147600"/>
              <a:gd name="connsiteX30" fmla="*/ 7947560 w 7992123"/>
              <a:gd name="connsiteY30" fmla="*/ 536506 h 1147600"/>
              <a:gd name="connsiteX31" fmla="*/ 7893631 w 7992123"/>
              <a:gd name="connsiteY31" fmla="*/ 491394 h 1147600"/>
              <a:gd name="connsiteX32" fmla="*/ 7866597 w 7992123"/>
              <a:gd name="connsiteY32" fmla="*/ 408713 h 1147600"/>
              <a:gd name="connsiteX33" fmla="*/ 7981294 w 7992123"/>
              <a:gd name="connsiteY33" fmla="*/ 339922 h 1147600"/>
              <a:gd name="connsiteX34" fmla="*/ 7891997 w 7992123"/>
              <a:gd name="connsiteY34" fmla="*/ 269013 h 1147600"/>
              <a:gd name="connsiteX35" fmla="*/ 7904697 w 7992123"/>
              <a:gd name="connsiteY35" fmla="*/ 180113 h 1147600"/>
              <a:gd name="connsiteX36" fmla="*/ 7970165 w 7992123"/>
              <a:gd name="connsiteY36" fmla="*/ 143908 h 1147600"/>
              <a:gd name="connsiteX37" fmla="*/ 7889076 w 7992123"/>
              <a:gd name="connsiteY37" fmla="*/ 93627 h 1147600"/>
              <a:gd name="connsiteX38" fmla="*/ 7978010 w 7992123"/>
              <a:gd name="connsiteY38" fmla="*/ 0 h 1147600"/>
              <a:gd name="connsiteX39" fmla="*/ 7688404 w 7992123"/>
              <a:gd name="connsiteY39" fmla="*/ 2313 h 1147600"/>
              <a:gd name="connsiteX0" fmla="*/ 7688404 w 7992123"/>
              <a:gd name="connsiteY0" fmla="*/ 2313 h 1147600"/>
              <a:gd name="connsiteX1" fmla="*/ 278550 w 7992123"/>
              <a:gd name="connsiteY1" fmla="*/ 2313 h 1147600"/>
              <a:gd name="connsiteX2" fmla="*/ 94426 w 7992123"/>
              <a:gd name="connsiteY2" fmla="*/ 1606 h 1147600"/>
              <a:gd name="connsiteX3" fmla="*/ 71413 w 7992123"/>
              <a:gd name="connsiteY3" fmla="*/ 99292 h 1147600"/>
              <a:gd name="connsiteX4" fmla="*/ 125382 w 7992123"/>
              <a:gd name="connsiteY4" fmla="*/ 167586 h 1147600"/>
              <a:gd name="connsiteX5" fmla="*/ 53284 w 7992123"/>
              <a:gd name="connsiteY5" fmla="*/ 233176 h 1147600"/>
              <a:gd name="connsiteX6" fmla="*/ 39092 w 7992123"/>
              <a:gd name="connsiteY6" fmla="*/ 297059 h 1147600"/>
              <a:gd name="connsiteX7" fmla="*/ 106725 w 7992123"/>
              <a:gd name="connsiteY7" fmla="*/ 371569 h 1147600"/>
              <a:gd name="connsiteX8" fmla="*/ 99982 w 7992123"/>
              <a:gd name="connsiteY8" fmla="*/ 433481 h 1147600"/>
              <a:gd name="connsiteX9" fmla="*/ 119286 w 7992123"/>
              <a:gd name="connsiteY9" fmla="*/ 464166 h 1147600"/>
              <a:gd name="connsiteX10" fmla="*/ 0 w 7992123"/>
              <a:gd name="connsiteY10" fmla="*/ 532504 h 1147600"/>
              <a:gd name="connsiteX11" fmla="*/ 53284 w 7992123"/>
              <a:gd name="connsiteY11" fmla="*/ 622199 h 1147600"/>
              <a:gd name="connsiteX12" fmla="*/ 199054 w 7992123"/>
              <a:gd name="connsiteY12" fmla="*/ 675413 h 1147600"/>
              <a:gd name="connsiteX13" fmla="*/ 186354 w 7992123"/>
              <a:gd name="connsiteY13" fmla="*/ 738913 h 1147600"/>
              <a:gd name="connsiteX14" fmla="*/ 231598 w 7992123"/>
              <a:gd name="connsiteY14" fmla="*/ 769869 h 1147600"/>
              <a:gd name="connsiteX15" fmla="*/ 65340 w 7992123"/>
              <a:gd name="connsiteY15" fmla="*/ 800663 h 1147600"/>
              <a:gd name="connsiteX16" fmla="*/ 85421 w 7992123"/>
              <a:gd name="connsiteY16" fmla="*/ 917701 h 1147600"/>
              <a:gd name="connsiteX17" fmla="*/ 160488 w 7992123"/>
              <a:gd name="connsiteY17" fmla="*/ 998204 h 1147600"/>
              <a:gd name="connsiteX18" fmla="*/ 110154 w 7992123"/>
              <a:gd name="connsiteY18" fmla="*/ 1107213 h 1147600"/>
              <a:gd name="connsiteX19" fmla="*/ 143491 w 7992123"/>
              <a:gd name="connsiteY19" fmla="*/ 1122295 h 1147600"/>
              <a:gd name="connsiteX20" fmla="*/ 137258 w 7992123"/>
              <a:gd name="connsiteY20" fmla="*/ 1142773 h 1147600"/>
              <a:gd name="connsiteX21" fmla="*/ 7894304 w 7992123"/>
              <a:gd name="connsiteY21" fmla="*/ 1147600 h 1147600"/>
              <a:gd name="connsiteX22" fmla="*/ 7968197 w 7992123"/>
              <a:gd name="connsiteY22" fmla="*/ 1094513 h 1147600"/>
              <a:gd name="connsiteX23" fmla="*/ 7879297 w 7992123"/>
              <a:gd name="connsiteY23" fmla="*/ 1031013 h 1147600"/>
              <a:gd name="connsiteX24" fmla="*/ 7992123 w 7992123"/>
              <a:gd name="connsiteY24" fmla="*/ 954813 h 1147600"/>
              <a:gd name="connsiteX25" fmla="*/ 7891997 w 7992123"/>
              <a:gd name="connsiteY25" fmla="*/ 878613 h 1147600"/>
              <a:gd name="connsiteX26" fmla="*/ 7930097 w 7992123"/>
              <a:gd name="connsiteY26" fmla="*/ 802413 h 1147600"/>
              <a:gd name="connsiteX27" fmla="*/ 7891997 w 7992123"/>
              <a:gd name="connsiteY27" fmla="*/ 726213 h 1147600"/>
              <a:gd name="connsiteX28" fmla="*/ 7879297 w 7992123"/>
              <a:gd name="connsiteY28" fmla="*/ 662713 h 1147600"/>
              <a:gd name="connsiteX29" fmla="*/ 7904697 w 7992123"/>
              <a:gd name="connsiteY29" fmla="*/ 611913 h 1147600"/>
              <a:gd name="connsiteX30" fmla="*/ 7947560 w 7992123"/>
              <a:gd name="connsiteY30" fmla="*/ 536506 h 1147600"/>
              <a:gd name="connsiteX31" fmla="*/ 7893631 w 7992123"/>
              <a:gd name="connsiteY31" fmla="*/ 491394 h 1147600"/>
              <a:gd name="connsiteX32" fmla="*/ 7866597 w 7992123"/>
              <a:gd name="connsiteY32" fmla="*/ 408713 h 1147600"/>
              <a:gd name="connsiteX33" fmla="*/ 7981294 w 7992123"/>
              <a:gd name="connsiteY33" fmla="*/ 339922 h 1147600"/>
              <a:gd name="connsiteX34" fmla="*/ 7891997 w 7992123"/>
              <a:gd name="connsiteY34" fmla="*/ 269013 h 1147600"/>
              <a:gd name="connsiteX35" fmla="*/ 7904697 w 7992123"/>
              <a:gd name="connsiteY35" fmla="*/ 180113 h 1147600"/>
              <a:gd name="connsiteX36" fmla="*/ 7970165 w 7992123"/>
              <a:gd name="connsiteY36" fmla="*/ 143908 h 1147600"/>
              <a:gd name="connsiteX37" fmla="*/ 7889076 w 7992123"/>
              <a:gd name="connsiteY37" fmla="*/ 93627 h 1147600"/>
              <a:gd name="connsiteX38" fmla="*/ 7978010 w 7992123"/>
              <a:gd name="connsiteY38" fmla="*/ 0 h 1147600"/>
              <a:gd name="connsiteX39" fmla="*/ 7688404 w 7992123"/>
              <a:gd name="connsiteY39" fmla="*/ 2313 h 1147600"/>
              <a:gd name="connsiteX0" fmla="*/ 7688404 w 7992123"/>
              <a:gd name="connsiteY0" fmla="*/ 2313 h 1147600"/>
              <a:gd name="connsiteX1" fmla="*/ 278550 w 7992123"/>
              <a:gd name="connsiteY1" fmla="*/ 2313 h 1147600"/>
              <a:gd name="connsiteX2" fmla="*/ 94426 w 7992123"/>
              <a:gd name="connsiteY2" fmla="*/ 1606 h 1147600"/>
              <a:gd name="connsiteX3" fmla="*/ 71413 w 7992123"/>
              <a:gd name="connsiteY3" fmla="*/ 99292 h 1147600"/>
              <a:gd name="connsiteX4" fmla="*/ 125382 w 7992123"/>
              <a:gd name="connsiteY4" fmla="*/ 167586 h 1147600"/>
              <a:gd name="connsiteX5" fmla="*/ 53284 w 7992123"/>
              <a:gd name="connsiteY5" fmla="*/ 233176 h 1147600"/>
              <a:gd name="connsiteX6" fmla="*/ 39092 w 7992123"/>
              <a:gd name="connsiteY6" fmla="*/ 297059 h 1147600"/>
              <a:gd name="connsiteX7" fmla="*/ 106725 w 7992123"/>
              <a:gd name="connsiteY7" fmla="*/ 371569 h 1147600"/>
              <a:gd name="connsiteX8" fmla="*/ 99982 w 7992123"/>
              <a:gd name="connsiteY8" fmla="*/ 433481 h 1147600"/>
              <a:gd name="connsiteX9" fmla="*/ 119286 w 7992123"/>
              <a:gd name="connsiteY9" fmla="*/ 464166 h 1147600"/>
              <a:gd name="connsiteX10" fmla="*/ 0 w 7992123"/>
              <a:gd name="connsiteY10" fmla="*/ 532504 h 1147600"/>
              <a:gd name="connsiteX11" fmla="*/ 53284 w 7992123"/>
              <a:gd name="connsiteY11" fmla="*/ 622199 h 1147600"/>
              <a:gd name="connsiteX12" fmla="*/ 199054 w 7992123"/>
              <a:gd name="connsiteY12" fmla="*/ 675413 h 1147600"/>
              <a:gd name="connsiteX13" fmla="*/ 40190 w 7992123"/>
              <a:gd name="connsiteY13" fmla="*/ 721254 h 1147600"/>
              <a:gd name="connsiteX14" fmla="*/ 231598 w 7992123"/>
              <a:gd name="connsiteY14" fmla="*/ 769869 h 1147600"/>
              <a:gd name="connsiteX15" fmla="*/ 65340 w 7992123"/>
              <a:gd name="connsiteY15" fmla="*/ 800663 h 1147600"/>
              <a:gd name="connsiteX16" fmla="*/ 85421 w 7992123"/>
              <a:gd name="connsiteY16" fmla="*/ 917701 h 1147600"/>
              <a:gd name="connsiteX17" fmla="*/ 160488 w 7992123"/>
              <a:gd name="connsiteY17" fmla="*/ 998204 h 1147600"/>
              <a:gd name="connsiteX18" fmla="*/ 110154 w 7992123"/>
              <a:gd name="connsiteY18" fmla="*/ 1107213 h 1147600"/>
              <a:gd name="connsiteX19" fmla="*/ 143491 w 7992123"/>
              <a:gd name="connsiteY19" fmla="*/ 1122295 h 1147600"/>
              <a:gd name="connsiteX20" fmla="*/ 137258 w 7992123"/>
              <a:gd name="connsiteY20" fmla="*/ 1142773 h 1147600"/>
              <a:gd name="connsiteX21" fmla="*/ 7894304 w 7992123"/>
              <a:gd name="connsiteY21" fmla="*/ 1147600 h 1147600"/>
              <a:gd name="connsiteX22" fmla="*/ 7968197 w 7992123"/>
              <a:gd name="connsiteY22" fmla="*/ 1094513 h 1147600"/>
              <a:gd name="connsiteX23" fmla="*/ 7879297 w 7992123"/>
              <a:gd name="connsiteY23" fmla="*/ 1031013 h 1147600"/>
              <a:gd name="connsiteX24" fmla="*/ 7992123 w 7992123"/>
              <a:gd name="connsiteY24" fmla="*/ 954813 h 1147600"/>
              <a:gd name="connsiteX25" fmla="*/ 7891997 w 7992123"/>
              <a:gd name="connsiteY25" fmla="*/ 878613 h 1147600"/>
              <a:gd name="connsiteX26" fmla="*/ 7930097 w 7992123"/>
              <a:gd name="connsiteY26" fmla="*/ 802413 h 1147600"/>
              <a:gd name="connsiteX27" fmla="*/ 7891997 w 7992123"/>
              <a:gd name="connsiteY27" fmla="*/ 726213 h 1147600"/>
              <a:gd name="connsiteX28" fmla="*/ 7879297 w 7992123"/>
              <a:gd name="connsiteY28" fmla="*/ 662713 h 1147600"/>
              <a:gd name="connsiteX29" fmla="*/ 7904697 w 7992123"/>
              <a:gd name="connsiteY29" fmla="*/ 611913 h 1147600"/>
              <a:gd name="connsiteX30" fmla="*/ 7947560 w 7992123"/>
              <a:gd name="connsiteY30" fmla="*/ 536506 h 1147600"/>
              <a:gd name="connsiteX31" fmla="*/ 7893631 w 7992123"/>
              <a:gd name="connsiteY31" fmla="*/ 491394 h 1147600"/>
              <a:gd name="connsiteX32" fmla="*/ 7866597 w 7992123"/>
              <a:gd name="connsiteY32" fmla="*/ 408713 h 1147600"/>
              <a:gd name="connsiteX33" fmla="*/ 7981294 w 7992123"/>
              <a:gd name="connsiteY33" fmla="*/ 339922 h 1147600"/>
              <a:gd name="connsiteX34" fmla="*/ 7891997 w 7992123"/>
              <a:gd name="connsiteY34" fmla="*/ 269013 h 1147600"/>
              <a:gd name="connsiteX35" fmla="*/ 7904697 w 7992123"/>
              <a:gd name="connsiteY35" fmla="*/ 180113 h 1147600"/>
              <a:gd name="connsiteX36" fmla="*/ 7970165 w 7992123"/>
              <a:gd name="connsiteY36" fmla="*/ 143908 h 1147600"/>
              <a:gd name="connsiteX37" fmla="*/ 7889076 w 7992123"/>
              <a:gd name="connsiteY37" fmla="*/ 93627 h 1147600"/>
              <a:gd name="connsiteX38" fmla="*/ 7978010 w 7992123"/>
              <a:gd name="connsiteY38" fmla="*/ 0 h 1147600"/>
              <a:gd name="connsiteX39" fmla="*/ 7688404 w 7992123"/>
              <a:gd name="connsiteY39" fmla="*/ 2313 h 1147600"/>
              <a:gd name="connsiteX0" fmla="*/ 7688404 w 7992123"/>
              <a:gd name="connsiteY0" fmla="*/ 2313 h 1147600"/>
              <a:gd name="connsiteX1" fmla="*/ 278550 w 7992123"/>
              <a:gd name="connsiteY1" fmla="*/ 2313 h 1147600"/>
              <a:gd name="connsiteX2" fmla="*/ 94426 w 7992123"/>
              <a:gd name="connsiteY2" fmla="*/ 1606 h 1147600"/>
              <a:gd name="connsiteX3" fmla="*/ 71413 w 7992123"/>
              <a:gd name="connsiteY3" fmla="*/ 99292 h 1147600"/>
              <a:gd name="connsiteX4" fmla="*/ 125382 w 7992123"/>
              <a:gd name="connsiteY4" fmla="*/ 167586 h 1147600"/>
              <a:gd name="connsiteX5" fmla="*/ 53284 w 7992123"/>
              <a:gd name="connsiteY5" fmla="*/ 233176 h 1147600"/>
              <a:gd name="connsiteX6" fmla="*/ 39092 w 7992123"/>
              <a:gd name="connsiteY6" fmla="*/ 297059 h 1147600"/>
              <a:gd name="connsiteX7" fmla="*/ 106725 w 7992123"/>
              <a:gd name="connsiteY7" fmla="*/ 371569 h 1147600"/>
              <a:gd name="connsiteX8" fmla="*/ 99982 w 7992123"/>
              <a:gd name="connsiteY8" fmla="*/ 433481 h 1147600"/>
              <a:gd name="connsiteX9" fmla="*/ 119286 w 7992123"/>
              <a:gd name="connsiteY9" fmla="*/ 464166 h 1147600"/>
              <a:gd name="connsiteX10" fmla="*/ 0 w 7992123"/>
              <a:gd name="connsiteY10" fmla="*/ 532504 h 1147600"/>
              <a:gd name="connsiteX11" fmla="*/ 53284 w 7992123"/>
              <a:gd name="connsiteY11" fmla="*/ 622199 h 1147600"/>
              <a:gd name="connsiteX12" fmla="*/ 78684 w 7992123"/>
              <a:gd name="connsiteY12" fmla="*/ 665322 h 1147600"/>
              <a:gd name="connsiteX13" fmla="*/ 40190 w 7992123"/>
              <a:gd name="connsiteY13" fmla="*/ 721254 h 1147600"/>
              <a:gd name="connsiteX14" fmla="*/ 231598 w 7992123"/>
              <a:gd name="connsiteY14" fmla="*/ 769869 h 1147600"/>
              <a:gd name="connsiteX15" fmla="*/ 65340 w 7992123"/>
              <a:gd name="connsiteY15" fmla="*/ 800663 h 1147600"/>
              <a:gd name="connsiteX16" fmla="*/ 85421 w 7992123"/>
              <a:gd name="connsiteY16" fmla="*/ 917701 h 1147600"/>
              <a:gd name="connsiteX17" fmla="*/ 160488 w 7992123"/>
              <a:gd name="connsiteY17" fmla="*/ 998204 h 1147600"/>
              <a:gd name="connsiteX18" fmla="*/ 110154 w 7992123"/>
              <a:gd name="connsiteY18" fmla="*/ 1107213 h 1147600"/>
              <a:gd name="connsiteX19" fmla="*/ 143491 w 7992123"/>
              <a:gd name="connsiteY19" fmla="*/ 1122295 h 1147600"/>
              <a:gd name="connsiteX20" fmla="*/ 137258 w 7992123"/>
              <a:gd name="connsiteY20" fmla="*/ 1142773 h 1147600"/>
              <a:gd name="connsiteX21" fmla="*/ 7894304 w 7992123"/>
              <a:gd name="connsiteY21" fmla="*/ 1147600 h 1147600"/>
              <a:gd name="connsiteX22" fmla="*/ 7968197 w 7992123"/>
              <a:gd name="connsiteY22" fmla="*/ 1094513 h 1147600"/>
              <a:gd name="connsiteX23" fmla="*/ 7879297 w 7992123"/>
              <a:gd name="connsiteY23" fmla="*/ 1031013 h 1147600"/>
              <a:gd name="connsiteX24" fmla="*/ 7992123 w 7992123"/>
              <a:gd name="connsiteY24" fmla="*/ 954813 h 1147600"/>
              <a:gd name="connsiteX25" fmla="*/ 7891997 w 7992123"/>
              <a:gd name="connsiteY25" fmla="*/ 878613 h 1147600"/>
              <a:gd name="connsiteX26" fmla="*/ 7930097 w 7992123"/>
              <a:gd name="connsiteY26" fmla="*/ 802413 h 1147600"/>
              <a:gd name="connsiteX27" fmla="*/ 7891997 w 7992123"/>
              <a:gd name="connsiteY27" fmla="*/ 726213 h 1147600"/>
              <a:gd name="connsiteX28" fmla="*/ 7879297 w 7992123"/>
              <a:gd name="connsiteY28" fmla="*/ 662713 h 1147600"/>
              <a:gd name="connsiteX29" fmla="*/ 7904697 w 7992123"/>
              <a:gd name="connsiteY29" fmla="*/ 611913 h 1147600"/>
              <a:gd name="connsiteX30" fmla="*/ 7947560 w 7992123"/>
              <a:gd name="connsiteY30" fmla="*/ 536506 h 1147600"/>
              <a:gd name="connsiteX31" fmla="*/ 7893631 w 7992123"/>
              <a:gd name="connsiteY31" fmla="*/ 491394 h 1147600"/>
              <a:gd name="connsiteX32" fmla="*/ 7866597 w 7992123"/>
              <a:gd name="connsiteY32" fmla="*/ 408713 h 1147600"/>
              <a:gd name="connsiteX33" fmla="*/ 7981294 w 7992123"/>
              <a:gd name="connsiteY33" fmla="*/ 339922 h 1147600"/>
              <a:gd name="connsiteX34" fmla="*/ 7891997 w 7992123"/>
              <a:gd name="connsiteY34" fmla="*/ 269013 h 1147600"/>
              <a:gd name="connsiteX35" fmla="*/ 7904697 w 7992123"/>
              <a:gd name="connsiteY35" fmla="*/ 180113 h 1147600"/>
              <a:gd name="connsiteX36" fmla="*/ 7970165 w 7992123"/>
              <a:gd name="connsiteY36" fmla="*/ 143908 h 1147600"/>
              <a:gd name="connsiteX37" fmla="*/ 7889076 w 7992123"/>
              <a:gd name="connsiteY37" fmla="*/ 93627 h 1147600"/>
              <a:gd name="connsiteX38" fmla="*/ 7978010 w 7992123"/>
              <a:gd name="connsiteY38" fmla="*/ 0 h 1147600"/>
              <a:gd name="connsiteX39" fmla="*/ 7688404 w 7992123"/>
              <a:gd name="connsiteY39" fmla="*/ 2313 h 1147600"/>
              <a:gd name="connsiteX0" fmla="*/ 7688404 w 7992123"/>
              <a:gd name="connsiteY0" fmla="*/ 2313 h 1147600"/>
              <a:gd name="connsiteX1" fmla="*/ 278550 w 7992123"/>
              <a:gd name="connsiteY1" fmla="*/ 2313 h 1147600"/>
              <a:gd name="connsiteX2" fmla="*/ 94426 w 7992123"/>
              <a:gd name="connsiteY2" fmla="*/ 1606 h 1147600"/>
              <a:gd name="connsiteX3" fmla="*/ 71413 w 7992123"/>
              <a:gd name="connsiteY3" fmla="*/ 99292 h 1147600"/>
              <a:gd name="connsiteX4" fmla="*/ 125382 w 7992123"/>
              <a:gd name="connsiteY4" fmla="*/ 167586 h 1147600"/>
              <a:gd name="connsiteX5" fmla="*/ 53284 w 7992123"/>
              <a:gd name="connsiteY5" fmla="*/ 233176 h 1147600"/>
              <a:gd name="connsiteX6" fmla="*/ 39092 w 7992123"/>
              <a:gd name="connsiteY6" fmla="*/ 297059 h 1147600"/>
              <a:gd name="connsiteX7" fmla="*/ 106725 w 7992123"/>
              <a:gd name="connsiteY7" fmla="*/ 371569 h 1147600"/>
              <a:gd name="connsiteX8" fmla="*/ 99982 w 7992123"/>
              <a:gd name="connsiteY8" fmla="*/ 433481 h 1147600"/>
              <a:gd name="connsiteX9" fmla="*/ 119286 w 7992123"/>
              <a:gd name="connsiteY9" fmla="*/ 464166 h 1147600"/>
              <a:gd name="connsiteX10" fmla="*/ 0 w 7992123"/>
              <a:gd name="connsiteY10" fmla="*/ 532504 h 1147600"/>
              <a:gd name="connsiteX11" fmla="*/ 53284 w 7992123"/>
              <a:gd name="connsiteY11" fmla="*/ 622199 h 1147600"/>
              <a:gd name="connsiteX12" fmla="*/ 78684 w 7992123"/>
              <a:gd name="connsiteY12" fmla="*/ 665322 h 1147600"/>
              <a:gd name="connsiteX13" fmla="*/ 40190 w 7992123"/>
              <a:gd name="connsiteY13" fmla="*/ 721254 h 1147600"/>
              <a:gd name="connsiteX14" fmla="*/ 145620 w 7992123"/>
              <a:gd name="connsiteY14" fmla="*/ 767346 h 1147600"/>
              <a:gd name="connsiteX15" fmla="*/ 65340 w 7992123"/>
              <a:gd name="connsiteY15" fmla="*/ 800663 h 1147600"/>
              <a:gd name="connsiteX16" fmla="*/ 85421 w 7992123"/>
              <a:gd name="connsiteY16" fmla="*/ 917701 h 1147600"/>
              <a:gd name="connsiteX17" fmla="*/ 160488 w 7992123"/>
              <a:gd name="connsiteY17" fmla="*/ 998204 h 1147600"/>
              <a:gd name="connsiteX18" fmla="*/ 110154 w 7992123"/>
              <a:gd name="connsiteY18" fmla="*/ 1107213 h 1147600"/>
              <a:gd name="connsiteX19" fmla="*/ 143491 w 7992123"/>
              <a:gd name="connsiteY19" fmla="*/ 1122295 h 1147600"/>
              <a:gd name="connsiteX20" fmla="*/ 137258 w 7992123"/>
              <a:gd name="connsiteY20" fmla="*/ 1142773 h 1147600"/>
              <a:gd name="connsiteX21" fmla="*/ 7894304 w 7992123"/>
              <a:gd name="connsiteY21" fmla="*/ 1147600 h 1147600"/>
              <a:gd name="connsiteX22" fmla="*/ 7968197 w 7992123"/>
              <a:gd name="connsiteY22" fmla="*/ 1094513 h 1147600"/>
              <a:gd name="connsiteX23" fmla="*/ 7879297 w 7992123"/>
              <a:gd name="connsiteY23" fmla="*/ 1031013 h 1147600"/>
              <a:gd name="connsiteX24" fmla="*/ 7992123 w 7992123"/>
              <a:gd name="connsiteY24" fmla="*/ 954813 h 1147600"/>
              <a:gd name="connsiteX25" fmla="*/ 7891997 w 7992123"/>
              <a:gd name="connsiteY25" fmla="*/ 878613 h 1147600"/>
              <a:gd name="connsiteX26" fmla="*/ 7930097 w 7992123"/>
              <a:gd name="connsiteY26" fmla="*/ 802413 h 1147600"/>
              <a:gd name="connsiteX27" fmla="*/ 7891997 w 7992123"/>
              <a:gd name="connsiteY27" fmla="*/ 726213 h 1147600"/>
              <a:gd name="connsiteX28" fmla="*/ 7879297 w 7992123"/>
              <a:gd name="connsiteY28" fmla="*/ 662713 h 1147600"/>
              <a:gd name="connsiteX29" fmla="*/ 7904697 w 7992123"/>
              <a:gd name="connsiteY29" fmla="*/ 611913 h 1147600"/>
              <a:gd name="connsiteX30" fmla="*/ 7947560 w 7992123"/>
              <a:gd name="connsiteY30" fmla="*/ 536506 h 1147600"/>
              <a:gd name="connsiteX31" fmla="*/ 7893631 w 7992123"/>
              <a:gd name="connsiteY31" fmla="*/ 491394 h 1147600"/>
              <a:gd name="connsiteX32" fmla="*/ 7866597 w 7992123"/>
              <a:gd name="connsiteY32" fmla="*/ 408713 h 1147600"/>
              <a:gd name="connsiteX33" fmla="*/ 7981294 w 7992123"/>
              <a:gd name="connsiteY33" fmla="*/ 339922 h 1147600"/>
              <a:gd name="connsiteX34" fmla="*/ 7891997 w 7992123"/>
              <a:gd name="connsiteY34" fmla="*/ 269013 h 1147600"/>
              <a:gd name="connsiteX35" fmla="*/ 7904697 w 7992123"/>
              <a:gd name="connsiteY35" fmla="*/ 180113 h 1147600"/>
              <a:gd name="connsiteX36" fmla="*/ 7970165 w 7992123"/>
              <a:gd name="connsiteY36" fmla="*/ 143908 h 1147600"/>
              <a:gd name="connsiteX37" fmla="*/ 7889076 w 7992123"/>
              <a:gd name="connsiteY37" fmla="*/ 93627 h 1147600"/>
              <a:gd name="connsiteX38" fmla="*/ 7978010 w 7992123"/>
              <a:gd name="connsiteY38" fmla="*/ 0 h 1147600"/>
              <a:gd name="connsiteX39" fmla="*/ 7688404 w 7992123"/>
              <a:gd name="connsiteY39" fmla="*/ 2313 h 1147600"/>
              <a:gd name="connsiteX0" fmla="*/ 7688404 w 7992123"/>
              <a:gd name="connsiteY0" fmla="*/ 2313 h 1147600"/>
              <a:gd name="connsiteX1" fmla="*/ 278550 w 7992123"/>
              <a:gd name="connsiteY1" fmla="*/ 2313 h 1147600"/>
              <a:gd name="connsiteX2" fmla="*/ 94426 w 7992123"/>
              <a:gd name="connsiteY2" fmla="*/ 1606 h 1147600"/>
              <a:gd name="connsiteX3" fmla="*/ 71413 w 7992123"/>
              <a:gd name="connsiteY3" fmla="*/ 99292 h 1147600"/>
              <a:gd name="connsiteX4" fmla="*/ 125382 w 7992123"/>
              <a:gd name="connsiteY4" fmla="*/ 167586 h 1147600"/>
              <a:gd name="connsiteX5" fmla="*/ 53284 w 7992123"/>
              <a:gd name="connsiteY5" fmla="*/ 233176 h 1147600"/>
              <a:gd name="connsiteX6" fmla="*/ 39092 w 7992123"/>
              <a:gd name="connsiteY6" fmla="*/ 297059 h 1147600"/>
              <a:gd name="connsiteX7" fmla="*/ 106725 w 7992123"/>
              <a:gd name="connsiteY7" fmla="*/ 371569 h 1147600"/>
              <a:gd name="connsiteX8" fmla="*/ 99982 w 7992123"/>
              <a:gd name="connsiteY8" fmla="*/ 433481 h 1147600"/>
              <a:gd name="connsiteX9" fmla="*/ 119286 w 7992123"/>
              <a:gd name="connsiteY9" fmla="*/ 464166 h 1147600"/>
              <a:gd name="connsiteX10" fmla="*/ 0 w 7992123"/>
              <a:gd name="connsiteY10" fmla="*/ 532504 h 1147600"/>
              <a:gd name="connsiteX11" fmla="*/ 53284 w 7992123"/>
              <a:gd name="connsiteY11" fmla="*/ 622199 h 1147600"/>
              <a:gd name="connsiteX12" fmla="*/ 78684 w 7992123"/>
              <a:gd name="connsiteY12" fmla="*/ 665322 h 1147600"/>
              <a:gd name="connsiteX13" fmla="*/ 40190 w 7992123"/>
              <a:gd name="connsiteY13" fmla="*/ 721254 h 1147600"/>
              <a:gd name="connsiteX14" fmla="*/ 145620 w 7992123"/>
              <a:gd name="connsiteY14" fmla="*/ 767346 h 1147600"/>
              <a:gd name="connsiteX15" fmla="*/ 65340 w 7992123"/>
              <a:gd name="connsiteY15" fmla="*/ 800663 h 1147600"/>
              <a:gd name="connsiteX16" fmla="*/ 85421 w 7992123"/>
              <a:gd name="connsiteY16" fmla="*/ 917701 h 1147600"/>
              <a:gd name="connsiteX17" fmla="*/ 160488 w 7992123"/>
              <a:gd name="connsiteY17" fmla="*/ 998204 h 1147600"/>
              <a:gd name="connsiteX18" fmla="*/ 110154 w 7992123"/>
              <a:gd name="connsiteY18" fmla="*/ 1107213 h 1147600"/>
              <a:gd name="connsiteX19" fmla="*/ 66110 w 7992123"/>
              <a:gd name="connsiteY19" fmla="*/ 1132386 h 1147600"/>
              <a:gd name="connsiteX20" fmla="*/ 137258 w 7992123"/>
              <a:gd name="connsiteY20" fmla="*/ 1142773 h 1147600"/>
              <a:gd name="connsiteX21" fmla="*/ 7894304 w 7992123"/>
              <a:gd name="connsiteY21" fmla="*/ 1147600 h 1147600"/>
              <a:gd name="connsiteX22" fmla="*/ 7968197 w 7992123"/>
              <a:gd name="connsiteY22" fmla="*/ 1094513 h 1147600"/>
              <a:gd name="connsiteX23" fmla="*/ 7879297 w 7992123"/>
              <a:gd name="connsiteY23" fmla="*/ 1031013 h 1147600"/>
              <a:gd name="connsiteX24" fmla="*/ 7992123 w 7992123"/>
              <a:gd name="connsiteY24" fmla="*/ 954813 h 1147600"/>
              <a:gd name="connsiteX25" fmla="*/ 7891997 w 7992123"/>
              <a:gd name="connsiteY25" fmla="*/ 878613 h 1147600"/>
              <a:gd name="connsiteX26" fmla="*/ 7930097 w 7992123"/>
              <a:gd name="connsiteY26" fmla="*/ 802413 h 1147600"/>
              <a:gd name="connsiteX27" fmla="*/ 7891997 w 7992123"/>
              <a:gd name="connsiteY27" fmla="*/ 726213 h 1147600"/>
              <a:gd name="connsiteX28" fmla="*/ 7879297 w 7992123"/>
              <a:gd name="connsiteY28" fmla="*/ 662713 h 1147600"/>
              <a:gd name="connsiteX29" fmla="*/ 7904697 w 7992123"/>
              <a:gd name="connsiteY29" fmla="*/ 611913 h 1147600"/>
              <a:gd name="connsiteX30" fmla="*/ 7947560 w 7992123"/>
              <a:gd name="connsiteY30" fmla="*/ 536506 h 1147600"/>
              <a:gd name="connsiteX31" fmla="*/ 7893631 w 7992123"/>
              <a:gd name="connsiteY31" fmla="*/ 491394 h 1147600"/>
              <a:gd name="connsiteX32" fmla="*/ 7866597 w 7992123"/>
              <a:gd name="connsiteY32" fmla="*/ 408713 h 1147600"/>
              <a:gd name="connsiteX33" fmla="*/ 7981294 w 7992123"/>
              <a:gd name="connsiteY33" fmla="*/ 339922 h 1147600"/>
              <a:gd name="connsiteX34" fmla="*/ 7891997 w 7992123"/>
              <a:gd name="connsiteY34" fmla="*/ 269013 h 1147600"/>
              <a:gd name="connsiteX35" fmla="*/ 7904697 w 7992123"/>
              <a:gd name="connsiteY35" fmla="*/ 180113 h 1147600"/>
              <a:gd name="connsiteX36" fmla="*/ 7970165 w 7992123"/>
              <a:gd name="connsiteY36" fmla="*/ 143908 h 1147600"/>
              <a:gd name="connsiteX37" fmla="*/ 7889076 w 7992123"/>
              <a:gd name="connsiteY37" fmla="*/ 93627 h 1147600"/>
              <a:gd name="connsiteX38" fmla="*/ 7978010 w 7992123"/>
              <a:gd name="connsiteY38" fmla="*/ 0 h 1147600"/>
              <a:gd name="connsiteX39" fmla="*/ 7688404 w 7992123"/>
              <a:gd name="connsiteY39" fmla="*/ 2313 h 1147600"/>
              <a:gd name="connsiteX0" fmla="*/ 7688404 w 7992123"/>
              <a:gd name="connsiteY0" fmla="*/ 2313 h 1147600"/>
              <a:gd name="connsiteX1" fmla="*/ 278550 w 7992123"/>
              <a:gd name="connsiteY1" fmla="*/ 2313 h 1147600"/>
              <a:gd name="connsiteX2" fmla="*/ 94426 w 7992123"/>
              <a:gd name="connsiteY2" fmla="*/ 1606 h 1147600"/>
              <a:gd name="connsiteX3" fmla="*/ 71413 w 7992123"/>
              <a:gd name="connsiteY3" fmla="*/ 99292 h 1147600"/>
              <a:gd name="connsiteX4" fmla="*/ 125382 w 7992123"/>
              <a:gd name="connsiteY4" fmla="*/ 167586 h 1147600"/>
              <a:gd name="connsiteX5" fmla="*/ 53284 w 7992123"/>
              <a:gd name="connsiteY5" fmla="*/ 233176 h 1147600"/>
              <a:gd name="connsiteX6" fmla="*/ 39092 w 7992123"/>
              <a:gd name="connsiteY6" fmla="*/ 297059 h 1147600"/>
              <a:gd name="connsiteX7" fmla="*/ 106725 w 7992123"/>
              <a:gd name="connsiteY7" fmla="*/ 371569 h 1147600"/>
              <a:gd name="connsiteX8" fmla="*/ 99982 w 7992123"/>
              <a:gd name="connsiteY8" fmla="*/ 433481 h 1147600"/>
              <a:gd name="connsiteX9" fmla="*/ 119286 w 7992123"/>
              <a:gd name="connsiteY9" fmla="*/ 464166 h 1147600"/>
              <a:gd name="connsiteX10" fmla="*/ 0 w 7992123"/>
              <a:gd name="connsiteY10" fmla="*/ 532504 h 1147600"/>
              <a:gd name="connsiteX11" fmla="*/ 53284 w 7992123"/>
              <a:gd name="connsiteY11" fmla="*/ 622199 h 1147600"/>
              <a:gd name="connsiteX12" fmla="*/ 78684 w 7992123"/>
              <a:gd name="connsiteY12" fmla="*/ 665322 h 1147600"/>
              <a:gd name="connsiteX13" fmla="*/ 40190 w 7992123"/>
              <a:gd name="connsiteY13" fmla="*/ 721254 h 1147600"/>
              <a:gd name="connsiteX14" fmla="*/ 145620 w 7992123"/>
              <a:gd name="connsiteY14" fmla="*/ 767346 h 1147600"/>
              <a:gd name="connsiteX15" fmla="*/ 65340 w 7992123"/>
              <a:gd name="connsiteY15" fmla="*/ 800663 h 1147600"/>
              <a:gd name="connsiteX16" fmla="*/ 85421 w 7992123"/>
              <a:gd name="connsiteY16" fmla="*/ 917701 h 1147600"/>
              <a:gd name="connsiteX17" fmla="*/ 160488 w 7992123"/>
              <a:gd name="connsiteY17" fmla="*/ 998204 h 1147600"/>
              <a:gd name="connsiteX18" fmla="*/ 67165 w 7992123"/>
              <a:gd name="connsiteY18" fmla="*/ 1071896 h 1147600"/>
              <a:gd name="connsiteX19" fmla="*/ 66110 w 7992123"/>
              <a:gd name="connsiteY19" fmla="*/ 1132386 h 1147600"/>
              <a:gd name="connsiteX20" fmla="*/ 137258 w 7992123"/>
              <a:gd name="connsiteY20" fmla="*/ 1142773 h 1147600"/>
              <a:gd name="connsiteX21" fmla="*/ 7894304 w 7992123"/>
              <a:gd name="connsiteY21" fmla="*/ 1147600 h 1147600"/>
              <a:gd name="connsiteX22" fmla="*/ 7968197 w 7992123"/>
              <a:gd name="connsiteY22" fmla="*/ 1094513 h 1147600"/>
              <a:gd name="connsiteX23" fmla="*/ 7879297 w 7992123"/>
              <a:gd name="connsiteY23" fmla="*/ 1031013 h 1147600"/>
              <a:gd name="connsiteX24" fmla="*/ 7992123 w 7992123"/>
              <a:gd name="connsiteY24" fmla="*/ 954813 h 1147600"/>
              <a:gd name="connsiteX25" fmla="*/ 7891997 w 7992123"/>
              <a:gd name="connsiteY25" fmla="*/ 878613 h 1147600"/>
              <a:gd name="connsiteX26" fmla="*/ 7930097 w 7992123"/>
              <a:gd name="connsiteY26" fmla="*/ 802413 h 1147600"/>
              <a:gd name="connsiteX27" fmla="*/ 7891997 w 7992123"/>
              <a:gd name="connsiteY27" fmla="*/ 726213 h 1147600"/>
              <a:gd name="connsiteX28" fmla="*/ 7879297 w 7992123"/>
              <a:gd name="connsiteY28" fmla="*/ 662713 h 1147600"/>
              <a:gd name="connsiteX29" fmla="*/ 7904697 w 7992123"/>
              <a:gd name="connsiteY29" fmla="*/ 611913 h 1147600"/>
              <a:gd name="connsiteX30" fmla="*/ 7947560 w 7992123"/>
              <a:gd name="connsiteY30" fmla="*/ 536506 h 1147600"/>
              <a:gd name="connsiteX31" fmla="*/ 7893631 w 7992123"/>
              <a:gd name="connsiteY31" fmla="*/ 491394 h 1147600"/>
              <a:gd name="connsiteX32" fmla="*/ 7866597 w 7992123"/>
              <a:gd name="connsiteY32" fmla="*/ 408713 h 1147600"/>
              <a:gd name="connsiteX33" fmla="*/ 7981294 w 7992123"/>
              <a:gd name="connsiteY33" fmla="*/ 339922 h 1147600"/>
              <a:gd name="connsiteX34" fmla="*/ 7891997 w 7992123"/>
              <a:gd name="connsiteY34" fmla="*/ 269013 h 1147600"/>
              <a:gd name="connsiteX35" fmla="*/ 7904697 w 7992123"/>
              <a:gd name="connsiteY35" fmla="*/ 180113 h 1147600"/>
              <a:gd name="connsiteX36" fmla="*/ 7970165 w 7992123"/>
              <a:gd name="connsiteY36" fmla="*/ 143908 h 1147600"/>
              <a:gd name="connsiteX37" fmla="*/ 7889076 w 7992123"/>
              <a:gd name="connsiteY37" fmla="*/ 93627 h 1147600"/>
              <a:gd name="connsiteX38" fmla="*/ 7978010 w 7992123"/>
              <a:gd name="connsiteY38" fmla="*/ 0 h 1147600"/>
              <a:gd name="connsiteX39" fmla="*/ 7688404 w 7992123"/>
              <a:gd name="connsiteY39" fmla="*/ 2313 h 114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7992123" h="1147600">
                <a:moveTo>
                  <a:pt x="7688404" y="2313"/>
                </a:moveTo>
                <a:lnTo>
                  <a:pt x="278550" y="2313"/>
                </a:lnTo>
                <a:lnTo>
                  <a:pt x="94426" y="1606"/>
                </a:lnTo>
                <a:lnTo>
                  <a:pt x="71413" y="99292"/>
                </a:lnTo>
                <a:cubicBezTo>
                  <a:pt x="72207" y="131307"/>
                  <a:pt x="124588" y="135571"/>
                  <a:pt x="125382" y="167586"/>
                </a:cubicBezTo>
                <a:lnTo>
                  <a:pt x="53284" y="233176"/>
                </a:lnTo>
                <a:lnTo>
                  <a:pt x="39092" y="297059"/>
                </a:lnTo>
                <a:lnTo>
                  <a:pt x="106725" y="371569"/>
                </a:lnTo>
                <a:lnTo>
                  <a:pt x="99982" y="433481"/>
                </a:lnTo>
                <a:lnTo>
                  <a:pt x="119286" y="464166"/>
                </a:lnTo>
                <a:lnTo>
                  <a:pt x="0" y="532504"/>
                </a:lnTo>
                <a:lnTo>
                  <a:pt x="53284" y="622199"/>
                </a:lnTo>
                <a:lnTo>
                  <a:pt x="78684" y="665322"/>
                </a:lnTo>
                <a:lnTo>
                  <a:pt x="40190" y="721254"/>
                </a:lnTo>
                <a:lnTo>
                  <a:pt x="145620" y="767346"/>
                </a:lnTo>
                <a:lnTo>
                  <a:pt x="65340" y="800663"/>
                </a:lnTo>
                <a:lnTo>
                  <a:pt x="85421" y="917701"/>
                </a:lnTo>
                <a:cubicBezTo>
                  <a:pt x="85156" y="951832"/>
                  <a:pt x="160753" y="964073"/>
                  <a:pt x="160488" y="998204"/>
                </a:cubicBezTo>
                <a:lnTo>
                  <a:pt x="67165" y="1071896"/>
                </a:lnTo>
                <a:cubicBezTo>
                  <a:pt x="66813" y="1092059"/>
                  <a:pt x="66462" y="1112223"/>
                  <a:pt x="66110" y="1132386"/>
                </a:cubicBezTo>
                <a:lnTo>
                  <a:pt x="137258" y="1142773"/>
                </a:lnTo>
                <a:lnTo>
                  <a:pt x="7894304" y="1147600"/>
                </a:lnTo>
                <a:lnTo>
                  <a:pt x="7968197" y="1094513"/>
                </a:lnTo>
                <a:lnTo>
                  <a:pt x="7879297" y="1031013"/>
                </a:lnTo>
                <a:lnTo>
                  <a:pt x="7992123" y="954813"/>
                </a:lnTo>
                <a:lnTo>
                  <a:pt x="7891997" y="878613"/>
                </a:lnTo>
                <a:lnTo>
                  <a:pt x="7930097" y="802413"/>
                </a:lnTo>
                <a:lnTo>
                  <a:pt x="7891997" y="726213"/>
                </a:lnTo>
                <a:lnTo>
                  <a:pt x="7879297" y="662713"/>
                </a:lnTo>
                <a:lnTo>
                  <a:pt x="7904697" y="611913"/>
                </a:lnTo>
                <a:lnTo>
                  <a:pt x="7947560" y="536506"/>
                </a:lnTo>
                <a:lnTo>
                  <a:pt x="7893631" y="491394"/>
                </a:lnTo>
                <a:lnTo>
                  <a:pt x="7866597" y="408713"/>
                </a:lnTo>
                <a:lnTo>
                  <a:pt x="7981294" y="339922"/>
                </a:lnTo>
                <a:lnTo>
                  <a:pt x="7891997" y="269013"/>
                </a:lnTo>
                <a:lnTo>
                  <a:pt x="7904697" y="180113"/>
                </a:lnTo>
                <a:lnTo>
                  <a:pt x="7970165" y="143908"/>
                </a:lnTo>
                <a:lnTo>
                  <a:pt x="7889076" y="93627"/>
                </a:lnTo>
                <a:lnTo>
                  <a:pt x="7978010" y="0"/>
                </a:lnTo>
                <a:lnTo>
                  <a:pt x="7688404" y="231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5" name="자유형: 도형 24">
            <a:extLst>
              <a:ext uri="{FF2B5EF4-FFF2-40B4-BE49-F238E27FC236}">
                <a16:creationId xmlns:a16="http://schemas.microsoft.com/office/drawing/2014/main" id="{E17C29F7-26FB-4B7C-8DA4-7CC60E19EBF2}"/>
              </a:ext>
            </a:extLst>
          </p:cNvPr>
          <p:cNvSpPr/>
          <p:nvPr/>
        </p:nvSpPr>
        <p:spPr>
          <a:xfrm flipH="1">
            <a:off x="241300" y="233069"/>
            <a:ext cx="7810500" cy="627482"/>
          </a:xfrm>
          <a:custGeom>
            <a:avLst/>
            <a:gdLst>
              <a:gd name="connsiteX0" fmla="*/ 7616743 w 7891426"/>
              <a:gd name="connsiteY0" fmla="*/ 0 h 1140460"/>
              <a:gd name="connsiteX1" fmla="*/ 181096 w 7891426"/>
              <a:gd name="connsiteY1" fmla="*/ 0 h 1140460"/>
              <a:gd name="connsiteX2" fmla="*/ 108744 w 7891426"/>
              <a:gd name="connsiteY2" fmla="*/ 11906 h 1140460"/>
              <a:gd name="connsiteX3" fmla="*/ 137319 w 7891426"/>
              <a:gd name="connsiteY3" fmla="*/ 94456 h 1140460"/>
              <a:gd name="connsiteX4" fmla="*/ 139700 w 7891426"/>
              <a:gd name="connsiteY4" fmla="*/ 190500 h 1140460"/>
              <a:gd name="connsiteX5" fmla="*/ 76200 w 7891426"/>
              <a:gd name="connsiteY5" fmla="*/ 190500 h 1140460"/>
              <a:gd name="connsiteX6" fmla="*/ 88900 w 7891426"/>
              <a:gd name="connsiteY6" fmla="*/ 279400 h 1140460"/>
              <a:gd name="connsiteX7" fmla="*/ 95250 w 7891426"/>
              <a:gd name="connsiteY7" fmla="*/ 357188 h 1140460"/>
              <a:gd name="connsiteX8" fmla="*/ 114300 w 7891426"/>
              <a:gd name="connsiteY8" fmla="*/ 419100 h 1140460"/>
              <a:gd name="connsiteX9" fmla="*/ 47625 w 7891426"/>
              <a:gd name="connsiteY9" fmla="*/ 492125 h 1140460"/>
              <a:gd name="connsiteX10" fmla="*/ 0 w 7891426"/>
              <a:gd name="connsiteY10" fmla="*/ 558800 h 1140460"/>
              <a:gd name="connsiteX11" fmla="*/ 76200 w 7891426"/>
              <a:gd name="connsiteY11" fmla="*/ 622300 h 1140460"/>
              <a:gd name="connsiteX12" fmla="*/ 101600 w 7891426"/>
              <a:gd name="connsiteY12" fmla="*/ 673100 h 1140460"/>
              <a:gd name="connsiteX13" fmla="*/ 88900 w 7891426"/>
              <a:gd name="connsiteY13" fmla="*/ 736600 h 1140460"/>
              <a:gd name="connsiteX14" fmla="*/ 134144 w 7891426"/>
              <a:gd name="connsiteY14" fmla="*/ 767556 h 1140460"/>
              <a:gd name="connsiteX15" fmla="*/ 88900 w 7891426"/>
              <a:gd name="connsiteY15" fmla="*/ 889000 h 1140460"/>
              <a:gd name="connsiteX16" fmla="*/ 30956 w 7891426"/>
              <a:gd name="connsiteY16" fmla="*/ 900906 h 1140460"/>
              <a:gd name="connsiteX17" fmla="*/ 123031 w 7891426"/>
              <a:gd name="connsiteY17" fmla="*/ 965200 h 1140460"/>
              <a:gd name="connsiteX18" fmla="*/ 12700 w 7891426"/>
              <a:gd name="connsiteY18" fmla="*/ 1104900 h 1140460"/>
              <a:gd name="connsiteX19" fmla="*/ 46037 w 7891426"/>
              <a:gd name="connsiteY19" fmla="*/ 1119982 h 1140460"/>
              <a:gd name="connsiteX20" fmla="*/ 39804 w 7891426"/>
              <a:gd name="connsiteY20" fmla="*/ 1140460 h 1140460"/>
              <a:gd name="connsiteX21" fmla="*/ 7891426 w 7891426"/>
              <a:gd name="connsiteY21" fmla="*/ 1140460 h 1140460"/>
              <a:gd name="connsiteX22" fmla="*/ 7870743 w 7891426"/>
              <a:gd name="connsiteY22" fmla="*/ 1092200 h 1140460"/>
              <a:gd name="connsiteX23" fmla="*/ 7781843 w 7891426"/>
              <a:gd name="connsiteY23" fmla="*/ 1028700 h 1140460"/>
              <a:gd name="connsiteX24" fmla="*/ 7731043 w 7891426"/>
              <a:gd name="connsiteY24" fmla="*/ 952500 h 1140460"/>
              <a:gd name="connsiteX25" fmla="*/ 7794543 w 7891426"/>
              <a:gd name="connsiteY25" fmla="*/ 876300 h 1140460"/>
              <a:gd name="connsiteX26" fmla="*/ 7832643 w 7891426"/>
              <a:gd name="connsiteY26" fmla="*/ 800100 h 1140460"/>
              <a:gd name="connsiteX27" fmla="*/ 7794543 w 7891426"/>
              <a:gd name="connsiteY27" fmla="*/ 723900 h 1140460"/>
              <a:gd name="connsiteX28" fmla="*/ 7781843 w 7891426"/>
              <a:gd name="connsiteY28" fmla="*/ 660400 h 1140460"/>
              <a:gd name="connsiteX29" fmla="*/ 7807243 w 7891426"/>
              <a:gd name="connsiteY29" fmla="*/ 609600 h 1140460"/>
              <a:gd name="connsiteX30" fmla="*/ 7883443 w 7891426"/>
              <a:gd name="connsiteY30" fmla="*/ 546100 h 1140460"/>
              <a:gd name="connsiteX31" fmla="*/ 7883443 w 7891426"/>
              <a:gd name="connsiteY31" fmla="*/ 469900 h 1140460"/>
              <a:gd name="connsiteX32" fmla="*/ 7769143 w 7891426"/>
              <a:gd name="connsiteY32" fmla="*/ 406400 h 1140460"/>
              <a:gd name="connsiteX33" fmla="*/ 7692943 w 7891426"/>
              <a:gd name="connsiteY33" fmla="*/ 368300 h 1140460"/>
              <a:gd name="connsiteX34" fmla="*/ 7794543 w 7891426"/>
              <a:gd name="connsiteY34" fmla="*/ 266700 h 1140460"/>
              <a:gd name="connsiteX35" fmla="*/ 7807243 w 7891426"/>
              <a:gd name="connsiteY35" fmla="*/ 177800 h 1140460"/>
              <a:gd name="connsiteX36" fmla="*/ 7743743 w 7891426"/>
              <a:gd name="connsiteY36" fmla="*/ 177800 h 1140460"/>
              <a:gd name="connsiteX37" fmla="*/ 7705643 w 7891426"/>
              <a:gd name="connsiteY37" fmla="*/ 88900 h 1140460"/>
              <a:gd name="connsiteX38" fmla="*/ 7819943 w 7891426"/>
              <a:gd name="connsiteY38" fmla="*/ 101600 h 1140460"/>
              <a:gd name="connsiteX0" fmla="*/ 7616743 w 7891426"/>
              <a:gd name="connsiteY0" fmla="*/ 0 h 1140460"/>
              <a:gd name="connsiteX1" fmla="*/ 181096 w 7891426"/>
              <a:gd name="connsiteY1" fmla="*/ 0 h 1140460"/>
              <a:gd name="connsiteX2" fmla="*/ 108744 w 7891426"/>
              <a:gd name="connsiteY2" fmla="*/ 11906 h 1140460"/>
              <a:gd name="connsiteX3" fmla="*/ 137319 w 7891426"/>
              <a:gd name="connsiteY3" fmla="*/ 94456 h 1140460"/>
              <a:gd name="connsiteX4" fmla="*/ 139700 w 7891426"/>
              <a:gd name="connsiteY4" fmla="*/ 190500 h 1140460"/>
              <a:gd name="connsiteX5" fmla="*/ 76200 w 7891426"/>
              <a:gd name="connsiteY5" fmla="*/ 190500 h 1140460"/>
              <a:gd name="connsiteX6" fmla="*/ 88900 w 7891426"/>
              <a:gd name="connsiteY6" fmla="*/ 279400 h 1140460"/>
              <a:gd name="connsiteX7" fmla="*/ 95250 w 7891426"/>
              <a:gd name="connsiteY7" fmla="*/ 357188 h 1140460"/>
              <a:gd name="connsiteX8" fmla="*/ 114300 w 7891426"/>
              <a:gd name="connsiteY8" fmla="*/ 419100 h 1140460"/>
              <a:gd name="connsiteX9" fmla="*/ 47625 w 7891426"/>
              <a:gd name="connsiteY9" fmla="*/ 492125 h 1140460"/>
              <a:gd name="connsiteX10" fmla="*/ 0 w 7891426"/>
              <a:gd name="connsiteY10" fmla="*/ 558800 h 1140460"/>
              <a:gd name="connsiteX11" fmla="*/ 76200 w 7891426"/>
              <a:gd name="connsiteY11" fmla="*/ 622300 h 1140460"/>
              <a:gd name="connsiteX12" fmla="*/ 101600 w 7891426"/>
              <a:gd name="connsiteY12" fmla="*/ 673100 h 1140460"/>
              <a:gd name="connsiteX13" fmla="*/ 88900 w 7891426"/>
              <a:gd name="connsiteY13" fmla="*/ 736600 h 1140460"/>
              <a:gd name="connsiteX14" fmla="*/ 134144 w 7891426"/>
              <a:gd name="connsiteY14" fmla="*/ 767556 h 1140460"/>
              <a:gd name="connsiteX15" fmla="*/ 88900 w 7891426"/>
              <a:gd name="connsiteY15" fmla="*/ 889000 h 1140460"/>
              <a:gd name="connsiteX16" fmla="*/ 30956 w 7891426"/>
              <a:gd name="connsiteY16" fmla="*/ 900906 h 1140460"/>
              <a:gd name="connsiteX17" fmla="*/ 123031 w 7891426"/>
              <a:gd name="connsiteY17" fmla="*/ 965200 h 1140460"/>
              <a:gd name="connsiteX18" fmla="*/ 12700 w 7891426"/>
              <a:gd name="connsiteY18" fmla="*/ 1104900 h 1140460"/>
              <a:gd name="connsiteX19" fmla="*/ 46037 w 7891426"/>
              <a:gd name="connsiteY19" fmla="*/ 1119982 h 1140460"/>
              <a:gd name="connsiteX20" fmla="*/ 39804 w 7891426"/>
              <a:gd name="connsiteY20" fmla="*/ 1140460 h 1140460"/>
              <a:gd name="connsiteX21" fmla="*/ 7891426 w 7891426"/>
              <a:gd name="connsiteY21" fmla="*/ 1140460 h 1140460"/>
              <a:gd name="connsiteX22" fmla="*/ 7870743 w 7891426"/>
              <a:gd name="connsiteY22" fmla="*/ 1092200 h 1140460"/>
              <a:gd name="connsiteX23" fmla="*/ 7781843 w 7891426"/>
              <a:gd name="connsiteY23" fmla="*/ 1028700 h 1140460"/>
              <a:gd name="connsiteX24" fmla="*/ 7731043 w 7891426"/>
              <a:gd name="connsiteY24" fmla="*/ 952500 h 1140460"/>
              <a:gd name="connsiteX25" fmla="*/ 7794543 w 7891426"/>
              <a:gd name="connsiteY25" fmla="*/ 876300 h 1140460"/>
              <a:gd name="connsiteX26" fmla="*/ 7832643 w 7891426"/>
              <a:gd name="connsiteY26" fmla="*/ 800100 h 1140460"/>
              <a:gd name="connsiteX27" fmla="*/ 7794543 w 7891426"/>
              <a:gd name="connsiteY27" fmla="*/ 723900 h 1140460"/>
              <a:gd name="connsiteX28" fmla="*/ 7781843 w 7891426"/>
              <a:gd name="connsiteY28" fmla="*/ 660400 h 1140460"/>
              <a:gd name="connsiteX29" fmla="*/ 7807243 w 7891426"/>
              <a:gd name="connsiteY29" fmla="*/ 609600 h 1140460"/>
              <a:gd name="connsiteX30" fmla="*/ 7883443 w 7891426"/>
              <a:gd name="connsiteY30" fmla="*/ 546100 h 1140460"/>
              <a:gd name="connsiteX31" fmla="*/ 7883443 w 7891426"/>
              <a:gd name="connsiteY31" fmla="*/ 469900 h 1140460"/>
              <a:gd name="connsiteX32" fmla="*/ 7769143 w 7891426"/>
              <a:gd name="connsiteY32" fmla="*/ 406400 h 1140460"/>
              <a:gd name="connsiteX33" fmla="*/ 7692943 w 7891426"/>
              <a:gd name="connsiteY33" fmla="*/ 368300 h 1140460"/>
              <a:gd name="connsiteX34" fmla="*/ 7794543 w 7891426"/>
              <a:gd name="connsiteY34" fmla="*/ 266700 h 1140460"/>
              <a:gd name="connsiteX35" fmla="*/ 7807243 w 7891426"/>
              <a:gd name="connsiteY35" fmla="*/ 177800 h 1140460"/>
              <a:gd name="connsiteX36" fmla="*/ 7743743 w 7891426"/>
              <a:gd name="connsiteY36" fmla="*/ 177800 h 1140460"/>
              <a:gd name="connsiteX37" fmla="*/ 7705643 w 7891426"/>
              <a:gd name="connsiteY37" fmla="*/ 88900 h 1140460"/>
              <a:gd name="connsiteX38" fmla="*/ 7846136 w 7891426"/>
              <a:gd name="connsiteY38" fmla="*/ 34925 h 1140460"/>
              <a:gd name="connsiteX39" fmla="*/ 7616743 w 7891426"/>
              <a:gd name="connsiteY39" fmla="*/ 0 h 1140460"/>
              <a:gd name="connsiteX0" fmla="*/ 7616743 w 7891426"/>
              <a:gd name="connsiteY0" fmla="*/ 0 h 1140460"/>
              <a:gd name="connsiteX1" fmla="*/ 181096 w 7891426"/>
              <a:gd name="connsiteY1" fmla="*/ 0 h 1140460"/>
              <a:gd name="connsiteX2" fmla="*/ 108744 w 7891426"/>
              <a:gd name="connsiteY2" fmla="*/ 11906 h 1140460"/>
              <a:gd name="connsiteX3" fmla="*/ 137319 w 7891426"/>
              <a:gd name="connsiteY3" fmla="*/ 94456 h 1140460"/>
              <a:gd name="connsiteX4" fmla="*/ 139700 w 7891426"/>
              <a:gd name="connsiteY4" fmla="*/ 190500 h 1140460"/>
              <a:gd name="connsiteX5" fmla="*/ 76200 w 7891426"/>
              <a:gd name="connsiteY5" fmla="*/ 190500 h 1140460"/>
              <a:gd name="connsiteX6" fmla="*/ 88900 w 7891426"/>
              <a:gd name="connsiteY6" fmla="*/ 279400 h 1140460"/>
              <a:gd name="connsiteX7" fmla="*/ 95250 w 7891426"/>
              <a:gd name="connsiteY7" fmla="*/ 357188 h 1140460"/>
              <a:gd name="connsiteX8" fmla="*/ 114300 w 7891426"/>
              <a:gd name="connsiteY8" fmla="*/ 419100 h 1140460"/>
              <a:gd name="connsiteX9" fmla="*/ 47625 w 7891426"/>
              <a:gd name="connsiteY9" fmla="*/ 492125 h 1140460"/>
              <a:gd name="connsiteX10" fmla="*/ 0 w 7891426"/>
              <a:gd name="connsiteY10" fmla="*/ 558800 h 1140460"/>
              <a:gd name="connsiteX11" fmla="*/ 76200 w 7891426"/>
              <a:gd name="connsiteY11" fmla="*/ 622300 h 1140460"/>
              <a:gd name="connsiteX12" fmla="*/ 101600 w 7891426"/>
              <a:gd name="connsiteY12" fmla="*/ 673100 h 1140460"/>
              <a:gd name="connsiteX13" fmla="*/ 88900 w 7891426"/>
              <a:gd name="connsiteY13" fmla="*/ 736600 h 1140460"/>
              <a:gd name="connsiteX14" fmla="*/ 134144 w 7891426"/>
              <a:gd name="connsiteY14" fmla="*/ 767556 h 1140460"/>
              <a:gd name="connsiteX15" fmla="*/ 88900 w 7891426"/>
              <a:gd name="connsiteY15" fmla="*/ 889000 h 1140460"/>
              <a:gd name="connsiteX16" fmla="*/ 30956 w 7891426"/>
              <a:gd name="connsiteY16" fmla="*/ 900906 h 1140460"/>
              <a:gd name="connsiteX17" fmla="*/ 123031 w 7891426"/>
              <a:gd name="connsiteY17" fmla="*/ 965200 h 1140460"/>
              <a:gd name="connsiteX18" fmla="*/ 12700 w 7891426"/>
              <a:gd name="connsiteY18" fmla="*/ 1104900 h 1140460"/>
              <a:gd name="connsiteX19" fmla="*/ 46037 w 7891426"/>
              <a:gd name="connsiteY19" fmla="*/ 1119982 h 1140460"/>
              <a:gd name="connsiteX20" fmla="*/ 39804 w 7891426"/>
              <a:gd name="connsiteY20" fmla="*/ 1140460 h 1140460"/>
              <a:gd name="connsiteX21" fmla="*/ 7891426 w 7891426"/>
              <a:gd name="connsiteY21" fmla="*/ 1140460 h 1140460"/>
              <a:gd name="connsiteX22" fmla="*/ 7870743 w 7891426"/>
              <a:gd name="connsiteY22" fmla="*/ 1092200 h 1140460"/>
              <a:gd name="connsiteX23" fmla="*/ 7781843 w 7891426"/>
              <a:gd name="connsiteY23" fmla="*/ 1028700 h 1140460"/>
              <a:gd name="connsiteX24" fmla="*/ 7731043 w 7891426"/>
              <a:gd name="connsiteY24" fmla="*/ 952500 h 1140460"/>
              <a:gd name="connsiteX25" fmla="*/ 7794543 w 7891426"/>
              <a:gd name="connsiteY25" fmla="*/ 876300 h 1140460"/>
              <a:gd name="connsiteX26" fmla="*/ 7832643 w 7891426"/>
              <a:gd name="connsiteY26" fmla="*/ 800100 h 1140460"/>
              <a:gd name="connsiteX27" fmla="*/ 7794543 w 7891426"/>
              <a:gd name="connsiteY27" fmla="*/ 723900 h 1140460"/>
              <a:gd name="connsiteX28" fmla="*/ 7781843 w 7891426"/>
              <a:gd name="connsiteY28" fmla="*/ 660400 h 1140460"/>
              <a:gd name="connsiteX29" fmla="*/ 7807243 w 7891426"/>
              <a:gd name="connsiteY29" fmla="*/ 609600 h 1140460"/>
              <a:gd name="connsiteX30" fmla="*/ 7883443 w 7891426"/>
              <a:gd name="connsiteY30" fmla="*/ 546100 h 1140460"/>
              <a:gd name="connsiteX31" fmla="*/ 7883443 w 7891426"/>
              <a:gd name="connsiteY31" fmla="*/ 469900 h 1140460"/>
              <a:gd name="connsiteX32" fmla="*/ 7769143 w 7891426"/>
              <a:gd name="connsiteY32" fmla="*/ 406400 h 1140460"/>
              <a:gd name="connsiteX33" fmla="*/ 7692943 w 7891426"/>
              <a:gd name="connsiteY33" fmla="*/ 368300 h 1140460"/>
              <a:gd name="connsiteX34" fmla="*/ 7794543 w 7891426"/>
              <a:gd name="connsiteY34" fmla="*/ 266700 h 1140460"/>
              <a:gd name="connsiteX35" fmla="*/ 7807243 w 7891426"/>
              <a:gd name="connsiteY35" fmla="*/ 177800 h 1140460"/>
              <a:gd name="connsiteX36" fmla="*/ 7743743 w 7891426"/>
              <a:gd name="connsiteY36" fmla="*/ 177800 h 1140460"/>
              <a:gd name="connsiteX37" fmla="*/ 7705643 w 7891426"/>
              <a:gd name="connsiteY37" fmla="*/ 88900 h 1140460"/>
              <a:gd name="connsiteX38" fmla="*/ 7846136 w 7891426"/>
              <a:gd name="connsiteY38" fmla="*/ 34925 h 1140460"/>
              <a:gd name="connsiteX39" fmla="*/ 7616743 w 7891426"/>
              <a:gd name="connsiteY39" fmla="*/ 0 h 1140460"/>
              <a:gd name="connsiteX0" fmla="*/ 7616743 w 7891426"/>
              <a:gd name="connsiteY0" fmla="*/ 0 h 1140460"/>
              <a:gd name="connsiteX1" fmla="*/ 181096 w 7891426"/>
              <a:gd name="connsiteY1" fmla="*/ 0 h 1140460"/>
              <a:gd name="connsiteX2" fmla="*/ 108744 w 7891426"/>
              <a:gd name="connsiteY2" fmla="*/ 11906 h 1140460"/>
              <a:gd name="connsiteX3" fmla="*/ 137319 w 7891426"/>
              <a:gd name="connsiteY3" fmla="*/ 94456 h 1140460"/>
              <a:gd name="connsiteX4" fmla="*/ 139700 w 7891426"/>
              <a:gd name="connsiteY4" fmla="*/ 190500 h 1140460"/>
              <a:gd name="connsiteX5" fmla="*/ 76200 w 7891426"/>
              <a:gd name="connsiteY5" fmla="*/ 190500 h 1140460"/>
              <a:gd name="connsiteX6" fmla="*/ 88900 w 7891426"/>
              <a:gd name="connsiteY6" fmla="*/ 279400 h 1140460"/>
              <a:gd name="connsiteX7" fmla="*/ 95250 w 7891426"/>
              <a:gd name="connsiteY7" fmla="*/ 357188 h 1140460"/>
              <a:gd name="connsiteX8" fmla="*/ 114300 w 7891426"/>
              <a:gd name="connsiteY8" fmla="*/ 419100 h 1140460"/>
              <a:gd name="connsiteX9" fmla="*/ 47625 w 7891426"/>
              <a:gd name="connsiteY9" fmla="*/ 492125 h 1140460"/>
              <a:gd name="connsiteX10" fmla="*/ 0 w 7891426"/>
              <a:gd name="connsiteY10" fmla="*/ 558800 h 1140460"/>
              <a:gd name="connsiteX11" fmla="*/ 76200 w 7891426"/>
              <a:gd name="connsiteY11" fmla="*/ 622300 h 1140460"/>
              <a:gd name="connsiteX12" fmla="*/ 101600 w 7891426"/>
              <a:gd name="connsiteY12" fmla="*/ 673100 h 1140460"/>
              <a:gd name="connsiteX13" fmla="*/ 88900 w 7891426"/>
              <a:gd name="connsiteY13" fmla="*/ 736600 h 1140460"/>
              <a:gd name="connsiteX14" fmla="*/ 134144 w 7891426"/>
              <a:gd name="connsiteY14" fmla="*/ 767556 h 1140460"/>
              <a:gd name="connsiteX15" fmla="*/ 88900 w 7891426"/>
              <a:gd name="connsiteY15" fmla="*/ 889000 h 1140460"/>
              <a:gd name="connsiteX16" fmla="*/ 30956 w 7891426"/>
              <a:gd name="connsiteY16" fmla="*/ 900906 h 1140460"/>
              <a:gd name="connsiteX17" fmla="*/ 123031 w 7891426"/>
              <a:gd name="connsiteY17" fmla="*/ 965200 h 1140460"/>
              <a:gd name="connsiteX18" fmla="*/ 12700 w 7891426"/>
              <a:gd name="connsiteY18" fmla="*/ 1104900 h 1140460"/>
              <a:gd name="connsiteX19" fmla="*/ 46037 w 7891426"/>
              <a:gd name="connsiteY19" fmla="*/ 1119982 h 1140460"/>
              <a:gd name="connsiteX20" fmla="*/ 39804 w 7891426"/>
              <a:gd name="connsiteY20" fmla="*/ 1140460 h 1140460"/>
              <a:gd name="connsiteX21" fmla="*/ 7891426 w 7891426"/>
              <a:gd name="connsiteY21" fmla="*/ 1140460 h 1140460"/>
              <a:gd name="connsiteX22" fmla="*/ 7870743 w 7891426"/>
              <a:gd name="connsiteY22" fmla="*/ 1092200 h 1140460"/>
              <a:gd name="connsiteX23" fmla="*/ 7781843 w 7891426"/>
              <a:gd name="connsiteY23" fmla="*/ 1028700 h 1140460"/>
              <a:gd name="connsiteX24" fmla="*/ 7731043 w 7891426"/>
              <a:gd name="connsiteY24" fmla="*/ 952500 h 1140460"/>
              <a:gd name="connsiteX25" fmla="*/ 7794543 w 7891426"/>
              <a:gd name="connsiteY25" fmla="*/ 876300 h 1140460"/>
              <a:gd name="connsiteX26" fmla="*/ 7832643 w 7891426"/>
              <a:gd name="connsiteY26" fmla="*/ 800100 h 1140460"/>
              <a:gd name="connsiteX27" fmla="*/ 7794543 w 7891426"/>
              <a:gd name="connsiteY27" fmla="*/ 723900 h 1140460"/>
              <a:gd name="connsiteX28" fmla="*/ 7781843 w 7891426"/>
              <a:gd name="connsiteY28" fmla="*/ 660400 h 1140460"/>
              <a:gd name="connsiteX29" fmla="*/ 7807243 w 7891426"/>
              <a:gd name="connsiteY29" fmla="*/ 609600 h 1140460"/>
              <a:gd name="connsiteX30" fmla="*/ 7883443 w 7891426"/>
              <a:gd name="connsiteY30" fmla="*/ 546100 h 1140460"/>
              <a:gd name="connsiteX31" fmla="*/ 7883443 w 7891426"/>
              <a:gd name="connsiteY31" fmla="*/ 469900 h 1140460"/>
              <a:gd name="connsiteX32" fmla="*/ 7769143 w 7891426"/>
              <a:gd name="connsiteY32" fmla="*/ 406400 h 1140460"/>
              <a:gd name="connsiteX33" fmla="*/ 7692943 w 7891426"/>
              <a:gd name="connsiteY33" fmla="*/ 368300 h 1140460"/>
              <a:gd name="connsiteX34" fmla="*/ 7794543 w 7891426"/>
              <a:gd name="connsiteY34" fmla="*/ 266700 h 1140460"/>
              <a:gd name="connsiteX35" fmla="*/ 7807243 w 7891426"/>
              <a:gd name="connsiteY35" fmla="*/ 177800 h 1140460"/>
              <a:gd name="connsiteX36" fmla="*/ 7743743 w 7891426"/>
              <a:gd name="connsiteY36" fmla="*/ 177800 h 1140460"/>
              <a:gd name="connsiteX37" fmla="*/ 7705643 w 7891426"/>
              <a:gd name="connsiteY37" fmla="*/ 88900 h 1140460"/>
              <a:gd name="connsiteX38" fmla="*/ 7846136 w 7891426"/>
              <a:gd name="connsiteY38" fmla="*/ 34925 h 1140460"/>
              <a:gd name="connsiteX39" fmla="*/ 7616743 w 7891426"/>
              <a:gd name="connsiteY39" fmla="*/ 0 h 1140460"/>
              <a:gd name="connsiteX0" fmla="*/ 7616743 w 7891426"/>
              <a:gd name="connsiteY0" fmla="*/ 0 h 1140460"/>
              <a:gd name="connsiteX1" fmla="*/ 181096 w 7891426"/>
              <a:gd name="connsiteY1" fmla="*/ 0 h 1140460"/>
              <a:gd name="connsiteX2" fmla="*/ 108744 w 7891426"/>
              <a:gd name="connsiteY2" fmla="*/ 11906 h 1140460"/>
              <a:gd name="connsiteX3" fmla="*/ 137319 w 7891426"/>
              <a:gd name="connsiteY3" fmla="*/ 94456 h 1140460"/>
              <a:gd name="connsiteX4" fmla="*/ 139700 w 7891426"/>
              <a:gd name="connsiteY4" fmla="*/ 190500 h 1140460"/>
              <a:gd name="connsiteX5" fmla="*/ 76200 w 7891426"/>
              <a:gd name="connsiteY5" fmla="*/ 190500 h 1140460"/>
              <a:gd name="connsiteX6" fmla="*/ 88900 w 7891426"/>
              <a:gd name="connsiteY6" fmla="*/ 279400 h 1140460"/>
              <a:gd name="connsiteX7" fmla="*/ 95250 w 7891426"/>
              <a:gd name="connsiteY7" fmla="*/ 357188 h 1140460"/>
              <a:gd name="connsiteX8" fmla="*/ 114300 w 7891426"/>
              <a:gd name="connsiteY8" fmla="*/ 419100 h 1140460"/>
              <a:gd name="connsiteX9" fmla="*/ 47625 w 7891426"/>
              <a:gd name="connsiteY9" fmla="*/ 492125 h 1140460"/>
              <a:gd name="connsiteX10" fmla="*/ 0 w 7891426"/>
              <a:gd name="connsiteY10" fmla="*/ 558800 h 1140460"/>
              <a:gd name="connsiteX11" fmla="*/ 76200 w 7891426"/>
              <a:gd name="connsiteY11" fmla="*/ 622300 h 1140460"/>
              <a:gd name="connsiteX12" fmla="*/ 101600 w 7891426"/>
              <a:gd name="connsiteY12" fmla="*/ 673100 h 1140460"/>
              <a:gd name="connsiteX13" fmla="*/ 88900 w 7891426"/>
              <a:gd name="connsiteY13" fmla="*/ 736600 h 1140460"/>
              <a:gd name="connsiteX14" fmla="*/ 134144 w 7891426"/>
              <a:gd name="connsiteY14" fmla="*/ 767556 h 1140460"/>
              <a:gd name="connsiteX15" fmla="*/ 88900 w 7891426"/>
              <a:gd name="connsiteY15" fmla="*/ 889000 h 1140460"/>
              <a:gd name="connsiteX16" fmla="*/ 30956 w 7891426"/>
              <a:gd name="connsiteY16" fmla="*/ 900906 h 1140460"/>
              <a:gd name="connsiteX17" fmla="*/ 123031 w 7891426"/>
              <a:gd name="connsiteY17" fmla="*/ 965200 h 1140460"/>
              <a:gd name="connsiteX18" fmla="*/ 12700 w 7891426"/>
              <a:gd name="connsiteY18" fmla="*/ 1104900 h 1140460"/>
              <a:gd name="connsiteX19" fmla="*/ 46037 w 7891426"/>
              <a:gd name="connsiteY19" fmla="*/ 1119982 h 1140460"/>
              <a:gd name="connsiteX20" fmla="*/ 39804 w 7891426"/>
              <a:gd name="connsiteY20" fmla="*/ 1140460 h 1140460"/>
              <a:gd name="connsiteX21" fmla="*/ 7891426 w 7891426"/>
              <a:gd name="connsiteY21" fmla="*/ 1140460 h 1140460"/>
              <a:gd name="connsiteX22" fmla="*/ 7870743 w 7891426"/>
              <a:gd name="connsiteY22" fmla="*/ 1092200 h 1140460"/>
              <a:gd name="connsiteX23" fmla="*/ 7781843 w 7891426"/>
              <a:gd name="connsiteY23" fmla="*/ 1028700 h 1140460"/>
              <a:gd name="connsiteX24" fmla="*/ 7731043 w 7891426"/>
              <a:gd name="connsiteY24" fmla="*/ 952500 h 1140460"/>
              <a:gd name="connsiteX25" fmla="*/ 7794543 w 7891426"/>
              <a:gd name="connsiteY25" fmla="*/ 876300 h 1140460"/>
              <a:gd name="connsiteX26" fmla="*/ 7832643 w 7891426"/>
              <a:gd name="connsiteY26" fmla="*/ 800100 h 1140460"/>
              <a:gd name="connsiteX27" fmla="*/ 7794543 w 7891426"/>
              <a:gd name="connsiteY27" fmla="*/ 723900 h 1140460"/>
              <a:gd name="connsiteX28" fmla="*/ 7781843 w 7891426"/>
              <a:gd name="connsiteY28" fmla="*/ 660400 h 1140460"/>
              <a:gd name="connsiteX29" fmla="*/ 7807243 w 7891426"/>
              <a:gd name="connsiteY29" fmla="*/ 609600 h 1140460"/>
              <a:gd name="connsiteX30" fmla="*/ 7850106 w 7891426"/>
              <a:gd name="connsiteY30" fmla="*/ 534193 h 1140460"/>
              <a:gd name="connsiteX31" fmla="*/ 7883443 w 7891426"/>
              <a:gd name="connsiteY31" fmla="*/ 469900 h 1140460"/>
              <a:gd name="connsiteX32" fmla="*/ 7769143 w 7891426"/>
              <a:gd name="connsiteY32" fmla="*/ 406400 h 1140460"/>
              <a:gd name="connsiteX33" fmla="*/ 7692943 w 7891426"/>
              <a:gd name="connsiteY33" fmla="*/ 368300 h 1140460"/>
              <a:gd name="connsiteX34" fmla="*/ 7794543 w 7891426"/>
              <a:gd name="connsiteY34" fmla="*/ 266700 h 1140460"/>
              <a:gd name="connsiteX35" fmla="*/ 7807243 w 7891426"/>
              <a:gd name="connsiteY35" fmla="*/ 177800 h 1140460"/>
              <a:gd name="connsiteX36" fmla="*/ 7743743 w 7891426"/>
              <a:gd name="connsiteY36" fmla="*/ 177800 h 1140460"/>
              <a:gd name="connsiteX37" fmla="*/ 7705643 w 7891426"/>
              <a:gd name="connsiteY37" fmla="*/ 88900 h 1140460"/>
              <a:gd name="connsiteX38" fmla="*/ 7846136 w 7891426"/>
              <a:gd name="connsiteY38" fmla="*/ 34925 h 1140460"/>
              <a:gd name="connsiteX39" fmla="*/ 7616743 w 7891426"/>
              <a:gd name="connsiteY39" fmla="*/ 0 h 1140460"/>
              <a:gd name="connsiteX0" fmla="*/ 7616743 w 7891426"/>
              <a:gd name="connsiteY0" fmla="*/ 0 h 1140460"/>
              <a:gd name="connsiteX1" fmla="*/ 181096 w 7891426"/>
              <a:gd name="connsiteY1" fmla="*/ 0 h 1140460"/>
              <a:gd name="connsiteX2" fmla="*/ 108744 w 7891426"/>
              <a:gd name="connsiteY2" fmla="*/ 11906 h 1140460"/>
              <a:gd name="connsiteX3" fmla="*/ 137319 w 7891426"/>
              <a:gd name="connsiteY3" fmla="*/ 94456 h 1140460"/>
              <a:gd name="connsiteX4" fmla="*/ 139700 w 7891426"/>
              <a:gd name="connsiteY4" fmla="*/ 190500 h 1140460"/>
              <a:gd name="connsiteX5" fmla="*/ 76200 w 7891426"/>
              <a:gd name="connsiteY5" fmla="*/ 190500 h 1140460"/>
              <a:gd name="connsiteX6" fmla="*/ 88900 w 7891426"/>
              <a:gd name="connsiteY6" fmla="*/ 279400 h 1140460"/>
              <a:gd name="connsiteX7" fmla="*/ 95250 w 7891426"/>
              <a:gd name="connsiteY7" fmla="*/ 357188 h 1140460"/>
              <a:gd name="connsiteX8" fmla="*/ 114300 w 7891426"/>
              <a:gd name="connsiteY8" fmla="*/ 419100 h 1140460"/>
              <a:gd name="connsiteX9" fmla="*/ 47625 w 7891426"/>
              <a:gd name="connsiteY9" fmla="*/ 492125 h 1140460"/>
              <a:gd name="connsiteX10" fmla="*/ 0 w 7891426"/>
              <a:gd name="connsiteY10" fmla="*/ 558800 h 1140460"/>
              <a:gd name="connsiteX11" fmla="*/ 76200 w 7891426"/>
              <a:gd name="connsiteY11" fmla="*/ 622300 h 1140460"/>
              <a:gd name="connsiteX12" fmla="*/ 101600 w 7891426"/>
              <a:gd name="connsiteY12" fmla="*/ 673100 h 1140460"/>
              <a:gd name="connsiteX13" fmla="*/ 88900 w 7891426"/>
              <a:gd name="connsiteY13" fmla="*/ 736600 h 1140460"/>
              <a:gd name="connsiteX14" fmla="*/ 134144 w 7891426"/>
              <a:gd name="connsiteY14" fmla="*/ 767556 h 1140460"/>
              <a:gd name="connsiteX15" fmla="*/ 88900 w 7891426"/>
              <a:gd name="connsiteY15" fmla="*/ 889000 h 1140460"/>
              <a:gd name="connsiteX16" fmla="*/ 30956 w 7891426"/>
              <a:gd name="connsiteY16" fmla="*/ 900906 h 1140460"/>
              <a:gd name="connsiteX17" fmla="*/ 123031 w 7891426"/>
              <a:gd name="connsiteY17" fmla="*/ 965200 h 1140460"/>
              <a:gd name="connsiteX18" fmla="*/ 12700 w 7891426"/>
              <a:gd name="connsiteY18" fmla="*/ 1104900 h 1140460"/>
              <a:gd name="connsiteX19" fmla="*/ 46037 w 7891426"/>
              <a:gd name="connsiteY19" fmla="*/ 1119982 h 1140460"/>
              <a:gd name="connsiteX20" fmla="*/ 39804 w 7891426"/>
              <a:gd name="connsiteY20" fmla="*/ 1140460 h 1140460"/>
              <a:gd name="connsiteX21" fmla="*/ 7891426 w 7891426"/>
              <a:gd name="connsiteY21" fmla="*/ 1140460 h 1140460"/>
              <a:gd name="connsiteX22" fmla="*/ 7870743 w 7891426"/>
              <a:gd name="connsiteY22" fmla="*/ 1092200 h 1140460"/>
              <a:gd name="connsiteX23" fmla="*/ 7781843 w 7891426"/>
              <a:gd name="connsiteY23" fmla="*/ 1028700 h 1140460"/>
              <a:gd name="connsiteX24" fmla="*/ 7798782 w 7891426"/>
              <a:gd name="connsiteY24" fmla="*/ 914400 h 1140460"/>
              <a:gd name="connsiteX25" fmla="*/ 7794543 w 7891426"/>
              <a:gd name="connsiteY25" fmla="*/ 876300 h 1140460"/>
              <a:gd name="connsiteX26" fmla="*/ 7832643 w 7891426"/>
              <a:gd name="connsiteY26" fmla="*/ 800100 h 1140460"/>
              <a:gd name="connsiteX27" fmla="*/ 7794543 w 7891426"/>
              <a:gd name="connsiteY27" fmla="*/ 723900 h 1140460"/>
              <a:gd name="connsiteX28" fmla="*/ 7781843 w 7891426"/>
              <a:gd name="connsiteY28" fmla="*/ 660400 h 1140460"/>
              <a:gd name="connsiteX29" fmla="*/ 7807243 w 7891426"/>
              <a:gd name="connsiteY29" fmla="*/ 609600 h 1140460"/>
              <a:gd name="connsiteX30" fmla="*/ 7850106 w 7891426"/>
              <a:gd name="connsiteY30" fmla="*/ 534193 h 1140460"/>
              <a:gd name="connsiteX31" fmla="*/ 7883443 w 7891426"/>
              <a:gd name="connsiteY31" fmla="*/ 469900 h 1140460"/>
              <a:gd name="connsiteX32" fmla="*/ 7769143 w 7891426"/>
              <a:gd name="connsiteY32" fmla="*/ 406400 h 1140460"/>
              <a:gd name="connsiteX33" fmla="*/ 7692943 w 7891426"/>
              <a:gd name="connsiteY33" fmla="*/ 368300 h 1140460"/>
              <a:gd name="connsiteX34" fmla="*/ 7794543 w 7891426"/>
              <a:gd name="connsiteY34" fmla="*/ 266700 h 1140460"/>
              <a:gd name="connsiteX35" fmla="*/ 7807243 w 7891426"/>
              <a:gd name="connsiteY35" fmla="*/ 177800 h 1140460"/>
              <a:gd name="connsiteX36" fmla="*/ 7743743 w 7891426"/>
              <a:gd name="connsiteY36" fmla="*/ 177800 h 1140460"/>
              <a:gd name="connsiteX37" fmla="*/ 7705643 w 7891426"/>
              <a:gd name="connsiteY37" fmla="*/ 88900 h 1140460"/>
              <a:gd name="connsiteX38" fmla="*/ 7846136 w 7891426"/>
              <a:gd name="connsiteY38" fmla="*/ 34925 h 1140460"/>
              <a:gd name="connsiteX39" fmla="*/ 7616743 w 7891426"/>
              <a:gd name="connsiteY39" fmla="*/ 0 h 1140460"/>
              <a:gd name="connsiteX0" fmla="*/ 7616743 w 7891426"/>
              <a:gd name="connsiteY0" fmla="*/ 0 h 1140460"/>
              <a:gd name="connsiteX1" fmla="*/ 181096 w 7891426"/>
              <a:gd name="connsiteY1" fmla="*/ 0 h 1140460"/>
              <a:gd name="connsiteX2" fmla="*/ 108744 w 7891426"/>
              <a:gd name="connsiteY2" fmla="*/ 11906 h 1140460"/>
              <a:gd name="connsiteX3" fmla="*/ 137319 w 7891426"/>
              <a:gd name="connsiteY3" fmla="*/ 94456 h 1140460"/>
              <a:gd name="connsiteX4" fmla="*/ 139700 w 7891426"/>
              <a:gd name="connsiteY4" fmla="*/ 190500 h 1140460"/>
              <a:gd name="connsiteX5" fmla="*/ 76200 w 7891426"/>
              <a:gd name="connsiteY5" fmla="*/ 190500 h 1140460"/>
              <a:gd name="connsiteX6" fmla="*/ 88900 w 7891426"/>
              <a:gd name="connsiteY6" fmla="*/ 279400 h 1140460"/>
              <a:gd name="connsiteX7" fmla="*/ 95250 w 7891426"/>
              <a:gd name="connsiteY7" fmla="*/ 357188 h 1140460"/>
              <a:gd name="connsiteX8" fmla="*/ 114300 w 7891426"/>
              <a:gd name="connsiteY8" fmla="*/ 419100 h 1140460"/>
              <a:gd name="connsiteX9" fmla="*/ 47625 w 7891426"/>
              <a:gd name="connsiteY9" fmla="*/ 492125 h 1140460"/>
              <a:gd name="connsiteX10" fmla="*/ 0 w 7891426"/>
              <a:gd name="connsiteY10" fmla="*/ 558800 h 1140460"/>
              <a:gd name="connsiteX11" fmla="*/ 76200 w 7891426"/>
              <a:gd name="connsiteY11" fmla="*/ 622300 h 1140460"/>
              <a:gd name="connsiteX12" fmla="*/ 101600 w 7891426"/>
              <a:gd name="connsiteY12" fmla="*/ 673100 h 1140460"/>
              <a:gd name="connsiteX13" fmla="*/ 88900 w 7891426"/>
              <a:gd name="connsiteY13" fmla="*/ 736600 h 1140460"/>
              <a:gd name="connsiteX14" fmla="*/ 134144 w 7891426"/>
              <a:gd name="connsiteY14" fmla="*/ 767556 h 1140460"/>
              <a:gd name="connsiteX15" fmla="*/ 88900 w 7891426"/>
              <a:gd name="connsiteY15" fmla="*/ 889000 h 1140460"/>
              <a:gd name="connsiteX16" fmla="*/ 30956 w 7891426"/>
              <a:gd name="connsiteY16" fmla="*/ 900906 h 1140460"/>
              <a:gd name="connsiteX17" fmla="*/ 123031 w 7891426"/>
              <a:gd name="connsiteY17" fmla="*/ 965200 h 1140460"/>
              <a:gd name="connsiteX18" fmla="*/ 12700 w 7891426"/>
              <a:gd name="connsiteY18" fmla="*/ 1104900 h 1140460"/>
              <a:gd name="connsiteX19" fmla="*/ 46037 w 7891426"/>
              <a:gd name="connsiteY19" fmla="*/ 1119982 h 1140460"/>
              <a:gd name="connsiteX20" fmla="*/ 39804 w 7891426"/>
              <a:gd name="connsiteY20" fmla="*/ 1140460 h 1140460"/>
              <a:gd name="connsiteX21" fmla="*/ 7891426 w 7891426"/>
              <a:gd name="connsiteY21" fmla="*/ 1140460 h 1140460"/>
              <a:gd name="connsiteX22" fmla="*/ 7870743 w 7891426"/>
              <a:gd name="connsiteY22" fmla="*/ 1092200 h 1140460"/>
              <a:gd name="connsiteX23" fmla="*/ 7781843 w 7891426"/>
              <a:gd name="connsiteY23" fmla="*/ 1028700 h 1140460"/>
              <a:gd name="connsiteX24" fmla="*/ 7798782 w 7891426"/>
              <a:gd name="connsiteY24" fmla="*/ 914400 h 1140460"/>
              <a:gd name="connsiteX25" fmla="*/ 7794543 w 7891426"/>
              <a:gd name="connsiteY25" fmla="*/ 876300 h 1140460"/>
              <a:gd name="connsiteX26" fmla="*/ 7832643 w 7891426"/>
              <a:gd name="connsiteY26" fmla="*/ 800100 h 1140460"/>
              <a:gd name="connsiteX27" fmla="*/ 7794543 w 7891426"/>
              <a:gd name="connsiteY27" fmla="*/ 723900 h 1140460"/>
              <a:gd name="connsiteX28" fmla="*/ 7781843 w 7891426"/>
              <a:gd name="connsiteY28" fmla="*/ 660400 h 1140460"/>
              <a:gd name="connsiteX29" fmla="*/ 7807243 w 7891426"/>
              <a:gd name="connsiteY29" fmla="*/ 609600 h 1140460"/>
              <a:gd name="connsiteX30" fmla="*/ 7850106 w 7891426"/>
              <a:gd name="connsiteY30" fmla="*/ 534193 h 1140460"/>
              <a:gd name="connsiteX31" fmla="*/ 7700548 w 7891426"/>
              <a:gd name="connsiteY31" fmla="*/ 488950 h 1140460"/>
              <a:gd name="connsiteX32" fmla="*/ 7769143 w 7891426"/>
              <a:gd name="connsiteY32" fmla="*/ 406400 h 1140460"/>
              <a:gd name="connsiteX33" fmla="*/ 7692943 w 7891426"/>
              <a:gd name="connsiteY33" fmla="*/ 368300 h 1140460"/>
              <a:gd name="connsiteX34" fmla="*/ 7794543 w 7891426"/>
              <a:gd name="connsiteY34" fmla="*/ 266700 h 1140460"/>
              <a:gd name="connsiteX35" fmla="*/ 7807243 w 7891426"/>
              <a:gd name="connsiteY35" fmla="*/ 177800 h 1140460"/>
              <a:gd name="connsiteX36" fmla="*/ 7743743 w 7891426"/>
              <a:gd name="connsiteY36" fmla="*/ 177800 h 1140460"/>
              <a:gd name="connsiteX37" fmla="*/ 7705643 w 7891426"/>
              <a:gd name="connsiteY37" fmla="*/ 88900 h 1140460"/>
              <a:gd name="connsiteX38" fmla="*/ 7846136 w 7891426"/>
              <a:gd name="connsiteY38" fmla="*/ 34925 h 1140460"/>
              <a:gd name="connsiteX39" fmla="*/ 7616743 w 7891426"/>
              <a:gd name="connsiteY39" fmla="*/ 0 h 1140460"/>
              <a:gd name="connsiteX0" fmla="*/ 7616743 w 7891426"/>
              <a:gd name="connsiteY0" fmla="*/ 0 h 1140460"/>
              <a:gd name="connsiteX1" fmla="*/ 181096 w 7891426"/>
              <a:gd name="connsiteY1" fmla="*/ 0 h 1140460"/>
              <a:gd name="connsiteX2" fmla="*/ 108744 w 7891426"/>
              <a:gd name="connsiteY2" fmla="*/ 11906 h 1140460"/>
              <a:gd name="connsiteX3" fmla="*/ 137319 w 7891426"/>
              <a:gd name="connsiteY3" fmla="*/ 94456 h 1140460"/>
              <a:gd name="connsiteX4" fmla="*/ 139700 w 7891426"/>
              <a:gd name="connsiteY4" fmla="*/ 190500 h 1140460"/>
              <a:gd name="connsiteX5" fmla="*/ 76200 w 7891426"/>
              <a:gd name="connsiteY5" fmla="*/ 190500 h 1140460"/>
              <a:gd name="connsiteX6" fmla="*/ 88900 w 7891426"/>
              <a:gd name="connsiteY6" fmla="*/ 279400 h 1140460"/>
              <a:gd name="connsiteX7" fmla="*/ 95250 w 7891426"/>
              <a:gd name="connsiteY7" fmla="*/ 357188 h 1140460"/>
              <a:gd name="connsiteX8" fmla="*/ 114300 w 7891426"/>
              <a:gd name="connsiteY8" fmla="*/ 419100 h 1140460"/>
              <a:gd name="connsiteX9" fmla="*/ 47625 w 7891426"/>
              <a:gd name="connsiteY9" fmla="*/ 492125 h 1140460"/>
              <a:gd name="connsiteX10" fmla="*/ 0 w 7891426"/>
              <a:gd name="connsiteY10" fmla="*/ 558800 h 1140460"/>
              <a:gd name="connsiteX11" fmla="*/ 76200 w 7891426"/>
              <a:gd name="connsiteY11" fmla="*/ 622300 h 1140460"/>
              <a:gd name="connsiteX12" fmla="*/ 101600 w 7891426"/>
              <a:gd name="connsiteY12" fmla="*/ 673100 h 1140460"/>
              <a:gd name="connsiteX13" fmla="*/ 88900 w 7891426"/>
              <a:gd name="connsiteY13" fmla="*/ 736600 h 1140460"/>
              <a:gd name="connsiteX14" fmla="*/ 134144 w 7891426"/>
              <a:gd name="connsiteY14" fmla="*/ 767556 h 1140460"/>
              <a:gd name="connsiteX15" fmla="*/ 88900 w 7891426"/>
              <a:gd name="connsiteY15" fmla="*/ 889000 h 1140460"/>
              <a:gd name="connsiteX16" fmla="*/ 30956 w 7891426"/>
              <a:gd name="connsiteY16" fmla="*/ 900906 h 1140460"/>
              <a:gd name="connsiteX17" fmla="*/ 28197 w 7891426"/>
              <a:gd name="connsiteY17" fmla="*/ 996950 h 1140460"/>
              <a:gd name="connsiteX18" fmla="*/ 12700 w 7891426"/>
              <a:gd name="connsiteY18" fmla="*/ 1104900 h 1140460"/>
              <a:gd name="connsiteX19" fmla="*/ 46037 w 7891426"/>
              <a:gd name="connsiteY19" fmla="*/ 1119982 h 1140460"/>
              <a:gd name="connsiteX20" fmla="*/ 39804 w 7891426"/>
              <a:gd name="connsiteY20" fmla="*/ 1140460 h 1140460"/>
              <a:gd name="connsiteX21" fmla="*/ 7891426 w 7891426"/>
              <a:gd name="connsiteY21" fmla="*/ 1140460 h 1140460"/>
              <a:gd name="connsiteX22" fmla="*/ 7870743 w 7891426"/>
              <a:gd name="connsiteY22" fmla="*/ 1092200 h 1140460"/>
              <a:gd name="connsiteX23" fmla="*/ 7781843 w 7891426"/>
              <a:gd name="connsiteY23" fmla="*/ 1028700 h 1140460"/>
              <a:gd name="connsiteX24" fmla="*/ 7798782 w 7891426"/>
              <a:gd name="connsiteY24" fmla="*/ 914400 h 1140460"/>
              <a:gd name="connsiteX25" fmla="*/ 7794543 w 7891426"/>
              <a:gd name="connsiteY25" fmla="*/ 876300 h 1140460"/>
              <a:gd name="connsiteX26" fmla="*/ 7832643 w 7891426"/>
              <a:gd name="connsiteY26" fmla="*/ 800100 h 1140460"/>
              <a:gd name="connsiteX27" fmla="*/ 7794543 w 7891426"/>
              <a:gd name="connsiteY27" fmla="*/ 723900 h 1140460"/>
              <a:gd name="connsiteX28" fmla="*/ 7781843 w 7891426"/>
              <a:gd name="connsiteY28" fmla="*/ 660400 h 1140460"/>
              <a:gd name="connsiteX29" fmla="*/ 7807243 w 7891426"/>
              <a:gd name="connsiteY29" fmla="*/ 609600 h 1140460"/>
              <a:gd name="connsiteX30" fmla="*/ 7850106 w 7891426"/>
              <a:gd name="connsiteY30" fmla="*/ 534193 h 1140460"/>
              <a:gd name="connsiteX31" fmla="*/ 7700548 w 7891426"/>
              <a:gd name="connsiteY31" fmla="*/ 488950 h 1140460"/>
              <a:gd name="connsiteX32" fmla="*/ 7769143 w 7891426"/>
              <a:gd name="connsiteY32" fmla="*/ 406400 h 1140460"/>
              <a:gd name="connsiteX33" fmla="*/ 7692943 w 7891426"/>
              <a:gd name="connsiteY33" fmla="*/ 368300 h 1140460"/>
              <a:gd name="connsiteX34" fmla="*/ 7794543 w 7891426"/>
              <a:gd name="connsiteY34" fmla="*/ 266700 h 1140460"/>
              <a:gd name="connsiteX35" fmla="*/ 7807243 w 7891426"/>
              <a:gd name="connsiteY35" fmla="*/ 177800 h 1140460"/>
              <a:gd name="connsiteX36" fmla="*/ 7743743 w 7891426"/>
              <a:gd name="connsiteY36" fmla="*/ 177800 h 1140460"/>
              <a:gd name="connsiteX37" fmla="*/ 7705643 w 7891426"/>
              <a:gd name="connsiteY37" fmla="*/ 88900 h 1140460"/>
              <a:gd name="connsiteX38" fmla="*/ 7846136 w 7891426"/>
              <a:gd name="connsiteY38" fmla="*/ 34925 h 1140460"/>
              <a:gd name="connsiteX39" fmla="*/ 7616743 w 7891426"/>
              <a:gd name="connsiteY39" fmla="*/ 0 h 1140460"/>
              <a:gd name="connsiteX0" fmla="*/ 7616743 w 7891426"/>
              <a:gd name="connsiteY0" fmla="*/ 0 h 1140460"/>
              <a:gd name="connsiteX1" fmla="*/ 181096 w 7891426"/>
              <a:gd name="connsiteY1" fmla="*/ 0 h 1140460"/>
              <a:gd name="connsiteX2" fmla="*/ 108744 w 7891426"/>
              <a:gd name="connsiteY2" fmla="*/ 11906 h 1140460"/>
              <a:gd name="connsiteX3" fmla="*/ 137319 w 7891426"/>
              <a:gd name="connsiteY3" fmla="*/ 94456 h 1140460"/>
              <a:gd name="connsiteX4" fmla="*/ 139700 w 7891426"/>
              <a:gd name="connsiteY4" fmla="*/ 190500 h 1140460"/>
              <a:gd name="connsiteX5" fmla="*/ 76200 w 7891426"/>
              <a:gd name="connsiteY5" fmla="*/ 190500 h 1140460"/>
              <a:gd name="connsiteX6" fmla="*/ 88900 w 7891426"/>
              <a:gd name="connsiteY6" fmla="*/ 279400 h 1140460"/>
              <a:gd name="connsiteX7" fmla="*/ 95250 w 7891426"/>
              <a:gd name="connsiteY7" fmla="*/ 357188 h 1140460"/>
              <a:gd name="connsiteX8" fmla="*/ 114300 w 7891426"/>
              <a:gd name="connsiteY8" fmla="*/ 419100 h 1140460"/>
              <a:gd name="connsiteX9" fmla="*/ 47625 w 7891426"/>
              <a:gd name="connsiteY9" fmla="*/ 492125 h 1140460"/>
              <a:gd name="connsiteX10" fmla="*/ 0 w 7891426"/>
              <a:gd name="connsiteY10" fmla="*/ 558800 h 1140460"/>
              <a:gd name="connsiteX11" fmla="*/ 76200 w 7891426"/>
              <a:gd name="connsiteY11" fmla="*/ 622300 h 1140460"/>
              <a:gd name="connsiteX12" fmla="*/ 101600 w 7891426"/>
              <a:gd name="connsiteY12" fmla="*/ 673100 h 1140460"/>
              <a:gd name="connsiteX13" fmla="*/ 88900 w 7891426"/>
              <a:gd name="connsiteY13" fmla="*/ 736600 h 1140460"/>
              <a:gd name="connsiteX14" fmla="*/ 12213 w 7891426"/>
              <a:gd name="connsiteY14" fmla="*/ 799306 h 1140460"/>
              <a:gd name="connsiteX15" fmla="*/ 88900 w 7891426"/>
              <a:gd name="connsiteY15" fmla="*/ 889000 h 1140460"/>
              <a:gd name="connsiteX16" fmla="*/ 30956 w 7891426"/>
              <a:gd name="connsiteY16" fmla="*/ 900906 h 1140460"/>
              <a:gd name="connsiteX17" fmla="*/ 28197 w 7891426"/>
              <a:gd name="connsiteY17" fmla="*/ 996950 h 1140460"/>
              <a:gd name="connsiteX18" fmla="*/ 12700 w 7891426"/>
              <a:gd name="connsiteY18" fmla="*/ 1104900 h 1140460"/>
              <a:gd name="connsiteX19" fmla="*/ 46037 w 7891426"/>
              <a:gd name="connsiteY19" fmla="*/ 1119982 h 1140460"/>
              <a:gd name="connsiteX20" fmla="*/ 39804 w 7891426"/>
              <a:gd name="connsiteY20" fmla="*/ 1140460 h 1140460"/>
              <a:gd name="connsiteX21" fmla="*/ 7891426 w 7891426"/>
              <a:gd name="connsiteY21" fmla="*/ 1140460 h 1140460"/>
              <a:gd name="connsiteX22" fmla="*/ 7870743 w 7891426"/>
              <a:gd name="connsiteY22" fmla="*/ 1092200 h 1140460"/>
              <a:gd name="connsiteX23" fmla="*/ 7781843 w 7891426"/>
              <a:gd name="connsiteY23" fmla="*/ 1028700 h 1140460"/>
              <a:gd name="connsiteX24" fmla="*/ 7798782 w 7891426"/>
              <a:gd name="connsiteY24" fmla="*/ 914400 h 1140460"/>
              <a:gd name="connsiteX25" fmla="*/ 7794543 w 7891426"/>
              <a:gd name="connsiteY25" fmla="*/ 876300 h 1140460"/>
              <a:gd name="connsiteX26" fmla="*/ 7832643 w 7891426"/>
              <a:gd name="connsiteY26" fmla="*/ 800100 h 1140460"/>
              <a:gd name="connsiteX27" fmla="*/ 7794543 w 7891426"/>
              <a:gd name="connsiteY27" fmla="*/ 723900 h 1140460"/>
              <a:gd name="connsiteX28" fmla="*/ 7781843 w 7891426"/>
              <a:gd name="connsiteY28" fmla="*/ 660400 h 1140460"/>
              <a:gd name="connsiteX29" fmla="*/ 7807243 w 7891426"/>
              <a:gd name="connsiteY29" fmla="*/ 609600 h 1140460"/>
              <a:gd name="connsiteX30" fmla="*/ 7850106 w 7891426"/>
              <a:gd name="connsiteY30" fmla="*/ 534193 h 1140460"/>
              <a:gd name="connsiteX31" fmla="*/ 7700548 w 7891426"/>
              <a:gd name="connsiteY31" fmla="*/ 488950 h 1140460"/>
              <a:gd name="connsiteX32" fmla="*/ 7769143 w 7891426"/>
              <a:gd name="connsiteY32" fmla="*/ 406400 h 1140460"/>
              <a:gd name="connsiteX33" fmla="*/ 7692943 w 7891426"/>
              <a:gd name="connsiteY33" fmla="*/ 368300 h 1140460"/>
              <a:gd name="connsiteX34" fmla="*/ 7794543 w 7891426"/>
              <a:gd name="connsiteY34" fmla="*/ 266700 h 1140460"/>
              <a:gd name="connsiteX35" fmla="*/ 7807243 w 7891426"/>
              <a:gd name="connsiteY35" fmla="*/ 177800 h 1140460"/>
              <a:gd name="connsiteX36" fmla="*/ 7743743 w 7891426"/>
              <a:gd name="connsiteY36" fmla="*/ 177800 h 1140460"/>
              <a:gd name="connsiteX37" fmla="*/ 7705643 w 7891426"/>
              <a:gd name="connsiteY37" fmla="*/ 88900 h 1140460"/>
              <a:gd name="connsiteX38" fmla="*/ 7846136 w 7891426"/>
              <a:gd name="connsiteY38" fmla="*/ 34925 h 1140460"/>
              <a:gd name="connsiteX39" fmla="*/ 7616743 w 7891426"/>
              <a:gd name="connsiteY39" fmla="*/ 0 h 1140460"/>
              <a:gd name="connsiteX0" fmla="*/ 7617600 w 7892283"/>
              <a:gd name="connsiteY0" fmla="*/ 0 h 1140460"/>
              <a:gd name="connsiteX1" fmla="*/ 181953 w 7892283"/>
              <a:gd name="connsiteY1" fmla="*/ 0 h 1140460"/>
              <a:gd name="connsiteX2" fmla="*/ 109601 w 7892283"/>
              <a:gd name="connsiteY2" fmla="*/ 11906 h 1140460"/>
              <a:gd name="connsiteX3" fmla="*/ 138176 w 7892283"/>
              <a:gd name="connsiteY3" fmla="*/ 94456 h 1140460"/>
              <a:gd name="connsiteX4" fmla="*/ 140557 w 7892283"/>
              <a:gd name="connsiteY4" fmla="*/ 190500 h 1140460"/>
              <a:gd name="connsiteX5" fmla="*/ 77057 w 7892283"/>
              <a:gd name="connsiteY5" fmla="*/ 190500 h 1140460"/>
              <a:gd name="connsiteX6" fmla="*/ 89757 w 7892283"/>
              <a:gd name="connsiteY6" fmla="*/ 279400 h 1140460"/>
              <a:gd name="connsiteX7" fmla="*/ 96107 w 7892283"/>
              <a:gd name="connsiteY7" fmla="*/ 357188 h 1140460"/>
              <a:gd name="connsiteX8" fmla="*/ 0 w 7892283"/>
              <a:gd name="connsiteY8" fmla="*/ 330200 h 1140460"/>
              <a:gd name="connsiteX9" fmla="*/ 48482 w 7892283"/>
              <a:gd name="connsiteY9" fmla="*/ 492125 h 1140460"/>
              <a:gd name="connsiteX10" fmla="*/ 857 w 7892283"/>
              <a:gd name="connsiteY10" fmla="*/ 558800 h 1140460"/>
              <a:gd name="connsiteX11" fmla="*/ 77057 w 7892283"/>
              <a:gd name="connsiteY11" fmla="*/ 622300 h 1140460"/>
              <a:gd name="connsiteX12" fmla="*/ 102457 w 7892283"/>
              <a:gd name="connsiteY12" fmla="*/ 673100 h 1140460"/>
              <a:gd name="connsiteX13" fmla="*/ 89757 w 7892283"/>
              <a:gd name="connsiteY13" fmla="*/ 736600 h 1140460"/>
              <a:gd name="connsiteX14" fmla="*/ 13070 w 7892283"/>
              <a:gd name="connsiteY14" fmla="*/ 799306 h 1140460"/>
              <a:gd name="connsiteX15" fmla="*/ 89757 w 7892283"/>
              <a:gd name="connsiteY15" fmla="*/ 889000 h 1140460"/>
              <a:gd name="connsiteX16" fmla="*/ 31813 w 7892283"/>
              <a:gd name="connsiteY16" fmla="*/ 900906 h 1140460"/>
              <a:gd name="connsiteX17" fmla="*/ 29054 w 7892283"/>
              <a:gd name="connsiteY17" fmla="*/ 996950 h 1140460"/>
              <a:gd name="connsiteX18" fmla="*/ 13557 w 7892283"/>
              <a:gd name="connsiteY18" fmla="*/ 1104900 h 1140460"/>
              <a:gd name="connsiteX19" fmla="*/ 46894 w 7892283"/>
              <a:gd name="connsiteY19" fmla="*/ 1119982 h 1140460"/>
              <a:gd name="connsiteX20" fmla="*/ 40661 w 7892283"/>
              <a:gd name="connsiteY20" fmla="*/ 1140460 h 1140460"/>
              <a:gd name="connsiteX21" fmla="*/ 7892283 w 7892283"/>
              <a:gd name="connsiteY21" fmla="*/ 1140460 h 1140460"/>
              <a:gd name="connsiteX22" fmla="*/ 7871600 w 7892283"/>
              <a:gd name="connsiteY22" fmla="*/ 1092200 h 1140460"/>
              <a:gd name="connsiteX23" fmla="*/ 7782700 w 7892283"/>
              <a:gd name="connsiteY23" fmla="*/ 1028700 h 1140460"/>
              <a:gd name="connsiteX24" fmla="*/ 7799639 w 7892283"/>
              <a:gd name="connsiteY24" fmla="*/ 914400 h 1140460"/>
              <a:gd name="connsiteX25" fmla="*/ 7795400 w 7892283"/>
              <a:gd name="connsiteY25" fmla="*/ 876300 h 1140460"/>
              <a:gd name="connsiteX26" fmla="*/ 7833500 w 7892283"/>
              <a:gd name="connsiteY26" fmla="*/ 800100 h 1140460"/>
              <a:gd name="connsiteX27" fmla="*/ 7795400 w 7892283"/>
              <a:gd name="connsiteY27" fmla="*/ 723900 h 1140460"/>
              <a:gd name="connsiteX28" fmla="*/ 7782700 w 7892283"/>
              <a:gd name="connsiteY28" fmla="*/ 660400 h 1140460"/>
              <a:gd name="connsiteX29" fmla="*/ 7808100 w 7892283"/>
              <a:gd name="connsiteY29" fmla="*/ 609600 h 1140460"/>
              <a:gd name="connsiteX30" fmla="*/ 7850963 w 7892283"/>
              <a:gd name="connsiteY30" fmla="*/ 534193 h 1140460"/>
              <a:gd name="connsiteX31" fmla="*/ 7701405 w 7892283"/>
              <a:gd name="connsiteY31" fmla="*/ 488950 h 1140460"/>
              <a:gd name="connsiteX32" fmla="*/ 7770000 w 7892283"/>
              <a:gd name="connsiteY32" fmla="*/ 406400 h 1140460"/>
              <a:gd name="connsiteX33" fmla="*/ 7693800 w 7892283"/>
              <a:gd name="connsiteY33" fmla="*/ 368300 h 1140460"/>
              <a:gd name="connsiteX34" fmla="*/ 7795400 w 7892283"/>
              <a:gd name="connsiteY34" fmla="*/ 266700 h 1140460"/>
              <a:gd name="connsiteX35" fmla="*/ 7808100 w 7892283"/>
              <a:gd name="connsiteY35" fmla="*/ 177800 h 1140460"/>
              <a:gd name="connsiteX36" fmla="*/ 7744600 w 7892283"/>
              <a:gd name="connsiteY36" fmla="*/ 177800 h 1140460"/>
              <a:gd name="connsiteX37" fmla="*/ 7706500 w 7892283"/>
              <a:gd name="connsiteY37" fmla="*/ 88900 h 1140460"/>
              <a:gd name="connsiteX38" fmla="*/ 7846993 w 7892283"/>
              <a:gd name="connsiteY38" fmla="*/ 34925 h 1140460"/>
              <a:gd name="connsiteX39" fmla="*/ 7617600 w 7892283"/>
              <a:gd name="connsiteY39" fmla="*/ 0 h 1140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7892283" h="1140460">
                <a:moveTo>
                  <a:pt x="7617600" y="0"/>
                </a:moveTo>
                <a:lnTo>
                  <a:pt x="181953" y="0"/>
                </a:lnTo>
                <a:lnTo>
                  <a:pt x="109601" y="11906"/>
                </a:lnTo>
                <a:lnTo>
                  <a:pt x="138176" y="94456"/>
                </a:lnTo>
                <a:cubicBezTo>
                  <a:pt x="138970" y="126471"/>
                  <a:pt x="139763" y="158485"/>
                  <a:pt x="140557" y="190500"/>
                </a:cubicBezTo>
                <a:lnTo>
                  <a:pt x="77057" y="190500"/>
                </a:lnTo>
                <a:lnTo>
                  <a:pt x="89757" y="279400"/>
                </a:lnTo>
                <a:lnTo>
                  <a:pt x="96107" y="357188"/>
                </a:lnTo>
                <a:lnTo>
                  <a:pt x="0" y="330200"/>
                </a:lnTo>
                <a:lnTo>
                  <a:pt x="48482" y="492125"/>
                </a:lnTo>
                <a:lnTo>
                  <a:pt x="857" y="558800"/>
                </a:lnTo>
                <a:lnTo>
                  <a:pt x="77057" y="622300"/>
                </a:lnTo>
                <a:lnTo>
                  <a:pt x="102457" y="673100"/>
                </a:lnTo>
                <a:lnTo>
                  <a:pt x="89757" y="736600"/>
                </a:lnTo>
                <a:lnTo>
                  <a:pt x="13070" y="799306"/>
                </a:lnTo>
                <a:lnTo>
                  <a:pt x="89757" y="889000"/>
                </a:lnTo>
                <a:lnTo>
                  <a:pt x="31813" y="900906"/>
                </a:lnTo>
                <a:cubicBezTo>
                  <a:pt x="31548" y="935037"/>
                  <a:pt x="29319" y="962819"/>
                  <a:pt x="29054" y="996950"/>
                </a:cubicBezTo>
                <a:lnTo>
                  <a:pt x="13557" y="1104900"/>
                </a:lnTo>
                <a:lnTo>
                  <a:pt x="46894" y="1119982"/>
                </a:lnTo>
                <a:lnTo>
                  <a:pt x="40661" y="1140460"/>
                </a:lnTo>
                <a:lnTo>
                  <a:pt x="7892283" y="1140460"/>
                </a:lnTo>
                <a:lnTo>
                  <a:pt x="7871600" y="1092200"/>
                </a:lnTo>
                <a:lnTo>
                  <a:pt x="7782700" y="1028700"/>
                </a:lnTo>
                <a:lnTo>
                  <a:pt x="7799639" y="914400"/>
                </a:lnTo>
                <a:lnTo>
                  <a:pt x="7795400" y="876300"/>
                </a:lnTo>
                <a:lnTo>
                  <a:pt x="7833500" y="800100"/>
                </a:lnTo>
                <a:lnTo>
                  <a:pt x="7795400" y="723900"/>
                </a:lnTo>
                <a:lnTo>
                  <a:pt x="7782700" y="660400"/>
                </a:lnTo>
                <a:lnTo>
                  <a:pt x="7808100" y="609600"/>
                </a:lnTo>
                <a:lnTo>
                  <a:pt x="7850963" y="534193"/>
                </a:lnTo>
                <a:lnTo>
                  <a:pt x="7701405" y="488950"/>
                </a:lnTo>
                <a:lnTo>
                  <a:pt x="7770000" y="406400"/>
                </a:lnTo>
                <a:lnTo>
                  <a:pt x="7693800" y="368300"/>
                </a:lnTo>
                <a:lnTo>
                  <a:pt x="7795400" y="266700"/>
                </a:lnTo>
                <a:lnTo>
                  <a:pt x="7808100" y="177800"/>
                </a:lnTo>
                <a:lnTo>
                  <a:pt x="7744600" y="177800"/>
                </a:lnTo>
                <a:lnTo>
                  <a:pt x="7706500" y="88900"/>
                </a:lnTo>
                <a:lnTo>
                  <a:pt x="7846993" y="34925"/>
                </a:lnTo>
                <a:cubicBezTo>
                  <a:pt x="7764972" y="15345"/>
                  <a:pt x="7747245" y="21961"/>
                  <a:pt x="7617600" y="0"/>
                </a:cubicBezTo>
                <a:close/>
              </a:path>
            </a:pathLst>
          </a:custGeom>
          <a:solidFill>
            <a:schemeClr val="tx1"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3"/>
            <a:r>
              <a:rPr lang="en-US" altLang="ko-KR" sz="2400" i="1" dirty="0">
                <a:solidFill>
                  <a:prstClr val="white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HTML – CSS – </a:t>
            </a:r>
            <a:r>
              <a:rPr lang="en-US" altLang="ko-KR" sz="2400" i="1" dirty="0" err="1">
                <a:solidFill>
                  <a:prstClr val="white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Jquery</a:t>
            </a:r>
            <a:r>
              <a:rPr lang="en-US" altLang="ko-KR" sz="2400" i="1" dirty="0">
                <a:solidFill>
                  <a:prstClr val="white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- Bootstrap</a:t>
            </a:r>
            <a:endParaRPr lang="ko-KR" altLang="en-US" sz="2400" i="1" dirty="0">
              <a:solidFill>
                <a:prstClr val="white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2" name="평행 사변형 21">
            <a:extLst>
              <a:ext uri="{FF2B5EF4-FFF2-40B4-BE49-F238E27FC236}">
                <a16:creationId xmlns:a16="http://schemas.microsoft.com/office/drawing/2014/main" id="{F76B813D-C8DF-45FE-BFEA-7BD2B881E367}"/>
              </a:ext>
            </a:extLst>
          </p:cNvPr>
          <p:cNvSpPr/>
          <p:nvPr/>
        </p:nvSpPr>
        <p:spPr>
          <a:xfrm>
            <a:off x="241300" y="233069"/>
            <a:ext cx="1308100" cy="615949"/>
          </a:xfrm>
          <a:prstGeom prst="parallelogram">
            <a:avLst>
              <a:gd name="adj" fmla="val 13244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2400" b="1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rPr>
              <a:t>Page. </a:t>
            </a:r>
            <a:r>
              <a:rPr lang="en-US" altLang="ko-KR" sz="24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rPr>
              <a:t>12</a:t>
            </a:r>
            <a:endParaRPr lang="ko-KR" altLang="en-US" sz="2400" b="1" dirty="0">
              <a:solidFill>
                <a:prstClr val="black">
                  <a:lumMod val="75000"/>
                  <a:lumOff val="25000"/>
                </a:prstClr>
              </a:solidFill>
              <a:latin typeface="야놀자 야체 R" panose="02020603020101020101" pitchFamily="18" charset="-127"/>
              <a:ea typeface="야놀자 야체 R" panose="02020603020101020101" pitchFamily="18" charset="-127"/>
            </a:endParaRPr>
          </a:p>
        </p:txBody>
      </p:sp>
      <p:sp>
        <p:nvSpPr>
          <p:cNvPr id="5" name="평행 사변형 4">
            <a:extLst>
              <a:ext uri="{FF2B5EF4-FFF2-40B4-BE49-F238E27FC236}">
                <a16:creationId xmlns:a16="http://schemas.microsoft.com/office/drawing/2014/main" id="{F76B813D-C8DF-45FE-BFEA-7BD2B881E367}"/>
              </a:ext>
            </a:extLst>
          </p:cNvPr>
          <p:cNvSpPr/>
          <p:nvPr/>
        </p:nvSpPr>
        <p:spPr>
          <a:xfrm>
            <a:off x="2316730" y="1317369"/>
            <a:ext cx="1308100" cy="615949"/>
          </a:xfrm>
          <a:prstGeom prst="parallelogram">
            <a:avLst>
              <a:gd name="adj" fmla="val 1324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2400" b="1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rPr>
              <a:t>인스타그램</a:t>
            </a:r>
            <a:r>
              <a:rPr lang="ko-KR" altLang="en-US" sz="24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rPr>
              <a:t> 홈페이지 </a:t>
            </a:r>
            <a:r>
              <a:rPr lang="en-US" altLang="ko-KR" sz="24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rPr>
              <a:t>Version.2 - 2</a:t>
            </a:r>
            <a:endParaRPr lang="ko-KR" altLang="en-US" sz="2400" b="1" dirty="0">
              <a:solidFill>
                <a:prstClr val="black">
                  <a:lumMod val="75000"/>
                  <a:lumOff val="25000"/>
                </a:prstClr>
              </a:solidFill>
              <a:latin typeface="야놀자 야체 R" panose="02020603020101020101" pitchFamily="18" charset="-127"/>
              <a:ea typeface="야놀자 야체 R" panose="0202060302010102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2079" y="1083487"/>
            <a:ext cx="6127750" cy="5295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9025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A78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자유형: 도형 16">
            <a:extLst>
              <a:ext uri="{FF2B5EF4-FFF2-40B4-BE49-F238E27FC236}">
                <a16:creationId xmlns:a16="http://schemas.microsoft.com/office/drawing/2014/main" id="{F7E8E528-91D2-4284-9B56-9E474909CDDB}"/>
              </a:ext>
            </a:extLst>
          </p:cNvPr>
          <p:cNvSpPr/>
          <p:nvPr/>
        </p:nvSpPr>
        <p:spPr>
          <a:xfrm flipH="1">
            <a:off x="241300" y="842428"/>
            <a:ext cx="11805243" cy="5777447"/>
          </a:xfrm>
          <a:custGeom>
            <a:avLst/>
            <a:gdLst>
              <a:gd name="connsiteX0" fmla="*/ 7616743 w 7891426"/>
              <a:gd name="connsiteY0" fmla="*/ 0 h 1140460"/>
              <a:gd name="connsiteX1" fmla="*/ 181096 w 7891426"/>
              <a:gd name="connsiteY1" fmla="*/ 0 h 1140460"/>
              <a:gd name="connsiteX2" fmla="*/ 108744 w 7891426"/>
              <a:gd name="connsiteY2" fmla="*/ 11906 h 1140460"/>
              <a:gd name="connsiteX3" fmla="*/ 137319 w 7891426"/>
              <a:gd name="connsiteY3" fmla="*/ 94456 h 1140460"/>
              <a:gd name="connsiteX4" fmla="*/ 139700 w 7891426"/>
              <a:gd name="connsiteY4" fmla="*/ 190500 h 1140460"/>
              <a:gd name="connsiteX5" fmla="*/ 76200 w 7891426"/>
              <a:gd name="connsiteY5" fmla="*/ 190500 h 1140460"/>
              <a:gd name="connsiteX6" fmla="*/ 88900 w 7891426"/>
              <a:gd name="connsiteY6" fmla="*/ 279400 h 1140460"/>
              <a:gd name="connsiteX7" fmla="*/ 95250 w 7891426"/>
              <a:gd name="connsiteY7" fmla="*/ 357188 h 1140460"/>
              <a:gd name="connsiteX8" fmla="*/ 114300 w 7891426"/>
              <a:gd name="connsiteY8" fmla="*/ 419100 h 1140460"/>
              <a:gd name="connsiteX9" fmla="*/ 47625 w 7891426"/>
              <a:gd name="connsiteY9" fmla="*/ 492125 h 1140460"/>
              <a:gd name="connsiteX10" fmla="*/ 0 w 7891426"/>
              <a:gd name="connsiteY10" fmla="*/ 558800 h 1140460"/>
              <a:gd name="connsiteX11" fmla="*/ 76200 w 7891426"/>
              <a:gd name="connsiteY11" fmla="*/ 622300 h 1140460"/>
              <a:gd name="connsiteX12" fmla="*/ 101600 w 7891426"/>
              <a:gd name="connsiteY12" fmla="*/ 673100 h 1140460"/>
              <a:gd name="connsiteX13" fmla="*/ 88900 w 7891426"/>
              <a:gd name="connsiteY13" fmla="*/ 736600 h 1140460"/>
              <a:gd name="connsiteX14" fmla="*/ 134144 w 7891426"/>
              <a:gd name="connsiteY14" fmla="*/ 767556 h 1140460"/>
              <a:gd name="connsiteX15" fmla="*/ 88900 w 7891426"/>
              <a:gd name="connsiteY15" fmla="*/ 889000 h 1140460"/>
              <a:gd name="connsiteX16" fmla="*/ 30956 w 7891426"/>
              <a:gd name="connsiteY16" fmla="*/ 900906 h 1140460"/>
              <a:gd name="connsiteX17" fmla="*/ 123031 w 7891426"/>
              <a:gd name="connsiteY17" fmla="*/ 965200 h 1140460"/>
              <a:gd name="connsiteX18" fmla="*/ 12700 w 7891426"/>
              <a:gd name="connsiteY18" fmla="*/ 1104900 h 1140460"/>
              <a:gd name="connsiteX19" fmla="*/ 46037 w 7891426"/>
              <a:gd name="connsiteY19" fmla="*/ 1119982 h 1140460"/>
              <a:gd name="connsiteX20" fmla="*/ 39804 w 7891426"/>
              <a:gd name="connsiteY20" fmla="*/ 1140460 h 1140460"/>
              <a:gd name="connsiteX21" fmla="*/ 7891426 w 7891426"/>
              <a:gd name="connsiteY21" fmla="*/ 1140460 h 1140460"/>
              <a:gd name="connsiteX22" fmla="*/ 7870743 w 7891426"/>
              <a:gd name="connsiteY22" fmla="*/ 1092200 h 1140460"/>
              <a:gd name="connsiteX23" fmla="*/ 7781843 w 7891426"/>
              <a:gd name="connsiteY23" fmla="*/ 1028700 h 1140460"/>
              <a:gd name="connsiteX24" fmla="*/ 7731043 w 7891426"/>
              <a:gd name="connsiteY24" fmla="*/ 952500 h 1140460"/>
              <a:gd name="connsiteX25" fmla="*/ 7794543 w 7891426"/>
              <a:gd name="connsiteY25" fmla="*/ 876300 h 1140460"/>
              <a:gd name="connsiteX26" fmla="*/ 7832643 w 7891426"/>
              <a:gd name="connsiteY26" fmla="*/ 800100 h 1140460"/>
              <a:gd name="connsiteX27" fmla="*/ 7794543 w 7891426"/>
              <a:gd name="connsiteY27" fmla="*/ 723900 h 1140460"/>
              <a:gd name="connsiteX28" fmla="*/ 7781843 w 7891426"/>
              <a:gd name="connsiteY28" fmla="*/ 660400 h 1140460"/>
              <a:gd name="connsiteX29" fmla="*/ 7807243 w 7891426"/>
              <a:gd name="connsiteY29" fmla="*/ 609600 h 1140460"/>
              <a:gd name="connsiteX30" fmla="*/ 7883443 w 7891426"/>
              <a:gd name="connsiteY30" fmla="*/ 546100 h 1140460"/>
              <a:gd name="connsiteX31" fmla="*/ 7883443 w 7891426"/>
              <a:gd name="connsiteY31" fmla="*/ 469900 h 1140460"/>
              <a:gd name="connsiteX32" fmla="*/ 7769143 w 7891426"/>
              <a:gd name="connsiteY32" fmla="*/ 406400 h 1140460"/>
              <a:gd name="connsiteX33" fmla="*/ 7692943 w 7891426"/>
              <a:gd name="connsiteY33" fmla="*/ 368300 h 1140460"/>
              <a:gd name="connsiteX34" fmla="*/ 7794543 w 7891426"/>
              <a:gd name="connsiteY34" fmla="*/ 266700 h 1140460"/>
              <a:gd name="connsiteX35" fmla="*/ 7807243 w 7891426"/>
              <a:gd name="connsiteY35" fmla="*/ 177800 h 1140460"/>
              <a:gd name="connsiteX36" fmla="*/ 7743743 w 7891426"/>
              <a:gd name="connsiteY36" fmla="*/ 177800 h 1140460"/>
              <a:gd name="connsiteX37" fmla="*/ 7705643 w 7891426"/>
              <a:gd name="connsiteY37" fmla="*/ 88900 h 1140460"/>
              <a:gd name="connsiteX38" fmla="*/ 7819943 w 7891426"/>
              <a:gd name="connsiteY38" fmla="*/ 101600 h 1140460"/>
              <a:gd name="connsiteX0" fmla="*/ 7616743 w 7891426"/>
              <a:gd name="connsiteY0" fmla="*/ 0 h 1140460"/>
              <a:gd name="connsiteX1" fmla="*/ 181096 w 7891426"/>
              <a:gd name="connsiteY1" fmla="*/ 0 h 1140460"/>
              <a:gd name="connsiteX2" fmla="*/ 108744 w 7891426"/>
              <a:gd name="connsiteY2" fmla="*/ 11906 h 1140460"/>
              <a:gd name="connsiteX3" fmla="*/ 137319 w 7891426"/>
              <a:gd name="connsiteY3" fmla="*/ 94456 h 1140460"/>
              <a:gd name="connsiteX4" fmla="*/ 139700 w 7891426"/>
              <a:gd name="connsiteY4" fmla="*/ 190500 h 1140460"/>
              <a:gd name="connsiteX5" fmla="*/ 76200 w 7891426"/>
              <a:gd name="connsiteY5" fmla="*/ 190500 h 1140460"/>
              <a:gd name="connsiteX6" fmla="*/ 88900 w 7891426"/>
              <a:gd name="connsiteY6" fmla="*/ 279400 h 1140460"/>
              <a:gd name="connsiteX7" fmla="*/ 95250 w 7891426"/>
              <a:gd name="connsiteY7" fmla="*/ 357188 h 1140460"/>
              <a:gd name="connsiteX8" fmla="*/ 114300 w 7891426"/>
              <a:gd name="connsiteY8" fmla="*/ 419100 h 1140460"/>
              <a:gd name="connsiteX9" fmla="*/ 47625 w 7891426"/>
              <a:gd name="connsiteY9" fmla="*/ 492125 h 1140460"/>
              <a:gd name="connsiteX10" fmla="*/ 0 w 7891426"/>
              <a:gd name="connsiteY10" fmla="*/ 558800 h 1140460"/>
              <a:gd name="connsiteX11" fmla="*/ 76200 w 7891426"/>
              <a:gd name="connsiteY11" fmla="*/ 622300 h 1140460"/>
              <a:gd name="connsiteX12" fmla="*/ 101600 w 7891426"/>
              <a:gd name="connsiteY12" fmla="*/ 673100 h 1140460"/>
              <a:gd name="connsiteX13" fmla="*/ 88900 w 7891426"/>
              <a:gd name="connsiteY13" fmla="*/ 736600 h 1140460"/>
              <a:gd name="connsiteX14" fmla="*/ 134144 w 7891426"/>
              <a:gd name="connsiteY14" fmla="*/ 767556 h 1140460"/>
              <a:gd name="connsiteX15" fmla="*/ 88900 w 7891426"/>
              <a:gd name="connsiteY15" fmla="*/ 889000 h 1140460"/>
              <a:gd name="connsiteX16" fmla="*/ 30956 w 7891426"/>
              <a:gd name="connsiteY16" fmla="*/ 900906 h 1140460"/>
              <a:gd name="connsiteX17" fmla="*/ 123031 w 7891426"/>
              <a:gd name="connsiteY17" fmla="*/ 965200 h 1140460"/>
              <a:gd name="connsiteX18" fmla="*/ 12700 w 7891426"/>
              <a:gd name="connsiteY18" fmla="*/ 1104900 h 1140460"/>
              <a:gd name="connsiteX19" fmla="*/ 46037 w 7891426"/>
              <a:gd name="connsiteY19" fmla="*/ 1119982 h 1140460"/>
              <a:gd name="connsiteX20" fmla="*/ 39804 w 7891426"/>
              <a:gd name="connsiteY20" fmla="*/ 1140460 h 1140460"/>
              <a:gd name="connsiteX21" fmla="*/ 7891426 w 7891426"/>
              <a:gd name="connsiteY21" fmla="*/ 1140460 h 1140460"/>
              <a:gd name="connsiteX22" fmla="*/ 7870743 w 7891426"/>
              <a:gd name="connsiteY22" fmla="*/ 1092200 h 1140460"/>
              <a:gd name="connsiteX23" fmla="*/ 7781843 w 7891426"/>
              <a:gd name="connsiteY23" fmla="*/ 1028700 h 1140460"/>
              <a:gd name="connsiteX24" fmla="*/ 7731043 w 7891426"/>
              <a:gd name="connsiteY24" fmla="*/ 952500 h 1140460"/>
              <a:gd name="connsiteX25" fmla="*/ 7794543 w 7891426"/>
              <a:gd name="connsiteY25" fmla="*/ 876300 h 1140460"/>
              <a:gd name="connsiteX26" fmla="*/ 7832643 w 7891426"/>
              <a:gd name="connsiteY26" fmla="*/ 800100 h 1140460"/>
              <a:gd name="connsiteX27" fmla="*/ 7794543 w 7891426"/>
              <a:gd name="connsiteY27" fmla="*/ 723900 h 1140460"/>
              <a:gd name="connsiteX28" fmla="*/ 7781843 w 7891426"/>
              <a:gd name="connsiteY28" fmla="*/ 660400 h 1140460"/>
              <a:gd name="connsiteX29" fmla="*/ 7807243 w 7891426"/>
              <a:gd name="connsiteY29" fmla="*/ 609600 h 1140460"/>
              <a:gd name="connsiteX30" fmla="*/ 7883443 w 7891426"/>
              <a:gd name="connsiteY30" fmla="*/ 546100 h 1140460"/>
              <a:gd name="connsiteX31" fmla="*/ 7883443 w 7891426"/>
              <a:gd name="connsiteY31" fmla="*/ 469900 h 1140460"/>
              <a:gd name="connsiteX32" fmla="*/ 7769143 w 7891426"/>
              <a:gd name="connsiteY32" fmla="*/ 406400 h 1140460"/>
              <a:gd name="connsiteX33" fmla="*/ 7692943 w 7891426"/>
              <a:gd name="connsiteY33" fmla="*/ 368300 h 1140460"/>
              <a:gd name="connsiteX34" fmla="*/ 7794543 w 7891426"/>
              <a:gd name="connsiteY34" fmla="*/ 266700 h 1140460"/>
              <a:gd name="connsiteX35" fmla="*/ 7807243 w 7891426"/>
              <a:gd name="connsiteY35" fmla="*/ 177800 h 1140460"/>
              <a:gd name="connsiteX36" fmla="*/ 7743743 w 7891426"/>
              <a:gd name="connsiteY36" fmla="*/ 177800 h 1140460"/>
              <a:gd name="connsiteX37" fmla="*/ 7705643 w 7891426"/>
              <a:gd name="connsiteY37" fmla="*/ 88900 h 1140460"/>
              <a:gd name="connsiteX38" fmla="*/ 7846136 w 7891426"/>
              <a:gd name="connsiteY38" fmla="*/ 34925 h 1140460"/>
              <a:gd name="connsiteX39" fmla="*/ 7616743 w 7891426"/>
              <a:gd name="connsiteY39" fmla="*/ 0 h 1140460"/>
              <a:gd name="connsiteX0" fmla="*/ 7616743 w 7891426"/>
              <a:gd name="connsiteY0" fmla="*/ 0 h 1140460"/>
              <a:gd name="connsiteX1" fmla="*/ 181096 w 7891426"/>
              <a:gd name="connsiteY1" fmla="*/ 0 h 1140460"/>
              <a:gd name="connsiteX2" fmla="*/ 108744 w 7891426"/>
              <a:gd name="connsiteY2" fmla="*/ 11906 h 1140460"/>
              <a:gd name="connsiteX3" fmla="*/ 137319 w 7891426"/>
              <a:gd name="connsiteY3" fmla="*/ 94456 h 1140460"/>
              <a:gd name="connsiteX4" fmla="*/ 139700 w 7891426"/>
              <a:gd name="connsiteY4" fmla="*/ 190500 h 1140460"/>
              <a:gd name="connsiteX5" fmla="*/ 76200 w 7891426"/>
              <a:gd name="connsiteY5" fmla="*/ 190500 h 1140460"/>
              <a:gd name="connsiteX6" fmla="*/ 88900 w 7891426"/>
              <a:gd name="connsiteY6" fmla="*/ 279400 h 1140460"/>
              <a:gd name="connsiteX7" fmla="*/ 95250 w 7891426"/>
              <a:gd name="connsiteY7" fmla="*/ 357188 h 1140460"/>
              <a:gd name="connsiteX8" fmla="*/ 114300 w 7891426"/>
              <a:gd name="connsiteY8" fmla="*/ 419100 h 1140460"/>
              <a:gd name="connsiteX9" fmla="*/ 47625 w 7891426"/>
              <a:gd name="connsiteY9" fmla="*/ 492125 h 1140460"/>
              <a:gd name="connsiteX10" fmla="*/ 0 w 7891426"/>
              <a:gd name="connsiteY10" fmla="*/ 558800 h 1140460"/>
              <a:gd name="connsiteX11" fmla="*/ 76200 w 7891426"/>
              <a:gd name="connsiteY11" fmla="*/ 622300 h 1140460"/>
              <a:gd name="connsiteX12" fmla="*/ 101600 w 7891426"/>
              <a:gd name="connsiteY12" fmla="*/ 673100 h 1140460"/>
              <a:gd name="connsiteX13" fmla="*/ 88900 w 7891426"/>
              <a:gd name="connsiteY13" fmla="*/ 736600 h 1140460"/>
              <a:gd name="connsiteX14" fmla="*/ 134144 w 7891426"/>
              <a:gd name="connsiteY14" fmla="*/ 767556 h 1140460"/>
              <a:gd name="connsiteX15" fmla="*/ 88900 w 7891426"/>
              <a:gd name="connsiteY15" fmla="*/ 889000 h 1140460"/>
              <a:gd name="connsiteX16" fmla="*/ 30956 w 7891426"/>
              <a:gd name="connsiteY16" fmla="*/ 900906 h 1140460"/>
              <a:gd name="connsiteX17" fmla="*/ 123031 w 7891426"/>
              <a:gd name="connsiteY17" fmla="*/ 965200 h 1140460"/>
              <a:gd name="connsiteX18" fmla="*/ 12700 w 7891426"/>
              <a:gd name="connsiteY18" fmla="*/ 1104900 h 1140460"/>
              <a:gd name="connsiteX19" fmla="*/ 46037 w 7891426"/>
              <a:gd name="connsiteY19" fmla="*/ 1119982 h 1140460"/>
              <a:gd name="connsiteX20" fmla="*/ 39804 w 7891426"/>
              <a:gd name="connsiteY20" fmla="*/ 1140460 h 1140460"/>
              <a:gd name="connsiteX21" fmla="*/ 7891426 w 7891426"/>
              <a:gd name="connsiteY21" fmla="*/ 1140460 h 1140460"/>
              <a:gd name="connsiteX22" fmla="*/ 7870743 w 7891426"/>
              <a:gd name="connsiteY22" fmla="*/ 1092200 h 1140460"/>
              <a:gd name="connsiteX23" fmla="*/ 7781843 w 7891426"/>
              <a:gd name="connsiteY23" fmla="*/ 1028700 h 1140460"/>
              <a:gd name="connsiteX24" fmla="*/ 7731043 w 7891426"/>
              <a:gd name="connsiteY24" fmla="*/ 952500 h 1140460"/>
              <a:gd name="connsiteX25" fmla="*/ 7794543 w 7891426"/>
              <a:gd name="connsiteY25" fmla="*/ 876300 h 1140460"/>
              <a:gd name="connsiteX26" fmla="*/ 7832643 w 7891426"/>
              <a:gd name="connsiteY26" fmla="*/ 800100 h 1140460"/>
              <a:gd name="connsiteX27" fmla="*/ 7794543 w 7891426"/>
              <a:gd name="connsiteY27" fmla="*/ 723900 h 1140460"/>
              <a:gd name="connsiteX28" fmla="*/ 7781843 w 7891426"/>
              <a:gd name="connsiteY28" fmla="*/ 660400 h 1140460"/>
              <a:gd name="connsiteX29" fmla="*/ 7807243 w 7891426"/>
              <a:gd name="connsiteY29" fmla="*/ 609600 h 1140460"/>
              <a:gd name="connsiteX30" fmla="*/ 7883443 w 7891426"/>
              <a:gd name="connsiteY30" fmla="*/ 546100 h 1140460"/>
              <a:gd name="connsiteX31" fmla="*/ 7883443 w 7891426"/>
              <a:gd name="connsiteY31" fmla="*/ 469900 h 1140460"/>
              <a:gd name="connsiteX32" fmla="*/ 7769143 w 7891426"/>
              <a:gd name="connsiteY32" fmla="*/ 406400 h 1140460"/>
              <a:gd name="connsiteX33" fmla="*/ 7692943 w 7891426"/>
              <a:gd name="connsiteY33" fmla="*/ 368300 h 1140460"/>
              <a:gd name="connsiteX34" fmla="*/ 7794543 w 7891426"/>
              <a:gd name="connsiteY34" fmla="*/ 266700 h 1140460"/>
              <a:gd name="connsiteX35" fmla="*/ 7807243 w 7891426"/>
              <a:gd name="connsiteY35" fmla="*/ 177800 h 1140460"/>
              <a:gd name="connsiteX36" fmla="*/ 7743743 w 7891426"/>
              <a:gd name="connsiteY36" fmla="*/ 177800 h 1140460"/>
              <a:gd name="connsiteX37" fmla="*/ 7705643 w 7891426"/>
              <a:gd name="connsiteY37" fmla="*/ 88900 h 1140460"/>
              <a:gd name="connsiteX38" fmla="*/ 7846136 w 7891426"/>
              <a:gd name="connsiteY38" fmla="*/ 34925 h 1140460"/>
              <a:gd name="connsiteX39" fmla="*/ 7616743 w 7891426"/>
              <a:gd name="connsiteY39" fmla="*/ 0 h 1140460"/>
              <a:gd name="connsiteX0" fmla="*/ 7616743 w 7891426"/>
              <a:gd name="connsiteY0" fmla="*/ 0 h 1140460"/>
              <a:gd name="connsiteX1" fmla="*/ 181096 w 7891426"/>
              <a:gd name="connsiteY1" fmla="*/ 0 h 1140460"/>
              <a:gd name="connsiteX2" fmla="*/ 108744 w 7891426"/>
              <a:gd name="connsiteY2" fmla="*/ 11906 h 1140460"/>
              <a:gd name="connsiteX3" fmla="*/ 137319 w 7891426"/>
              <a:gd name="connsiteY3" fmla="*/ 94456 h 1140460"/>
              <a:gd name="connsiteX4" fmla="*/ 139700 w 7891426"/>
              <a:gd name="connsiteY4" fmla="*/ 190500 h 1140460"/>
              <a:gd name="connsiteX5" fmla="*/ 76200 w 7891426"/>
              <a:gd name="connsiteY5" fmla="*/ 190500 h 1140460"/>
              <a:gd name="connsiteX6" fmla="*/ 88900 w 7891426"/>
              <a:gd name="connsiteY6" fmla="*/ 279400 h 1140460"/>
              <a:gd name="connsiteX7" fmla="*/ 95250 w 7891426"/>
              <a:gd name="connsiteY7" fmla="*/ 357188 h 1140460"/>
              <a:gd name="connsiteX8" fmla="*/ 114300 w 7891426"/>
              <a:gd name="connsiteY8" fmla="*/ 419100 h 1140460"/>
              <a:gd name="connsiteX9" fmla="*/ 47625 w 7891426"/>
              <a:gd name="connsiteY9" fmla="*/ 492125 h 1140460"/>
              <a:gd name="connsiteX10" fmla="*/ 0 w 7891426"/>
              <a:gd name="connsiteY10" fmla="*/ 558800 h 1140460"/>
              <a:gd name="connsiteX11" fmla="*/ 76200 w 7891426"/>
              <a:gd name="connsiteY11" fmla="*/ 622300 h 1140460"/>
              <a:gd name="connsiteX12" fmla="*/ 101600 w 7891426"/>
              <a:gd name="connsiteY12" fmla="*/ 673100 h 1140460"/>
              <a:gd name="connsiteX13" fmla="*/ 88900 w 7891426"/>
              <a:gd name="connsiteY13" fmla="*/ 736600 h 1140460"/>
              <a:gd name="connsiteX14" fmla="*/ 134144 w 7891426"/>
              <a:gd name="connsiteY14" fmla="*/ 767556 h 1140460"/>
              <a:gd name="connsiteX15" fmla="*/ 88900 w 7891426"/>
              <a:gd name="connsiteY15" fmla="*/ 889000 h 1140460"/>
              <a:gd name="connsiteX16" fmla="*/ 30956 w 7891426"/>
              <a:gd name="connsiteY16" fmla="*/ 900906 h 1140460"/>
              <a:gd name="connsiteX17" fmla="*/ 123031 w 7891426"/>
              <a:gd name="connsiteY17" fmla="*/ 965200 h 1140460"/>
              <a:gd name="connsiteX18" fmla="*/ 12700 w 7891426"/>
              <a:gd name="connsiteY18" fmla="*/ 1104900 h 1140460"/>
              <a:gd name="connsiteX19" fmla="*/ 46037 w 7891426"/>
              <a:gd name="connsiteY19" fmla="*/ 1119982 h 1140460"/>
              <a:gd name="connsiteX20" fmla="*/ 39804 w 7891426"/>
              <a:gd name="connsiteY20" fmla="*/ 1140460 h 1140460"/>
              <a:gd name="connsiteX21" fmla="*/ 7891426 w 7891426"/>
              <a:gd name="connsiteY21" fmla="*/ 1140460 h 1140460"/>
              <a:gd name="connsiteX22" fmla="*/ 7870743 w 7891426"/>
              <a:gd name="connsiteY22" fmla="*/ 1092200 h 1140460"/>
              <a:gd name="connsiteX23" fmla="*/ 7781843 w 7891426"/>
              <a:gd name="connsiteY23" fmla="*/ 1028700 h 1140460"/>
              <a:gd name="connsiteX24" fmla="*/ 7731043 w 7891426"/>
              <a:gd name="connsiteY24" fmla="*/ 952500 h 1140460"/>
              <a:gd name="connsiteX25" fmla="*/ 7794543 w 7891426"/>
              <a:gd name="connsiteY25" fmla="*/ 876300 h 1140460"/>
              <a:gd name="connsiteX26" fmla="*/ 7832643 w 7891426"/>
              <a:gd name="connsiteY26" fmla="*/ 800100 h 1140460"/>
              <a:gd name="connsiteX27" fmla="*/ 7794543 w 7891426"/>
              <a:gd name="connsiteY27" fmla="*/ 723900 h 1140460"/>
              <a:gd name="connsiteX28" fmla="*/ 7781843 w 7891426"/>
              <a:gd name="connsiteY28" fmla="*/ 660400 h 1140460"/>
              <a:gd name="connsiteX29" fmla="*/ 7807243 w 7891426"/>
              <a:gd name="connsiteY29" fmla="*/ 609600 h 1140460"/>
              <a:gd name="connsiteX30" fmla="*/ 7883443 w 7891426"/>
              <a:gd name="connsiteY30" fmla="*/ 546100 h 1140460"/>
              <a:gd name="connsiteX31" fmla="*/ 7883443 w 7891426"/>
              <a:gd name="connsiteY31" fmla="*/ 469900 h 1140460"/>
              <a:gd name="connsiteX32" fmla="*/ 7769143 w 7891426"/>
              <a:gd name="connsiteY32" fmla="*/ 406400 h 1140460"/>
              <a:gd name="connsiteX33" fmla="*/ 7692943 w 7891426"/>
              <a:gd name="connsiteY33" fmla="*/ 368300 h 1140460"/>
              <a:gd name="connsiteX34" fmla="*/ 7794543 w 7891426"/>
              <a:gd name="connsiteY34" fmla="*/ 266700 h 1140460"/>
              <a:gd name="connsiteX35" fmla="*/ 7807243 w 7891426"/>
              <a:gd name="connsiteY35" fmla="*/ 177800 h 1140460"/>
              <a:gd name="connsiteX36" fmla="*/ 7743743 w 7891426"/>
              <a:gd name="connsiteY36" fmla="*/ 177800 h 1140460"/>
              <a:gd name="connsiteX37" fmla="*/ 7705643 w 7891426"/>
              <a:gd name="connsiteY37" fmla="*/ 88900 h 1140460"/>
              <a:gd name="connsiteX38" fmla="*/ 7846136 w 7891426"/>
              <a:gd name="connsiteY38" fmla="*/ 34925 h 1140460"/>
              <a:gd name="connsiteX39" fmla="*/ 7616743 w 7891426"/>
              <a:gd name="connsiteY39" fmla="*/ 0 h 1140460"/>
              <a:gd name="connsiteX0" fmla="*/ 7616743 w 7891426"/>
              <a:gd name="connsiteY0" fmla="*/ 0 h 1140460"/>
              <a:gd name="connsiteX1" fmla="*/ 181096 w 7891426"/>
              <a:gd name="connsiteY1" fmla="*/ 0 h 1140460"/>
              <a:gd name="connsiteX2" fmla="*/ 108744 w 7891426"/>
              <a:gd name="connsiteY2" fmla="*/ 11906 h 1140460"/>
              <a:gd name="connsiteX3" fmla="*/ 137319 w 7891426"/>
              <a:gd name="connsiteY3" fmla="*/ 94456 h 1140460"/>
              <a:gd name="connsiteX4" fmla="*/ 139700 w 7891426"/>
              <a:gd name="connsiteY4" fmla="*/ 190500 h 1140460"/>
              <a:gd name="connsiteX5" fmla="*/ 76200 w 7891426"/>
              <a:gd name="connsiteY5" fmla="*/ 190500 h 1140460"/>
              <a:gd name="connsiteX6" fmla="*/ 88900 w 7891426"/>
              <a:gd name="connsiteY6" fmla="*/ 279400 h 1140460"/>
              <a:gd name="connsiteX7" fmla="*/ 95250 w 7891426"/>
              <a:gd name="connsiteY7" fmla="*/ 357188 h 1140460"/>
              <a:gd name="connsiteX8" fmla="*/ 114300 w 7891426"/>
              <a:gd name="connsiteY8" fmla="*/ 419100 h 1140460"/>
              <a:gd name="connsiteX9" fmla="*/ 47625 w 7891426"/>
              <a:gd name="connsiteY9" fmla="*/ 492125 h 1140460"/>
              <a:gd name="connsiteX10" fmla="*/ 0 w 7891426"/>
              <a:gd name="connsiteY10" fmla="*/ 558800 h 1140460"/>
              <a:gd name="connsiteX11" fmla="*/ 76200 w 7891426"/>
              <a:gd name="connsiteY11" fmla="*/ 622300 h 1140460"/>
              <a:gd name="connsiteX12" fmla="*/ 101600 w 7891426"/>
              <a:gd name="connsiteY12" fmla="*/ 673100 h 1140460"/>
              <a:gd name="connsiteX13" fmla="*/ 88900 w 7891426"/>
              <a:gd name="connsiteY13" fmla="*/ 736600 h 1140460"/>
              <a:gd name="connsiteX14" fmla="*/ 134144 w 7891426"/>
              <a:gd name="connsiteY14" fmla="*/ 767556 h 1140460"/>
              <a:gd name="connsiteX15" fmla="*/ 88900 w 7891426"/>
              <a:gd name="connsiteY15" fmla="*/ 889000 h 1140460"/>
              <a:gd name="connsiteX16" fmla="*/ 30956 w 7891426"/>
              <a:gd name="connsiteY16" fmla="*/ 900906 h 1140460"/>
              <a:gd name="connsiteX17" fmla="*/ 123031 w 7891426"/>
              <a:gd name="connsiteY17" fmla="*/ 965200 h 1140460"/>
              <a:gd name="connsiteX18" fmla="*/ 12700 w 7891426"/>
              <a:gd name="connsiteY18" fmla="*/ 1104900 h 1140460"/>
              <a:gd name="connsiteX19" fmla="*/ 46037 w 7891426"/>
              <a:gd name="connsiteY19" fmla="*/ 1119982 h 1140460"/>
              <a:gd name="connsiteX20" fmla="*/ 39804 w 7891426"/>
              <a:gd name="connsiteY20" fmla="*/ 1140460 h 1140460"/>
              <a:gd name="connsiteX21" fmla="*/ 7891426 w 7891426"/>
              <a:gd name="connsiteY21" fmla="*/ 1140460 h 1140460"/>
              <a:gd name="connsiteX22" fmla="*/ 7870743 w 7891426"/>
              <a:gd name="connsiteY22" fmla="*/ 1092200 h 1140460"/>
              <a:gd name="connsiteX23" fmla="*/ 7781843 w 7891426"/>
              <a:gd name="connsiteY23" fmla="*/ 1028700 h 1140460"/>
              <a:gd name="connsiteX24" fmla="*/ 7731043 w 7891426"/>
              <a:gd name="connsiteY24" fmla="*/ 952500 h 1140460"/>
              <a:gd name="connsiteX25" fmla="*/ 7794543 w 7891426"/>
              <a:gd name="connsiteY25" fmla="*/ 876300 h 1140460"/>
              <a:gd name="connsiteX26" fmla="*/ 7832643 w 7891426"/>
              <a:gd name="connsiteY26" fmla="*/ 800100 h 1140460"/>
              <a:gd name="connsiteX27" fmla="*/ 7794543 w 7891426"/>
              <a:gd name="connsiteY27" fmla="*/ 723900 h 1140460"/>
              <a:gd name="connsiteX28" fmla="*/ 7781843 w 7891426"/>
              <a:gd name="connsiteY28" fmla="*/ 660400 h 1140460"/>
              <a:gd name="connsiteX29" fmla="*/ 7807243 w 7891426"/>
              <a:gd name="connsiteY29" fmla="*/ 609600 h 1140460"/>
              <a:gd name="connsiteX30" fmla="*/ 7850106 w 7891426"/>
              <a:gd name="connsiteY30" fmla="*/ 534193 h 1140460"/>
              <a:gd name="connsiteX31" fmla="*/ 7883443 w 7891426"/>
              <a:gd name="connsiteY31" fmla="*/ 469900 h 1140460"/>
              <a:gd name="connsiteX32" fmla="*/ 7769143 w 7891426"/>
              <a:gd name="connsiteY32" fmla="*/ 406400 h 1140460"/>
              <a:gd name="connsiteX33" fmla="*/ 7692943 w 7891426"/>
              <a:gd name="connsiteY33" fmla="*/ 368300 h 1140460"/>
              <a:gd name="connsiteX34" fmla="*/ 7794543 w 7891426"/>
              <a:gd name="connsiteY34" fmla="*/ 266700 h 1140460"/>
              <a:gd name="connsiteX35" fmla="*/ 7807243 w 7891426"/>
              <a:gd name="connsiteY35" fmla="*/ 177800 h 1140460"/>
              <a:gd name="connsiteX36" fmla="*/ 7743743 w 7891426"/>
              <a:gd name="connsiteY36" fmla="*/ 177800 h 1140460"/>
              <a:gd name="connsiteX37" fmla="*/ 7705643 w 7891426"/>
              <a:gd name="connsiteY37" fmla="*/ 88900 h 1140460"/>
              <a:gd name="connsiteX38" fmla="*/ 7846136 w 7891426"/>
              <a:gd name="connsiteY38" fmla="*/ 34925 h 1140460"/>
              <a:gd name="connsiteX39" fmla="*/ 7616743 w 7891426"/>
              <a:gd name="connsiteY39" fmla="*/ 0 h 1140460"/>
              <a:gd name="connsiteX0" fmla="*/ 7616743 w 7891426"/>
              <a:gd name="connsiteY0" fmla="*/ 0 h 1140460"/>
              <a:gd name="connsiteX1" fmla="*/ 181096 w 7891426"/>
              <a:gd name="connsiteY1" fmla="*/ 0 h 1140460"/>
              <a:gd name="connsiteX2" fmla="*/ 108744 w 7891426"/>
              <a:gd name="connsiteY2" fmla="*/ 11906 h 1140460"/>
              <a:gd name="connsiteX3" fmla="*/ 137319 w 7891426"/>
              <a:gd name="connsiteY3" fmla="*/ 94456 h 1140460"/>
              <a:gd name="connsiteX4" fmla="*/ 139700 w 7891426"/>
              <a:gd name="connsiteY4" fmla="*/ 190500 h 1140460"/>
              <a:gd name="connsiteX5" fmla="*/ 76200 w 7891426"/>
              <a:gd name="connsiteY5" fmla="*/ 190500 h 1140460"/>
              <a:gd name="connsiteX6" fmla="*/ 88900 w 7891426"/>
              <a:gd name="connsiteY6" fmla="*/ 279400 h 1140460"/>
              <a:gd name="connsiteX7" fmla="*/ 95250 w 7891426"/>
              <a:gd name="connsiteY7" fmla="*/ 357188 h 1140460"/>
              <a:gd name="connsiteX8" fmla="*/ 114300 w 7891426"/>
              <a:gd name="connsiteY8" fmla="*/ 419100 h 1140460"/>
              <a:gd name="connsiteX9" fmla="*/ 47625 w 7891426"/>
              <a:gd name="connsiteY9" fmla="*/ 492125 h 1140460"/>
              <a:gd name="connsiteX10" fmla="*/ 0 w 7891426"/>
              <a:gd name="connsiteY10" fmla="*/ 558800 h 1140460"/>
              <a:gd name="connsiteX11" fmla="*/ 76200 w 7891426"/>
              <a:gd name="connsiteY11" fmla="*/ 622300 h 1140460"/>
              <a:gd name="connsiteX12" fmla="*/ 101600 w 7891426"/>
              <a:gd name="connsiteY12" fmla="*/ 673100 h 1140460"/>
              <a:gd name="connsiteX13" fmla="*/ 88900 w 7891426"/>
              <a:gd name="connsiteY13" fmla="*/ 736600 h 1140460"/>
              <a:gd name="connsiteX14" fmla="*/ 134144 w 7891426"/>
              <a:gd name="connsiteY14" fmla="*/ 767556 h 1140460"/>
              <a:gd name="connsiteX15" fmla="*/ 88900 w 7891426"/>
              <a:gd name="connsiteY15" fmla="*/ 889000 h 1140460"/>
              <a:gd name="connsiteX16" fmla="*/ 30956 w 7891426"/>
              <a:gd name="connsiteY16" fmla="*/ 900906 h 1140460"/>
              <a:gd name="connsiteX17" fmla="*/ 123031 w 7891426"/>
              <a:gd name="connsiteY17" fmla="*/ 965200 h 1140460"/>
              <a:gd name="connsiteX18" fmla="*/ 12700 w 7891426"/>
              <a:gd name="connsiteY18" fmla="*/ 1104900 h 1140460"/>
              <a:gd name="connsiteX19" fmla="*/ 46037 w 7891426"/>
              <a:gd name="connsiteY19" fmla="*/ 1119982 h 1140460"/>
              <a:gd name="connsiteX20" fmla="*/ 39804 w 7891426"/>
              <a:gd name="connsiteY20" fmla="*/ 1140460 h 1140460"/>
              <a:gd name="connsiteX21" fmla="*/ 7891426 w 7891426"/>
              <a:gd name="connsiteY21" fmla="*/ 1140460 h 1140460"/>
              <a:gd name="connsiteX22" fmla="*/ 7870743 w 7891426"/>
              <a:gd name="connsiteY22" fmla="*/ 1092200 h 1140460"/>
              <a:gd name="connsiteX23" fmla="*/ 7781843 w 7891426"/>
              <a:gd name="connsiteY23" fmla="*/ 1028700 h 1140460"/>
              <a:gd name="connsiteX24" fmla="*/ 7731043 w 7891426"/>
              <a:gd name="connsiteY24" fmla="*/ 952500 h 1140460"/>
              <a:gd name="connsiteX25" fmla="*/ 7794543 w 7891426"/>
              <a:gd name="connsiteY25" fmla="*/ 876300 h 1140460"/>
              <a:gd name="connsiteX26" fmla="*/ 7832643 w 7891426"/>
              <a:gd name="connsiteY26" fmla="*/ 800100 h 1140460"/>
              <a:gd name="connsiteX27" fmla="*/ 7794543 w 7891426"/>
              <a:gd name="connsiteY27" fmla="*/ 723900 h 1140460"/>
              <a:gd name="connsiteX28" fmla="*/ 7781843 w 7891426"/>
              <a:gd name="connsiteY28" fmla="*/ 660400 h 1140460"/>
              <a:gd name="connsiteX29" fmla="*/ 7807243 w 7891426"/>
              <a:gd name="connsiteY29" fmla="*/ 609600 h 1140460"/>
              <a:gd name="connsiteX30" fmla="*/ 7850106 w 7891426"/>
              <a:gd name="connsiteY30" fmla="*/ 534193 h 1140460"/>
              <a:gd name="connsiteX31" fmla="*/ 7883443 w 7891426"/>
              <a:gd name="connsiteY31" fmla="*/ 469900 h 1140460"/>
              <a:gd name="connsiteX32" fmla="*/ 7769143 w 7891426"/>
              <a:gd name="connsiteY32" fmla="*/ 406400 h 1140460"/>
              <a:gd name="connsiteX33" fmla="*/ 7883840 w 7891426"/>
              <a:gd name="connsiteY33" fmla="*/ 337609 h 1140460"/>
              <a:gd name="connsiteX34" fmla="*/ 7794543 w 7891426"/>
              <a:gd name="connsiteY34" fmla="*/ 266700 h 1140460"/>
              <a:gd name="connsiteX35" fmla="*/ 7807243 w 7891426"/>
              <a:gd name="connsiteY35" fmla="*/ 177800 h 1140460"/>
              <a:gd name="connsiteX36" fmla="*/ 7743743 w 7891426"/>
              <a:gd name="connsiteY36" fmla="*/ 177800 h 1140460"/>
              <a:gd name="connsiteX37" fmla="*/ 7705643 w 7891426"/>
              <a:gd name="connsiteY37" fmla="*/ 88900 h 1140460"/>
              <a:gd name="connsiteX38" fmla="*/ 7846136 w 7891426"/>
              <a:gd name="connsiteY38" fmla="*/ 34925 h 1140460"/>
              <a:gd name="connsiteX39" fmla="*/ 7616743 w 7891426"/>
              <a:gd name="connsiteY39" fmla="*/ 0 h 1140460"/>
              <a:gd name="connsiteX0" fmla="*/ 7616743 w 7891426"/>
              <a:gd name="connsiteY0" fmla="*/ 0 h 1140460"/>
              <a:gd name="connsiteX1" fmla="*/ 181096 w 7891426"/>
              <a:gd name="connsiteY1" fmla="*/ 0 h 1140460"/>
              <a:gd name="connsiteX2" fmla="*/ 108744 w 7891426"/>
              <a:gd name="connsiteY2" fmla="*/ 11906 h 1140460"/>
              <a:gd name="connsiteX3" fmla="*/ 137319 w 7891426"/>
              <a:gd name="connsiteY3" fmla="*/ 94456 h 1140460"/>
              <a:gd name="connsiteX4" fmla="*/ 139700 w 7891426"/>
              <a:gd name="connsiteY4" fmla="*/ 190500 h 1140460"/>
              <a:gd name="connsiteX5" fmla="*/ 76200 w 7891426"/>
              <a:gd name="connsiteY5" fmla="*/ 190500 h 1140460"/>
              <a:gd name="connsiteX6" fmla="*/ 88900 w 7891426"/>
              <a:gd name="connsiteY6" fmla="*/ 279400 h 1140460"/>
              <a:gd name="connsiteX7" fmla="*/ 95250 w 7891426"/>
              <a:gd name="connsiteY7" fmla="*/ 357188 h 1140460"/>
              <a:gd name="connsiteX8" fmla="*/ 114300 w 7891426"/>
              <a:gd name="connsiteY8" fmla="*/ 419100 h 1140460"/>
              <a:gd name="connsiteX9" fmla="*/ 47625 w 7891426"/>
              <a:gd name="connsiteY9" fmla="*/ 492125 h 1140460"/>
              <a:gd name="connsiteX10" fmla="*/ 0 w 7891426"/>
              <a:gd name="connsiteY10" fmla="*/ 558800 h 1140460"/>
              <a:gd name="connsiteX11" fmla="*/ 76200 w 7891426"/>
              <a:gd name="connsiteY11" fmla="*/ 622300 h 1140460"/>
              <a:gd name="connsiteX12" fmla="*/ 101600 w 7891426"/>
              <a:gd name="connsiteY12" fmla="*/ 673100 h 1140460"/>
              <a:gd name="connsiteX13" fmla="*/ 88900 w 7891426"/>
              <a:gd name="connsiteY13" fmla="*/ 736600 h 1140460"/>
              <a:gd name="connsiteX14" fmla="*/ 134144 w 7891426"/>
              <a:gd name="connsiteY14" fmla="*/ 767556 h 1140460"/>
              <a:gd name="connsiteX15" fmla="*/ 88900 w 7891426"/>
              <a:gd name="connsiteY15" fmla="*/ 889000 h 1140460"/>
              <a:gd name="connsiteX16" fmla="*/ 30956 w 7891426"/>
              <a:gd name="connsiteY16" fmla="*/ 900906 h 1140460"/>
              <a:gd name="connsiteX17" fmla="*/ 123031 w 7891426"/>
              <a:gd name="connsiteY17" fmla="*/ 965200 h 1140460"/>
              <a:gd name="connsiteX18" fmla="*/ 12700 w 7891426"/>
              <a:gd name="connsiteY18" fmla="*/ 1104900 h 1140460"/>
              <a:gd name="connsiteX19" fmla="*/ 46037 w 7891426"/>
              <a:gd name="connsiteY19" fmla="*/ 1119982 h 1140460"/>
              <a:gd name="connsiteX20" fmla="*/ 39804 w 7891426"/>
              <a:gd name="connsiteY20" fmla="*/ 1140460 h 1140460"/>
              <a:gd name="connsiteX21" fmla="*/ 7891426 w 7891426"/>
              <a:gd name="connsiteY21" fmla="*/ 1140460 h 1140460"/>
              <a:gd name="connsiteX22" fmla="*/ 7870743 w 7891426"/>
              <a:gd name="connsiteY22" fmla="*/ 1092200 h 1140460"/>
              <a:gd name="connsiteX23" fmla="*/ 7781843 w 7891426"/>
              <a:gd name="connsiteY23" fmla="*/ 1028700 h 1140460"/>
              <a:gd name="connsiteX24" fmla="*/ 7731043 w 7891426"/>
              <a:gd name="connsiteY24" fmla="*/ 952500 h 1140460"/>
              <a:gd name="connsiteX25" fmla="*/ 7794543 w 7891426"/>
              <a:gd name="connsiteY25" fmla="*/ 876300 h 1140460"/>
              <a:gd name="connsiteX26" fmla="*/ 7832643 w 7891426"/>
              <a:gd name="connsiteY26" fmla="*/ 800100 h 1140460"/>
              <a:gd name="connsiteX27" fmla="*/ 7794543 w 7891426"/>
              <a:gd name="connsiteY27" fmla="*/ 723900 h 1140460"/>
              <a:gd name="connsiteX28" fmla="*/ 7781843 w 7891426"/>
              <a:gd name="connsiteY28" fmla="*/ 660400 h 1140460"/>
              <a:gd name="connsiteX29" fmla="*/ 7807243 w 7891426"/>
              <a:gd name="connsiteY29" fmla="*/ 609600 h 1140460"/>
              <a:gd name="connsiteX30" fmla="*/ 7850106 w 7891426"/>
              <a:gd name="connsiteY30" fmla="*/ 534193 h 1140460"/>
              <a:gd name="connsiteX31" fmla="*/ 7796177 w 7891426"/>
              <a:gd name="connsiteY31" fmla="*/ 489081 h 1140460"/>
              <a:gd name="connsiteX32" fmla="*/ 7769143 w 7891426"/>
              <a:gd name="connsiteY32" fmla="*/ 406400 h 1140460"/>
              <a:gd name="connsiteX33" fmla="*/ 7883840 w 7891426"/>
              <a:gd name="connsiteY33" fmla="*/ 337609 h 1140460"/>
              <a:gd name="connsiteX34" fmla="*/ 7794543 w 7891426"/>
              <a:gd name="connsiteY34" fmla="*/ 266700 h 1140460"/>
              <a:gd name="connsiteX35" fmla="*/ 7807243 w 7891426"/>
              <a:gd name="connsiteY35" fmla="*/ 177800 h 1140460"/>
              <a:gd name="connsiteX36" fmla="*/ 7743743 w 7891426"/>
              <a:gd name="connsiteY36" fmla="*/ 177800 h 1140460"/>
              <a:gd name="connsiteX37" fmla="*/ 7705643 w 7891426"/>
              <a:gd name="connsiteY37" fmla="*/ 88900 h 1140460"/>
              <a:gd name="connsiteX38" fmla="*/ 7846136 w 7891426"/>
              <a:gd name="connsiteY38" fmla="*/ 34925 h 1140460"/>
              <a:gd name="connsiteX39" fmla="*/ 7616743 w 7891426"/>
              <a:gd name="connsiteY39" fmla="*/ 0 h 1140460"/>
              <a:gd name="connsiteX0" fmla="*/ 7616743 w 7894669"/>
              <a:gd name="connsiteY0" fmla="*/ 0 h 1140460"/>
              <a:gd name="connsiteX1" fmla="*/ 181096 w 7894669"/>
              <a:gd name="connsiteY1" fmla="*/ 0 h 1140460"/>
              <a:gd name="connsiteX2" fmla="*/ 108744 w 7894669"/>
              <a:gd name="connsiteY2" fmla="*/ 11906 h 1140460"/>
              <a:gd name="connsiteX3" fmla="*/ 137319 w 7894669"/>
              <a:gd name="connsiteY3" fmla="*/ 94456 h 1140460"/>
              <a:gd name="connsiteX4" fmla="*/ 139700 w 7894669"/>
              <a:gd name="connsiteY4" fmla="*/ 190500 h 1140460"/>
              <a:gd name="connsiteX5" fmla="*/ 76200 w 7894669"/>
              <a:gd name="connsiteY5" fmla="*/ 190500 h 1140460"/>
              <a:gd name="connsiteX6" fmla="*/ 88900 w 7894669"/>
              <a:gd name="connsiteY6" fmla="*/ 279400 h 1140460"/>
              <a:gd name="connsiteX7" fmla="*/ 95250 w 7894669"/>
              <a:gd name="connsiteY7" fmla="*/ 357188 h 1140460"/>
              <a:gd name="connsiteX8" fmla="*/ 114300 w 7894669"/>
              <a:gd name="connsiteY8" fmla="*/ 419100 h 1140460"/>
              <a:gd name="connsiteX9" fmla="*/ 47625 w 7894669"/>
              <a:gd name="connsiteY9" fmla="*/ 492125 h 1140460"/>
              <a:gd name="connsiteX10" fmla="*/ 0 w 7894669"/>
              <a:gd name="connsiteY10" fmla="*/ 558800 h 1140460"/>
              <a:gd name="connsiteX11" fmla="*/ 76200 w 7894669"/>
              <a:gd name="connsiteY11" fmla="*/ 622300 h 1140460"/>
              <a:gd name="connsiteX12" fmla="*/ 101600 w 7894669"/>
              <a:gd name="connsiteY12" fmla="*/ 673100 h 1140460"/>
              <a:gd name="connsiteX13" fmla="*/ 88900 w 7894669"/>
              <a:gd name="connsiteY13" fmla="*/ 736600 h 1140460"/>
              <a:gd name="connsiteX14" fmla="*/ 134144 w 7894669"/>
              <a:gd name="connsiteY14" fmla="*/ 767556 h 1140460"/>
              <a:gd name="connsiteX15" fmla="*/ 88900 w 7894669"/>
              <a:gd name="connsiteY15" fmla="*/ 889000 h 1140460"/>
              <a:gd name="connsiteX16" fmla="*/ 30956 w 7894669"/>
              <a:gd name="connsiteY16" fmla="*/ 900906 h 1140460"/>
              <a:gd name="connsiteX17" fmla="*/ 123031 w 7894669"/>
              <a:gd name="connsiteY17" fmla="*/ 965200 h 1140460"/>
              <a:gd name="connsiteX18" fmla="*/ 12700 w 7894669"/>
              <a:gd name="connsiteY18" fmla="*/ 1104900 h 1140460"/>
              <a:gd name="connsiteX19" fmla="*/ 46037 w 7894669"/>
              <a:gd name="connsiteY19" fmla="*/ 1119982 h 1140460"/>
              <a:gd name="connsiteX20" fmla="*/ 39804 w 7894669"/>
              <a:gd name="connsiteY20" fmla="*/ 1140460 h 1140460"/>
              <a:gd name="connsiteX21" fmla="*/ 7891426 w 7894669"/>
              <a:gd name="connsiteY21" fmla="*/ 1140460 h 1140460"/>
              <a:gd name="connsiteX22" fmla="*/ 7870743 w 7894669"/>
              <a:gd name="connsiteY22" fmla="*/ 1092200 h 1140460"/>
              <a:gd name="connsiteX23" fmla="*/ 7781843 w 7894669"/>
              <a:gd name="connsiteY23" fmla="*/ 1028700 h 1140460"/>
              <a:gd name="connsiteX24" fmla="*/ 7894669 w 7894669"/>
              <a:gd name="connsiteY24" fmla="*/ 952500 h 1140460"/>
              <a:gd name="connsiteX25" fmla="*/ 7794543 w 7894669"/>
              <a:gd name="connsiteY25" fmla="*/ 876300 h 1140460"/>
              <a:gd name="connsiteX26" fmla="*/ 7832643 w 7894669"/>
              <a:gd name="connsiteY26" fmla="*/ 800100 h 1140460"/>
              <a:gd name="connsiteX27" fmla="*/ 7794543 w 7894669"/>
              <a:gd name="connsiteY27" fmla="*/ 723900 h 1140460"/>
              <a:gd name="connsiteX28" fmla="*/ 7781843 w 7894669"/>
              <a:gd name="connsiteY28" fmla="*/ 660400 h 1140460"/>
              <a:gd name="connsiteX29" fmla="*/ 7807243 w 7894669"/>
              <a:gd name="connsiteY29" fmla="*/ 609600 h 1140460"/>
              <a:gd name="connsiteX30" fmla="*/ 7850106 w 7894669"/>
              <a:gd name="connsiteY30" fmla="*/ 534193 h 1140460"/>
              <a:gd name="connsiteX31" fmla="*/ 7796177 w 7894669"/>
              <a:gd name="connsiteY31" fmla="*/ 489081 h 1140460"/>
              <a:gd name="connsiteX32" fmla="*/ 7769143 w 7894669"/>
              <a:gd name="connsiteY32" fmla="*/ 406400 h 1140460"/>
              <a:gd name="connsiteX33" fmla="*/ 7883840 w 7894669"/>
              <a:gd name="connsiteY33" fmla="*/ 337609 h 1140460"/>
              <a:gd name="connsiteX34" fmla="*/ 7794543 w 7894669"/>
              <a:gd name="connsiteY34" fmla="*/ 266700 h 1140460"/>
              <a:gd name="connsiteX35" fmla="*/ 7807243 w 7894669"/>
              <a:gd name="connsiteY35" fmla="*/ 177800 h 1140460"/>
              <a:gd name="connsiteX36" fmla="*/ 7743743 w 7894669"/>
              <a:gd name="connsiteY36" fmla="*/ 177800 h 1140460"/>
              <a:gd name="connsiteX37" fmla="*/ 7705643 w 7894669"/>
              <a:gd name="connsiteY37" fmla="*/ 88900 h 1140460"/>
              <a:gd name="connsiteX38" fmla="*/ 7846136 w 7894669"/>
              <a:gd name="connsiteY38" fmla="*/ 34925 h 1140460"/>
              <a:gd name="connsiteX39" fmla="*/ 7616743 w 7894669"/>
              <a:gd name="connsiteY39" fmla="*/ 0 h 1140460"/>
              <a:gd name="connsiteX0" fmla="*/ 7616743 w 7894669"/>
              <a:gd name="connsiteY0" fmla="*/ 0 h 1140460"/>
              <a:gd name="connsiteX1" fmla="*/ 181096 w 7894669"/>
              <a:gd name="connsiteY1" fmla="*/ 0 h 1140460"/>
              <a:gd name="connsiteX2" fmla="*/ 108744 w 7894669"/>
              <a:gd name="connsiteY2" fmla="*/ 11906 h 1140460"/>
              <a:gd name="connsiteX3" fmla="*/ 137319 w 7894669"/>
              <a:gd name="connsiteY3" fmla="*/ 94456 h 1140460"/>
              <a:gd name="connsiteX4" fmla="*/ 139700 w 7894669"/>
              <a:gd name="connsiteY4" fmla="*/ 190500 h 1140460"/>
              <a:gd name="connsiteX5" fmla="*/ 76200 w 7894669"/>
              <a:gd name="connsiteY5" fmla="*/ 190500 h 1140460"/>
              <a:gd name="connsiteX6" fmla="*/ 88900 w 7894669"/>
              <a:gd name="connsiteY6" fmla="*/ 279400 h 1140460"/>
              <a:gd name="connsiteX7" fmla="*/ 95250 w 7894669"/>
              <a:gd name="connsiteY7" fmla="*/ 357188 h 1140460"/>
              <a:gd name="connsiteX8" fmla="*/ 114300 w 7894669"/>
              <a:gd name="connsiteY8" fmla="*/ 419100 h 1140460"/>
              <a:gd name="connsiteX9" fmla="*/ 47625 w 7894669"/>
              <a:gd name="connsiteY9" fmla="*/ 492125 h 1140460"/>
              <a:gd name="connsiteX10" fmla="*/ 0 w 7894669"/>
              <a:gd name="connsiteY10" fmla="*/ 558800 h 1140460"/>
              <a:gd name="connsiteX11" fmla="*/ 76200 w 7894669"/>
              <a:gd name="connsiteY11" fmla="*/ 622300 h 1140460"/>
              <a:gd name="connsiteX12" fmla="*/ 101600 w 7894669"/>
              <a:gd name="connsiteY12" fmla="*/ 673100 h 1140460"/>
              <a:gd name="connsiteX13" fmla="*/ 88900 w 7894669"/>
              <a:gd name="connsiteY13" fmla="*/ 736600 h 1140460"/>
              <a:gd name="connsiteX14" fmla="*/ 134144 w 7894669"/>
              <a:gd name="connsiteY14" fmla="*/ 767556 h 1140460"/>
              <a:gd name="connsiteX15" fmla="*/ 88900 w 7894669"/>
              <a:gd name="connsiteY15" fmla="*/ 889000 h 1140460"/>
              <a:gd name="connsiteX16" fmla="*/ 30956 w 7894669"/>
              <a:gd name="connsiteY16" fmla="*/ 900906 h 1140460"/>
              <a:gd name="connsiteX17" fmla="*/ 123031 w 7894669"/>
              <a:gd name="connsiteY17" fmla="*/ 965200 h 1140460"/>
              <a:gd name="connsiteX18" fmla="*/ 12700 w 7894669"/>
              <a:gd name="connsiteY18" fmla="*/ 1104900 h 1140460"/>
              <a:gd name="connsiteX19" fmla="*/ 46037 w 7894669"/>
              <a:gd name="connsiteY19" fmla="*/ 1119982 h 1140460"/>
              <a:gd name="connsiteX20" fmla="*/ 39804 w 7894669"/>
              <a:gd name="connsiteY20" fmla="*/ 1140460 h 1140460"/>
              <a:gd name="connsiteX21" fmla="*/ 7891426 w 7894669"/>
              <a:gd name="connsiteY21" fmla="*/ 1140460 h 1140460"/>
              <a:gd name="connsiteX22" fmla="*/ 7870743 w 7894669"/>
              <a:gd name="connsiteY22" fmla="*/ 1092200 h 1140460"/>
              <a:gd name="connsiteX23" fmla="*/ 7781843 w 7894669"/>
              <a:gd name="connsiteY23" fmla="*/ 1028700 h 1140460"/>
              <a:gd name="connsiteX24" fmla="*/ 7894669 w 7894669"/>
              <a:gd name="connsiteY24" fmla="*/ 952500 h 1140460"/>
              <a:gd name="connsiteX25" fmla="*/ 7794543 w 7894669"/>
              <a:gd name="connsiteY25" fmla="*/ 876300 h 1140460"/>
              <a:gd name="connsiteX26" fmla="*/ 7832643 w 7894669"/>
              <a:gd name="connsiteY26" fmla="*/ 800100 h 1140460"/>
              <a:gd name="connsiteX27" fmla="*/ 7794543 w 7894669"/>
              <a:gd name="connsiteY27" fmla="*/ 723900 h 1140460"/>
              <a:gd name="connsiteX28" fmla="*/ 7781843 w 7894669"/>
              <a:gd name="connsiteY28" fmla="*/ 660400 h 1140460"/>
              <a:gd name="connsiteX29" fmla="*/ 7807243 w 7894669"/>
              <a:gd name="connsiteY29" fmla="*/ 609600 h 1140460"/>
              <a:gd name="connsiteX30" fmla="*/ 7850106 w 7894669"/>
              <a:gd name="connsiteY30" fmla="*/ 534193 h 1140460"/>
              <a:gd name="connsiteX31" fmla="*/ 7796177 w 7894669"/>
              <a:gd name="connsiteY31" fmla="*/ 489081 h 1140460"/>
              <a:gd name="connsiteX32" fmla="*/ 7769143 w 7894669"/>
              <a:gd name="connsiteY32" fmla="*/ 406400 h 1140460"/>
              <a:gd name="connsiteX33" fmla="*/ 7883840 w 7894669"/>
              <a:gd name="connsiteY33" fmla="*/ 337609 h 1140460"/>
              <a:gd name="connsiteX34" fmla="*/ 7794543 w 7894669"/>
              <a:gd name="connsiteY34" fmla="*/ 266700 h 1140460"/>
              <a:gd name="connsiteX35" fmla="*/ 7807243 w 7894669"/>
              <a:gd name="connsiteY35" fmla="*/ 177800 h 1140460"/>
              <a:gd name="connsiteX36" fmla="*/ 7743743 w 7894669"/>
              <a:gd name="connsiteY36" fmla="*/ 177800 h 1140460"/>
              <a:gd name="connsiteX37" fmla="*/ 7705643 w 7894669"/>
              <a:gd name="connsiteY37" fmla="*/ 88900 h 1140460"/>
              <a:gd name="connsiteX38" fmla="*/ 7775232 w 7894669"/>
              <a:gd name="connsiteY38" fmla="*/ 31089 h 1140460"/>
              <a:gd name="connsiteX39" fmla="*/ 7616743 w 7894669"/>
              <a:gd name="connsiteY39" fmla="*/ 0 h 1140460"/>
              <a:gd name="connsiteX0" fmla="*/ 7604043 w 7881969"/>
              <a:gd name="connsiteY0" fmla="*/ 0 h 1140460"/>
              <a:gd name="connsiteX1" fmla="*/ 168396 w 7881969"/>
              <a:gd name="connsiteY1" fmla="*/ 0 h 1140460"/>
              <a:gd name="connsiteX2" fmla="*/ 96044 w 7881969"/>
              <a:gd name="connsiteY2" fmla="*/ 11906 h 1140460"/>
              <a:gd name="connsiteX3" fmla="*/ 124619 w 7881969"/>
              <a:gd name="connsiteY3" fmla="*/ 94456 h 1140460"/>
              <a:gd name="connsiteX4" fmla="*/ 127000 w 7881969"/>
              <a:gd name="connsiteY4" fmla="*/ 190500 h 1140460"/>
              <a:gd name="connsiteX5" fmla="*/ 63500 w 7881969"/>
              <a:gd name="connsiteY5" fmla="*/ 190500 h 1140460"/>
              <a:gd name="connsiteX6" fmla="*/ 76200 w 7881969"/>
              <a:gd name="connsiteY6" fmla="*/ 279400 h 1140460"/>
              <a:gd name="connsiteX7" fmla="*/ 82550 w 7881969"/>
              <a:gd name="connsiteY7" fmla="*/ 357188 h 1140460"/>
              <a:gd name="connsiteX8" fmla="*/ 101600 w 7881969"/>
              <a:gd name="connsiteY8" fmla="*/ 419100 h 1140460"/>
              <a:gd name="connsiteX9" fmla="*/ 34925 w 7881969"/>
              <a:gd name="connsiteY9" fmla="*/ 492125 h 1140460"/>
              <a:gd name="connsiteX10" fmla="*/ 156380 w 7881969"/>
              <a:gd name="connsiteY10" fmla="*/ 535782 h 1140460"/>
              <a:gd name="connsiteX11" fmla="*/ 63500 w 7881969"/>
              <a:gd name="connsiteY11" fmla="*/ 622300 h 1140460"/>
              <a:gd name="connsiteX12" fmla="*/ 88900 w 7881969"/>
              <a:gd name="connsiteY12" fmla="*/ 673100 h 1140460"/>
              <a:gd name="connsiteX13" fmla="*/ 76200 w 7881969"/>
              <a:gd name="connsiteY13" fmla="*/ 736600 h 1140460"/>
              <a:gd name="connsiteX14" fmla="*/ 121444 w 7881969"/>
              <a:gd name="connsiteY14" fmla="*/ 767556 h 1140460"/>
              <a:gd name="connsiteX15" fmla="*/ 76200 w 7881969"/>
              <a:gd name="connsiteY15" fmla="*/ 889000 h 1140460"/>
              <a:gd name="connsiteX16" fmla="*/ 18256 w 7881969"/>
              <a:gd name="connsiteY16" fmla="*/ 900906 h 1140460"/>
              <a:gd name="connsiteX17" fmla="*/ 110331 w 7881969"/>
              <a:gd name="connsiteY17" fmla="*/ 965200 h 1140460"/>
              <a:gd name="connsiteX18" fmla="*/ 0 w 7881969"/>
              <a:gd name="connsiteY18" fmla="*/ 1104900 h 1140460"/>
              <a:gd name="connsiteX19" fmla="*/ 33337 w 7881969"/>
              <a:gd name="connsiteY19" fmla="*/ 1119982 h 1140460"/>
              <a:gd name="connsiteX20" fmla="*/ 27104 w 7881969"/>
              <a:gd name="connsiteY20" fmla="*/ 1140460 h 1140460"/>
              <a:gd name="connsiteX21" fmla="*/ 7878726 w 7881969"/>
              <a:gd name="connsiteY21" fmla="*/ 1140460 h 1140460"/>
              <a:gd name="connsiteX22" fmla="*/ 7858043 w 7881969"/>
              <a:gd name="connsiteY22" fmla="*/ 1092200 h 1140460"/>
              <a:gd name="connsiteX23" fmla="*/ 7769143 w 7881969"/>
              <a:gd name="connsiteY23" fmla="*/ 1028700 h 1140460"/>
              <a:gd name="connsiteX24" fmla="*/ 7881969 w 7881969"/>
              <a:gd name="connsiteY24" fmla="*/ 952500 h 1140460"/>
              <a:gd name="connsiteX25" fmla="*/ 7781843 w 7881969"/>
              <a:gd name="connsiteY25" fmla="*/ 876300 h 1140460"/>
              <a:gd name="connsiteX26" fmla="*/ 7819943 w 7881969"/>
              <a:gd name="connsiteY26" fmla="*/ 800100 h 1140460"/>
              <a:gd name="connsiteX27" fmla="*/ 7781843 w 7881969"/>
              <a:gd name="connsiteY27" fmla="*/ 723900 h 1140460"/>
              <a:gd name="connsiteX28" fmla="*/ 7769143 w 7881969"/>
              <a:gd name="connsiteY28" fmla="*/ 660400 h 1140460"/>
              <a:gd name="connsiteX29" fmla="*/ 7794543 w 7881969"/>
              <a:gd name="connsiteY29" fmla="*/ 609600 h 1140460"/>
              <a:gd name="connsiteX30" fmla="*/ 7837406 w 7881969"/>
              <a:gd name="connsiteY30" fmla="*/ 534193 h 1140460"/>
              <a:gd name="connsiteX31" fmla="*/ 7783477 w 7881969"/>
              <a:gd name="connsiteY31" fmla="*/ 489081 h 1140460"/>
              <a:gd name="connsiteX32" fmla="*/ 7756443 w 7881969"/>
              <a:gd name="connsiteY32" fmla="*/ 406400 h 1140460"/>
              <a:gd name="connsiteX33" fmla="*/ 7871140 w 7881969"/>
              <a:gd name="connsiteY33" fmla="*/ 337609 h 1140460"/>
              <a:gd name="connsiteX34" fmla="*/ 7781843 w 7881969"/>
              <a:gd name="connsiteY34" fmla="*/ 266700 h 1140460"/>
              <a:gd name="connsiteX35" fmla="*/ 7794543 w 7881969"/>
              <a:gd name="connsiteY35" fmla="*/ 177800 h 1140460"/>
              <a:gd name="connsiteX36" fmla="*/ 7731043 w 7881969"/>
              <a:gd name="connsiteY36" fmla="*/ 177800 h 1140460"/>
              <a:gd name="connsiteX37" fmla="*/ 7692943 w 7881969"/>
              <a:gd name="connsiteY37" fmla="*/ 88900 h 1140460"/>
              <a:gd name="connsiteX38" fmla="*/ 7762532 w 7881969"/>
              <a:gd name="connsiteY38" fmla="*/ 31089 h 1140460"/>
              <a:gd name="connsiteX39" fmla="*/ 7604043 w 7881969"/>
              <a:gd name="connsiteY39" fmla="*/ 0 h 1140460"/>
              <a:gd name="connsiteX0" fmla="*/ 7675105 w 7953031"/>
              <a:gd name="connsiteY0" fmla="*/ 0 h 1140460"/>
              <a:gd name="connsiteX1" fmla="*/ 239458 w 7953031"/>
              <a:gd name="connsiteY1" fmla="*/ 0 h 1140460"/>
              <a:gd name="connsiteX2" fmla="*/ 167106 w 7953031"/>
              <a:gd name="connsiteY2" fmla="*/ 11906 h 1140460"/>
              <a:gd name="connsiteX3" fmla="*/ 195681 w 7953031"/>
              <a:gd name="connsiteY3" fmla="*/ 94456 h 1140460"/>
              <a:gd name="connsiteX4" fmla="*/ 198062 w 7953031"/>
              <a:gd name="connsiteY4" fmla="*/ 190500 h 1140460"/>
              <a:gd name="connsiteX5" fmla="*/ 134562 w 7953031"/>
              <a:gd name="connsiteY5" fmla="*/ 190500 h 1140460"/>
              <a:gd name="connsiteX6" fmla="*/ 0 w 7953031"/>
              <a:gd name="connsiteY6" fmla="*/ 294746 h 1140460"/>
              <a:gd name="connsiteX7" fmla="*/ 153612 w 7953031"/>
              <a:gd name="connsiteY7" fmla="*/ 357188 h 1140460"/>
              <a:gd name="connsiteX8" fmla="*/ 172662 w 7953031"/>
              <a:gd name="connsiteY8" fmla="*/ 419100 h 1140460"/>
              <a:gd name="connsiteX9" fmla="*/ 105987 w 7953031"/>
              <a:gd name="connsiteY9" fmla="*/ 492125 h 1140460"/>
              <a:gd name="connsiteX10" fmla="*/ 227442 w 7953031"/>
              <a:gd name="connsiteY10" fmla="*/ 535782 h 1140460"/>
              <a:gd name="connsiteX11" fmla="*/ 134562 w 7953031"/>
              <a:gd name="connsiteY11" fmla="*/ 622300 h 1140460"/>
              <a:gd name="connsiteX12" fmla="*/ 159962 w 7953031"/>
              <a:gd name="connsiteY12" fmla="*/ 673100 h 1140460"/>
              <a:gd name="connsiteX13" fmla="*/ 147262 w 7953031"/>
              <a:gd name="connsiteY13" fmla="*/ 736600 h 1140460"/>
              <a:gd name="connsiteX14" fmla="*/ 192506 w 7953031"/>
              <a:gd name="connsiteY14" fmla="*/ 767556 h 1140460"/>
              <a:gd name="connsiteX15" fmla="*/ 147262 w 7953031"/>
              <a:gd name="connsiteY15" fmla="*/ 889000 h 1140460"/>
              <a:gd name="connsiteX16" fmla="*/ 89318 w 7953031"/>
              <a:gd name="connsiteY16" fmla="*/ 900906 h 1140460"/>
              <a:gd name="connsiteX17" fmla="*/ 181393 w 7953031"/>
              <a:gd name="connsiteY17" fmla="*/ 965200 h 1140460"/>
              <a:gd name="connsiteX18" fmla="*/ 71062 w 7953031"/>
              <a:gd name="connsiteY18" fmla="*/ 1104900 h 1140460"/>
              <a:gd name="connsiteX19" fmla="*/ 104399 w 7953031"/>
              <a:gd name="connsiteY19" fmla="*/ 1119982 h 1140460"/>
              <a:gd name="connsiteX20" fmla="*/ 98166 w 7953031"/>
              <a:gd name="connsiteY20" fmla="*/ 1140460 h 1140460"/>
              <a:gd name="connsiteX21" fmla="*/ 7949788 w 7953031"/>
              <a:gd name="connsiteY21" fmla="*/ 1140460 h 1140460"/>
              <a:gd name="connsiteX22" fmla="*/ 7929105 w 7953031"/>
              <a:gd name="connsiteY22" fmla="*/ 1092200 h 1140460"/>
              <a:gd name="connsiteX23" fmla="*/ 7840205 w 7953031"/>
              <a:gd name="connsiteY23" fmla="*/ 1028700 h 1140460"/>
              <a:gd name="connsiteX24" fmla="*/ 7953031 w 7953031"/>
              <a:gd name="connsiteY24" fmla="*/ 952500 h 1140460"/>
              <a:gd name="connsiteX25" fmla="*/ 7852905 w 7953031"/>
              <a:gd name="connsiteY25" fmla="*/ 876300 h 1140460"/>
              <a:gd name="connsiteX26" fmla="*/ 7891005 w 7953031"/>
              <a:gd name="connsiteY26" fmla="*/ 800100 h 1140460"/>
              <a:gd name="connsiteX27" fmla="*/ 7852905 w 7953031"/>
              <a:gd name="connsiteY27" fmla="*/ 723900 h 1140460"/>
              <a:gd name="connsiteX28" fmla="*/ 7840205 w 7953031"/>
              <a:gd name="connsiteY28" fmla="*/ 660400 h 1140460"/>
              <a:gd name="connsiteX29" fmla="*/ 7865605 w 7953031"/>
              <a:gd name="connsiteY29" fmla="*/ 609600 h 1140460"/>
              <a:gd name="connsiteX30" fmla="*/ 7908468 w 7953031"/>
              <a:gd name="connsiteY30" fmla="*/ 534193 h 1140460"/>
              <a:gd name="connsiteX31" fmla="*/ 7854539 w 7953031"/>
              <a:gd name="connsiteY31" fmla="*/ 489081 h 1140460"/>
              <a:gd name="connsiteX32" fmla="*/ 7827505 w 7953031"/>
              <a:gd name="connsiteY32" fmla="*/ 406400 h 1140460"/>
              <a:gd name="connsiteX33" fmla="*/ 7942202 w 7953031"/>
              <a:gd name="connsiteY33" fmla="*/ 337609 h 1140460"/>
              <a:gd name="connsiteX34" fmla="*/ 7852905 w 7953031"/>
              <a:gd name="connsiteY34" fmla="*/ 266700 h 1140460"/>
              <a:gd name="connsiteX35" fmla="*/ 7865605 w 7953031"/>
              <a:gd name="connsiteY35" fmla="*/ 177800 h 1140460"/>
              <a:gd name="connsiteX36" fmla="*/ 7802105 w 7953031"/>
              <a:gd name="connsiteY36" fmla="*/ 177800 h 1140460"/>
              <a:gd name="connsiteX37" fmla="*/ 7764005 w 7953031"/>
              <a:gd name="connsiteY37" fmla="*/ 88900 h 1140460"/>
              <a:gd name="connsiteX38" fmla="*/ 7833594 w 7953031"/>
              <a:gd name="connsiteY38" fmla="*/ 31089 h 1140460"/>
              <a:gd name="connsiteX39" fmla="*/ 7675105 w 7953031"/>
              <a:gd name="connsiteY39" fmla="*/ 0 h 1140460"/>
              <a:gd name="connsiteX0" fmla="*/ 7675105 w 7953031"/>
              <a:gd name="connsiteY0" fmla="*/ 0 h 1140460"/>
              <a:gd name="connsiteX1" fmla="*/ 239458 w 7953031"/>
              <a:gd name="connsiteY1" fmla="*/ 0 h 1140460"/>
              <a:gd name="connsiteX2" fmla="*/ 167106 w 7953031"/>
              <a:gd name="connsiteY2" fmla="*/ 11906 h 1140460"/>
              <a:gd name="connsiteX3" fmla="*/ 195681 w 7953031"/>
              <a:gd name="connsiteY3" fmla="*/ 94456 h 1140460"/>
              <a:gd name="connsiteX4" fmla="*/ 198062 w 7953031"/>
              <a:gd name="connsiteY4" fmla="*/ 190500 h 1140460"/>
              <a:gd name="connsiteX5" fmla="*/ 134562 w 7953031"/>
              <a:gd name="connsiteY5" fmla="*/ 190500 h 1140460"/>
              <a:gd name="connsiteX6" fmla="*/ 0 w 7953031"/>
              <a:gd name="connsiteY6" fmla="*/ 294746 h 1140460"/>
              <a:gd name="connsiteX7" fmla="*/ 153612 w 7953031"/>
              <a:gd name="connsiteY7" fmla="*/ 357188 h 1140460"/>
              <a:gd name="connsiteX8" fmla="*/ 172662 w 7953031"/>
              <a:gd name="connsiteY8" fmla="*/ 419100 h 1140460"/>
              <a:gd name="connsiteX9" fmla="*/ 105987 w 7953031"/>
              <a:gd name="connsiteY9" fmla="*/ 492125 h 1140460"/>
              <a:gd name="connsiteX10" fmla="*/ 227442 w 7953031"/>
              <a:gd name="connsiteY10" fmla="*/ 535782 h 1140460"/>
              <a:gd name="connsiteX11" fmla="*/ 134562 w 7953031"/>
              <a:gd name="connsiteY11" fmla="*/ 622300 h 1140460"/>
              <a:gd name="connsiteX12" fmla="*/ 159962 w 7953031"/>
              <a:gd name="connsiteY12" fmla="*/ 673100 h 1140460"/>
              <a:gd name="connsiteX13" fmla="*/ 147262 w 7953031"/>
              <a:gd name="connsiteY13" fmla="*/ 736600 h 1140460"/>
              <a:gd name="connsiteX14" fmla="*/ 192506 w 7953031"/>
              <a:gd name="connsiteY14" fmla="*/ 767556 h 1140460"/>
              <a:gd name="connsiteX15" fmla="*/ 103629 w 7953031"/>
              <a:gd name="connsiteY15" fmla="*/ 800764 h 1140460"/>
              <a:gd name="connsiteX16" fmla="*/ 89318 w 7953031"/>
              <a:gd name="connsiteY16" fmla="*/ 900906 h 1140460"/>
              <a:gd name="connsiteX17" fmla="*/ 181393 w 7953031"/>
              <a:gd name="connsiteY17" fmla="*/ 965200 h 1140460"/>
              <a:gd name="connsiteX18" fmla="*/ 71062 w 7953031"/>
              <a:gd name="connsiteY18" fmla="*/ 1104900 h 1140460"/>
              <a:gd name="connsiteX19" fmla="*/ 104399 w 7953031"/>
              <a:gd name="connsiteY19" fmla="*/ 1119982 h 1140460"/>
              <a:gd name="connsiteX20" fmla="*/ 98166 w 7953031"/>
              <a:gd name="connsiteY20" fmla="*/ 1140460 h 1140460"/>
              <a:gd name="connsiteX21" fmla="*/ 7949788 w 7953031"/>
              <a:gd name="connsiteY21" fmla="*/ 1140460 h 1140460"/>
              <a:gd name="connsiteX22" fmla="*/ 7929105 w 7953031"/>
              <a:gd name="connsiteY22" fmla="*/ 1092200 h 1140460"/>
              <a:gd name="connsiteX23" fmla="*/ 7840205 w 7953031"/>
              <a:gd name="connsiteY23" fmla="*/ 1028700 h 1140460"/>
              <a:gd name="connsiteX24" fmla="*/ 7953031 w 7953031"/>
              <a:gd name="connsiteY24" fmla="*/ 952500 h 1140460"/>
              <a:gd name="connsiteX25" fmla="*/ 7852905 w 7953031"/>
              <a:gd name="connsiteY25" fmla="*/ 876300 h 1140460"/>
              <a:gd name="connsiteX26" fmla="*/ 7891005 w 7953031"/>
              <a:gd name="connsiteY26" fmla="*/ 800100 h 1140460"/>
              <a:gd name="connsiteX27" fmla="*/ 7852905 w 7953031"/>
              <a:gd name="connsiteY27" fmla="*/ 723900 h 1140460"/>
              <a:gd name="connsiteX28" fmla="*/ 7840205 w 7953031"/>
              <a:gd name="connsiteY28" fmla="*/ 660400 h 1140460"/>
              <a:gd name="connsiteX29" fmla="*/ 7865605 w 7953031"/>
              <a:gd name="connsiteY29" fmla="*/ 609600 h 1140460"/>
              <a:gd name="connsiteX30" fmla="*/ 7908468 w 7953031"/>
              <a:gd name="connsiteY30" fmla="*/ 534193 h 1140460"/>
              <a:gd name="connsiteX31" fmla="*/ 7854539 w 7953031"/>
              <a:gd name="connsiteY31" fmla="*/ 489081 h 1140460"/>
              <a:gd name="connsiteX32" fmla="*/ 7827505 w 7953031"/>
              <a:gd name="connsiteY32" fmla="*/ 406400 h 1140460"/>
              <a:gd name="connsiteX33" fmla="*/ 7942202 w 7953031"/>
              <a:gd name="connsiteY33" fmla="*/ 337609 h 1140460"/>
              <a:gd name="connsiteX34" fmla="*/ 7852905 w 7953031"/>
              <a:gd name="connsiteY34" fmla="*/ 266700 h 1140460"/>
              <a:gd name="connsiteX35" fmla="*/ 7865605 w 7953031"/>
              <a:gd name="connsiteY35" fmla="*/ 177800 h 1140460"/>
              <a:gd name="connsiteX36" fmla="*/ 7802105 w 7953031"/>
              <a:gd name="connsiteY36" fmla="*/ 177800 h 1140460"/>
              <a:gd name="connsiteX37" fmla="*/ 7764005 w 7953031"/>
              <a:gd name="connsiteY37" fmla="*/ 88900 h 1140460"/>
              <a:gd name="connsiteX38" fmla="*/ 7833594 w 7953031"/>
              <a:gd name="connsiteY38" fmla="*/ 31089 h 1140460"/>
              <a:gd name="connsiteX39" fmla="*/ 7675105 w 7953031"/>
              <a:gd name="connsiteY39" fmla="*/ 0 h 1140460"/>
              <a:gd name="connsiteX0" fmla="*/ 7675105 w 7953031"/>
              <a:gd name="connsiteY0" fmla="*/ 0 h 1140460"/>
              <a:gd name="connsiteX1" fmla="*/ 239458 w 7953031"/>
              <a:gd name="connsiteY1" fmla="*/ 0 h 1140460"/>
              <a:gd name="connsiteX2" fmla="*/ 167106 w 7953031"/>
              <a:gd name="connsiteY2" fmla="*/ 11906 h 1140460"/>
              <a:gd name="connsiteX3" fmla="*/ 195681 w 7953031"/>
              <a:gd name="connsiteY3" fmla="*/ 94456 h 1140460"/>
              <a:gd name="connsiteX4" fmla="*/ 198062 w 7953031"/>
              <a:gd name="connsiteY4" fmla="*/ 190500 h 1140460"/>
              <a:gd name="connsiteX5" fmla="*/ 134562 w 7953031"/>
              <a:gd name="connsiteY5" fmla="*/ 190500 h 1140460"/>
              <a:gd name="connsiteX6" fmla="*/ 0 w 7953031"/>
              <a:gd name="connsiteY6" fmla="*/ 294746 h 1140460"/>
              <a:gd name="connsiteX7" fmla="*/ 153612 w 7953031"/>
              <a:gd name="connsiteY7" fmla="*/ 357188 h 1140460"/>
              <a:gd name="connsiteX8" fmla="*/ 172662 w 7953031"/>
              <a:gd name="connsiteY8" fmla="*/ 419100 h 1140460"/>
              <a:gd name="connsiteX9" fmla="*/ 105987 w 7953031"/>
              <a:gd name="connsiteY9" fmla="*/ 492125 h 1140460"/>
              <a:gd name="connsiteX10" fmla="*/ 227442 w 7953031"/>
              <a:gd name="connsiteY10" fmla="*/ 535782 h 1140460"/>
              <a:gd name="connsiteX11" fmla="*/ 134562 w 7953031"/>
              <a:gd name="connsiteY11" fmla="*/ 622300 h 1140460"/>
              <a:gd name="connsiteX12" fmla="*/ 159962 w 7953031"/>
              <a:gd name="connsiteY12" fmla="*/ 673100 h 1140460"/>
              <a:gd name="connsiteX13" fmla="*/ 147262 w 7953031"/>
              <a:gd name="connsiteY13" fmla="*/ 736600 h 1140460"/>
              <a:gd name="connsiteX14" fmla="*/ 192506 w 7953031"/>
              <a:gd name="connsiteY14" fmla="*/ 767556 h 1140460"/>
              <a:gd name="connsiteX15" fmla="*/ 103629 w 7953031"/>
              <a:gd name="connsiteY15" fmla="*/ 800764 h 1140460"/>
              <a:gd name="connsiteX16" fmla="*/ 89318 w 7953031"/>
              <a:gd name="connsiteY16" fmla="*/ 900906 h 1140460"/>
              <a:gd name="connsiteX17" fmla="*/ 121396 w 7953031"/>
              <a:gd name="connsiteY17" fmla="*/ 995891 h 1140460"/>
              <a:gd name="connsiteX18" fmla="*/ 71062 w 7953031"/>
              <a:gd name="connsiteY18" fmla="*/ 1104900 h 1140460"/>
              <a:gd name="connsiteX19" fmla="*/ 104399 w 7953031"/>
              <a:gd name="connsiteY19" fmla="*/ 1119982 h 1140460"/>
              <a:gd name="connsiteX20" fmla="*/ 98166 w 7953031"/>
              <a:gd name="connsiteY20" fmla="*/ 1140460 h 1140460"/>
              <a:gd name="connsiteX21" fmla="*/ 7949788 w 7953031"/>
              <a:gd name="connsiteY21" fmla="*/ 1140460 h 1140460"/>
              <a:gd name="connsiteX22" fmla="*/ 7929105 w 7953031"/>
              <a:gd name="connsiteY22" fmla="*/ 1092200 h 1140460"/>
              <a:gd name="connsiteX23" fmla="*/ 7840205 w 7953031"/>
              <a:gd name="connsiteY23" fmla="*/ 1028700 h 1140460"/>
              <a:gd name="connsiteX24" fmla="*/ 7953031 w 7953031"/>
              <a:gd name="connsiteY24" fmla="*/ 952500 h 1140460"/>
              <a:gd name="connsiteX25" fmla="*/ 7852905 w 7953031"/>
              <a:gd name="connsiteY25" fmla="*/ 876300 h 1140460"/>
              <a:gd name="connsiteX26" fmla="*/ 7891005 w 7953031"/>
              <a:gd name="connsiteY26" fmla="*/ 800100 h 1140460"/>
              <a:gd name="connsiteX27" fmla="*/ 7852905 w 7953031"/>
              <a:gd name="connsiteY27" fmla="*/ 723900 h 1140460"/>
              <a:gd name="connsiteX28" fmla="*/ 7840205 w 7953031"/>
              <a:gd name="connsiteY28" fmla="*/ 660400 h 1140460"/>
              <a:gd name="connsiteX29" fmla="*/ 7865605 w 7953031"/>
              <a:gd name="connsiteY29" fmla="*/ 609600 h 1140460"/>
              <a:gd name="connsiteX30" fmla="*/ 7908468 w 7953031"/>
              <a:gd name="connsiteY30" fmla="*/ 534193 h 1140460"/>
              <a:gd name="connsiteX31" fmla="*/ 7854539 w 7953031"/>
              <a:gd name="connsiteY31" fmla="*/ 489081 h 1140460"/>
              <a:gd name="connsiteX32" fmla="*/ 7827505 w 7953031"/>
              <a:gd name="connsiteY32" fmla="*/ 406400 h 1140460"/>
              <a:gd name="connsiteX33" fmla="*/ 7942202 w 7953031"/>
              <a:gd name="connsiteY33" fmla="*/ 337609 h 1140460"/>
              <a:gd name="connsiteX34" fmla="*/ 7852905 w 7953031"/>
              <a:gd name="connsiteY34" fmla="*/ 266700 h 1140460"/>
              <a:gd name="connsiteX35" fmla="*/ 7865605 w 7953031"/>
              <a:gd name="connsiteY35" fmla="*/ 177800 h 1140460"/>
              <a:gd name="connsiteX36" fmla="*/ 7802105 w 7953031"/>
              <a:gd name="connsiteY36" fmla="*/ 177800 h 1140460"/>
              <a:gd name="connsiteX37" fmla="*/ 7764005 w 7953031"/>
              <a:gd name="connsiteY37" fmla="*/ 88900 h 1140460"/>
              <a:gd name="connsiteX38" fmla="*/ 7833594 w 7953031"/>
              <a:gd name="connsiteY38" fmla="*/ 31089 h 1140460"/>
              <a:gd name="connsiteX39" fmla="*/ 7675105 w 7953031"/>
              <a:gd name="connsiteY39" fmla="*/ 0 h 1140460"/>
              <a:gd name="connsiteX0" fmla="*/ 7675105 w 7953031"/>
              <a:gd name="connsiteY0" fmla="*/ 0 h 1145287"/>
              <a:gd name="connsiteX1" fmla="*/ 239458 w 7953031"/>
              <a:gd name="connsiteY1" fmla="*/ 0 h 1145287"/>
              <a:gd name="connsiteX2" fmla="*/ 167106 w 7953031"/>
              <a:gd name="connsiteY2" fmla="*/ 11906 h 1145287"/>
              <a:gd name="connsiteX3" fmla="*/ 195681 w 7953031"/>
              <a:gd name="connsiteY3" fmla="*/ 94456 h 1145287"/>
              <a:gd name="connsiteX4" fmla="*/ 198062 w 7953031"/>
              <a:gd name="connsiteY4" fmla="*/ 190500 h 1145287"/>
              <a:gd name="connsiteX5" fmla="*/ 134562 w 7953031"/>
              <a:gd name="connsiteY5" fmla="*/ 190500 h 1145287"/>
              <a:gd name="connsiteX6" fmla="*/ 0 w 7953031"/>
              <a:gd name="connsiteY6" fmla="*/ 294746 h 1145287"/>
              <a:gd name="connsiteX7" fmla="*/ 153612 w 7953031"/>
              <a:gd name="connsiteY7" fmla="*/ 357188 h 1145287"/>
              <a:gd name="connsiteX8" fmla="*/ 172662 w 7953031"/>
              <a:gd name="connsiteY8" fmla="*/ 419100 h 1145287"/>
              <a:gd name="connsiteX9" fmla="*/ 105987 w 7953031"/>
              <a:gd name="connsiteY9" fmla="*/ 492125 h 1145287"/>
              <a:gd name="connsiteX10" fmla="*/ 227442 w 7953031"/>
              <a:gd name="connsiteY10" fmla="*/ 535782 h 1145287"/>
              <a:gd name="connsiteX11" fmla="*/ 134562 w 7953031"/>
              <a:gd name="connsiteY11" fmla="*/ 622300 h 1145287"/>
              <a:gd name="connsiteX12" fmla="*/ 159962 w 7953031"/>
              <a:gd name="connsiteY12" fmla="*/ 673100 h 1145287"/>
              <a:gd name="connsiteX13" fmla="*/ 147262 w 7953031"/>
              <a:gd name="connsiteY13" fmla="*/ 736600 h 1145287"/>
              <a:gd name="connsiteX14" fmla="*/ 192506 w 7953031"/>
              <a:gd name="connsiteY14" fmla="*/ 767556 h 1145287"/>
              <a:gd name="connsiteX15" fmla="*/ 103629 w 7953031"/>
              <a:gd name="connsiteY15" fmla="*/ 800764 h 1145287"/>
              <a:gd name="connsiteX16" fmla="*/ 89318 w 7953031"/>
              <a:gd name="connsiteY16" fmla="*/ 900906 h 1145287"/>
              <a:gd name="connsiteX17" fmla="*/ 121396 w 7953031"/>
              <a:gd name="connsiteY17" fmla="*/ 995891 h 1145287"/>
              <a:gd name="connsiteX18" fmla="*/ 71062 w 7953031"/>
              <a:gd name="connsiteY18" fmla="*/ 1104900 h 1145287"/>
              <a:gd name="connsiteX19" fmla="*/ 104399 w 7953031"/>
              <a:gd name="connsiteY19" fmla="*/ 1119982 h 1145287"/>
              <a:gd name="connsiteX20" fmla="*/ 98166 w 7953031"/>
              <a:gd name="connsiteY20" fmla="*/ 1140460 h 1145287"/>
              <a:gd name="connsiteX21" fmla="*/ 7855212 w 7953031"/>
              <a:gd name="connsiteY21" fmla="*/ 1145287 h 1145287"/>
              <a:gd name="connsiteX22" fmla="*/ 7929105 w 7953031"/>
              <a:gd name="connsiteY22" fmla="*/ 1092200 h 1145287"/>
              <a:gd name="connsiteX23" fmla="*/ 7840205 w 7953031"/>
              <a:gd name="connsiteY23" fmla="*/ 1028700 h 1145287"/>
              <a:gd name="connsiteX24" fmla="*/ 7953031 w 7953031"/>
              <a:gd name="connsiteY24" fmla="*/ 952500 h 1145287"/>
              <a:gd name="connsiteX25" fmla="*/ 7852905 w 7953031"/>
              <a:gd name="connsiteY25" fmla="*/ 876300 h 1145287"/>
              <a:gd name="connsiteX26" fmla="*/ 7891005 w 7953031"/>
              <a:gd name="connsiteY26" fmla="*/ 800100 h 1145287"/>
              <a:gd name="connsiteX27" fmla="*/ 7852905 w 7953031"/>
              <a:gd name="connsiteY27" fmla="*/ 723900 h 1145287"/>
              <a:gd name="connsiteX28" fmla="*/ 7840205 w 7953031"/>
              <a:gd name="connsiteY28" fmla="*/ 660400 h 1145287"/>
              <a:gd name="connsiteX29" fmla="*/ 7865605 w 7953031"/>
              <a:gd name="connsiteY29" fmla="*/ 609600 h 1145287"/>
              <a:gd name="connsiteX30" fmla="*/ 7908468 w 7953031"/>
              <a:gd name="connsiteY30" fmla="*/ 534193 h 1145287"/>
              <a:gd name="connsiteX31" fmla="*/ 7854539 w 7953031"/>
              <a:gd name="connsiteY31" fmla="*/ 489081 h 1145287"/>
              <a:gd name="connsiteX32" fmla="*/ 7827505 w 7953031"/>
              <a:gd name="connsiteY32" fmla="*/ 406400 h 1145287"/>
              <a:gd name="connsiteX33" fmla="*/ 7942202 w 7953031"/>
              <a:gd name="connsiteY33" fmla="*/ 337609 h 1145287"/>
              <a:gd name="connsiteX34" fmla="*/ 7852905 w 7953031"/>
              <a:gd name="connsiteY34" fmla="*/ 266700 h 1145287"/>
              <a:gd name="connsiteX35" fmla="*/ 7865605 w 7953031"/>
              <a:gd name="connsiteY35" fmla="*/ 177800 h 1145287"/>
              <a:gd name="connsiteX36" fmla="*/ 7802105 w 7953031"/>
              <a:gd name="connsiteY36" fmla="*/ 177800 h 1145287"/>
              <a:gd name="connsiteX37" fmla="*/ 7764005 w 7953031"/>
              <a:gd name="connsiteY37" fmla="*/ 88900 h 1145287"/>
              <a:gd name="connsiteX38" fmla="*/ 7833594 w 7953031"/>
              <a:gd name="connsiteY38" fmla="*/ 31089 h 1145287"/>
              <a:gd name="connsiteX39" fmla="*/ 7675105 w 7953031"/>
              <a:gd name="connsiteY39" fmla="*/ 0 h 1145287"/>
              <a:gd name="connsiteX0" fmla="*/ 7675105 w 7953031"/>
              <a:gd name="connsiteY0" fmla="*/ 0 h 1145287"/>
              <a:gd name="connsiteX1" fmla="*/ 239458 w 7953031"/>
              <a:gd name="connsiteY1" fmla="*/ 0 h 1145287"/>
              <a:gd name="connsiteX2" fmla="*/ 167106 w 7953031"/>
              <a:gd name="connsiteY2" fmla="*/ 11906 h 1145287"/>
              <a:gd name="connsiteX3" fmla="*/ 195681 w 7953031"/>
              <a:gd name="connsiteY3" fmla="*/ 94456 h 1145287"/>
              <a:gd name="connsiteX4" fmla="*/ 198062 w 7953031"/>
              <a:gd name="connsiteY4" fmla="*/ 190500 h 1145287"/>
              <a:gd name="connsiteX5" fmla="*/ 134562 w 7953031"/>
              <a:gd name="connsiteY5" fmla="*/ 190500 h 1145287"/>
              <a:gd name="connsiteX6" fmla="*/ 0 w 7953031"/>
              <a:gd name="connsiteY6" fmla="*/ 294746 h 1145287"/>
              <a:gd name="connsiteX7" fmla="*/ 67633 w 7953031"/>
              <a:gd name="connsiteY7" fmla="*/ 369256 h 1145287"/>
              <a:gd name="connsiteX8" fmla="*/ 172662 w 7953031"/>
              <a:gd name="connsiteY8" fmla="*/ 419100 h 1145287"/>
              <a:gd name="connsiteX9" fmla="*/ 105987 w 7953031"/>
              <a:gd name="connsiteY9" fmla="*/ 492125 h 1145287"/>
              <a:gd name="connsiteX10" fmla="*/ 227442 w 7953031"/>
              <a:gd name="connsiteY10" fmla="*/ 535782 h 1145287"/>
              <a:gd name="connsiteX11" fmla="*/ 134562 w 7953031"/>
              <a:gd name="connsiteY11" fmla="*/ 622300 h 1145287"/>
              <a:gd name="connsiteX12" fmla="*/ 159962 w 7953031"/>
              <a:gd name="connsiteY12" fmla="*/ 673100 h 1145287"/>
              <a:gd name="connsiteX13" fmla="*/ 147262 w 7953031"/>
              <a:gd name="connsiteY13" fmla="*/ 736600 h 1145287"/>
              <a:gd name="connsiteX14" fmla="*/ 192506 w 7953031"/>
              <a:gd name="connsiteY14" fmla="*/ 767556 h 1145287"/>
              <a:gd name="connsiteX15" fmla="*/ 103629 w 7953031"/>
              <a:gd name="connsiteY15" fmla="*/ 800764 h 1145287"/>
              <a:gd name="connsiteX16" fmla="*/ 89318 w 7953031"/>
              <a:gd name="connsiteY16" fmla="*/ 900906 h 1145287"/>
              <a:gd name="connsiteX17" fmla="*/ 121396 w 7953031"/>
              <a:gd name="connsiteY17" fmla="*/ 995891 h 1145287"/>
              <a:gd name="connsiteX18" fmla="*/ 71062 w 7953031"/>
              <a:gd name="connsiteY18" fmla="*/ 1104900 h 1145287"/>
              <a:gd name="connsiteX19" fmla="*/ 104399 w 7953031"/>
              <a:gd name="connsiteY19" fmla="*/ 1119982 h 1145287"/>
              <a:gd name="connsiteX20" fmla="*/ 98166 w 7953031"/>
              <a:gd name="connsiteY20" fmla="*/ 1140460 h 1145287"/>
              <a:gd name="connsiteX21" fmla="*/ 7855212 w 7953031"/>
              <a:gd name="connsiteY21" fmla="*/ 1145287 h 1145287"/>
              <a:gd name="connsiteX22" fmla="*/ 7929105 w 7953031"/>
              <a:gd name="connsiteY22" fmla="*/ 1092200 h 1145287"/>
              <a:gd name="connsiteX23" fmla="*/ 7840205 w 7953031"/>
              <a:gd name="connsiteY23" fmla="*/ 1028700 h 1145287"/>
              <a:gd name="connsiteX24" fmla="*/ 7953031 w 7953031"/>
              <a:gd name="connsiteY24" fmla="*/ 952500 h 1145287"/>
              <a:gd name="connsiteX25" fmla="*/ 7852905 w 7953031"/>
              <a:gd name="connsiteY25" fmla="*/ 876300 h 1145287"/>
              <a:gd name="connsiteX26" fmla="*/ 7891005 w 7953031"/>
              <a:gd name="connsiteY26" fmla="*/ 800100 h 1145287"/>
              <a:gd name="connsiteX27" fmla="*/ 7852905 w 7953031"/>
              <a:gd name="connsiteY27" fmla="*/ 723900 h 1145287"/>
              <a:gd name="connsiteX28" fmla="*/ 7840205 w 7953031"/>
              <a:gd name="connsiteY28" fmla="*/ 660400 h 1145287"/>
              <a:gd name="connsiteX29" fmla="*/ 7865605 w 7953031"/>
              <a:gd name="connsiteY29" fmla="*/ 609600 h 1145287"/>
              <a:gd name="connsiteX30" fmla="*/ 7908468 w 7953031"/>
              <a:gd name="connsiteY30" fmla="*/ 534193 h 1145287"/>
              <a:gd name="connsiteX31" fmla="*/ 7854539 w 7953031"/>
              <a:gd name="connsiteY31" fmla="*/ 489081 h 1145287"/>
              <a:gd name="connsiteX32" fmla="*/ 7827505 w 7953031"/>
              <a:gd name="connsiteY32" fmla="*/ 406400 h 1145287"/>
              <a:gd name="connsiteX33" fmla="*/ 7942202 w 7953031"/>
              <a:gd name="connsiteY33" fmla="*/ 337609 h 1145287"/>
              <a:gd name="connsiteX34" fmla="*/ 7852905 w 7953031"/>
              <a:gd name="connsiteY34" fmla="*/ 266700 h 1145287"/>
              <a:gd name="connsiteX35" fmla="*/ 7865605 w 7953031"/>
              <a:gd name="connsiteY35" fmla="*/ 177800 h 1145287"/>
              <a:gd name="connsiteX36" fmla="*/ 7802105 w 7953031"/>
              <a:gd name="connsiteY36" fmla="*/ 177800 h 1145287"/>
              <a:gd name="connsiteX37" fmla="*/ 7764005 w 7953031"/>
              <a:gd name="connsiteY37" fmla="*/ 88900 h 1145287"/>
              <a:gd name="connsiteX38" fmla="*/ 7833594 w 7953031"/>
              <a:gd name="connsiteY38" fmla="*/ 31089 h 1145287"/>
              <a:gd name="connsiteX39" fmla="*/ 7675105 w 7953031"/>
              <a:gd name="connsiteY39" fmla="*/ 0 h 1145287"/>
              <a:gd name="connsiteX0" fmla="*/ 7675105 w 7953031"/>
              <a:gd name="connsiteY0" fmla="*/ 0 h 1145287"/>
              <a:gd name="connsiteX1" fmla="*/ 239458 w 7953031"/>
              <a:gd name="connsiteY1" fmla="*/ 0 h 1145287"/>
              <a:gd name="connsiteX2" fmla="*/ 167106 w 7953031"/>
              <a:gd name="connsiteY2" fmla="*/ 11906 h 1145287"/>
              <a:gd name="connsiteX3" fmla="*/ 195681 w 7953031"/>
              <a:gd name="connsiteY3" fmla="*/ 94456 h 1145287"/>
              <a:gd name="connsiteX4" fmla="*/ 198062 w 7953031"/>
              <a:gd name="connsiteY4" fmla="*/ 190500 h 1145287"/>
              <a:gd name="connsiteX5" fmla="*/ 134562 w 7953031"/>
              <a:gd name="connsiteY5" fmla="*/ 190500 h 1145287"/>
              <a:gd name="connsiteX6" fmla="*/ 0 w 7953031"/>
              <a:gd name="connsiteY6" fmla="*/ 294746 h 1145287"/>
              <a:gd name="connsiteX7" fmla="*/ 67633 w 7953031"/>
              <a:gd name="connsiteY7" fmla="*/ 369256 h 1145287"/>
              <a:gd name="connsiteX8" fmla="*/ 60890 w 7953031"/>
              <a:gd name="connsiteY8" fmla="*/ 431168 h 1145287"/>
              <a:gd name="connsiteX9" fmla="*/ 105987 w 7953031"/>
              <a:gd name="connsiteY9" fmla="*/ 492125 h 1145287"/>
              <a:gd name="connsiteX10" fmla="*/ 227442 w 7953031"/>
              <a:gd name="connsiteY10" fmla="*/ 535782 h 1145287"/>
              <a:gd name="connsiteX11" fmla="*/ 134562 w 7953031"/>
              <a:gd name="connsiteY11" fmla="*/ 622300 h 1145287"/>
              <a:gd name="connsiteX12" fmla="*/ 159962 w 7953031"/>
              <a:gd name="connsiteY12" fmla="*/ 673100 h 1145287"/>
              <a:gd name="connsiteX13" fmla="*/ 147262 w 7953031"/>
              <a:gd name="connsiteY13" fmla="*/ 736600 h 1145287"/>
              <a:gd name="connsiteX14" fmla="*/ 192506 w 7953031"/>
              <a:gd name="connsiteY14" fmla="*/ 767556 h 1145287"/>
              <a:gd name="connsiteX15" fmla="*/ 103629 w 7953031"/>
              <a:gd name="connsiteY15" fmla="*/ 800764 h 1145287"/>
              <a:gd name="connsiteX16" fmla="*/ 89318 w 7953031"/>
              <a:gd name="connsiteY16" fmla="*/ 900906 h 1145287"/>
              <a:gd name="connsiteX17" fmla="*/ 121396 w 7953031"/>
              <a:gd name="connsiteY17" fmla="*/ 995891 h 1145287"/>
              <a:gd name="connsiteX18" fmla="*/ 71062 w 7953031"/>
              <a:gd name="connsiteY18" fmla="*/ 1104900 h 1145287"/>
              <a:gd name="connsiteX19" fmla="*/ 104399 w 7953031"/>
              <a:gd name="connsiteY19" fmla="*/ 1119982 h 1145287"/>
              <a:gd name="connsiteX20" fmla="*/ 98166 w 7953031"/>
              <a:gd name="connsiteY20" fmla="*/ 1140460 h 1145287"/>
              <a:gd name="connsiteX21" fmla="*/ 7855212 w 7953031"/>
              <a:gd name="connsiteY21" fmla="*/ 1145287 h 1145287"/>
              <a:gd name="connsiteX22" fmla="*/ 7929105 w 7953031"/>
              <a:gd name="connsiteY22" fmla="*/ 1092200 h 1145287"/>
              <a:gd name="connsiteX23" fmla="*/ 7840205 w 7953031"/>
              <a:gd name="connsiteY23" fmla="*/ 1028700 h 1145287"/>
              <a:gd name="connsiteX24" fmla="*/ 7953031 w 7953031"/>
              <a:gd name="connsiteY24" fmla="*/ 952500 h 1145287"/>
              <a:gd name="connsiteX25" fmla="*/ 7852905 w 7953031"/>
              <a:gd name="connsiteY25" fmla="*/ 876300 h 1145287"/>
              <a:gd name="connsiteX26" fmla="*/ 7891005 w 7953031"/>
              <a:gd name="connsiteY26" fmla="*/ 800100 h 1145287"/>
              <a:gd name="connsiteX27" fmla="*/ 7852905 w 7953031"/>
              <a:gd name="connsiteY27" fmla="*/ 723900 h 1145287"/>
              <a:gd name="connsiteX28" fmla="*/ 7840205 w 7953031"/>
              <a:gd name="connsiteY28" fmla="*/ 660400 h 1145287"/>
              <a:gd name="connsiteX29" fmla="*/ 7865605 w 7953031"/>
              <a:gd name="connsiteY29" fmla="*/ 609600 h 1145287"/>
              <a:gd name="connsiteX30" fmla="*/ 7908468 w 7953031"/>
              <a:gd name="connsiteY30" fmla="*/ 534193 h 1145287"/>
              <a:gd name="connsiteX31" fmla="*/ 7854539 w 7953031"/>
              <a:gd name="connsiteY31" fmla="*/ 489081 h 1145287"/>
              <a:gd name="connsiteX32" fmla="*/ 7827505 w 7953031"/>
              <a:gd name="connsiteY32" fmla="*/ 406400 h 1145287"/>
              <a:gd name="connsiteX33" fmla="*/ 7942202 w 7953031"/>
              <a:gd name="connsiteY33" fmla="*/ 337609 h 1145287"/>
              <a:gd name="connsiteX34" fmla="*/ 7852905 w 7953031"/>
              <a:gd name="connsiteY34" fmla="*/ 266700 h 1145287"/>
              <a:gd name="connsiteX35" fmla="*/ 7865605 w 7953031"/>
              <a:gd name="connsiteY35" fmla="*/ 177800 h 1145287"/>
              <a:gd name="connsiteX36" fmla="*/ 7802105 w 7953031"/>
              <a:gd name="connsiteY36" fmla="*/ 177800 h 1145287"/>
              <a:gd name="connsiteX37" fmla="*/ 7764005 w 7953031"/>
              <a:gd name="connsiteY37" fmla="*/ 88900 h 1145287"/>
              <a:gd name="connsiteX38" fmla="*/ 7833594 w 7953031"/>
              <a:gd name="connsiteY38" fmla="*/ 31089 h 1145287"/>
              <a:gd name="connsiteX39" fmla="*/ 7675105 w 7953031"/>
              <a:gd name="connsiteY39" fmla="*/ 0 h 1145287"/>
              <a:gd name="connsiteX0" fmla="*/ 7675105 w 7953031"/>
              <a:gd name="connsiteY0" fmla="*/ 0 h 1145287"/>
              <a:gd name="connsiteX1" fmla="*/ 239458 w 7953031"/>
              <a:gd name="connsiteY1" fmla="*/ 0 h 1145287"/>
              <a:gd name="connsiteX2" fmla="*/ 167106 w 7953031"/>
              <a:gd name="connsiteY2" fmla="*/ 11906 h 1145287"/>
              <a:gd name="connsiteX3" fmla="*/ 195681 w 7953031"/>
              <a:gd name="connsiteY3" fmla="*/ 94456 h 1145287"/>
              <a:gd name="connsiteX4" fmla="*/ 198062 w 7953031"/>
              <a:gd name="connsiteY4" fmla="*/ 190500 h 1145287"/>
              <a:gd name="connsiteX5" fmla="*/ 134562 w 7953031"/>
              <a:gd name="connsiteY5" fmla="*/ 190500 h 1145287"/>
              <a:gd name="connsiteX6" fmla="*/ 0 w 7953031"/>
              <a:gd name="connsiteY6" fmla="*/ 294746 h 1145287"/>
              <a:gd name="connsiteX7" fmla="*/ 67633 w 7953031"/>
              <a:gd name="connsiteY7" fmla="*/ 369256 h 1145287"/>
              <a:gd name="connsiteX8" fmla="*/ 60890 w 7953031"/>
              <a:gd name="connsiteY8" fmla="*/ 431168 h 1145287"/>
              <a:gd name="connsiteX9" fmla="*/ 105987 w 7953031"/>
              <a:gd name="connsiteY9" fmla="*/ 492125 h 1145287"/>
              <a:gd name="connsiteX10" fmla="*/ 227442 w 7953031"/>
              <a:gd name="connsiteY10" fmla="*/ 535782 h 1145287"/>
              <a:gd name="connsiteX11" fmla="*/ 14192 w 7953031"/>
              <a:gd name="connsiteY11" fmla="*/ 619886 h 1145287"/>
              <a:gd name="connsiteX12" fmla="*/ 159962 w 7953031"/>
              <a:gd name="connsiteY12" fmla="*/ 673100 h 1145287"/>
              <a:gd name="connsiteX13" fmla="*/ 147262 w 7953031"/>
              <a:gd name="connsiteY13" fmla="*/ 736600 h 1145287"/>
              <a:gd name="connsiteX14" fmla="*/ 192506 w 7953031"/>
              <a:gd name="connsiteY14" fmla="*/ 767556 h 1145287"/>
              <a:gd name="connsiteX15" fmla="*/ 103629 w 7953031"/>
              <a:gd name="connsiteY15" fmla="*/ 800764 h 1145287"/>
              <a:gd name="connsiteX16" fmla="*/ 89318 w 7953031"/>
              <a:gd name="connsiteY16" fmla="*/ 900906 h 1145287"/>
              <a:gd name="connsiteX17" fmla="*/ 121396 w 7953031"/>
              <a:gd name="connsiteY17" fmla="*/ 995891 h 1145287"/>
              <a:gd name="connsiteX18" fmla="*/ 71062 w 7953031"/>
              <a:gd name="connsiteY18" fmla="*/ 1104900 h 1145287"/>
              <a:gd name="connsiteX19" fmla="*/ 104399 w 7953031"/>
              <a:gd name="connsiteY19" fmla="*/ 1119982 h 1145287"/>
              <a:gd name="connsiteX20" fmla="*/ 98166 w 7953031"/>
              <a:gd name="connsiteY20" fmla="*/ 1140460 h 1145287"/>
              <a:gd name="connsiteX21" fmla="*/ 7855212 w 7953031"/>
              <a:gd name="connsiteY21" fmla="*/ 1145287 h 1145287"/>
              <a:gd name="connsiteX22" fmla="*/ 7929105 w 7953031"/>
              <a:gd name="connsiteY22" fmla="*/ 1092200 h 1145287"/>
              <a:gd name="connsiteX23" fmla="*/ 7840205 w 7953031"/>
              <a:gd name="connsiteY23" fmla="*/ 1028700 h 1145287"/>
              <a:gd name="connsiteX24" fmla="*/ 7953031 w 7953031"/>
              <a:gd name="connsiteY24" fmla="*/ 952500 h 1145287"/>
              <a:gd name="connsiteX25" fmla="*/ 7852905 w 7953031"/>
              <a:gd name="connsiteY25" fmla="*/ 876300 h 1145287"/>
              <a:gd name="connsiteX26" fmla="*/ 7891005 w 7953031"/>
              <a:gd name="connsiteY26" fmla="*/ 800100 h 1145287"/>
              <a:gd name="connsiteX27" fmla="*/ 7852905 w 7953031"/>
              <a:gd name="connsiteY27" fmla="*/ 723900 h 1145287"/>
              <a:gd name="connsiteX28" fmla="*/ 7840205 w 7953031"/>
              <a:gd name="connsiteY28" fmla="*/ 660400 h 1145287"/>
              <a:gd name="connsiteX29" fmla="*/ 7865605 w 7953031"/>
              <a:gd name="connsiteY29" fmla="*/ 609600 h 1145287"/>
              <a:gd name="connsiteX30" fmla="*/ 7908468 w 7953031"/>
              <a:gd name="connsiteY30" fmla="*/ 534193 h 1145287"/>
              <a:gd name="connsiteX31" fmla="*/ 7854539 w 7953031"/>
              <a:gd name="connsiteY31" fmla="*/ 489081 h 1145287"/>
              <a:gd name="connsiteX32" fmla="*/ 7827505 w 7953031"/>
              <a:gd name="connsiteY32" fmla="*/ 406400 h 1145287"/>
              <a:gd name="connsiteX33" fmla="*/ 7942202 w 7953031"/>
              <a:gd name="connsiteY33" fmla="*/ 337609 h 1145287"/>
              <a:gd name="connsiteX34" fmla="*/ 7852905 w 7953031"/>
              <a:gd name="connsiteY34" fmla="*/ 266700 h 1145287"/>
              <a:gd name="connsiteX35" fmla="*/ 7865605 w 7953031"/>
              <a:gd name="connsiteY35" fmla="*/ 177800 h 1145287"/>
              <a:gd name="connsiteX36" fmla="*/ 7802105 w 7953031"/>
              <a:gd name="connsiteY36" fmla="*/ 177800 h 1145287"/>
              <a:gd name="connsiteX37" fmla="*/ 7764005 w 7953031"/>
              <a:gd name="connsiteY37" fmla="*/ 88900 h 1145287"/>
              <a:gd name="connsiteX38" fmla="*/ 7833594 w 7953031"/>
              <a:gd name="connsiteY38" fmla="*/ 31089 h 1145287"/>
              <a:gd name="connsiteX39" fmla="*/ 7675105 w 7953031"/>
              <a:gd name="connsiteY39" fmla="*/ 0 h 1145287"/>
              <a:gd name="connsiteX0" fmla="*/ 7675105 w 7953031"/>
              <a:gd name="connsiteY0" fmla="*/ 0 h 1145287"/>
              <a:gd name="connsiteX1" fmla="*/ 239458 w 7953031"/>
              <a:gd name="connsiteY1" fmla="*/ 0 h 1145287"/>
              <a:gd name="connsiteX2" fmla="*/ 167106 w 7953031"/>
              <a:gd name="connsiteY2" fmla="*/ 11906 h 1145287"/>
              <a:gd name="connsiteX3" fmla="*/ 195681 w 7953031"/>
              <a:gd name="connsiteY3" fmla="*/ 94456 h 1145287"/>
              <a:gd name="connsiteX4" fmla="*/ 198062 w 7953031"/>
              <a:gd name="connsiteY4" fmla="*/ 190500 h 1145287"/>
              <a:gd name="connsiteX5" fmla="*/ 134562 w 7953031"/>
              <a:gd name="connsiteY5" fmla="*/ 190500 h 1145287"/>
              <a:gd name="connsiteX6" fmla="*/ 0 w 7953031"/>
              <a:gd name="connsiteY6" fmla="*/ 294746 h 1145287"/>
              <a:gd name="connsiteX7" fmla="*/ 67633 w 7953031"/>
              <a:gd name="connsiteY7" fmla="*/ 369256 h 1145287"/>
              <a:gd name="connsiteX8" fmla="*/ 60890 w 7953031"/>
              <a:gd name="connsiteY8" fmla="*/ 431168 h 1145287"/>
              <a:gd name="connsiteX9" fmla="*/ 105987 w 7953031"/>
              <a:gd name="connsiteY9" fmla="*/ 492125 h 1145287"/>
              <a:gd name="connsiteX10" fmla="*/ 227442 w 7953031"/>
              <a:gd name="connsiteY10" fmla="*/ 535782 h 1145287"/>
              <a:gd name="connsiteX11" fmla="*/ 14192 w 7953031"/>
              <a:gd name="connsiteY11" fmla="*/ 619886 h 1145287"/>
              <a:gd name="connsiteX12" fmla="*/ 159962 w 7953031"/>
              <a:gd name="connsiteY12" fmla="*/ 673100 h 1145287"/>
              <a:gd name="connsiteX13" fmla="*/ 147262 w 7953031"/>
              <a:gd name="connsiteY13" fmla="*/ 736600 h 1145287"/>
              <a:gd name="connsiteX14" fmla="*/ 192506 w 7953031"/>
              <a:gd name="connsiteY14" fmla="*/ 767556 h 1145287"/>
              <a:gd name="connsiteX15" fmla="*/ 26248 w 7953031"/>
              <a:gd name="connsiteY15" fmla="*/ 798350 h 1145287"/>
              <a:gd name="connsiteX16" fmla="*/ 89318 w 7953031"/>
              <a:gd name="connsiteY16" fmla="*/ 900906 h 1145287"/>
              <a:gd name="connsiteX17" fmla="*/ 121396 w 7953031"/>
              <a:gd name="connsiteY17" fmla="*/ 995891 h 1145287"/>
              <a:gd name="connsiteX18" fmla="*/ 71062 w 7953031"/>
              <a:gd name="connsiteY18" fmla="*/ 1104900 h 1145287"/>
              <a:gd name="connsiteX19" fmla="*/ 104399 w 7953031"/>
              <a:gd name="connsiteY19" fmla="*/ 1119982 h 1145287"/>
              <a:gd name="connsiteX20" fmla="*/ 98166 w 7953031"/>
              <a:gd name="connsiteY20" fmla="*/ 1140460 h 1145287"/>
              <a:gd name="connsiteX21" fmla="*/ 7855212 w 7953031"/>
              <a:gd name="connsiteY21" fmla="*/ 1145287 h 1145287"/>
              <a:gd name="connsiteX22" fmla="*/ 7929105 w 7953031"/>
              <a:gd name="connsiteY22" fmla="*/ 1092200 h 1145287"/>
              <a:gd name="connsiteX23" fmla="*/ 7840205 w 7953031"/>
              <a:gd name="connsiteY23" fmla="*/ 1028700 h 1145287"/>
              <a:gd name="connsiteX24" fmla="*/ 7953031 w 7953031"/>
              <a:gd name="connsiteY24" fmla="*/ 952500 h 1145287"/>
              <a:gd name="connsiteX25" fmla="*/ 7852905 w 7953031"/>
              <a:gd name="connsiteY25" fmla="*/ 876300 h 1145287"/>
              <a:gd name="connsiteX26" fmla="*/ 7891005 w 7953031"/>
              <a:gd name="connsiteY26" fmla="*/ 800100 h 1145287"/>
              <a:gd name="connsiteX27" fmla="*/ 7852905 w 7953031"/>
              <a:gd name="connsiteY27" fmla="*/ 723900 h 1145287"/>
              <a:gd name="connsiteX28" fmla="*/ 7840205 w 7953031"/>
              <a:gd name="connsiteY28" fmla="*/ 660400 h 1145287"/>
              <a:gd name="connsiteX29" fmla="*/ 7865605 w 7953031"/>
              <a:gd name="connsiteY29" fmla="*/ 609600 h 1145287"/>
              <a:gd name="connsiteX30" fmla="*/ 7908468 w 7953031"/>
              <a:gd name="connsiteY30" fmla="*/ 534193 h 1145287"/>
              <a:gd name="connsiteX31" fmla="*/ 7854539 w 7953031"/>
              <a:gd name="connsiteY31" fmla="*/ 489081 h 1145287"/>
              <a:gd name="connsiteX32" fmla="*/ 7827505 w 7953031"/>
              <a:gd name="connsiteY32" fmla="*/ 406400 h 1145287"/>
              <a:gd name="connsiteX33" fmla="*/ 7942202 w 7953031"/>
              <a:gd name="connsiteY33" fmla="*/ 337609 h 1145287"/>
              <a:gd name="connsiteX34" fmla="*/ 7852905 w 7953031"/>
              <a:gd name="connsiteY34" fmla="*/ 266700 h 1145287"/>
              <a:gd name="connsiteX35" fmla="*/ 7865605 w 7953031"/>
              <a:gd name="connsiteY35" fmla="*/ 177800 h 1145287"/>
              <a:gd name="connsiteX36" fmla="*/ 7802105 w 7953031"/>
              <a:gd name="connsiteY36" fmla="*/ 177800 h 1145287"/>
              <a:gd name="connsiteX37" fmla="*/ 7764005 w 7953031"/>
              <a:gd name="connsiteY37" fmla="*/ 88900 h 1145287"/>
              <a:gd name="connsiteX38" fmla="*/ 7833594 w 7953031"/>
              <a:gd name="connsiteY38" fmla="*/ 31089 h 1145287"/>
              <a:gd name="connsiteX39" fmla="*/ 7675105 w 7953031"/>
              <a:gd name="connsiteY39" fmla="*/ 0 h 1145287"/>
              <a:gd name="connsiteX0" fmla="*/ 7675105 w 7953031"/>
              <a:gd name="connsiteY0" fmla="*/ 0 h 1145287"/>
              <a:gd name="connsiteX1" fmla="*/ 239458 w 7953031"/>
              <a:gd name="connsiteY1" fmla="*/ 0 h 1145287"/>
              <a:gd name="connsiteX2" fmla="*/ 167106 w 7953031"/>
              <a:gd name="connsiteY2" fmla="*/ 11906 h 1145287"/>
              <a:gd name="connsiteX3" fmla="*/ 195681 w 7953031"/>
              <a:gd name="connsiteY3" fmla="*/ 94456 h 1145287"/>
              <a:gd name="connsiteX4" fmla="*/ 198062 w 7953031"/>
              <a:gd name="connsiteY4" fmla="*/ 190500 h 1145287"/>
              <a:gd name="connsiteX5" fmla="*/ 134562 w 7953031"/>
              <a:gd name="connsiteY5" fmla="*/ 190500 h 1145287"/>
              <a:gd name="connsiteX6" fmla="*/ 0 w 7953031"/>
              <a:gd name="connsiteY6" fmla="*/ 294746 h 1145287"/>
              <a:gd name="connsiteX7" fmla="*/ 67633 w 7953031"/>
              <a:gd name="connsiteY7" fmla="*/ 369256 h 1145287"/>
              <a:gd name="connsiteX8" fmla="*/ 60890 w 7953031"/>
              <a:gd name="connsiteY8" fmla="*/ 431168 h 1145287"/>
              <a:gd name="connsiteX9" fmla="*/ 105987 w 7953031"/>
              <a:gd name="connsiteY9" fmla="*/ 492125 h 1145287"/>
              <a:gd name="connsiteX10" fmla="*/ 227442 w 7953031"/>
              <a:gd name="connsiteY10" fmla="*/ 535782 h 1145287"/>
              <a:gd name="connsiteX11" fmla="*/ 14192 w 7953031"/>
              <a:gd name="connsiteY11" fmla="*/ 619886 h 1145287"/>
              <a:gd name="connsiteX12" fmla="*/ 159962 w 7953031"/>
              <a:gd name="connsiteY12" fmla="*/ 673100 h 1145287"/>
              <a:gd name="connsiteX13" fmla="*/ 147262 w 7953031"/>
              <a:gd name="connsiteY13" fmla="*/ 736600 h 1145287"/>
              <a:gd name="connsiteX14" fmla="*/ 192506 w 7953031"/>
              <a:gd name="connsiteY14" fmla="*/ 767556 h 1145287"/>
              <a:gd name="connsiteX15" fmla="*/ 26248 w 7953031"/>
              <a:gd name="connsiteY15" fmla="*/ 798350 h 1145287"/>
              <a:gd name="connsiteX16" fmla="*/ 46329 w 7953031"/>
              <a:gd name="connsiteY16" fmla="*/ 915388 h 1145287"/>
              <a:gd name="connsiteX17" fmla="*/ 121396 w 7953031"/>
              <a:gd name="connsiteY17" fmla="*/ 995891 h 1145287"/>
              <a:gd name="connsiteX18" fmla="*/ 71062 w 7953031"/>
              <a:gd name="connsiteY18" fmla="*/ 1104900 h 1145287"/>
              <a:gd name="connsiteX19" fmla="*/ 104399 w 7953031"/>
              <a:gd name="connsiteY19" fmla="*/ 1119982 h 1145287"/>
              <a:gd name="connsiteX20" fmla="*/ 98166 w 7953031"/>
              <a:gd name="connsiteY20" fmla="*/ 1140460 h 1145287"/>
              <a:gd name="connsiteX21" fmla="*/ 7855212 w 7953031"/>
              <a:gd name="connsiteY21" fmla="*/ 1145287 h 1145287"/>
              <a:gd name="connsiteX22" fmla="*/ 7929105 w 7953031"/>
              <a:gd name="connsiteY22" fmla="*/ 1092200 h 1145287"/>
              <a:gd name="connsiteX23" fmla="*/ 7840205 w 7953031"/>
              <a:gd name="connsiteY23" fmla="*/ 1028700 h 1145287"/>
              <a:gd name="connsiteX24" fmla="*/ 7953031 w 7953031"/>
              <a:gd name="connsiteY24" fmla="*/ 952500 h 1145287"/>
              <a:gd name="connsiteX25" fmla="*/ 7852905 w 7953031"/>
              <a:gd name="connsiteY25" fmla="*/ 876300 h 1145287"/>
              <a:gd name="connsiteX26" fmla="*/ 7891005 w 7953031"/>
              <a:gd name="connsiteY26" fmla="*/ 800100 h 1145287"/>
              <a:gd name="connsiteX27" fmla="*/ 7852905 w 7953031"/>
              <a:gd name="connsiteY27" fmla="*/ 723900 h 1145287"/>
              <a:gd name="connsiteX28" fmla="*/ 7840205 w 7953031"/>
              <a:gd name="connsiteY28" fmla="*/ 660400 h 1145287"/>
              <a:gd name="connsiteX29" fmla="*/ 7865605 w 7953031"/>
              <a:gd name="connsiteY29" fmla="*/ 609600 h 1145287"/>
              <a:gd name="connsiteX30" fmla="*/ 7908468 w 7953031"/>
              <a:gd name="connsiteY30" fmla="*/ 534193 h 1145287"/>
              <a:gd name="connsiteX31" fmla="*/ 7854539 w 7953031"/>
              <a:gd name="connsiteY31" fmla="*/ 489081 h 1145287"/>
              <a:gd name="connsiteX32" fmla="*/ 7827505 w 7953031"/>
              <a:gd name="connsiteY32" fmla="*/ 406400 h 1145287"/>
              <a:gd name="connsiteX33" fmla="*/ 7942202 w 7953031"/>
              <a:gd name="connsiteY33" fmla="*/ 337609 h 1145287"/>
              <a:gd name="connsiteX34" fmla="*/ 7852905 w 7953031"/>
              <a:gd name="connsiteY34" fmla="*/ 266700 h 1145287"/>
              <a:gd name="connsiteX35" fmla="*/ 7865605 w 7953031"/>
              <a:gd name="connsiteY35" fmla="*/ 177800 h 1145287"/>
              <a:gd name="connsiteX36" fmla="*/ 7802105 w 7953031"/>
              <a:gd name="connsiteY36" fmla="*/ 177800 h 1145287"/>
              <a:gd name="connsiteX37" fmla="*/ 7764005 w 7953031"/>
              <a:gd name="connsiteY37" fmla="*/ 88900 h 1145287"/>
              <a:gd name="connsiteX38" fmla="*/ 7833594 w 7953031"/>
              <a:gd name="connsiteY38" fmla="*/ 31089 h 1145287"/>
              <a:gd name="connsiteX39" fmla="*/ 7675105 w 7953031"/>
              <a:gd name="connsiteY39" fmla="*/ 0 h 1145287"/>
              <a:gd name="connsiteX0" fmla="*/ 7675105 w 7953031"/>
              <a:gd name="connsiteY0" fmla="*/ 0 h 1145287"/>
              <a:gd name="connsiteX1" fmla="*/ 239458 w 7953031"/>
              <a:gd name="connsiteY1" fmla="*/ 0 h 1145287"/>
              <a:gd name="connsiteX2" fmla="*/ 167106 w 7953031"/>
              <a:gd name="connsiteY2" fmla="*/ 11906 h 1145287"/>
              <a:gd name="connsiteX3" fmla="*/ 195681 w 7953031"/>
              <a:gd name="connsiteY3" fmla="*/ 94456 h 1145287"/>
              <a:gd name="connsiteX4" fmla="*/ 198062 w 7953031"/>
              <a:gd name="connsiteY4" fmla="*/ 190500 h 1145287"/>
              <a:gd name="connsiteX5" fmla="*/ 134562 w 7953031"/>
              <a:gd name="connsiteY5" fmla="*/ 190500 h 1145287"/>
              <a:gd name="connsiteX6" fmla="*/ 0 w 7953031"/>
              <a:gd name="connsiteY6" fmla="*/ 294746 h 1145287"/>
              <a:gd name="connsiteX7" fmla="*/ 67633 w 7953031"/>
              <a:gd name="connsiteY7" fmla="*/ 369256 h 1145287"/>
              <a:gd name="connsiteX8" fmla="*/ 60890 w 7953031"/>
              <a:gd name="connsiteY8" fmla="*/ 431168 h 1145287"/>
              <a:gd name="connsiteX9" fmla="*/ 105987 w 7953031"/>
              <a:gd name="connsiteY9" fmla="*/ 492125 h 1145287"/>
              <a:gd name="connsiteX10" fmla="*/ 115670 w 7953031"/>
              <a:gd name="connsiteY10" fmla="*/ 547850 h 1145287"/>
              <a:gd name="connsiteX11" fmla="*/ 14192 w 7953031"/>
              <a:gd name="connsiteY11" fmla="*/ 619886 h 1145287"/>
              <a:gd name="connsiteX12" fmla="*/ 159962 w 7953031"/>
              <a:gd name="connsiteY12" fmla="*/ 673100 h 1145287"/>
              <a:gd name="connsiteX13" fmla="*/ 147262 w 7953031"/>
              <a:gd name="connsiteY13" fmla="*/ 736600 h 1145287"/>
              <a:gd name="connsiteX14" fmla="*/ 192506 w 7953031"/>
              <a:gd name="connsiteY14" fmla="*/ 767556 h 1145287"/>
              <a:gd name="connsiteX15" fmla="*/ 26248 w 7953031"/>
              <a:gd name="connsiteY15" fmla="*/ 798350 h 1145287"/>
              <a:gd name="connsiteX16" fmla="*/ 46329 w 7953031"/>
              <a:gd name="connsiteY16" fmla="*/ 915388 h 1145287"/>
              <a:gd name="connsiteX17" fmla="*/ 121396 w 7953031"/>
              <a:gd name="connsiteY17" fmla="*/ 995891 h 1145287"/>
              <a:gd name="connsiteX18" fmla="*/ 71062 w 7953031"/>
              <a:gd name="connsiteY18" fmla="*/ 1104900 h 1145287"/>
              <a:gd name="connsiteX19" fmla="*/ 104399 w 7953031"/>
              <a:gd name="connsiteY19" fmla="*/ 1119982 h 1145287"/>
              <a:gd name="connsiteX20" fmla="*/ 98166 w 7953031"/>
              <a:gd name="connsiteY20" fmla="*/ 1140460 h 1145287"/>
              <a:gd name="connsiteX21" fmla="*/ 7855212 w 7953031"/>
              <a:gd name="connsiteY21" fmla="*/ 1145287 h 1145287"/>
              <a:gd name="connsiteX22" fmla="*/ 7929105 w 7953031"/>
              <a:gd name="connsiteY22" fmla="*/ 1092200 h 1145287"/>
              <a:gd name="connsiteX23" fmla="*/ 7840205 w 7953031"/>
              <a:gd name="connsiteY23" fmla="*/ 1028700 h 1145287"/>
              <a:gd name="connsiteX24" fmla="*/ 7953031 w 7953031"/>
              <a:gd name="connsiteY24" fmla="*/ 952500 h 1145287"/>
              <a:gd name="connsiteX25" fmla="*/ 7852905 w 7953031"/>
              <a:gd name="connsiteY25" fmla="*/ 876300 h 1145287"/>
              <a:gd name="connsiteX26" fmla="*/ 7891005 w 7953031"/>
              <a:gd name="connsiteY26" fmla="*/ 800100 h 1145287"/>
              <a:gd name="connsiteX27" fmla="*/ 7852905 w 7953031"/>
              <a:gd name="connsiteY27" fmla="*/ 723900 h 1145287"/>
              <a:gd name="connsiteX28" fmla="*/ 7840205 w 7953031"/>
              <a:gd name="connsiteY28" fmla="*/ 660400 h 1145287"/>
              <a:gd name="connsiteX29" fmla="*/ 7865605 w 7953031"/>
              <a:gd name="connsiteY29" fmla="*/ 609600 h 1145287"/>
              <a:gd name="connsiteX30" fmla="*/ 7908468 w 7953031"/>
              <a:gd name="connsiteY30" fmla="*/ 534193 h 1145287"/>
              <a:gd name="connsiteX31" fmla="*/ 7854539 w 7953031"/>
              <a:gd name="connsiteY31" fmla="*/ 489081 h 1145287"/>
              <a:gd name="connsiteX32" fmla="*/ 7827505 w 7953031"/>
              <a:gd name="connsiteY32" fmla="*/ 406400 h 1145287"/>
              <a:gd name="connsiteX33" fmla="*/ 7942202 w 7953031"/>
              <a:gd name="connsiteY33" fmla="*/ 337609 h 1145287"/>
              <a:gd name="connsiteX34" fmla="*/ 7852905 w 7953031"/>
              <a:gd name="connsiteY34" fmla="*/ 266700 h 1145287"/>
              <a:gd name="connsiteX35" fmla="*/ 7865605 w 7953031"/>
              <a:gd name="connsiteY35" fmla="*/ 177800 h 1145287"/>
              <a:gd name="connsiteX36" fmla="*/ 7802105 w 7953031"/>
              <a:gd name="connsiteY36" fmla="*/ 177800 h 1145287"/>
              <a:gd name="connsiteX37" fmla="*/ 7764005 w 7953031"/>
              <a:gd name="connsiteY37" fmla="*/ 88900 h 1145287"/>
              <a:gd name="connsiteX38" fmla="*/ 7833594 w 7953031"/>
              <a:gd name="connsiteY38" fmla="*/ 31089 h 1145287"/>
              <a:gd name="connsiteX39" fmla="*/ 7675105 w 7953031"/>
              <a:gd name="connsiteY39" fmla="*/ 0 h 1145287"/>
              <a:gd name="connsiteX0" fmla="*/ 7675105 w 7953031"/>
              <a:gd name="connsiteY0" fmla="*/ 0 h 1145287"/>
              <a:gd name="connsiteX1" fmla="*/ 239458 w 7953031"/>
              <a:gd name="connsiteY1" fmla="*/ 0 h 1145287"/>
              <a:gd name="connsiteX2" fmla="*/ 167106 w 7953031"/>
              <a:gd name="connsiteY2" fmla="*/ 11906 h 1145287"/>
              <a:gd name="connsiteX3" fmla="*/ 195681 w 7953031"/>
              <a:gd name="connsiteY3" fmla="*/ 94456 h 1145287"/>
              <a:gd name="connsiteX4" fmla="*/ 198062 w 7953031"/>
              <a:gd name="connsiteY4" fmla="*/ 190500 h 1145287"/>
              <a:gd name="connsiteX5" fmla="*/ 134562 w 7953031"/>
              <a:gd name="connsiteY5" fmla="*/ 190500 h 1145287"/>
              <a:gd name="connsiteX6" fmla="*/ 0 w 7953031"/>
              <a:gd name="connsiteY6" fmla="*/ 294746 h 1145287"/>
              <a:gd name="connsiteX7" fmla="*/ 67633 w 7953031"/>
              <a:gd name="connsiteY7" fmla="*/ 369256 h 1145287"/>
              <a:gd name="connsiteX8" fmla="*/ 60890 w 7953031"/>
              <a:gd name="connsiteY8" fmla="*/ 431168 h 1145287"/>
              <a:gd name="connsiteX9" fmla="*/ 105987 w 7953031"/>
              <a:gd name="connsiteY9" fmla="*/ 492125 h 1145287"/>
              <a:gd name="connsiteX10" fmla="*/ 115670 w 7953031"/>
              <a:gd name="connsiteY10" fmla="*/ 547850 h 1145287"/>
              <a:gd name="connsiteX11" fmla="*/ 14192 w 7953031"/>
              <a:gd name="connsiteY11" fmla="*/ 619886 h 1145287"/>
              <a:gd name="connsiteX12" fmla="*/ 159962 w 7953031"/>
              <a:gd name="connsiteY12" fmla="*/ 673100 h 1145287"/>
              <a:gd name="connsiteX13" fmla="*/ 147262 w 7953031"/>
              <a:gd name="connsiteY13" fmla="*/ 736600 h 1145287"/>
              <a:gd name="connsiteX14" fmla="*/ 192506 w 7953031"/>
              <a:gd name="connsiteY14" fmla="*/ 767556 h 1145287"/>
              <a:gd name="connsiteX15" fmla="*/ 26248 w 7953031"/>
              <a:gd name="connsiteY15" fmla="*/ 798350 h 1145287"/>
              <a:gd name="connsiteX16" fmla="*/ 46329 w 7953031"/>
              <a:gd name="connsiteY16" fmla="*/ 915388 h 1145287"/>
              <a:gd name="connsiteX17" fmla="*/ 121396 w 7953031"/>
              <a:gd name="connsiteY17" fmla="*/ 995891 h 1145287"/>
              <a:gd name="connsiteX18" fmla="*/ 71062 w 7953031"/>
              <a:gd name="connsiteY18" fmla="*/ 1104900 h 1145287"/>
              <a:gd name="connsiteX19" fmla="*/ 104399 w 7953031"/>
              <a:gd name="connsiteY19" fmla="*/ 1119982 h 1145287"/>
              <a:gd name="connsiteX20" fmla="*/ 98166 w 7953031"/>
              <a:gd name="connsiteY20" fmla="*/ 1140460 h 1145287"/>
              <a:gd name="connsiteX21" fmla="*/ 7855212 w 7953031"/>
              <a:gd name="connsiteY21" fmla="*/ 1145287 h 1145287"/>
              <a:gd name="connsiteX22" fmla="*/ 7929105 w 7953031"/>
              <a:gd name="connsiteY22" fmla="*/ 1092200 h 1145287"/>
              <a:gd name="connsiteX23" fmla="*/ 7840205 w 7953031"/>
              <a:gd name="connsiteY23" fmla="*/ 1028700 h 1145287"/>
              <a:gd name="connsiteX24" fmla="*/ 7953031 w 7953031"/>
              <a:gd name="connsiteY24" fmla="*/ 952500 h 1145287"/>
              <a:gd name="connsiteX25" fmla="*/ 7852905 w 7953031"/>
              <a:gd name="connsiteY25" fmla="*/ 876300 h 1145287"/>
              <a:gd name="connsiteX26" fmla="*/ 7891005 w 7953031"/>
              <a:gd name="connsiteY26" fmla="*/ 800100 h 1145287"/>
              <a:gd name="connsiteX27" fmla="*/ 7852905 w 7953031"/>
              <a:gd name="connsiteY27" fmla="*/ 723900 h 1145287"/>
              <a:gd name="connsiteX28" fmla="*/ 7840205 w 7953031"/>
              <a:gd name="connsiteY28" fmla="*/ 660400 h 1145287"/>
              <a:gd name="connsiteX29" fmla="*/ 7865605 w 7953031"/>
              <a:gd name="connsiteY29" fmla="*/ 609600 h 1145287"/>
              <a:gd name="connsiteX30" fmla="*/ 7908468 w 7953031"/>
              <a:gd name="connsiteY30" fmla="*/ 534193 h 1145287"/>
              <a:gd name="connsiteX31" fmla="*/ 7854539 w 7953031"/>
              <a:gd name="connsiteY31" fmla="*/ 489081 h 1145287"/>
              <a:gd name="connsiteX32" fmla="*/ 7827505 w 7953031"/>
              <a:gd name="connsiteY32" fmla="*/ 406400 h 1145287"/>
              <a:gd name="connsiteX33" fmla="*/ 7942202 w 7953031"/>
              <a:gd name="connsiteY33" fmla="*/ 337609 h 1145287"/>
              <a:gd name="connsiteX34" fmla="*/ 7852905 w 7953031"/>
              <a:gd name="connsiteY34" fmla="*/ 266700 h 1145287"/>
              <a:gd name="connsiteX35" fmla="*/ 7865605 w 7953031"/>
              <a:gd name="connsiteY35" fmla="*/ 177800 h 1145287"/>
              <a:gd name="connsiteX36" fmla="*/ 7802105 w 7953031"/>
              <a:gd name="connsiteY36" fmla="*/ 177800 h 1145287"/>
              <a:gd name="connsiteX37" fmla="*/ 7764005 w 7953031"/>
              <a:gd name="connsiteY37" fmla="*/ 88900 h 1145287"/>
              <a:gd name="connsiteX38" fmla="*/ 7919572 w 7953031"/>
              <a:gd name="connsiteY38" fmla="*/ 16607 h 1145287"/>
              <a:gd name="connsiteX39" fmla="*/ 7675105 w 7953031"/>
              <a:gd name="connsiteY39" fmla="*/ 0 h 1145287"/>
              <a:gd name="connsiteX0" fmla="*/ 7675105 w 7953031"/>
              <a:gd name="connsiteY0" fmla="*/ 0 h 1145287"/>
              <a:gd name="connsiteX1" fmla="*/ 239458 w 7953031"/>
              <a:gd name="connsiteY1" fmla="*/ 0 h 1145287"/>
              <a:gd name="connsiteX2" fmla="*/ 167106 w 7953031"/>
              <a:gd name="connsiteY2" fmla="*/ 11906 h 1145287"/>
              <a:gd name="connsiteX3" fmla="*/ 195681 w 7953031"/>
              <a:gd name="connsiteY3" fmla="*/ 94456 h 1145287"/>
              <a:gd name="connsiteX4" fmla="*/ 198062 w 7953031"/>
              <a:gd name="connsiteY4" fmla="*/ 190500 h 1145287"/>
              <a:gd name="connsiteX5" fmla="*/ 134562 w 7953031"/>
              <a:gd name="connsiteY5" fmla="*/ 190500 h 1145287"/>
              <a:gd name="connsiteX6" fmla="*/ 0 w 7953031"/>
              <a:gd name="connsiteY6" fmla="*/ 294746 h 1145287"/>
              <a:gd name="connsiteX7" fmla="*/ 67633 w 7953031"/>
              <a:gd name="connsiteY7" fmla="*/ 369256 h 1145287"/>
              <a:gd name="connsiteX8" fmla="*/ 60890 w 7953031"/>
              <a:gd name="connsiteY8" fmla="*/ 431168 h 1145287"/>
              <a:gd name="connsiteX9" fmla="*/ 105987 w 7953031"/>
              <a:gd name="connsiteY9" fmla="*/ 492125 h 1145287"/>
              <a:gd name="connsiteX10" fmla="*/ 115670 w 7953031"/>
              <a:gd name="connsiteY10" fmla="*/ 547850 h 1145287"/>
              <a:gd name="connsiteX11" fmla="*/ 14192 w 7953031"/>
              <a:gd name="connsiteY11" fmla="*/ 619886 h 1145287"/>
              <a:gd name="connsiteX12" fmla="*/ 159962 w 7953031"/>
              <a:gd name="connsiteY12" fmla="*/ 673100 h 1145287"/>
              <a:gd name="connsiteX13" fmla="*/ 147262 w 7953031"/>
              <a:gd name="connsiteY13" fmla="*/ 736600 h 1145287"/>
              <a:gd name="connsiteX14" fmla="*/ 192506 w 7953031"/>
              <a:gd name="connsiteY14" fmla="*/ 767556 h 1145287"/>
              <a:gd name="connsiteX15" fmla="*/ 26248 w 7953031"/>
              <a:gd name="connsiteY15" fmla="*/ 798350 h 1145287"/>
              <a:gd name="connsiteX16" fmla="*/ 46329 w 7953031"/>
              <a:gd name="connsiteY16" fmla="*/ 915388 h 1145287"/>
              <a:gd name="connsiteX17" fmla="*/ 121396 w 7953031"/>
              <a:gd name="connsiteY17" fmla="*/ 995891 h 1145287"/>
              <a:gd name="connsiteX18" fmla="*/ 71062 w 7953031"/>
              <a:gd name="connsiteY18" fmla="*/ 1104900 h 1145287"/>
              <a:gd name="connsiteX19" fmla="*/ 104399 w 7953031"/>
              <a:gd name="connsiteY19" fmla="*/ 1119982 h 1145287"/>
              <a:gd name="connsiteX20" fmla="*/ 98166 w 7953031"/>
              <a:gd name="connsiteY20" fmla="*/ 1140460 h 1145287"/>
              <a:gd name="connsiteX21" fmla="*/ 7855212 w 7953031"/>
              <a:gd name="connsiteY21" fmla="*/ 1145287 h 1145287"/>
              <a:gd name="connsiteX22" fmla="*/ 7929105 w 7953031"/>
              <a:gd name="connsiteY22" fmla="*/ 1092200 h 1145287"/>
              <a:gd name="connsiteX23" fmla="*/ 7840205 w 7953031"/>
              <a:gd name="connsiteY23" fmla="*/ 1028700 h 1145287"/>
              <a:gd name="connsiteX24" fmla="*/ 7953031 w 7953031"/>
              <a:gd name="connsiteY24" fmla="*/ 952500 h 1145287"/>
              <a:gd name="connsiteX25" fmla="*/ 7852905 w 7953031"/>
              <a:gd name="connsiteY25" fmla="*/ 876300 h 1145287"/>
              <a:gd name="connsiteX26" fmla="*/ 7891005 w 7953031"/>
              <a:gd name="connsiteY26" fmla="*/ 800100 h 1145287"/>
              <a:gd name="connsiteX27" fmla="*/ 7852905 w 7953031"/>
              <a:gd name="connsiteY27" fmla="*/ 723900 h 1145287"/>
              <a:gd name="connsiteX28" fmla="*/ 7840205 w 7953031"/>
              <a:gd name="connsiteY28" fmla="*/ 660400 h 1145287"/>
              <a:gd name="connsiteX29" fmla="*/ 7865605 w 7953031"/>
              <a:gd name="connsiteY29" fmla="*/ 609600 h 1145287"/>
              <a:gd name="connsiteX30" fmla="*/ 7908468 w 7953031"/>
              <a:gd name="connsiteY30" fmla="*/ 534193 h 1145287"/>
              <a:gd name="connsiteX31" fmla="*/ 7854539 w 7953031"/>
              <a:gd name="connsiteY31" fmla="*/ 489081 h 1145287"/>
              <a:gd name="connsiteX32" fmla="*/ 7827505 w 7953031"/>
              <a:gd name="connsiteY32" fmla="*/ 406400 h 1145287"/>
              <a:gd name="connsiteX33" fmla="*/ 7942202 w 7953031"/>
              <a:gd name="connsiteY33" fmla="*/ 337609 h 1145287"/>
              <a:gd name="connsiteX34" fmla="*/ 7852905 w 7953031"/>
              <a:gd name="connsiteY34" fmla="*/ 266700 h 1145287"/>
              <a:gd name="connsiteX35" fmla="*/ 7865605 w 7953031"/>
              <a:gd name="connsiteY35" fmla="*/ 177800 h 1145287"/>
              <a:gd name="connsiteX36" fmla="*/ 7802105 w 7953031"/>
              <a:gd name="connsiteY36" fmla="*/ 177800 h 1145287"/>
              <a:gd name="connsiteX37" fmla="*/ 7849984 w 7953031"/>
              <a:gd name="connsiteY37" fmla="*/ 91314 h 1145287"/>
              <a:gd name="connsiteX38" fmla="*/ 7919572 w 7953031"/>
              <a:gd name="connsiteY38" fmla="*/ 16607 h 1145287"/>
              <a:gd name="connsiteX39" fmla="*/ 7675105 w 7953031"/>
              <a:gd name="connsiteY39" fmla="*/ 0 h 1145287"/>
              <a:gd name="connsiteX0" fmla="*/ 7675105 w 7953031"/>
              <a:gd name="connsiteY0" fmla="*/ 0 h 1145287"/>
              <a:gd name="connsiteX1" fmla="*/ 239458 w 7953031"/>
              <a:gd name="connsiteY1" fmla="*/ 0 h 1145287"/>
              <a:gd name="connsiteX2" fmla="*/ 167106 w 7953031"/>
              <a:gd name="connsiteY2" fmla="*/ 11906 h 1145287"/>
              <a:gd name="connsiteX3" fmla="*/ 195681 w 7953031"/>
              <a:gd name="connsiteY3" fmla="*/ 94456 h 1145287"/>
              <a:gd name="connsiteX4" fmla="*/ 198062 w 7953031"/>
              <a:gd name="connsiteY4" fmla="*/ 190500 h 1145287"/>
              <a:gd name="connsiteX5" fmla="*/ 134562 w 7953031"/>
              <a:gd name="connsiteY5" fmla="*/ 190500 h 1145287"/>
              <a:gd name="connsiteX6" fmla="*/ 0 w 7953031"/>
              <a:gd name="connsiteY6" fmla="*/ 294746 h 1145287"/>
              <a:gd name="connsiteX7" fmla="*/ 67633 w 7953031"/>
              <a:gd name="connsiteY7" fmla="*/ 369256 h 1145287"/>
              <a:gd name="connsiteX8" fmla="*/ 60890 w 7953031"/>
              <a:gd name="connsiteY8" fmla="*/ 431168 h 1145287"/>
              <a:gd name="connsiteX9" fmla="*/ 105987 w 7953031"/>
              <a:gd name="connsiteY9" fmla="*/ 492125 h 1145287"/>
              <a:gd name="connsiteX10" fmla="*/ 115670 w 7953031"/>
              <a:gd name="connsiteY10" fmla="*/ 547850 h 1145287"/>
              <a:gd name="connsiteX11" fmla="*/ 14192 w 7953031"/>
              <a:gd name="connsiteY11" fmla="*/ 619886 h 1145287"/>
              <a:gd name="connsiteX12" fmla="*/ 159962 w 7953031"/>
              <a:gd name="connsiteY12" fmla="*/ 673100 h 1145287"/>
              <a:gd name="connsiteX13" fmla="*/ 147262 w 7953031"/>
              <a:gd name="connsiteY13" fmla="*/ 736600 h 1145287"/>
              <a:gd name="connsiteX14" fmla="*/ 192506 w 7953031"/>
              <a:gd name="connsiteY14" fmla="*/ 767556 h 1145287"/>
              <a:gd name="connsiteX15" fmla="*/ 26248 w 7953031"/>
              <a:gd name="connsiteY15" fmla="*/ 798350 h 1145287"/>
              <a:gd name="connsiteX16" fmla="*/ 46329 w 7953031"/>
              <a:gd name="connsiteY16" fmla="*/ 915388 h 1145287"/>
              <a:gd name="connsiteX17" fmla="*/ 121396 w 7953031"/>
              <a:gd name="connsiteY17" fmla="*/ 995891 h 1145287"/>
              <a:gd name="connsiteX18" fmla="*/ 71062 w 7953031"/>
              <a:gd name="connsiteY18" fmla="*/ 1104900 h 1145287"/>
              <a:gd name="connsiteX19" fmla="*/ 104399 w 7953031"/>
              <a:gd name="connsiteY19" fmla="*/ 1119982 h 1145287"/>
              <a:gd name="connsiteX20" fmla="*/ 98166 w 7953031"/>
              <a:gd name="connsiteY20" fmla="*/ 1140460 h 1145287"/>
              <a:gd name="connsiteX21" fmla="*/ 7855212 w 7953031"/>
              <a:gd name="connsiteY21" fmla="*/ 1145287 h 1145287"/>
              <a:gd name="connsiteX22" fmla="*/ 7929105 w 7953031"/>
              <a:gd name="connsiteY22" fmla="*/ 1092200 h 1145287"/>
              <a:gd name="connsiteX23" fmla="*/ 7840205 w 7953031"/>
              <a:gd name="connsiteY23" fmla="*/ 1028700 h 1145287"/>
              <a:gd name="connsiteX24" fmla="*/ 7953031 w 7953031"/>
              <a:gd name="connsiteY24" fmla="*/ 952500 h 1145287"/>
              <a:gd name="connsiteX25" fmla="*/ 7852905 w 7953031"/>
              <a:gd name="connsiteY25" fmla="*/ 876300 h 1145287"/>
              <a:gd name="connsiteX26" fmla="*/ 7891005 w 7953031"/>
              <a:gd name="connsiteY26" fmla="*/ 800100 h 1145287"/>
              <a:gd name="connsiteX27" fmla="*/ 7852905 w 7953031"/>
              <a:gd name="connsiteY27" fmla="*/ 723900 h 1145287"/>
              <a:gd name="connsiteX28" fmla="*/ 7840205 w 7953031"/>
              <a:gd name="connsiteY28" fmla="*/ 660400 h 1145287"/>
              <a:gd name="connsiteX29" fmla="*/ 7865605 w 7953031"/>
              <a:gd name="connsiteY29" fmla="*/ 609600 h 1145287"/>
              <a:gd name="connsiteX30" fmla="*/ 7908468 w 7953031"/>
              <a:gd name="connsiteY30" fmla="*/ 534193 h 1145287"/>
              <a:gd name="connsiteX31" fmla="*/ 7854539 w 7953031"/>
              <a:gd name="connsiteY31" fmla="*/ 489081 h 1145287"/>
              <a:gd name="connsiteX32" fmla="*/ 7827505 w 7953031"/>
              <a:gd name="connsiteY32" fmla="*/ 406400 h 1145287"/>
              <a:gd name="connsiteX33" fmla="*/ 7942202 w 7953031"/>
              <a:gd name="connsiteY33" fmla="*/ 337609 h 1145287"/>
              <a:gd name="connsiteX34" fmla="*/ 7852905 w 7953031"/>
              <a:gd name="connsiteY34" fmla="*/ 266700 h 1145287"/>
              <a:gd name="connsiteX35" fmla="*/ 7865605 w 7953031"/>
              <a:gd name="connsiteY35" fmla="*/ 177800 h 1145287"/>
              <a:gd name="connsiteX36" fmla="*/ 7931073 w 7953031"/>
              <a:gd name="connsiteY36" fmla="*/ 141595 h 1145287"/>
              <a:gd name="connsiteX37" fmla="*/ 7849984 w 7953031"/>
              <a:gd name="connsiteY37" fmla="*/ 91314 h 1145287"/>
              <a:gd name="connsiteX38" fmla="*/ 7919572 w 7953031"/>
              <a:gd name="connsiteY38" fmla="*/ 16607 h 1145287"/>
              <a:gd name="connsiteX39" fmla="*/ 7675105 w 7953031"/>
              <a:gd name="connsiteY39" fmla="*/ 0 h 1145287"/>
              <a:gd name="connsiteX0" fmla="*/ 7675105 w 7953031"/>
              <a:gd name="connsiteY0" fmla="*/ 11803 h 1157090"/>
              <a:gd name="connsiteX1" fmla="*/ 239458 w 7953031"/>
              <a:gd name="connsiteY1" fmla="*/ 11803 h 1157090"/>
              <a:gd name="connsiteX2" fmla="*/ 167106 w 7953031"/>
              <a:gd name="connsiteY2" fmla="*/ 23709 h 1157090"/>
              <a:gd name="connsiteX3" fmla="*/ 195681 w 7953031"/>
              <a:gd name="connsiteY3" fmla="*/ 106259 h 1157090"/>
              <a:gd name="connsiteX4" fmla="*/ 198062 w 7953031"/>
              <a:gd name="connsiteY4" fmla="*/ 202303 h 1157090"/>
              <a:gd name="connsiteX5" fmla="*/ 134562 w 7953031"/>
              <a:gd name="connsiteY5" fmla="*/ 202303 h 1157090"/>
              <a:gd name="connsiteX6" fmla="*/ 0 w 7953031"/>
              <a:gd name="connsiteY6" fmla="*/ 306549 h 1157090"/>
              <a:gd name="connsiteX7" fmla="*/ 67633 w 7953031"/>
              <a:gd name="connsiteY7" fmla="*/ 381059 h 1157090"/>
              <a:gd name="connsiteX8" fmla="*/ 60890 w 7953031"/>
              <a:gd name="connsiteY8" fmla="*/ 442971 h 1157090"/>
              <a:gd name="connsiteX9" fmla="*/ 105987 w 7953031"/>
              <a:gd name="connsiteY9" fmla="*/ 503928 h 1157090"/>
              <a:gd name="connsiteX10" fmla="*/ 115670 w 7953031"/>
              <a:gd name="connsiteY10" fmla="*/ 559653 h 1157090"/>
              <a:gd name="connsiteX11" fmla="*/ 14192 w 7953031"/>
              <a:gd name="connsiteY11" fmla="*/ 631689 h 1157090"/>
              <a:gd name="connsiteX12" fmla="*/ 159962 w 7953031"/>
              <a:gd name="connsiteY12" fmla="*/ 684903 h 1157090"/>
              <a:gd name="connsiteX13" fmla="*/ 147262 w 7953031"/>
              <a:gd name="connsiteY13" fmla="*/ 748403 h 1157090"/>
              <a:gd name="connsiteX14" fmla="*/ 192506 w 7953031"/>
              <a:gd name="connsiteY14" fmla="*/ 779359 h 1157090"/>
              <a:gd name="connsiteX15" fmla="*/ 26248 w 7953031"/>
              <a:gd name="connsiteY15" fmla="*/ 810153 h 1157090"/>
              <a:gd name="connsiteX16" fmla="*/ 46329 w 7953031"/>
              <a:gd name="connsiteY16" fmla="*/ 927191 h 1157090"/>
              <a:gd name="connsiteX17" fmla="*/ 121396 w 7953031"/>
              <a:gd name="connsiteY17" fmla="*/ 1007694 h 1157090"/>
              <a:gd name="connsiteX18" fmla="*/ 71062 w 7953031"/>
              <a:gd name="connsiteY18" fmla="*/ 1116703 h 1157090"/>
              <a:gd name="connsiteX19" fmla="*/ 104399 w 7953031"/>
              <a:gd name="connsiteY19" fmla="*/ 1131785 h 1157090"/>
              <a:gd name="connsiteX20" fmla="*/ 98166 w 7953031"/>
              <a:gd name="connsiteY20" fmla="*/ 1152263 h 1157090"/>
              <a:gd name="connsiteX21" fmla="*/ 7855212 w 7953031"/>
              <a:gd name="connsiteY21" fmla="*/ 1157090 h 1157090"/>
              <a:gd name="connsiteX22" fmla="*/ 7929105 w 7953031"/>
              <a:gd name="connsiteY22" fmla="*/ 1104003 h 1157090"/>
              <a:gd name="connsiteX23" fmla="*/ 7840205 w 7953031"/>
              <a:gd name="connsiteY23" fmla="*/ 1040503 h 1157090"/>
              <a:gd name="connsiteX24" fmla="*/ 7953031 w 7953031"/>
              <a:gd name="connsiteY24" fmla="*/ 964303 h 1157090"/>
              <a:gd name="connsiteX25" fmla="*/ 7852905 w 7953031"/>
              <a:gd name="connsiteY25" fmla="*/ 888103 h 1157090"/>
              <a:gd name="connsiteX26" fmla="*/ 7891005 w 7953031"/>
              <a:gd name="connsiteY26" fmla="*/ 811903 h 1157090"/>
              <a:gd name="connsiteX27" fmla="*/ 7852905 w 7953031"/>
              <a:gd name="connsiteY27" fmla="*/ 735703 h 1157090"/>
              <a:gd name="connsiteX28" fmla="*/ 7840205 w 7953031"/>
              <a:gd name="connsiteY28" fmla="*/ 672203 h 1157090"/>
              <a:gd name="connsiteX29" fmla="*/ 7865605 w 7953031"/>
              <a:gd name="connsiteY29" fmla="*/ 621403 h 1157090"/>
              <a:gd name="connsiteX30" fmla="*/ 7908468 w 7953031"/>
              <a:gd name="connsiteY30" fmla="*/ 545996 h 1157090"/>
              <a:gd name="connsiteX31" fmla="*/ 7854539 w 7953031"/>
              <a:gd name="connsiteY31" fmla="*/ 500884 h 1157090"/>
              <a:gd name="connsiteX32" fmla="*/ 7827505 w 7953031"/>
              <a:gd name="connsiteY32" fmla="*/ 418203 h 1157090"/>
              <a:gd name="connsiteX33" fmla="*/ 7942202 w 7953031"/>
              <a:gd name="connsiteY33" fmla="*/ 349412 h 1157090"/>
              <a:gd name="connsiteX34" fmla="*/ 7852905 w 7953031"/>
              <a:gd name="connsiteY34" fmla="*/ 278503 h 1157090"/>
              <a:gd name="connsiteX35" fmla="*/ 7865605 w 7953031"/>
              <a:gd name="connsiteY35" fmla="*/ 189603 h 1157090"/>
              <a:gd name="connsiteX36" fmla="*/ 7931073 w 7953031"/>
              <a:gd name="connsiteY36" fmla="*/ 153398 h 1157090"/>
              <a:gd name="connsiteX37" fmla="*/ 7849984 w 7953031"/>
              <a:gd name="connsiteY37" fmla="*/ 103117 h 1157090"/>
              <a:gd name="connsiteX38" fmla="*/ 7932469 w 7953031"/>
              <a:gd name="connsiteY38" fmla="*/ 4760 h 1157090"/>
              <a:gd name="connsiteX39" fmla="*/ 7675105 w 7953031"/>
              <a:gd name="connsiteY39" fmla="*/ 11803 h 1157090"/>
              <a:gd name="connsiteX0" fmla="*/ 7675105 w 7953031"/>
              <a:gd name="connsiteY0" fmla="*/ 7456 h 1152743"/>
              <a:gd name="connsiteX1" fmla="*/ 239458 w 7953031"/>
              <a:gd name="connsiteY1" fmla="*/ 7456 h 1152743"/>
              <a:gd name="connsiteX2" fmla="*/ 167106 w 7953031"/>
              <a:gd name="connsiteY2" fmla="*/ 19362 h 1152743"/>
              <a:gd name="connsiteX3" fmla="*/ 195681 w 7953031"/>
              <a:gd name="connsiteY3" fmla="*/ 101912 h 1152743"/>
              <a:gd name="connsiteX4" fmla="*/ 198062 w 7953031"/>
              <a:gd name="connsiteY4" fmla="*/ 197956 h 1152743"/>
              <a:gd name="connsiteX5" fmla="*/ 134562 w 7953031"/>
              <a:gd name="connsiteY5" fmla="*/ 197956 h 1152743"/>
              <a:gd name="connsiteX6" fmla="*/ 0 w 7953031"/>
              <a:gd name="connsiteY6" fmla="*/ 302202 h 1152743"/>
              <a:gd name="connsiteX7" fmla="*/ 67633 w 7953031"/>
              <a:gd name="connsiteY7" fmla="*/ 376712 h 1152743"/>
              <a:gd name="connsiteX8" fmla="*/ 60890 w 7953031"/>
              <a:gd name="connsiteY8" fmla="*/ 438624 h 1152743"/>
              <a:gd name="connsiteX9" fmla="*/ 105987 w 7953031"/>
              <a:gd name="connsiteY9" fmla="*/ 499581 h 1152743"/>
              <a:gd name="connsiteX10" fmla="*/ 115670 w 7953031"/>
              <a:gd name="connsiteY10" fmla="*/ 555306 h 1152743"/>
              <a:gd name="connsiteX11" fmla="*/ 14192 w 7953031"/>
              <a:gd name="connsiteY11" fmla="*/ 627342 h 1152743"/>
              <a:gd name="connsiteX12" fmla="*/ 159962 w 7953031"/>
              <a:gd name="connsiteY12" fmla="*/ 680556 h 1152743"/>
              <a:gd name="connsiteX13" fmla="*/ 147262 w 7953031"/>
              <a:gd name="connsiteY13" fmla="*/ 744056 h 1152743"/>
              <a:gd name="connsiteX14" fmla="*/ 192506 w 7953031"/>
              <a:gd name="connsiteY14" fmla="*/ 775012 h 1152743"/>
              <a:gd name="connsiteX15" fmla="*/ 26248 w 7953031"/>
              <a:gd name="connsiteY15" fmla="*/ 805806 h 1152743"/>
              <a:gd name="connsiteX16" fmla="*/ 46329 w 7953031"/>
              <a:gd name="connsiteY16" fmla="*/ 922844 h 1152743"/>
              <a:gd name="connsiteX17" fmla="*/ 121396 w 7953031"/>
              <a:gd name="connsiteY17" fmla="*/ 1003347 h 1152743"/>
              <a:gd name="connsiteX18" fmla="*/ 71062 w 7953031"/>
              <a:gd name="connsiteY18" fmla="*/ 1112356 h 1152743"/>
              <a:gd name="connsiteX19" fmla="*/ 104399 w 7953031"/>
              <a:gd name="connsiteY19" fmla="*/ 1127438 h 1152743"/>
              <a:gd name="connsiteX20" fmla="*/ 98166 w 7953031"/>
              <a:gd name="connsiteY20" fmla="*/ 1147916 h 1152743"/>
              <a:gd name="connsiteX21" fmla="*/ 7855212 w 7953031"/>
              <a:gd name="connsiteY21" fmla="*/ 1152743 h 1152743"/>
              <a:gd name="connsiteX22" fmla="*/ 7929105 w 7953031"/>
              <a:gd name="connsiteY22" fmla="*/ 1099656 h 1152743"/>
              <a:gd name="connsiteX23" fmla="*/ 7840205 w 7953031"/>
              <a:gd name="connsiteY23" fmla="*/ 1036156 h 1152743"/>
              <a:gd name="connsiteX24" fmla="*/ 7953031 w 7953031"/>
              <a:gd name="connsiteY24" fmla="*/ 959956 h 1152743"/>
              <a:gd name="connsiteX25" fmla="*/ 7852905 w 7953031"/>
              <a:gd name="connsiteY25" fmla="*/ 883756 h 1152743"/>
              <a:gd name="connsiteX26" fmla="*/ 7891005 w 7953031"/>
              <a:gd name="connsiteY26" fmla="*/ 807556 h 1152743"/>
              <a:gd name="connsiteX27" fmla="*/ 7852905 w 7953031"/>
              <a:gd name="connsiteY27" fmla="*/ 731356 h 1152743"/>
              <a:gd name="connsiteX28" fmla="*/ 7840205 w 7953031"/>
              <a:gd name="connsiteY28" fmla="*/ 667856 h 1152743"/>
              <a:gd name="connsiteX29" fmla="*/ 7865605 w 7953031"/>
              <a:gd name="connsiteY29" fmla="*/ 617056 h 1152743"/>
              <a:gd name="connsiteX30" fmla="*/ 7908468 w 7953031"/>
              <a:gd name="connsiteY30" fmla="*/ 541649 h 1152743"/>
              <a:gd name="connsiteX31" fmla="*/ 7854539 w 7953031"/>
              <a:gd name="connsiteY31" fmla="*/ 496537 h 1152743"/>
              <a:gd name="connsiteX32" fmla="*/ 7827505 w 7953031"/>
              <a:gd name="connsiteY32" fmla="*/ 413856 h 1152743"/>
              <a:gd name="connsiteX33" fmla="*/ 7942202 w 7953031"/>
              <a:gd name="connsiteY33" fmla="*/ 345065 h 1152743"/>
              <a:gd name="connsiteX34" fmla="*/ 7852905 w 7953031"/>
              <a:gd name="connsiteY34" fmla="*/ 274156 h 1152743"/>
              <a:gd name="connsiteX35" fmla="*/ 7865605 w 7953031"/>
              <a:gd name="connsiteY35" fmla="*/ 185256 h 1152743"/>
              <a:gd name="connsiteX36" fmla="*/ 7931073 w 7953031"/>
              <a:gd name="connsiteY36" fmla="*/ 149051 h 1152743"/>
              <a:gd name="connsiteX37" fmla="*/ 7849984 w 7953031"/>
              <a:gd name="connsiteY37" fmla="*/ 98770 h 1152743"/>
              <a:gd name="connsiteX38" fmla="*/ 7932469 w 7953031"/>
              <a:gd name="connsiteY38" fmla="*/ 413 h 1152743"/>
              <a:gd name="connsiteX39" fmla="*/ 7675105 w 7953031"/>
              <a:gd name="connsiteY39" fmla="*/ 7456 h 1152743"/>
              <a:gd name="connsiteX0" fmla="*/ 7675105 w 7953031"/>
              <a:gd name="connsiteY0" fmla="*/ 8587 h 1153874"/>
              <a:gd name="connsiteX1" fmla="*/ 239458 w 7953031"/>
              <a:gd name="connsiteY1" fmla="*/ 8587 h 1153874"/>
              <a:gd name="connsiteX2" fmla="*/ 167106 w 7953031"/>
              <a:gd name="connsiteY2" fmla="*/ 20493 h 1153874"/>
              <a:gd name="connsiteX3" fmla="*/ 195681 w 7953031"/>
              <a:gd name="connsiteY3" fmla="*/ 103043 h 1153874"/>
              <a:gd name="connsiteX4" fmla="*/ 198062 w 7953031"/>
              <a:gd name="connsiteY4" fmla="*/ 199087 h 1153874"/>
              <a:gd name="connsiteX5" fmla="*/ 134562 w 7953031"/>
              <a:gd name="connsiteY5" fmla="*/ 199087 h 1153874"/>
              <a:gd name="connsiteX6" fmla="*/ 0 w 7953031"/>
              <a:gd name="connsiteY6" fmla="*/ 303333 h 1153874"/>
              <a:gd name="connsiteX7" fmla="*/ 67633 w 7953031"/>
              <a:gd name="connsiteY7" fmla="*/ 377843 h 1153874"/>
              <a:gd name="connsiteX8" fmla="*/ 60890 w 7953031"/>
              <a:gd name="connsiteY8" fmla="*/ 439755 h 1153874"/>
              <a:gd name="connsiteX9" fmla="*/ 105987 w 7953031"/>
              <a:gd name="connsiteY9" fmla="*/ 500712 h 1153874"/>
              <a:gd name="connsiteX10" fmla="*/ 115670 w 7953031"/>
              <a:gd name="connsiteY10" fmla="*/ 556437 h 1153874"/>
              <a:gd name="connsiteX11" fmla="*/ 14192 w 7953031"/>
              <a:gd name="connsiteY11" fmla="*/ 628473 h 1153874"/>
              <a:gd name="connsiteX12" fmla="*/ 159962 w 7953031"/>
              <a:gd name="connsiteY12" fmla="*/ 681687 h 1153874"/>
              <a:gd name="connsiteX13" fmla="*/ 147262 w 7953031"/>
              <a:gd name="connsiteY13" fmla="*/ 745187 h 1153874"/>
              <a:gd name="connsiteX14" fmla="*/ 192506 w 7953031"/>
              <a:gd name="connsiteY14" fmla="*/ 776143 h 1153874"/>
              <a:gd name="connsiteX15" fmla="*/ 26248 w 7953031"/>
              <a:gd name="connsiteY15" fmla="*/ 806937 h 1153874"/>
              <a:gd name="connsiteX16" fmla="*/ 46329 w 7953031"/>
              <a:gd name="connsiteY16" fmla="*/ 923975 h 1153874"/>
              <a:gd name="connsiteX17" fmla="*/ 121396 w 7953031"/>
              <a:gd name="connsiteY17" fmla="*/ 1004478 h 1153874"/>
              <a:gd name="connsiteX18" fmla="*/ 71062 w 7953031"/>
              <a:gd name="connsiteY18" fmla="*/ 1113487 h 1153874"/>
              <a:gd name="connsiteX19" fmla="*/ 104399 w 7953031"/>
              <a:gd name="connsiteY19" fmla="*/ 1128569 h 1153874"/>
              <a:gd name="connsiteX20" fmla="*/ 98166 w 7953031"/>
              <a:gd name="connsiteY20" fmla="*/ 1149047 h 1153874"/>
              <a:gd name="connsiteX21" fmla="*/ 7855212 w 7953031"/>
              <a:gd name="connsiteY21" fmla="*/ 1153874 h 1153874"/>
              <a:gd name="connsiteX22" fmla="*/ 7929105 w 7953031"/>
              <a:gd name="connsiteY22" fmla="*/ 1100787 h 1153874"/>
              <a:gd name="connsiteX23" fmla="*/ 7840205 w 7953031"/>
              <a:gd name="connsiteY23" fmla="*/ 1037287 h 1153874"/>
              <a:gd name="connsiteX24" fmla="*/ 7953031 w 7953031"/>
              <a:gd name="connsiteY24" fmla="*/ 961087 h 1153874"/>
              <a:gd name="connsiteX25" fmla="*/ 7852905 w 7953031"/>
              <a:gd name="connsiteY25" fmla="*/ 884887 h 1153874"/>
              <a:gd name="connsiteX26" fmla="*/ 7891005 w 7953031"/>
              <a:gd name="connsiteY26" fmla="*/ 808687 h 1153874"/>
              <a:gd name="connsiteX27" fmla="*/ 7852905 w 7953031"/>
              <a:gd name="connsiteY27" fmla="*/ 732487 h 1153874"/>
              <a:gd name="connsiteX28" fmla="*/ 7840205 w 7953031"/>
              <a:gd name="connsiteY28" fmla="*/ 668987 h 1153874"/>
              <a:gd name="connsiteX29" fmla="*/ 7865605 w 7953031"/>
              <a:gd name="connsiteY29" fmla="*/ 618187 h 1153874"/>
              <a:gd name="connsiteX30" fmla="*/ 7908468 w 7953031"/>
              <a:gd name="connsiteY30" fmla="*/ 542780 h 1153874"/>
              <a:gd name="connsiteX31" fmla="*/ 7854539 w 7953031"/>
              <a:gd name="connsiteY31" fmla="*/ 497668 h 1153874"/>
              <a:gd name="connsiteX32" fmla="*/ 7827505 w 7953031"/>
              <a:gd name="connsiteY32" fmla="*/ 414987 h 1153874"/>
              <a:gd name="connsiteX33" fmla="*/ 7942202 w 7953031"/>
              <a:gd name="connsiteY33" fmla="*/ 346196 h 1153874"/>
              <a:gd name="connsiteX34" fmla="*/ 7852905 w 7953031"/>
              <a:gd name="connsiteY34" fmla="*/ 275287 h 1153874"/>
              <a:gd name="connsiteX35" fmla="*/ 7865605 w 7953031"/>
              <a:gd name="connsiteY35" fmla="*/ 186387 h 1153874"/>
              <a:gd name="connsiteX36" fmla="*/ 7931073 w 7953031"/>
              <a:gd name="connsiteY36" fmla="*/ 150182 h 1153874"/>
              <a:gd name="connsiteX37" fmla="*/ 7849984 w 7953031"/>
              <a:gd name="connsiteY37" fmla="*/ 99901 h 1153874"/>
              <a:gd name="connsiteX38" fmla="*/ 7932469 w 7953031"/>
              <a:gd name="connsiteY38" fmla="*/ 1544 h 1153874"/>
              <a:gd name="connsiteX39" fmla="*/ 7675105 w 7953031"/>
              <a:gd name="connsiteY39" fmla="*/ 8587 h 1153874"/>
              <a:gd name="connsiteX0" fmla="*/ 7675105 w 7953031"/>
              <a:gd name="connsiteY0" fmla="*/ 3497 h 1148784"/>
              <a:gd name="connsiteX1" fmla="*/ 239458 w 7953031"/>
              <a:gd name="connsiteY1" fmla="*/ 3497 h 1148784"/>
              <a:gd name="connsiteX2" fmla="*/ 167106 w 7953031"/>
              <a:gd name="connsiteY2" fmla="*/ 15403 h 1148784"/>
              <a:gd name="connsiteX3" fmla="*/ 195681 w 7953031"/>
              <a:gd name="connsiteY3" fmla="*/ 97953 h 1148784"/>
              <a:gd name="connsiteX4" fmla="*/ 198062 w 7953031"/>
              <a:gd name="connsiteY4" fmla="*/ 193997 h 1148784"/>
              <a:gd name="connsiteX5" fmla="*/ 134562 w 7953031"/>
              <a:gd name="connsiteY5" fmla="*/ 193997 h 1148784"/>
              <a:gd name="connsiteX6" fmla="*/ 0 w 7953031"/>
              <a:gd name="connsiteY6" fmla="*/ 298243 h 1148784"/>
              <a:gd name="connsiteX7" fmla="*/ 67633 w 7953031"/>
              <a:gd name="connsiteY7" fmla="*/ 372753 h 1148784"/>
              <a:gd name="connsiteX8" fmla="*/ 60890 w 7953031"/>
              <a:gd name="connsiteY8" fmla="*/ 434665 h 1148784"/>
              <a:gd name="connsiteX9" fmla="*/ 105987 w 7953031"/>
              <a:gd name="connsiteY9" fmla="*/ 495622 h 1148784"/>
              <a:gd name="connsiteX10" fmla="*/ 115670 w 7953031"/>
              <a:gd name="connsiteY10" fmla="*/ 551347 h 1148784"/>
              <a:gd name="connsiteX11" fmla="*/ 14192 w 7953031"/>
              <a:gd name="connsiteY11" fmla="*/ 623383 h 1148784"/>
              <a:gd name="connsiteX12" fmla="*/ 159962 w 7953031"/>
              <a:gd name="connsiteY12" fmla="*/ 676597 h 1148784"/>
              <a:gd name="connsiteX13" fmla="*/ 147262 w 7953031"/>
              <a:gd name="connsiteY13" fmla="*/ 740097 h 1148784"/>
              <a:gd name="connsiteX14" fmla="*/ 192506 w 7953031"/>
              <a:gd name="connsiteY14" fmla="*/ 771053 h 1148784"/>
              <a:gd name="connsiteX15" fmla="*/ 26248 w 7953031"/>
              <a:gd name="connsiteY15" fmla="*/ 801847 h 1148784"/>
              <a:gd name="connsiteX16" fmla="*/ 46329 w 7953031"/>
              <a:gd name="connsiteY16" fmla="*/ 918885 h 1148784"/>
              <a:gd name="connsiteX17" fmla="*/ 121396 w 7953031"/>
              <a:gd name="connsiteY17" fmla="*/ 999388 h 1148784"/>
              <a:gd name="connsiteX18" fmla="*/ 71062 w 7953031"/>
              <a:gd name="connsiteY18" fmla="*/ 1108397 h 1148784"/>
              <a:gd name="connsiteX19" fmla="*/ 104399 w 7953031"/>
              <a:gd name="connsiteY19" fmla="*/ 1123479 h 1148784"/>
              <a:gd name="connsiteX20" fmla="*/ 98166 w 7953031"/>
              <a:gd name="connsiteY20" fmla="*/ 1143957 h 1148784"/>
              <a:gd name="connsiteX21" fmla="*/ 7855212 w 7953031"/>
              <a:gd name="connsiteY21" fmla="*/ 1148784 h 1148784"/>
              <a:gd name="connsiteX22" fmla="*/ 7929105 w 7953031"/>
              <a:gd name="connsiteY22" fmla="*/ 1095697 h 1148784"/>
              <a:gd name="connsiteX23" fmla="*/ 7840205 w 7953031"/>
              <a:gd name="connsiteY23" fmla="*/ 1032197 h 1148784"/>
              <a:gd name="connsiteX24" fmla="*/ 7953031 w 7953031"/>
              <a:gd name="connsiteY24" fmla="*/ 955997 h 1148784"/>
              <a:gd name="connsiteX25" fmla="*/ 7852905 w 7953031"/>
              <a:gd name="connsiteY25" fmla="*/ 879797 h 1148784"/>
              <a:gd name="connsiteX26" fmla="*/ 7891005 w 7953031"/>
              <a:gd name="connsiteY26" fmla="*/ 803597 h 1148784"/>
              <a:gd name="connsiteX27" fmla="*/ 7852905 w 7953031"/>
              <a:gd name="connsiteY27" fmla="*/ 727397 h 1148784"/>
              <a:gd name="connsiteX28" fmla="*/ 7840205 w 7953031"/>
              <a:gd name="connsiteY28" fmla="*/ 663897 h 1148784"/>
              <a:gd name="connsiteX29" fmla="*/ 7865605 w 7953031"/>
              <a:gd name="connsiteY29" fmla="*/ 613097 h 1148784"/>
              <a:gd name="connsiteX30" fmla="*/ 7908468 w 7953031"/>
              <a:gd name="connsiteY30" fmla="*/ 537690 h 1148784"/>
              <a:gd name="connsiteX31" fmla="*/ 7854539 w 7953031"/>
              <a:gd name="connsiteY31" fmla="*/ 492578 h 1148784"/>
              <a:gd name="connsiteX32" fmla="*/ 7827505 w 7953031"/>
              <a:gd name="connsiteY32" fmla="*/ 409897 h 1148784"/>
              <a:gd name="connsiteX33" fmla="*/ 7942202 w 7953031"/>
              <a:gd name="connsiteY33" fmla="*/ 341106 h 1148784"/>
              <a:gd name="connsiteX34" fmla="*/ 7852905 w 7953031"/>
              <a:gd name="connsiteY34" fmla="*/ 270197 h 1148784"/>
              <a:gd name="connsiteX35" fmla="*/ 7865605 w 7953031"/>
              <a:gd name="connsiteY35" fmla="*/ 181297 h 1148784"/>
              <a:gd name="connsiteX36" fmla="*/ 7931073 w 7953031"/>
              <a:gd name="connsiteY36" fmla="*/ 145092 h 1148784"/>
              <a:gd name="connsiteX37" fmla="*/ 7849984 w 7953031"/>
              <a:gd name="connsiteY37" fmla="*/ 94811 h 1148784"/>
              <a:gd name="connsiteX38" fmla="*/ 7932469 w 7953031"/>
              <a:gd name="connsiteY38" fmla="*/ 4022 h 1148784"/>
              <a:gd name="connsiteX39" fmla="*/ 7675105 w 7953031"/>
              <a:gd name="connsiteY39" fmla="*/ 3497 h 1148784"/>
              <a:gd name="connsiteX0" fmla="*/ 7675105 w 7953031"/>
              <a:gd name="connsiteY0" fmla="*/ 1923 h 1147210"/>
              <a:gd name="connsiteX1" fmla="*/ 239458 w 7953031"/>
              <a:gd name="connsiteY1" fmla="*/ 1923 h 1147210"/>
              <a:gd name="connsiteX2" fmla="*/ 167106 w 7953031"/>
              <a:gd name="connsiteY2" fmla="*/ 13829 h 1147210"/>
              <a:gd name="connsiteX3" fmla="*/ 195681 w 7953031"/>
              <a:gd name="connsiteY3" fmla="*/ 96379 h 1147210"/>
              <a:gd name="connsiteX4" fmla="*/ 198062 w 7953031"/>
              <a:gd name="connsiteY4" fmla="*/ 192423 h 1147210"/>
              <a:gd name="connsiteX5" fmla="*/ 134562 w 7953031"/>
              <a:gd name="connsiteY5" fmla="*/ 192423 h 1147210"/>
              <a:gd name="connsiteX6" fmla="*/ 0 w 7953031"/>
              <a:gd name="connsiteY6" fmla="*/ 296669 h 1147210"/>
              <a:gd name="connsiteX7" fmla="*/ 67633 w 7953031"/>
              <a:gd name="connsiteY7" fmla="*/ 371179 h 1147210"/>
              <a:gd name="connsiteX8" fmla="*/ 60890 w 7953031"/>
              <a:gd name="connsiteY8" fmla="*/ 433091 h 1147210"/>
              <a:gd name="connsiteX9" fmla="*/ 105987 w 7953031"/>
              <a:gd name="connsiteY9" fmla="*/ 494048 h 1147210"/>
              <a:gd name="connsiteX10" fmla="*/ 115670 w 7953031"/>
              <a:gd name="connsiteY10" fmla="*/ 549773 h 1147210"/>
              <a:gd name="connsiteX11" fmla="*/ 14192 w 7953031"/>
              <a:gd name="connsiteY11" fmla="*/ 621809 h 1147210"/>
              <a:gd name="connsiteX12" fmla="*/ 159962 w 7953031"/>
              <a:gd name="connsiteY12" fmla="*/ 675023 h 1147210"/>
              <a:gd name="connsiteX13" fmla="*/ 147262 w 7953031"/>
              <a:gd name="connsiteY13" fmla="*/ 738523 h 1147210"/>
              <a:gd name="connsiteX14" fmla="*/ 192506 w 7953031"/>
              <a:gd name="connsiteY14" fmla="*/ 769479 h 1147210"/>
              <a:gd name="connsiteX15" fmla="*/ 26248 w 7953031"/>
              <a:gd name="connsiteY15" fmla="*/ 800273 h 1147210"/>
              <a:gd name="connsiteX16" fmla="*/ 46329 w 7953031"/>
              <a:gd name="connsiteY16" fmla="*/ 917311 h 1147210"/>
              <a:gd name="connsiteX17" fmla="*/ 121396 w 7953031"/>
              <a:gd name="connsiteY17" fmla="*/ 997814 h 1147210"/>
              <a:gd name="connsiteX18" fmla="*/ 71062 w 7953031"/>
              <a:gd name="connsiteY18" fmla="*/ 1106823 h 1147210"/>
              <a:gd name="connsiteX19" fmla="*/ 104399 w 7953031"/>
              <a:gd name="connsiteY19" fmla="*/ 1121905 h 1147210"/>
              <a:gd name="connsiteX20" fmla="*/ 98166 w 7953031"/>
              <a:gd name="connsiteY20" fmla="*/ 1142383 h 1147210"/>
              <a:gd name="connsiteX21" fmla="*/ 7855212 w 7953031"/>
              <a:gd name="connsiteY21" fmla="*/ 1147210 h 1147210"/>
              <a:gd name="connsiteX22" fmla="*/ 7929105 w 7953031"/>
              <a:gd name="connsiteY22" fmla="*/ 1094123 h 1147210"/>
              <a:gd name="connsiteX23" fmla="*/ 7840205 w 7953031"/>
              <a:gd name="connsiteY23" fmla="*/ 1030623 h 1147210"/>
              <a:gd name="connsiteX24" fmla="*/ 7953031 w 7953031"/>
              <a:gd name="connsiteY24" fmla="*/ 954423 h 1147210"/>
              <a:gd name="connsiteX25" fmla="*/ 7852905 w 7953031"/>
              <a:gd name="connsiteY25" fmla="*/ 878223 h 1147210"/>
              <a:gd name="connsiteX26" fmla="*/ 7891005 w 7953031"/>
              <a:gd name="connsiteY26" fmla="*/ 802023 h 1147210"/>
              <a:gd name="connsiteX27" fmla="*/ 7852905 w 7953031"/>
              <a:gd name="connsiteY27" fmla="*/ 725823 h 1147210"/>
              <a:gd name="connsiteX28" fmla="*/ 7840205 w 7953031"/>
              <a:gd name="connsiteY28" fmla="*/ 662323 h 1147210"/>
              <a:gd name="connsiteX29" fmla="*/ 7865605 w 7953031"/>
              <a:gd name="connsiteY29" fmla="*/ 611523 h 1147210"/>
              <a:gd name="connsiteX30" fmla="*/ 7908468 w 7953031"/>
              <a:gd name="connsiteY30" fmla="*/ 536116 h 1147210"/>
              <a:gd name="connsiteX31" fmla="*/ 7854539 w 7953031"/>
              <a:gd name="connsiteY31" fmla="*/ 491004 h 1147210"/>
              <a:gd name="connsiteX32" fmla="*/ 7827505 w 7953031"/>
              <a:gd name="connsiteY32" fmla="*/ 408323 h 1147210"/>
              <a:gd name="connsiteX33" fmla="*/ 7942202 w 7953031"/>
              <a:gd name="connsiteY33" fmla="*/ 339532 h 1147210"/>
              <a:gd name="connsiteX34" fmla="*/ 7852905 w 7953031"/>
              <a:gd name="connsiteY34" fmla="*/ 268623 h 1147210"/>
              <a:gd name="connsiteX35" fmla="*/ 7865605 w 7953031"/>
              <a:gd name="connsiteY35" fmla="*/ 179723 h 1147210"/>
              <a:gd name="connsiteX36" fmla="*/ 7931073 w 7953031"/>
              <a:gd name="connsiteY36" fmla="*/ 143518 h 1147210"/>
              <a:gd name="connsiteX37" fmla="*/ 7849984 w 7953031"/>
              <a:gd name="connsiteY37" fmla="*/ 93237 h 1147210"/>
              <a:gd name="connsiteX38" fmla="*/ 7932469 w 7953031"/>
              <a:gd name="connsiteY38" fmla="*/ 2448 h 1147210"/>
              <a:gd name="connsiteX39" fmla="*/ 7675105 w 7953031"/>
              <a:gd name="connsiteY39" fmla="*/ 1923 h 1147210"/>
              <a:gd name="connsiteX0" fmla="*/ 7675105 w 7953031"/>
              <a:gd name="connsiteY0" fmla="*/ 2665 h 1147952"/>
              <a:gd name="connsiteX1" fmla="*/ 239458 w 7953031"/>
              <a:gd name="connsiteY1" fmla="*/ 2665 h 1147952"/>
              <a:gd name="connsiteX2" fmla="*/ 167106 w 7953031"/>
              <a:gd name="connsiteY2" fmla="*/ 14571 h 1147952"/>
              <a:gd name="connsiteX3" fmla="*/ 195681 w 7953031"/>
              <a:gd name="connsiteY3" fmla="*/ 97121 h 1147952"/>
              <a:gd name="connsiteX4" fmla="*/ 198062 w 7953031"/>
              <a:gd name="connsiteY4" fmla="*/ 193165 h 1147952"/>
              <a:gd name="connsiteX5" fmla="*/ 134562 w 7953031"/>
              <a:gd name="connsiteY5" fmla="*/ 193165 h 1147952"/>
              <a:gd name="connsiteX6" fmla="*/ 0 w 7953031"/>
              <a:gd name="connsiteY6" fmla="*/ 297411 h 1147952"/>
              <a:gd name="connsiteX7" fmla="*/ 67633 w 7953031"/>
              <a:gd name="connsiteY7" fmla="*/ 371921 h 1147952"/>
              <a:gd name="connsiteX8" fmla="*/ 60890 w 7953031"/>
              <a:gd name="connsiteY8" fmla="*/ 433833 h 1147952"/>
              <a:gd name="connsiteX9" fmla="*/ 105987 w 7953031"/>
              <a:gd name="connsiteY9" fmla="*/ 494790 h 1147952"/>
              <a:gd name="connsiteX10" fmla="*/ 115670 w 7953031"/>
              <a:gd name="connsiteY10" fmla="*/ 550515 h 1147952"/>
              <a:gd name="connsiteX11" fmla="*/ 14192 w 7953031"/>
              <a:gd name="connsiteY11" fmla="*/ 622551 h 1147952"/>
              <a:gd name="connsiteX12" fmla="*/ 159962 w 7953031"/>
              <a:gd name="connsiteY12" fmla="*/ 675765 h 1147952"/>
              <a:gd name="connsiteX13" fmla="*/ 147262 w 7953031"/>
              <a:gd name="connsiteY13" fmla="*/ 739265 h 1147952"/>
              <a:gd name="connsiteX14" fmla="*/ 192506 w 7953031"/>
              <a:gd name="connsiteY14" fmla="*/ 770221 h 1147952"/>
              <a:gd name="connsiteX15" fmla="*/ 26248 w 7953031"/>
              <a:gd name="connsiteY15" fmla="*/ 801015 h 1147952"/>
              <a:gd name="connsiteX16" fmla="*/ 46329 w 7953031"/>
              <a:gd name="connsiteY16" fmla="*/ 918053 h 1147952"/>
              <a:gd name="connsiteX17" fmla="*/ 121396 w 7953031"/>
              <a:gd name="connsiteY17" fmla="*/ 998556 h 1147952"/>
              <a:gd name="connsiteX18" fmla="*/ 71062 w 7953031"/>
              <a:gd name="connsiteY18" fmla="*/ 1107565 h 1147952"/>
              <a:gd name="connsiteX19" fmla="*/ 104399 w 7953031"/>
              <a:gd name="connsiteY19" fmla="*/ 1122647 h 1147952"/>
              <a:gd name="connsiteX20" fmla="*/ 98166 w 7953031"/>
              <a:gd name="connsiteY20" fmla="*/ 1143125 h 1147952"/>
              <a:gd name="connsiteX21" fmla="*/ 7855212 w 7953031"/>
              <a:gd name="connsiteY21" fmla="*/ 1147952 h 1147952"/>
              <a:gd name="connsiteX22" fmla="*/ 7929105 w 7953031"/>
              <a:gd name="connsiteY22" fmla="*/ 1094865 h 1147952"/>
              <a:gd name="connsiteX23" fmla="*/ 7840205 w 7953031"/>
              <a:gd name="connsiteY23" fmla="*/ 1031365 h 1147952"/>
              <a:gd name="connsiteX24" fmla="*/ 7953031 w 7953031"/>
              <a:gd name="connsiteY24" fmla="*/ 955165 h 1147952"/>
              <a:gd name="connsiteX25" fmla="*/ 7852905 w 7953031"/>
              <a:gd name="connsiteY25" fmla="*/ 878965 h 1147952"/>
              <a:gd name="connsiteX26" fmla="*/ 7891005 w 7953031"/>
              <a:gd name="connsiteY26" fmla="*/ 802765 h 1147952"/>
              <a:gd name="connsiteX27" fmla="*/ 7852905 w 7953031"/>
              <a:gd name="connsiteY27" fmla="*/ 726565 h 1147952"/>
              <a:gd name="connsiteX28" fmla="*/ 7840205 w 7953031"/>
              <a:gd name="connsiteY28" fmla="*/ 663065 h 1147952"/>
              <a:gd name="connsiteX29" fmla="*/ 7865605 w 7953031"/>
              <a:gd name="connsiteY29" fmla="*/ 612265 h 1147952"/>
              <a:gd name="connsiteX30" fmla="*/ 7908468 w 7953031"/>
              <a:gd name="connsiteY30" fmla="*/ 536858 h 1147952"/>
              <a:gd name="connsiteX31" fmla="*/ 7854539 w 7953031"/>
              <a:gd name="connsiteY31" fmla="*/ 491746 h 1147952"/>
              <a:gd name="connsiteX32" fmla="*/ 7827505 w 7953031"/>
              <a:gd name="connsiteY32" fmla="*/ 409065 h 1147952"/>
              <a:gd name="connsiteX33" fmla="*/ 7942202 w 7953031"/>
              <a:gd name="connsiteY33" fmla="*/ 340274 h 1147952"/>
              <a:gd name="connsiteX34" fmla="*/ 7852905 w 7953031"/>
              <a:gd name="connsiteY34" fmla="*/ 269365 h 1147952"/>
              <a:gd name="connsiteX35" fmla="*/ 7865605 w 7953031"/>
              <a:gd name="connsiteY35" fmla="*/ 180465 h 1147952"/>
              <a:gd name="connsiteX36" fmla="*/ 7931073 w 7953031"/>
              <a:gd name="connsiteY36" fmla="*/ 144260 h 1147952"/>
              <a:gd name="connsiteX37" fmla="*/ 7849984 w 7953031"/>
              <a:gd name="connsiteY37" fmla="*/ 93979 h 1147952"/>
              <a:gd name="connsiteX38" fmla="*/ 7932469 w 7953031"/>
              <a:gd name="connsiteY38" fmla="*/ 3190 h 1147952"/>
              <a:gd name="connsiteX39" fmla="*/ 7675105 w 7953031"/>
              <a:gd name="connsiteY39" fmla="*/ 2665 h 1147952"/>
              <a:gd name="connsiteX0" fmla="*/ 7675105 w 7953031"/>
              <a:gd name="connsiteY0" fmla="*/ 3818 h 1149105"/>
              <a:gd name="connsiteX1" fmla="*/ 239458 w 7953031"/>
              <a:gd name="connsiteY1" fmla="*/ 3818 h 1149105"/>
              <a:gd name="connsiteX2" fmla="*/ 167106 w 7953031"/>
              <a:gd name="connsiteY2" fmla="*/ 15724 h 1149105"/>
              <a:gd name="connsiteX3" fmla="*/ 195681 w 7953031"/>
              <a:gd name="connsiteY3" fmla="*/ 98274 h 1149105"/>
              <a:gd name="connsiteX4" fmla="*/ 198062 w 7953031"/>
              <a:gd name="connsiteY4" fmla="*/ 194318 h 1149105"/>
              <a:gd name="connsiteX5" fmla="*/ 134562 w 7953031"/>
              <a:gd name="connsiteY5" fmla="*/ 194318 h 1149105"/>
              <a:gd name="connsiteX6" fmla="*/ 0 w 7953031"/>
              <a:gd name="connsiteY6" fmla="*/ 298564 h 1149105"/>
              <a:gd name="connsiteX7" fmla="*/ 67633 w 7953031"/>
              <a:gd name="connsiteY7" fmla="*/ 373074 h 1149105"/>
              <a:gd name="connsiteX8" fmla="*/ 60890 w 7953031"/>
              <a:gd name="connsiteY8" fmla="*/ 434986 h 1149105"/>
              <a:gd name="connsiteX9" fmla="*/ 105987 w 7953031"/>
              <a:gd name="connsiteY9" fmla="*/ 495943 h 1149105"/>
              <a:gd name="connsiteX10" fmla="*/ 115670 w 7953031"/>
              <a:gd name="connsiteY10" fmla="*/ 551668 h 1149105"/>
              <a:gd name="connsiteX11" fmla="*/ 14192 w 7953031"/>
              <a:gd name="connsiteY11" fmla="*/ 623704 h 1149105"/>
              <a:gd name="connsiteX12" fmla="*/ 159962 w 7953031"/>
              <a:gd name="connsiteY12" fmla="*/ 676918 h 1149105"/>
              <a:gd name="connsiteX13" fmla="*/ 147262 w 7953031"/>
              <a:gd name="connsiteY13" fmla="*/ 740418 h 1149105"/>
              <a:gd name="connsiteX14" fmla="*/ 192506 w 7953031"/>
              <a:gd name="connsiteY14" fmla="*/ 771374 h 1149105"/>
              <a:gd name="connsiteX15" fmla="*/ 26248 w 7953031"/>
              <a:gd name="connsiteY15" fmla="*/ 802168 h 1149105"/>
              <a:gd name="connsiteX16" fmla="*/ 46329 w 7953031"/>
              <a:gd name="connsiteY16" fmla="*/ 919206 h 1149105"/>
              <a:gd name="connsiteX17" fmla="*/ 121396 w 7953031"/>
              <a:gd name="connsiteY17" fmla="*/ 999709 h 1149105"/>
              <a:gd name="connsiteX18" fmla="*/ 71062 w 7953031"/>
              <a:gd name="connsiteY18" fmla="*/ 1108718 h 1149105"/>
              <a:gd name="connsiteX19" fmla="*/ 104399 w 7953031"/>
              <a:gd name="connsiteY19" fmla="*/ 1123800 h 1149105"/>
              <a:gd name="connsiteX20" fmla="*/ 98166 w 7953031"/>
              <a:gd name="connsiteY20" fmla="*/ 1144278 h 1149105"/>
              <a:gd name="connsiteX21" fmla="*/ 7855212 w 7953031"/>
              <a:gd name="connsiteY21" fmla="*/ 1149105 h 1149105"/>
              <a:gd name="connsiteX22" fmla="*/ 7929105 w 7953031"/>
              <a:gd name="connsiteY22" fmla="*/ 1096018 h 1149105"/>
              <a:gd name="connsiteX23" fmla="*/ 7840205 w 7953031"/>
              <a:gd name="connsiteY23" fmla="*/ 1032518 h 1149105"/>
              <a:gd name="connsiteX24" fmla="*/ 7953031 w 7953031"/>
              <a:gd name="connsiteY24" fmla="*/ 956318 h 1149105"/>
              <a:gd name="connsiteX25" fmla="*/ 7852905 w 7953031"/>
              <a:gd name="connsiteY25" fmla="*/ 880118 h 1149105"/>
              <a:gd name="connsiteX26" fmla="*/ 7891005 w 7953031"/>
              <a:gd name="connsiteY26" fmla="*/ 803918 h 1149105"/>
              <a:gd name="connsiteX27" fmla="*/ 7852905 w 7953031"/>
              <a:gd name="connsiteY27" fmla="*/ 727718 h 1149105"/>
              <a:gd name="connsiteX28" fmla="*/ 7840205 w 7953031"/>
              <a:gd name="connsiteY28" fmla="*/ 664218 h 1149105"/>
              <a:gd name="connsiteX29" fmla="*/ 7865605 w 7953031"/>
              <a:gd name="connsiteY29" fmla="*/ 613418 h 1149105"/>
              <a:gd name="connsiteX30" fmla="*/ 7908468 w 7953031"/>
              <a:gd name="connsiteY30" fmla="*/ 538011 h 1149105"/>
              <a:gd name="connsiteX31" fmla="*/ 7854539 w 7953031"/>
              <a:gd name="connsiteY31" fmla="*/ 492899 h 1149105"/>
              <a:gd name="connsiteX32" fmla="*/ 7827505 w 7953031"/>
              <a:gd name="connsiteY32" fmla="*/ 410218 h 1149105"/>
              <a:gd name="connsiteX33" fmla="*/ 7942202 w 7953031"/>
              <a:gd name="connsiteY33" fmla="*/ 341427 h 1149105"/>
              <a:gd name="connsiteX34" fmla="*/ 7852905 w 7953031"/>
              <a:gd name="connsiteY34" fmla="*/ 270518 h 1149105"/>
              <a:gd name="connsiteX35" fmla="*/ 7865605 w 7953031"/>
              <a:gd name="connsiteY35" fmla="*/ 181618 h 1149105"/>
              <a:gd name="connsiteX36" fmla="*/ 7931073 w 7953031"/>
              <a:gd name="connsiteY36" fmla="*/ 145413 h 1149105"/>
              <a:gd name="connsiteX37" fmla="*/ 7849984 w 7953031"/>
              <a:gd name="connsiteY37" fmla="*/ 95132 h 1149105"/>
              <a:gd name="connsiteX38" fmla="*/ 7938918 w 7953031"/>
              <a:gd name="connsiteY38" fmla="*/ 1505 h 1149105"/>
              <a:gd name="connsiteX39" fmla="*/ 7675105 w 7953031"/>
              <a:gd name="connsiteY39" fmla="*/ 3818 h 1149105"/>
              <a:gd name="connsiteX0" fmla="*/ 7649312 w 7953031"/>
              <a:gd name="connsiteY0" fmla="*/ 3818 h 1149105"/>
              <a:gd name="connsiteX1" fmla="*/ 239458 w 7953031"/>
              <a:gd name="connsiteY1" fmla="*/ 3818 h 1149105"/>
              <a:gd name="connsiteX2" fmla="*/ 167106 w 7953031"/>
              <a:gd name="connsiteY2" fmla="*/ 15724 h 1149105"/>
              <a:gd name="connsiteX3" fmla="*/ 195681 w 7953031"/>
              <a:gd name="connsiteY3" fmla="*/ 98274 h 1149105"/>
              <a:gd name="connsiteX4" fmla="*/ 198062 w 7953031"/>
              <a:gd name="connsiteY4" fmla="*/ 194318 h 1149105"/>
              <a:gd name="connsiteX5" fmla="*/ 134562 w 7953031"/>
              <a:gd name="connsiteY5" fmla="*/ 194318 h 1149105"/>
              <a:gd name="connsiteX6" fmla="*/ 0 w 7953031"/>
              <a:gd name="connsiteY6" fmla="*/ 298564 h 1149105"/>
              <a:gd name="connsiteX7" fmla="*/ 67633 w 7953031"/>
              <a:gd name="connsiteY7" fmla="*/ 373074 h 1149105"/>
              <a:gd name="connsiteX8" fmla="*/ 60890 w 7953031"/>
              <a:gd name="connsiteY8" fmla="*/ 434986 h 1149105"/>
              <a:gd name="connsiteX9" fmla="*/ 105987 w 7953031"/>
              <a:gd name="connsiteY9" fmla="*/ 495943 h 1149105"/>
              <a:gd name="connsiteX10" fmla="*/ 115670 w 7953031"/>
              <a:gd name="connsiteY10" fmla="*/ 551668 h 1149105"/>
              <a:gd name="connsiteX11" fmla="*/ 14192 w 7953031"/>
              <a:gd name="connsiteY11" fmla="*/ 623704 h 1149105"/>
              <a:gd name="connsiteX12" fmla="*/ 159962 w 7953031"/>
              <a:gd name="connsiteY12" fmla="*/ 676918 h 1149105"/>
              <a:gd name="connsiteX13" fmla="*/ 147262 w 7953031"/>
              <a:gd name="connsiteY13" fmla="*/ 740418 h 1149105"/>
              <a:gd name="connsiteX14" fmla="*/ 192506 w 7953031"/>
              <a:gd name="connsiteY14" fmla="*/ 771374 h 1149105"/>
              <a:gd name="connsiteX15" fmla="*/ 26248 w 7953031"/>
              <a:gd name="connsiteY15" fmla="*/ 802168 h 1149105"/>
              <a:gd name="connsiteX16" fmla="*/ 46329 w 7953031"/>
              <a:gd name="connsiteY16" fmla="*/ 919206 h 1149105"/>
              <a:gd name="connsiteX17" fmla="*/ 121396 w 7953031"/>
              <a:gd name="connsiteY17" fmla="*/ 999709 h 1149105"/>
              <a:gd name="connsiteX18" fmla="*/ 71062 w 7953031"/>
              <a:gd name="connsiteY18" fmla="*/ 1108718 h 1149105"/>
              <a:gd name="connsiteX19" fmla="*/ 104399 w 7953031"/>
              <a:gd name="connsiteY19" fmla="*/ 1123800 h 1149105"/>
              <a:gd name="connsiteX20" fmla="*/ 98166 w 7953031"/>
              <a:gd name="connsiteY20" fmla="*/ 1144278 h 1149105"/>
              <a:gd name="connsiteX21" fmla="*/ 7855212 w 7953031"/>
              <a:gd name="connsiteY21" fmla="*/ 1149105 h 1149105"/>
              <a:gd name="connsiteX22" fmla="*/ 7929105 w 7953031"/>
              <a:gd name="connsiteY22" fmla="*/ 1096018 h 1149105"/>
              <a:gd name="connsiteX23" fmla="*/ 7840205 w 7953031"/>
              <a:gd name="connsiteY23" fmla="*/ 1032518 h 1149105"/>
              <a:gd name="connsiteX24" fmla="*/ 7953031 w 7953031"/>
              <a:gd name="connsiteY24" fmla="*/ 956318 h 1149105"/>
              <a:gd name="connsiteX25" fmla="*/ 7852905 w 7953031"/>
              <a:gd name="connsiteY25" fmla="*/ 880118 h 1149105"/>
              <a:gd name="connsiteX26" fmla="*/ 7891005 w 7953031"/>
              <a:gd name="connsiteY26" fmla="*/ 803918 h 1149105"/>
              <a:gd name="connsiteX27" fmla="*/ 7852905 w 7953031"/>
              <a:gd name="connsiteY27" fmla="*/ 727718 h 1149105"/>
              <a:gd name="connsiteX28" fmla="*/ 7840205 w 7953031"/>
              <a:gd name="connsiteY28" fmla="*/ 664218 h 1149105"/>
              <a:gd name="connsiteX29" fmla="*/ 7865605 w 7953031"/>
              <a:gd name="connsiteY29" fmla="*/ 613418 h 1149105"/>
              <a:gd name="connsiteX30" fmla="*/ 7908468 w 7953031"/>
              <a:gd name="connsiteY30" fmla="*/ 538011 h 1149105"/>
              <a:gd name="connsiteX31" fmla="*/ 7854539 w 7953031"/>
              <a:gd name="connsiteY31" fmla="*/ 492899 h 1149105"/>
              <a:gd name="connsiteX32" fmla="*/ 7827505 w 7953031"/>
              <a:gd name="connsiteY32" fmla="*/ 410218 h 1149105"/>
              <a:gd name="connsiteX33" fmla="*/ 7942202 w 7953031"/>
              <a:gd name="connsiteY33" fmla="*/ 341427 h 1149105"/>
              <a:gd name="connsiteX34" fmla="*/ 7852905 w 7953031"/>
              <a:gd name="connsiteY34" fmla="*/ 270518 h 1149105"/>
              <a:gd name="connsiteX35" fmla="*/ 7865605 w 7953031"/>
              <a:gd name="connsiteY35" fmla="*/ 181618 h 1149105"/>
              <a:gd name="connsiteX36" fmla="*/ 7931073 w 7953031"/>
              <a:gd name="connsiteY36" fmla="*/ 145413 h 1149105"/>
              <a:gd name="connsiteX37" fmla="*/ 7849984 w 7953031"/>
              <a:gd name="connsiteY37" fmla="*/ 95132 h 1149105"/>
              <a:gd name="connsiteX38" fmla="*/ 7938918 w 7953031"/>
              <a:gd name="connsiteY38" fmla="*/ 1505 h 1149105"/>
              <a:gd name="connsiteX39" fmla="*/ 7649312 w 7953031"/>
              <a:gd name="connsiteY39" fmla="*/ 3818 h 1149105"/>
              <a:gd name="connsiteX0" fmla="*/ 7649312 w 7953031"/>
              <a:gd name="connsiteY0" fmla="*/ 2313 h 1147600"/>
              <a:gd name="connsiteX1" fmla="*/ 239458 w 7953031"/>
              <a:gd name="connsiteY1" fmla="*/ 2313 h 1147600"/>
              <a:gd name="connsiteX2" fmla="*/ 167106 w 7953031"/>
              <a:gd name="connsiteY2" fmla="*/ 14219 h 1147600"/>
              <a:gd name="connsiteX3" fmla="*/ 195681 w 7953031"/>
              <a:gd name="connsiteY3" fmla="*/ 96769 h 1147600"/>
              <a:gd name="connsiteX4" fmla="*/ 198062 w 7953031"/>
              <a:gd name="connsiteY4" fmla="*/ 192813 h 1147600"/>
              <a:gd name="connsiteX5" fmla="*/ 134562 w 7953031"/>
              <a:gd name="connsiteY5" fmla="*/ 192813 h 1147600"/>
              <a:gd name="connsiteX6" fmla="*/ 0 w 7953031"/>
              <a:gd name="connsiteY6" fmla="*/ 297059 h 1147600"/>
              <a:gd name="connsiteX7" fmla="*/ 67633 w 7953031"/>
              <a:gd name="connsiteY7" fmla="*/ 371569 h 1147600"/>
              <a:gd name="connsiteX8" fmla="*/ 60890 w 7953031"/>
              <a:gd name="connsiteY8" fmla="*/ 433481 h 1147600"/>
              <a:gd name="connsiteX9" fmla="*/ 105987 w 7953031"/>
              <a:gd name="connsiteY9" fmla="*/ 494438 h 1147600"/>
              <a:gd name="connsiteX10" fmla="*/ 115670 w 7953031"/>
              <a:gd name="connsiteY10" fmla="*/ 550163 h 1147600"/>
              <a:gd name="connsiteX11" fmla="*/ 14192 w 7953031"/>
              <a:gd name="connsiteY11" fmla="*/ 622199 h 1147600"/>
              <a:gd name="connsiteX12" fmla="*/ 159962 w 7953031"/>
              <a:gd name="connsiteY12" fmla="*/ 675413 h 1147600"/>
              <a:gd name="connsiteX13" fmla="*/ 147262 w 7953031"/>
              <a:gd name="connsiteY13" fmla="*/ 738913 h 1147600"/>
              <a:gd name="connsiteX14" fmla="*/ 192506 w 7953031"/>
              <a:gd name="connsiteY14" fmla="*/ 769869 h 1147600"/>
              <a:gd name="connsiteX15" fmla="*/ 26248 w 7953031"/>
              <a:gd name="connsiteY15" fmla="*/ 800663 h 1147600"/>
              <a:gd name="connsiteX16" fmla="*/ 46329 w 7953031"/>
              <a:gd name="connsiteY16" fmla="*/ 917701 h 1147600"/>
              <a:gd name="connsiteX17" fmla="*/ 121396 w 7953031"/>
              <a:gd name="connsiteY17" fmla="*/ 998204 h 1147600"/>
              <a:gd name="connsiteX18" fmla="*/ 71062 w 7953031"/>
              <a:gd name="connsiteY18" fmla="*/ 1107213 h 1147600"/>
              <a:gd name="connsiteX19" fmla="*/ 104399 w 7953031"/>
              <a:gd name="connsiteY19" fmla="*/ 1122295 h 1147600"/>
              <a:gd name="connsiteX20" fmla="*/ 98166 w 7953031"/>
              <a:gd name="connsiteY20" fmla="*/ 1142773 h 1147600"/>
              <a:gd name="connsiteX21" fmla="*/ 7855212 w 7953031"/>
              <a:gd name="connsiteY21" fmla="*/ 1147600 h 1147600"/>
              <a:gd name="connsiteX22" fmla="*/ 7929105 w 7953031"/>
              <a:gd name="connsiteY22" fmla="*/ 1094513 h 1147600"/>
              <a:gd name="connsiteX23" fmla="*/ 7840205 w 7953031"/>
              <a:gd name="connsiteY23" fmla="*/ 1031013 h 1147600"/>
              <a:gd name="connsiteX24" fmla="*/ 7953031 w 7953031"/>
              <a:gd name="connsiteY24" fmla="*/ 954813 h 1147600"/>
              <a:gd name="connsiteX25" fmla="*/ 7852905 w 7953031"/>
              <a:gd name="connsiteY25" fmla="*/ 878613 h 1147600"/>
              <a:gd name="connsiteX26" fmla="*/ 7891005 w 7953031"/>
              <a:gd name="connsiteY26" fmla="*/ 802413 h 1147600"/>
              <a:gd name="connsiteX27" fmla="*/ 7852905 w 7953031"/>
              <a:gd name="connsiteY27" fmla="*/ 726213 h 1147600"/>
              <a:gd name="connsiteX28" fmla="*/ 7840205 w 7953031"/>
              <a:gd name="connsiteY28" fmla="*/ 662713 h 1147600"/>
              <a:gd name="connsiteX29" fmla="*/ 7865605 w 7953031"/>
              <a:gd name="connsiteY29" fmla="*/ 611913 h 1147600"/>
              <a:gd name="connsiteX30" fmla="*/ 7908468 w 7953031"/>
              <a:gd name="connsiteY30" fmla="*/ 536506 h 1147600"/>
              <a:gd name="connsiteX31" fmla="*/ 7854539 w 7953031"/>
              <a:gd name="connsiteY31" fmla="*/ 491394 h 1147600"/>
              <a:gd name="connsiteX32" fmla="*/ 7827505 w 7953031"/>
              <a:gd name="connsiteY32" fmla="*/ 408713 h 1147600"/>
              <a:gd name="connsiteX33" fmla="*/ 7942202 w 7953031"/>
              <a:gd name="connsiteY33" fmla="*/ 339922 h 1147600"/>
              <a:gd name="connsiteX34" fmla="*/ 7852905 w 7953031"/>
              <a:gd name="connsiteY34" fmla="*/ 269013 h 1147600"/>
              <a:gd name="connsiteX35" fmla="*/ 7865605 w 7953031"/>
              <a:gd name="connsiteY35" fmla="*/ 180113 h 1147600"/>
              <a:gd name="connsiteX36" fmla="*/ 7931073 w 7953031"/>
              <a:gd name="connsiteY36" fmla="*/ 143908 h 1147600"/>
              <a:gd name="connsiteX37" fmla="*/ 7849984 w 7953031"/>
              <a:gd name="connsiteY37" fmla="*/ 93627 h 1147600"/>
              <a:gd name="connsiteX38" fmla="*/ 7938918 w 7953031"/>
              <a:gd name="connsiteY38" fmla="*/ 0 h 1147600"/>
              <a:gd name="connsiteX39" fmla="*/ 7649312 w 7953031"/>
              <a:gd name="connsiteY39" fmla="*/ 2313 h 1147600"/>
              <a:gd name="connsiteX0" fmla="*/ 7649312 w 7953031"/>
              <a:gd name="connsiteY0" fmla="*/ 2313 h 1147600"/>
              <a:gd name="connsiteX1" fmla="*/ 239458 w 7953031"/>
              <a:gd name="connsiteY1" fmla="*/ 2313 h 1147600"/>
              <a:gd name="connsiteX2" fmla="*/ 55334 w 7953031"/>
              <a:gd name="connsiteY2" fmla="*/ 1606 h 1147600"/>
              <a:gd name="connsiteX3" fmla="*/ 195681 w 7953031"/>
              <a:gd name="connsiteY3" fmla="*/ 96769 h 1147600"/>
              <a:gd name="connsiteX4" fmla="*/ 198062 w 7953031"/>
              <a:gd name="connsiteY4" fmla="*/ 192813 h 1147600"/>
              <a:gd name="connsiteX5" fmla="*/ 134562 w 7953031"/>
              <a:gd name="connsiteY5" fmla="*/ 192813 h 1147600"/>
              <a:gd name="connsiteX6" fmla="*/ 0 w 7953031"/>
              <a:gd name="connsiteY6" fmla="*/ 297059 h 1147600"/>
              <a:gd name="connsiteX7" fmla="*/ 67633 w 7953031"/>
              <a:gd name="connsiteY7" fmla="*/ 371569 h 1147600"/>
              <a:gd name="connsiteX8" fmla="*/ 60890 w 7953031"/>
              <a:gd name="connsiteY8" fmla="*/ 433481 h 1147600"/>
              <a:gd name="connsiteX9" fmla="*/ 105987 w 7953031"/>
              <a:gd name="connsiteY9" fmla="*/ 494438 h 1147600"/>
              <a:gd name="connsiteX10" fmla="*/ 115670 w 7953031"/>
              <a:gd name="connsiteY10" fmla="*/ 550163 h 1147600"/>
              <a:gd name="connsiteX11" fmla="*/ 14192 w 7953031"/>
              <a:gd name="connsiteY11" fmla="*/ 622199 h 1147600"/>
              <a:gd name="connsiteX12" fmla="*/ 159962 w 7953031"/>
              <a:gd name="connsiteY12" fmla="*/ 675413 h 1147600"/>
              <a:gd name="connsiteX13" fmla="*/ 147262 w 7953031"/>
              <a:gd name="connsiteY13" fmla="*/ 738913 h 1147600"/>
              <a:gd name="connsiteX14" fmla="*/ 192506 w 7953031"/>
              <a:gd name="connsiteY14" fmla="*/ 769869 h 1147600"/>
              <a:gd name="connsiteX15" fmla="*/ 26248 w 7953031"/>
              <a:gd name="connsiteY15" fmla="*/ 800663 h 1147600"/>
              <a:gd name="connsiteX16" fmla="*/ 46329 w 7953031"/>
              <a:gd name="connsiteY16" fmla="*/ 917701 h 1147600"/>
              <a:gd name="connsiteX17" fmla="*/ 121396 w 7953031"/>
              <a:gd name="connsiteY17" fmla="*/ 998204 h 1147600"/>
              <a:gd name="connsiteX18" fmla="*/ 71062 w 7953031"/>
              <a:gd name="connsiteY18" fmla="*/ 1107213 h 1147600"/>
              <a:gd name="connsiteX19" fmla="*/ 104399 w 7953031"/>
              <a:gd name="connsiteY19" fmla="*/ 1122295 h 1147600"/>
              <a:gd name="connsiteX20" fmla="*/ 98166 w 7953031"/>
              <a:gd name="connsiteY20" fmla="*/ 1142773 h 1147600"/>
              <a:gd name="connsiteX21" fmla="*/ 7855212 w 7953031"/>
              <a:gd name="connsiteY21" fmla="*/ 1147600 h 1147600"/>
              <a:gd name="connsiteX22" fmla="*/ 7929105 w 7953031"/>
              <a:gd name="connsiteY22" fmla="*/ 1094513 h 1147600"/>
              <a:gd name="connsiteX23" fmla="*/ 7840205 w 7953031"/>
              <a:gd name="connsiteY23" fmla="*/ 1031013 h 1147600"/>
              <a:gd name="connsiteX24" fmla="*/ 7953031 w 7953031"/>
              <a:gd name="connsiteY24" fmla="*/ 954813 h 1147600"/>
              <a:gd name="connsiteX25" fmla="*/ 7852905 w 7953031"/>
              <a:gd name="connsiteY25" fmla="*/ 878613 h 1147600"/>
              <a:gd name="connsiteX26" fmla="*/ 7891005 w 7953031"/>
              <a:gd name="connsiteY26" fmla="*/ 802413 h 1147600"/>
              <a:gd name="connsiteX27" fmla="*/ 7852905 w 7953031"/>
              <a:gd name="connsiteY27" fmla="*/ 726213 h 1147600"/>
              <a:gd name="connsiteX28" fmla="*/ 7840205 w 7953031"/>
              <a:gd name="connsiteY28" fmla="*/ 662713 h 1147600"/>
              <a:gd name="connsiteX29" fmla="*/ 7865605 w 7953031"/>
              <a:gd name="connsiteY29" fmla="*/ 611913 h 1147600"/>
              <a:gd name="connsiteX30" fmla="*/ 7908468 w 7953031"/>
              <a:gd name="connsiteY30" fmla="*/ 536506 h 1147600"/>
              <a:gd name="connsiteX31" fmla="*/ 7854539 w 7953031"/>
              <a:gd name="connsiteY31" fmla="*/ 491394 h 1147600"/>
              <a:gd name="connsiteX32" fmla="*/ 7827505 w 7953031"/>
              <a:gd name="connsiteY32" fmla="*/ 408713 h 1147600"/>
              <a:gd name="connsiteX33" fmla="*/ 7942202 w 7953031"/>
              <a:gd name="connsiteY33" fmla="*/ 339922 h 1147600"/>
              <a:gd name="connsiteX34" fmla="*/ 7852905 w 7953031"/>
              <a:gd name="connsiteY34" fmla="*/ 269013 h 1147600"/>
              <a:gd name="connsiteX35" fmla="*/ 7865605 w 7953031"/>
              <a:gd name="connsiteY35" fmla="*/ 180113 h 1147600"/>
              <a:gd name="connsiteX36" fmla="*/ 7931073 w 7953031"/>
              <a:gd name="connsiteY36" fmla="*/ 143908 h 1147600"/>
              <a:gd name="connsiteX37" fmla="*/ 7849984 w 7953031"/>
              <a:gd name="connsiteY37" fmla="*/ 93627 h 1147600"/>
              <a:gd name="connsiteX38" fmla="*/ 7938918 w 7953031"/>
              <a:gd name="connsiteY38" fmla="*/ 0 h 1147600"/>
              <a:gd name="connsiteX39" fmla="*/ 7649312 w 7953031"/>
              <a:gd name="connsiteY39" fmla="*/ 2313 h 1147600"/>
              <a:gd name="connsiteX0" fmla="*/ 7649312 w 7953031"/>
              <a:gd name="connsiteY0" fmla="*/ 2313 h 1147600"/>
              <a:gd name="connsiteX1" fmla="*/ 239458 w 7953031"/>
              <a:gd name="connsiteY1" fmla="*/ 2313 h 1147600"/>
              <a:gd name="connsiteX2" fmla="*/ 55334 w 7953031"/>
              <a:gd name="connsiteY2" fmla="*/ 1606 h 1147600"/>
              <a:gd name="connsiteX3" fmla="*/ 32321 w 7953031"/>
              <a:gd name="connsiteY3" fmla="*/ 99292 h 1147600"/>
              <a:gd name="connsiteX4" fmla="*/ 198062 w 7953031"/>
              <a:gd name="connsiteY4" fmla="*/ 192813 h 1147600"/>
              <a:gd name="connsiteX5" fmla="*/ 134562 w 7953031"/>
              <a:gd name="connsiteY5" fmla="*/ 192813 h 1147600"/>
              <a:gd name="connsiteX6" fmla="*/ 0 w 7953031"/>
              <a:gd name="connsiteY6" fmla="*/ 297059 h 1147600"/>
              <a:gd name="connsiteX7" fmla="*/ 67633 w 7953031"/>
              <a:gd name="connsiteY7" fmla="*/ 371569 h 1147600"/>
              <a:gd name="connsiteX8" fmla="*/ 60890 w 7953031"/>
              <a:gd name="connsiteY8" fmla="*/ 433481 h 1147600"/>
              <a:gd name="connsiteX9" fmla="*/ 105987 w 7953031"/>
              <a:gd name="connsiteY9" fmla="*/ 494438 h 1147600"/>
              <a:gd name="connsiteX10" fmla="*/ 115670 w 7953031"/>
              <a:gd name="connsiteY10" fmla="*/ 550163 h 1147600"/>
              <a:gd name="connsiteX11" fmla="*/ 14192 w 7953031"/>
              <a:gd name="connsiteY11" fmla="*/ 622199 h 1147600"/>
              <a:gd name="connsiteX12" fmla="*/ 159962 w 7953031"/>
              <a:gd name="connsiteY12" fmla="*/ 675413 h 1147600"/>
              <a:gd name="connsiteX13" fmla="*/ 147262 w 7953031"/>
              <a:gd name="connsiteY13" fmla="*/ 738913 h 1147600"/>
              <a:gd name="connsiteX14" fmla="*/ 192506 w 7953031"/>
              <a:gd name="connsiteY14" fmla="*/ 769869 h 1147600"/>
              <a:gd name="connsiteX15" fmla="*/ 26248 w 7953031"/>
              <a:gd name="connsiteY15" fmla="*/ 800663 h 1147600"/>
              <a:gd name="connsiteX16" fmla="*/ 46329 w 7953031"/>
              <a:gd name="connsiteY16" fmla="*/ 917701 h 1147600"/>
              <a:gd name="connsiteX17" fmla="*/ 121396 w 7953031"/>
              <a:gd name="connsiteY17" fmla="*/ 998204 h 1147600"/>
              <a:gd name="connsiteX18" fmla="*/ 71062 w 7953031"/>
              <a:gd name="connsiteY18" fmla="*/ 1107213 h 1147600"/>
              <a:gd name="connsiteX19" fmla="*/ 104399 w 7953031"/>
              <a:gd name="connsiteY19" fmla="*/ 1122295 h 1147600"/>
              <a:gd name="connsiteX20" fmla="*/ 98166 w 7953031"/>
              <a:gd name="connsiteY20" fmla="*/ 1142773 h 1147600"/>
              <a:gd name="connsiteX21" fmla="*/ 7855212 w 7953031"/>
              <a:gd name="connsiteY21" fmla="*/ 1147600 h 1147600"/>
              <a:gd name="connsiteX22" fmla="*/ 7929105 w 7953031"/>
              <a:gd name="connsiteY22" fmla="*/ 1094513 h 1147600"/>
              <a:gd name="connsiteX23" fmla="*/ 7840205 w 7953031"/>
              <a:gd name="connsiteY23" fmla="*/ 1031013 h 1147600"/>
              <a:gd name="connsiteX24" fmla="*/ 7953031 w 7953031"/>
              <a:gd name="connsiteY24" fmla="*/ 954813 h 1147600"/>
              <a:gd name="connsiteX25" fmla="*/ 7852905 w 7953031"/>
              <a:gd name="connsiteY25" fmla="*/ 878613 h 1147600"/>
              <a:gd name="connsiteX26" fmla="*/ 7891005 w 7953031"/>
              <a:gd name="connsiteY26" fmla="*/ 802413 h 1147600"/>
              <a:gd name="connsiteX27" fmla="*/ 7852905 w 7953031"/>
              <a:gd name="connsiteY27" fmla="*/ 726213 h 1147600"/>
              <a:gd name="connsiteX28" fmla="*/ 7840205 w 7953031"/>
              <a:gd name="connsiteY28" fmla="*/ 662713 h 1147600"/>
              <a:gd name="connsiteX29" fmla="*/ 7865605 w 7953031"/>
              <a:gd name="connsiteY29" fmla="*/ 611913 h 1147600"/>
              <a:gd name="connsiteX30" fmla="*/ 7908468 w 7953031"/>
              <a:gd name="connsiteY30" fmla="*/ 536506 h 1147600"/>
              <a:gd name="connsiteX31" fmla="*/ 7854539 w 7953031"/>
              <a:gd name="connsiteY31" fmla="*/ 491394 h 1147600"/>
              <a:gd name="connsiteX32" fmla="*/ 7827505 w 7953031"/>
              <a:gd name="connsiteY32" fmla="*/ 408713 h 1147600"/>
              <a:gd name="connsiteX33" fmla="*/ 7942202 w 7953031"/>
              <a:gd name="connsiteY33" fmla="*/ 339922 h 1147600"/>
              <a:gd name="connsiteX34" fmla="*/ 7852905 w 7953031"/>
              <a:gd name="connsiteY34" fmla="*/ 269013 h 1147600"/>
              <a:gd name="connsiteX35" fmla="*/ 7865605 w 7953031"/>
              <a:gd name="connsiteY35" fmla="*/ 180113 h 1147600"/>
              <a:gd name="connsiteX36" fmla="*/ 7931073 w 7953031"/>
              <a:gd name="connsiteY36" fmla="*/ 143908 h 1147600"/>
              <a:gd name="connsiteX37" fmla="*/ 7849984 w 7953031"/>
              <a:gd name="connsiteY37" fmla="*/ 93627 h 1147600"/>
              <a:gd name="connsiteX38" fmla="*/ 7938918 w 7953031"/>
              <a:gd name="connsiteY38" fmla="*/ 0 h 1147600"/>
              <a:gd name="connsiteX39" fmla="*/ 7649312 w 7953031"/>
              <a:gd name="connsiteY39" fmla="*/ 2313 h 1147600"/>
              <a:gd name="connsiteX0" fmla="*/ 7686707 w 7990426"/>
              <a:gd name="connsiteY0" fmla="*/ 2313 h 1147600"/>
              <a:gd name="connsiteX1" fmla="*/ 276853 w 7990426"/>
              <a:gd name="connsiteY1" fmla="*/ 2313 h 1147600"/>
              <a:gd name="connsiteX2" fmla="*/ 92729 w 7990426"/>
              <a:gd name="connsiteY2" fmla="*/ 1606 h 1147600"/>
              <a:gd name="connsiteX3" fmla="*/ 69716 w 7990426"/>
              <a:gd name="connsiteY3" fmla="*/ 99292 h 1147600"/>
              <a:gd name="connsiteX4" fmla="*/ 235457 w 7990426"/>
              <a:gd name="connsiteY4" fmla="*/ 192813 h 1147600"/>
              <a:gd name="connsiteX5" fmla="*/ 0 w 7990426"/>
              <a:gd name="connsiteY5" fmla="*/ 218040 h 1147600"/>
              <a:gd name="connsiteX6" fmla="*/ 37395 w 7990426"/>
              <a:gd name="connsiteY6" fmla="*/ 297059 h 1147600"/>
              <a:gd name="connsiteX7" fmla="*/ 105028 w 7990426"/>
              <a:gd name="connsiteY7" fmla="*/ 371569 h 1147600"/>
              <a:gd name="connsiteX8" fmla="*/ 98285 w 7990426"/>
              <a:gd name="connsiteY8" fmla="*/ 433481 h 1147600"/>
              <a:gd name="connsiteX9" fmla="*/ 143382 w 7990426"/>
              <a:gd name="connsiteY9" fmla="*/ 494438 h 1147600"/>
              <a:gd name="connsiteX10" fmla="*/ 153065 w 7990426"/>
              <a:gd name="connsiteY10" fmla="*/ 550163 h 1147600"/>
              <a:gd name="connsiteX11" fmla="*/ 51587 w 7990426"/>
              <a:gd name="connsiteY11" fmla="*/ 622199 h 1147600"/>
              <a:gd name="connsiteX12" fmla="*/ 197357 w 7990426"/>
              <a:gd name="connsiteY12" fmla="*/ 675413 h 1147600"/>
              <a:gd name="connsiteX13" fmla="*/ 184657 w 7990426"/>
              <a:gd name="connsiteY13" fmla="*/ 738913 h 1147600"/>
              <a:gd name="connsiteX14" fmla="*/ 229901 w 7990426"/>
              <a:gd name="connsiteY14" fmla="*/ 769869 h 1147600"/>
              <a:gd name="connsiteX15" fmla="*/ 63643 w 7990426"/>
              <a:gd name="connsiteY15" fmla="*/ 800663 h 1147600"/>
              <a:gd name="connsiteX16" fmla="*/ 83724 w 7990426"/>
              <a:gd name="connsiteY16" fmla="*/ 917701 h 1147600"/>
              <a:gd name="connsiteX17" fmla="*/ 158791 w 7990426"/>
              <a:gd name="connsiteY17" fmla="*/ 998204 h 1147600"/>
              <a:gd name="connsiteX18" fmla="*/ 108457 w 7990426"/>
              <a:gd name="connsiteY18" fmla="*/ 1107213 h 1147600"/>
              <a:gd name="connsiteX19" fmla="*/ 141794 w 7990426"/>
              <a:gd name="connsiteY19" fmla="*/ 1122295 h 1147600"/>
              <a:gd name="connsiteX20" fmla="*/ 135561 w 7990426"/>
              <a:gd name="connsiteY20" fmla="*/ 1142773 h 1147600"/>
              <a:gd name="connsiteX21" fmla="*/ 7892607 w 7990426"/>
              <a:gd name="connsiteY21" fmla="*/ 1147600 h 1147600"/>
              <a:gd name="connsiteX22" fmla="*/ 7966500 w 7990426"/>
              <a:gd name="connsiteY22" fmla="*/ 1094513 h 1147600"/>
              <a:gd name="connsiteX23" fmla="*/ 7877600 w 7990426"/>
              <a:gd name="connsiteY23" fmla="*/ 1031013 h 1147600"/>
              <a:gd name="connsiteX24" fmla="*/ 7990426 w 7990426"/>
              <a:gd name="connsiteY24" fmla="*/ 954813 h 1147600"/>
              <a:gd name="connsiteX25" fmla="*/ 7890300 w 7990426"/>
              <a:gd name="connsiteY25" fmla="*/ 878613 h 1147600"/>
              <a:gd name="connsiteX26" fmla="*/ 7928400 w 7990426"/>
              <a:gd name="connsiteY26" fmla="*/ 802413 h 1147600"/>
              <a:gd name="connsiteX27" fmla="*/ 7890300 w 7990426"/>
              <a:gd name="connsiteY27" fmla="*/ 726213 h 1147600"/>
              <a:gd name="connsiteX28" fmla="*/ 7877600 w 7990426"/>
              <a:gd name="connsiteY28" fmla="*/ 662713 h 1147600"/>
              <a:gd name="connsiteX29" fmla="*/ 7903000 w 7990426"/>
              <a:gd name="connsiteY29" fmla="*/ 611913 h 1147600"/>
              <a:gd name="connsiteX30" fmla="*/ 7945863 w 7990426"/>
              <a:gd name="connsiteY30" fmla="*/ 536506 h 1147600"/>
              <a:gd name="connsiteX31" fmla="*/ 7891934 w 7990426"/>
              <a:gd name="connsiteY31" fmla="*/ 491394 h 1147600"/>
              <a:gd name="connsiteX32" fmla="*/ 7864900 w 7990426"/>
              <a:gd name="connsiteY32" fmla="*/ 408713 h 1147600"/>
              <a:gd name="connsiteX33" fmla="*/ 7979597 w 7990426"/>
              <a:gd name="connsiteY33" fmla="*/ 339922 h 1147600"/>
              <a:gd name="connsiteX34" fmla="*/ 7890300 w 7990426"/>
              <a:gd name="connsiteY34" fmla="*/ 269013 h 1147600"/>
              <a:gd name="connsiteX35" fmla="*/ 7903000 w 7990426"/>
              <a:gd name="connsiteY35" fmla="*/ 180113 h 1147600"/>
              <a:gd name="connsiteX36" fmla="*/ 7968468 w 7990426"/>
              <a:gd name="connsiteY36" fmla="*/ 143908 h 1147600"/>
              <a:gd name="connsiteX37" fmla="*/ 7887379 w 7990426"/>
              <a:gd name="connsiteY37" fmla="*/ 93627 h 1147600"/>
              <a:gd name="connsiteX38" fmla="*/ 7976313 w 7990426"/>
              <a:gd name="connsiteY38" fmla="*/ 0 h 1147600"/>
              <a:gd name="connsiteX39" fmla="*/ 7686707 w 7990426"/>
              <a:gd name="connsiteY39" fmla="*/ 2313 h 1147600"/>
              <a:gd name="connsiteX0" fmla="*/ 7686707 w 7990426"/>
              <a:gd name="connsiteY0" fmla="*/ 2313 h 1147600"/>
              <a:gd name="connsiteX1" fmla="*/ 276853 w 7990426"/>
              <a:gd name="connsiteY1" fmla="*/ 2313 h 1147600"/>
              <a:gd name="connsiteX2" fmla="*/ 92729 w 7990426"/>
              <a:gd name="connsiteY2" fmla="*/ 1606 h 1147600"/>
              <a:gd name="connsiteX3" fmla="*/ 69716 w 7990426"/>
              <a:gd name="connsiteY3" fmla="*/ 99292 h 1147600"/>
              <a:gd name="connsiteX4" fmla="*/ 123685 w 7990426"/>
              <a:gd name="connsiteY4" fmla="*/ 167586 h 1147600"/>
              <a:gd name="connsiteX5" fmla="*/ 0 w 7990426"/>
              <a:gd name="connsiteY5" fmla="*/ 218040 h 1147600"/>
              <a:gd name="connsiteX6" fmla="*/ 37395 w 7990426"/>
              <a:gd name="connsiteY6" fmla="*/ 297059 h 1147600"/>
              <a:gd name="connsiteX7" fmla="*/ 105028 w 7990426"/>
              <a:gd name="connsiteY7" fmla="*/ 371569 h 1147600"/>
              <a:gd name="connsiteX8" fmla="*/ 98285 w 7990426"/>
              <a:gd name="connsiteY8" fmla="*/ 433481 h 1147600"/>
              <a:gd name="connsiteX9" fmla="*/ 143382 w 7990426"/>
              <a:gd name="connsiteY9" fmla="*/ 494438 h 1147600"/>
              <a:gd name="connsiteX10" fmla="*/ 153065 w 7990426"/>
              <a:gd name="connsiteY10" fmla="*/ 550163 h 1147600"/>
              <a:gd name="connsiteX11" fmla="*/ 51587 w 7990426"/>
              <a:gd name="connsiteY11" fmla="*/ 622199 h 1147600"/>
              <a:gd name="connsiteX12" fmla="*/ 197357 w 7990426"/>
              <a:gd name="connsiteY12" fmla="*/ 675413 h 1147600"/>
              <a:gd name="connsiteX13" fmla="*/ 184657 w 7990426"/>
              <a:gd name="connsiteY13" fmla="*/ 738913 h 1147600"/>
              <a:gd name="connsiteX14" fmla="*/ 229901 w 7990426"/>
              <a:gd name="connsiteY14" fmla="*/ 769869 h 1147600"/>
              <a:gd name="connsiteX15" fmla="*/ 63643 w 7990426"/>
              <a:gd name="connsiteY15" fmla="*/ 800663 h 1147600"/>
              <a:gd name="connsiteX16" fmla="*/ 83724 w 7990426"/>
              <a:gd name="connsiteY16" fmla="*/ 917701 h 1147600"/>
              <a:gd name="connsiteX17" fmla="*/ 158791 w 7990426"/>
              <a:gd name="connsiteY17" fmla="*/ 998204 h 1147600"/>
              <a:gd name="connsiteX18" fmla="*/ 108457 w 7990426"/>
              <a:gd name="connsiteY18" fmla="*/ 1107213 h 1147600"/>
              <a:gd name="connsiteX19" fmla="*/ 141794 w 7990426"/>
              <a:gd name="connsiteY19" fmla="*/ 1122295 h 1147600"/>
              <a:gd name="connsiteX20" fmla="*/ 135561 w 7990426"/>
              <a:gd name="connsiteY20" fmla="*/ 1142773 h 1147600"/>
              <a:gd name="connsiteX21" fmla="*/ 7892607 w 7990426"/>
              <a:gd name="connsiteY21" fmla="*/ 1147600 h 1147600"/>
              <a:gd name="connsiteX22" fmla="*/ 7966500 w 7990426"/>
              <a:gd name="connsiteY22" fmla="*/ 1094513 h 1147600"/>
              <a:gd name="connsiteX23" fmla="*/ 7877600 w 7990426"/>
              <a:gd name="connsiteY23" fmla="*/ 1031013 h 1147600"/>
              <a:gd name="connsiteX24" fmla="*/ 7990426 w 7990426"/>
              <a:gd name="connsiteY24" fmla="*/ 954813 h 1147600"/>
              <a:gd name="connsiteX25" fmla="*/ 7890300 w 7990426"/>
              <a:gd name="connsiteY25" fmla="*/ 878613 h 1147600"/>
              <a:gd name="connsiteX26" fmla="*/ 7928400 w 7990426"/>
              <a:gd name="connsiteY26" fmla="*/ 802413 h 1147600"/>
              <a:gd name="connsiteX27" fmla="*/ 7890300 w 7990426"/>
              <a:gd name="connsiteY27" fmla="*/ 726213 h 1147600"/>
              <a:gd name="connsiteX28" fmla="*/ 7877600 w 7990426"/>
              <a:gd name="connsiteY28" fmla="*/ 662713 h 1147600"/>
              <a:gd name="connsiteX29" fmla="*/ 7903000 w 7990426"/>
              <a:gd name="connsiteY29" fmla="*/ 611913 h 1147600"/>
              <a:gd name="connsiteX30" fmla="*/ 7945863 w 7990426"/>
              <a:gd name="connsiteY30" fmla="*/ 536506 h 1147600"/>
              <a:gd name="connsiteX31" fmla="*/ 7891934 w 7990426"/>
              <a:gd name="connsiteY31" fmla="*/ 491394 h 1147600"/>
              <a:gd name="connsiteX32" fmla="*/ 7864900 w 7990426"/>
              <a:gd name="connsiteY32" fmla="*/ 408713 h 1147600"/>
              <a:gd name="connsiteX33" fmla="*/ 7979597 w 7990426"/>
              <a:gd name="connsiteY33" fmla="*/ 339922 h 1147600"/>
              <a:gd name="connsiteX34" fmla="*/ 7890300 w 7990426"/>
              <a:gd name="connsiteY34" fmla="*/ 269013 h 1147600"/>
              <a:gd name="connsiteX35" fmla="*/ 7903000 w 7990426"/>
              <a:gd name="connsiteY35" fmla="*/ 180113 h 1147600"/>
              <a:gd name="connsiteX36" fmla="*/ 7968468 w 7990426"/>
              <a:gd name="connsiteY36" fmla="*/ 143908 h 1147600"/>
              <a:gd name="connsiteX37" fmla="*/ 7887379 w 7990426"/>
              <a:gd name="connsiteY37" fmla="*/ 93627 h 1147600"/>
              <a:gd name="connsiteX38" fmla="*/ 7976313 w 7990426"/>
              <a:gd name="connsiteY38" fmla="*/ 0 h 1147600"/>
              <a:gd name="connsiteX39" fmla="*/ 7686707 w 7990426"/>
              <a:gd name="connsiteY39" fmla="*/ 2313 h 1147600"/>
              <a:gd name="connsiteX0" fmla="*/ 7649312 w 7953031"/>
              <a:gd name="connsiteY0" fmla="*/ 2313 h 1147600"/>
              <a:gd name="connsiteX1" fmla="*/ 239458 w 7953031"/>
              <a:gd name="connsiteY1" fmla="*/ 2313 h 1147600"/>
              <a:gd name="connsiteX2" fmla="*/ 55334 w 7953031"/>
              <a:gd name="connsiteY2" fmla="*/ 1606 h 1147600"/>
              <a:gd name="connsiteX3" fmla="*/ 32321 w 7953031"/>
              <a:gd name="connsiteY3" fmla="*/ 99292 h 1147600"/>
              <a:gd name="connsiteX4" fmla="*/ 86290 w 7953031"/>
              <a:gd name="connsiteY4" fmla="*/ 167586 h 1147600"/>
              <a:gd name="connsiteX5" fmla="*/ 14192 w 7953031"/>
              <a:gd name="connsiteY5" fmla="*/ 233176 h 1147600"/>
              <a:gd name="connsiteX6" fmla="*/ 0 w 7953031"/>
              <a:gd name="connsiteY6" fmla="*/ 297059 h 1147600"/>
              <a:gd name="connsiteX7" fmla="*/ 67633 w 7953031"/>
              <a:gd name="connsiteY7" fmla="*/ 371569 h 1147600"/>
              <a:gd name="connsiteX8" fmla="*/ 60890 w 7953031"/>
              <a:gd name="connsiteY8" fmla="*/ 433481 h 1147600"/>
              <a:gd name="connsiteX9" fmla="*/ 105987 w 7953031"/>
              <a:gd name="connsiteY9" fmla="*/ 494438 h 1147600"/>
              <a:gd name="connsiteX10" fmla="*/ 115670 w 7953031"/>
              <a:gd name="connsiteY10" fmla="*/ 550163 h 1147600"/>
              <a:gd name="connsiteX11" fmla="*/ 14192 w 7953031"/>
              <a:gd name="connsiteY11" fmla="*/ 622199 h 1147600"/>
              <a:gd name="connsiteX12" fmla="*/ 159962 w 7953031"/>
              <a:gd name="connsiteY12" fmla="*/ 675413 h 1147600"/>
              <a:gd name="connsiteX13" fmla="*/ 147262 w 7953031"/>
              <a:gd name="connsiteY13" fmla="*/ 738913 h 1147600"/>
              <a:gd name="connsiteX14" fmla="*/ 192506 w 7953031"/>
              <a:gd name="connsiteY14" fmla="*/ 769869 h 1147600"/>
              <a:gd name="connsiteX15" fmla="*/ 26248 w 7953031"/>
              <a:gd name="connsiteY15" fmla="*/ 800663 h 1147600"/>
              <a:gd name="connsiteX16" fmla="*/ 46329 w 7953031"/>
              <a:gd name="connsiteY16" fmla="*/ 917701 h 1147600"/>
              <a:gd name="connsiteX17" fmla="*/ 121396 w 7953031"/>
              <a:gd name="connsiteY17" fmla="*/ 998204 h 1147600"/>
              <a:gd name="connsiteX18" fmla="*/ 71062 w 7953031"/>
              <a:gd name="connsiteY18" fmla="*/ 1107213 h 1147600"/>
              <a:gd name="connsiteX19" fmla="*/ 104399 w 7953031"/>
              <a:gd name="connsiteY19" fmla="*/ 1122295 h 1147600"/>
              <a:gd name="connsiteX20" fmla="*/ 98166 w 7953031"/>
              <a:gd name="connsiteY20" fmla="*/ 1142773 h 1147600"/>
              <a:gd name="connsiteX21" fmla="*/ 7855212 w 7953031"/>
              <a:gd name="connsiteY21" fmla="*/ 1147600 h 1147600"/>
              <a:gd name="connsiteX22" fmla="*/ 7929105 w 7953031"/>
              <a:gd name="connsiteY22" fmla="*/ 1094513 h 1147600"/>
              <a:gd name="connsiteX23" fmla="*/ 7840205 w 7953031"/>
              <a:gd name="connsiteY23" fmla="*/ 1031013 h 1147600"/>
              <a:gd name="connsiteX24" fmla="*/ 7953031 w 7953031"/>
              <a:gd name="connsiteY24" fmla="*/ 954813 h 1147600"/>
              <a:gd name="connsiteX25" fmla="*/ 7852905 w 7953031"/>
              <a:gd name="connsiteY25" fmla="*/ 878613 h 1147600"/>
              <a:gd name="connsiteX26" fmla="*/ 7891005 w 7953031"/>
              <a:gd name="connsiteY26" fmla="*/ 802413 h 1147600"/>
              <a:gd name="connsiteX27" fmla="*/ 7852905 w 7953031"/>
              <a:gd name="connsiteY27" fmla="*/ 726213 h 1147600"/>
              <a:gd name="connsiteX28" fmla="*/ 7840205 w 7953031"/>
              <a:gd name="connsiteY28" fmla="*/ 662713 h 1147600"/>
              <a:gd name="connsiteX29" fmla="*/ 7865605 w 7953031"/>
              <a:gd name="connsiteY29" fmla="*/ 611913 h 1147600"/>
              <a:gd name="connsiteX30" fmla="*/ 7908468 w 7953031"/>
              <a:gd name="connsiteY30" fmla="*/ 536506 h 1147600"/>
              <a:gd name="connsiteX31" fmla="*/ 7854539 w 7953031"/>
              <a:gd name="connsiteY31" fmla="*/ 491394 h 1147600"/>
              <a:gd name="connsiteX32" fmla="*/ 7827505 w 7953031"/>
              <a:gd name="connsiteY32" fmla="*/ 408713 h 1147600"/>
              <a:gd name="connsiteX33" fmla="*/ 7942202 w 7953031"/>
              <a:gd name="connsiteY33" fmla="*/ 339922 h 1147600"/>
              <a:gd name="connsiteX34" fmla="*/ 7852905 w 7953031"/>
              <a:gd name="connsiteY34" fmla="*/ 269013 h 1147600"/>
              <a:gd name="connsiteX35" fmla="*/ 7865605 w 7953031"/>
              <a:gd name="connsiteY35" fmla="*/ 180113 h 1147600"/>
              <a:gd name="connsiteX36" fmla="*/ 7931073 w 7953031"/>
              <a:gd name="connsiteY36" fmla="*/ 143908 h 1147600"/>
              <a:gd name="connsiteX37" fmla="*/ 7849984 w 7953031"/>
              <a:gd name="connsiteY37" fmla="*/ 93627 h 1147600"/>
              <a:gd name="connsiteX38" fmla="*/ 7938918 w 7953031"/>
              <a:gd name="connsiteY38" fmla="*/ 0 h 1147600"/>
              <a:gd name="connsiteX39" fmla="*/ 7649312 w 7953031"/>
              <a:gd name="connsiteY39" fmla="*/ 2313 h 1147600"/>
              <a:gd name="connsiteX0" fmla="*/ 7688404 w 7992123"/>
              <a:gd name="connsiteY0" fmla="*/ 2313 h 1147600"/>
              <a:gd name="connsiteX1" fmla="*/ 278550 w 7992123"/>
              <a:gd name="connsiteY1" fmla="*/ 2313 h 1147600"/>
              <a:gd name="connsiteX2" fmla="*/ 94426 w 7992123"/>
              <a:gd name="connsiteY2" fmla="*/ 1606 h 1147600"/>
              <a:gd name="connsiteX3" fmla="*/ 71413 w 7992123"/>
              <a:gd name="connsiteY3" fmla="*/ 99292 h 1147600"/>
              <a:gd name="connsiteX4" fmla="*/ 125382 w 7992123"/>
              <a:gd name="connsiteY4" fmla="*/ 167586 h 1147600"/>
              <a:gd name="connsiteX5" fmla="*/ 53284 w 7992123"/>
              <a:gd name="connsiteY5" fmla="*/ 233176 h 1147600"/>
              <a:gd name="connsiteX6" fmla="*/ 39092 w 7992123"/>
              <a:gd name="connsiteY6" fmla="*/ 297059 h 1147600"/>
              <a:gd name="connsiteX7" fmla="*/ 106725 w 7992123"/>
              <a:gd name="connsiteY7" fmla="*/ 371569 h 1147600"/>
              <a:gd name="connsiteX8" fmla="*/ 99982 w 7992123"/>
              <a:gd name="connsiteY8" fmla="*/ 433481 h 1147600"/>
              <a:gd name="connsiteX9" fmla="*/ 145079 w 7992123"/>
              <a:gd name="connsiteY9" fmla="*/ 494438 h 1147600"/>
              <a:gd name="connsiteX10" fmla="*/ 0 w 7992123"/>
              <a:gd name="connsiteY10" fmla="*/ 532504 h 1147600"/>
              <a:gd name="connsiteX11" fmla="*/ 53284 w 7992123"/>
              <a:gd name="connsiteY11" fmla="*/ 622199 h 1147600"/>
              <a:gd name="connsiteX12" fmla="*/ 199054 w 7992123"/>
              <a:gd name="connsiteY12" fmla="*/ 675413 h 1147600"/>
              <a:gd name="connsiteX13" fmla="*/ 186354 w 7992123"/>
              <a:gd name="connsiteY13" fmla="*/ 738913 h 1147600"/>
              <a:gd name="connsiteX14" fmla="*/ 231598 w 7992123"/>
              <a:gd name="connsiteY14" fmla="*/ 769869 h 1147600"/>
              <a:gd name="connsiteX15" fmla="*/ 65340 w 7992123"/>
              <a:gd name="connsiteY15" fmla="*/ 800663 h 1147600"/>
              <a:gd name="connsiteX16" fmla="*/ 85421 w 7992123"/>
              <a:gd name="connsiteY16" fmla="*/ 917701 h 1147600"/>
              <a:gd name="connsiteX17" fmla="*/ 160488 w 7992123"/>
              <a:gd name="connsiteY17" fmla="*/ 998204 h 1147600"/>
              <a:gd name="connsiteX18" fmla="*/ 110154 w 7992123"/>
              <a:gd name="connsiteY18" fmla="*/ 1107213 h 1147600"/>
              <a:gd name="connsiteX19" fmla="*/ 143491 w 7992123"/>
              <a:gd name="connsiteY19" fmla="*/ 1122295 h 1147600"/>
              <a:gd name="connsiteX20" fmla="*/ 137258 w 7992123"/>
              <a:gd name="connsiteY20" fmla="*/ 1142773 h 1147600"/>
              <a:gd name="connsiteX21" fmla="*/ 7894304 w 7992123"/>
              <a:gd name="connsiteY21" fmla="*/ 1147600 h 1147600"/>
              <a:gd name="connsiteX22" fmla="*/ 7968197 w 7992123"/>
              <a:gd name="connsiteY22" fmla="*/ 1094513 h 1147600"/>
              <a:gd name="connsiteX23" fmla="*/ 7879297 w 7992123"/>
              <a:gd name="connsiteY23" fmla="*/ 1031013 h 1147600"/>
              <a:gd name="connsiteX24" fmla="*/ 7992123 w 7992123"/>
              <a:gd name="connsiteY24" fmla="*/ 954813 h 1147600"/>
              <a:gd name="connsiteX25" fmla="*/ 7891997 w 7992123"/>
              <a:gd name="connsiteY25" fmla="*/ 878613 h 1147600"/>
              <a:gd name="connsiteX26" fmla="*/ 7930097 w 7992123"/>
              <a:gd name="connsiteY26" fmla="*/ 802413 h 1147600"/>
              <a:gd name="connsiteX27" fmla="*/ 7891997 w 7992123"/>
              <a:gd name="connsiteY27" fmla="*/ 726213 h 1147600"/>
              <a:gd name="connsiteX28" fmla="*/ 7879297 w 7992123"/>
              <a:gd name="connsiteY28" fmla="*/ 662713 h 1147600"/>
              <a:gd name="connsiteX29" fmla="*/ 7904697 w 7992123"/>
              <a:gd name="connsiteY29" fmla="*/ 611913 h 1147600"/>
              <a:gd name="connsiteX30" fmla="*/ 7947560 w 7992123"/>
              <a:gd name="connsiteY30" fmla="*/ 536506 h 1147600"/>
              <a:gd name="connsiteX31" fmla="*/ 7893631 w 7992123"/>
              <a:gd name="connsiteY31" fmla="*/ 491394 h 1147600"/>
              <a:gd name="connsiteX32" fmla="*/ 7866597 w 7992123"/>
              <a:gd name="connsiteY32" fmla="*/ 408713 h 1147600"/>
              <a:gd name="connsiteX33" fmla="*/ 7981294 w 7992123"/>
              <a:gd name="connsiteY33" fmla="*/ 339922 h 1147600"/>
              <a:gd name="connsiteX34" fmla="*/ 7891997 w 7992123"/>
              <a:gd name="connsiteY34" fmla="*/ 269013 h 1147600"/>
              <a:gd name="connsiteX35" fmla="*/ 7904697 w 7992123"/>
              <a:gd name="connsiteY35" fmla="*/ 180113 h 1147600"/>
              <a:gd name="connsiteX36" fmla="*/ 7970165 w 7992123"/>
              <a:gd name="connsiteY36" fmla="*/ 143908 h 1147600"/>
              <a:gd name="connsiteX37" fmla="*/ 7889076 w 7992123"/>
              <a:gd name="connsiteY37" fmla="*/ 93627 h 1147600"/>
              <a:gd name="connsiteX38" fmla="*/ 7978010 w 7992123"/>
              <a:gd name="connsiteY38" fmla="*/ 0 h 1147600"/>
              <a:gd name="connsiteX39" fmla="*/ 7688404 w 7992123"/>
              <a:gd name="connsiteY39" fmla="*/ 2313 h 1147600"/>
              <a:gd name="connsiteX0" fmla="*/ 7688404 w 7992123"/>
              <a:gd name="connsiteY0" fmla="*/ 2313 h 1147600"/>
              <a:gd name="connsiteX1" fmla="*/ 278550 w 7992123"/>
              <a:gd name="connsiteY1" fmla="*/ 2313 h 1147600"/>
              <a:gd name="connsiteX2" fmla="*/ 94426 w 7992123"/>
              <a:gd name="connsiteY2" fmla="*/ 1606 h 1147600"/>
              <a:gd name="connsiteX3" fmla="*/ 71413 w 7992123"/>
              <a:gd name="connsiteY3" fmla="*/ 99292 h 1147600"/>
              <a:gd name="connsiteX4" fmla="*/ 125382 w 7992123"/>
              <a:gd name="connsiteY4" fmla="*/ 167586 h 1147600"/>
              <a:gd name="connsiteX5" fmla="*/ 53284 w 7992123"/>
              <a:gd name="connsiteY5" fmla="*/ 233176 h 1147600"/>
              <a:gd name="connsiteX6" fmla="*/ 39092 w 7992123"/>
              <a:gd name="connsiteY6" fmla="*/ 297059 h 1147600"/>
              <a:gd name="connsiteX7" fmla="*/ 106725 w 7992123"/>
              <a:gd name="connsiteY7" fmla="*/ 371569 h 1147600"/>
              <a:gd name="connsiteX8" fmla="*/ 99982 w 7992123"/>
              <a:gd name="connsiteY8" fmla="*/ 433481 h 1147600"/>
              <a:gd name="connsiteX9" fmla="*/ 119286 w 7992123"/>
              <a:gd name="connsiteY9" fmla="*/ 464166 h 1147600"/>
              <a:gd name="connsiteX10" fmla="*/ 0 w 7992123"/>
              <a:gd name="connsiteY10" fmla="*/ 532504 h 1147600"/>
              <a:gd name="connsiteX11" fmla="*/ 53284 w 7992123"/>
              <a:gd name="connsiteY11" fmla="*/ 622199 h 1147600"/>
              <a:gd name="connsiteX12" fmla="*/ 199054 w 7992123"/>
              <a:gd name="connsiteY12" fmla="*/ 675413 h 1147600"/>
              <a:gd name="connsiteX13" fmla="*/ 186354 w 7992123"/>
              <a:gd name="connsiteY13" fmla="*/ 738913 h 1147600"/>
              <a:gd name="connsiteX14" fmla="*/ 231598 w 7992123"/>
              <a:gd name="connsiteY14" fmla="*/ 769869 h 1147600"/>
              <a:gd name="connsiteX15" fmla="*/ 65340 w 7992123"/>
              <a:gd name="connsiteY15" fmla="*/ 800663 h 1147600"/>
              <a:gd name="connsiteX16" fmla="*/ 85421 w 7992123"/>
              <a:gd name="connsiteY16" fmla="*/ 917701 h 1147600"/>
              <a:gd name="connsiteX17" fmla="*/ 160488 w 7992123"/>
              <a:gd name="connsiteY17" fmla="*/ 998204 h 1147600"/>
              <a:gd name="connsiteX18" fmla="*/ 110154 w 7992123"/>
              <a:gd name="connsiteY18" fmla="*/ 1107213 h 1147600"/>
              <a:gd name="connsiteX19" fmla="*/ 143491 w 7992123"/>
              <a:gd name="connsiteY19" fmla="*/ 1122295 h 1147600"/>
              <a:gd name="connsiteX20" fmla="*/ 137258 w 7992123"/>
              <a:gd name="connsiteY20" fmla="*/ 1142773 h 1147600"/>
              <a:gd name="connsiteX21" fmla="*/ 7894304 w 7992123"/>
              <a:gd name="connsiteY21" fmla="*/ 1147600 h 1147600"/>
              <a:gd name="connsiteX22" fmla="*/ 7968197 w 7992123"/>
              <a:gd name="connsiteY22" fmla="*/ 1094513 h 1147600"/>
              <a:gd name="connsiteX23" fmla="*/ 7879297 w 7992123"/>
              <a:gd name="connsiteY23" fmla="*/ 1031013 h 1147600"/>
              <a:gd name="connsiteX24" fmla="*/ 7992123 w 7992123"/>
              <a:gd name="connsiteY24" fmla="*/ 954813 h 1147600"/>
              <a:gd name="connsiteX25" fmla="*/ 7891997 w 7992123"/>
              <a:gd name="connsiteY25" fmla="*/ 878613 h 1147600"/>
              <a:gd name="connsiteX26" fmla="*/ 7930097 w 7992123"/>
              <a:gd name="connsiteY26" fmla="*/ 802413 h 1147600"/>
              <a:gd name="connsiteX27" fmla="*/ 7891997 w 7992123"/>
              <a:gd name="connsiteY27" fmla="*/ 726213 h 1147600"/>
              <a:gd name="connsiteX28" fmla="*/ 7879297 w 7992123"/>
              <a:gd name="connsiteY28" fmla="*/ 662713 h 1147600"/>
              <a:gd name="connsiteX29" fmla="*/ 7904697 w 7992123"/>
              <a:gd name="connsiteY29" fmla="*/ 611913 h 1147600"/>
              <a:gd name="connsiteX30" fmla="*/ 7947560 w 7992123"/>
              <a:gd name="connsiteY30" fmla="*/ 536506 h 1147600"/>
              <a:gd name="connsiteX31" fmla="*/ 7893631 w 7992123"/>
              <a:gd name="connsiteY31" fmla="*/ 491394 h 1147600"/>
              <a:gd name="connsiteX32" fmla="*/ 7866597 w 7992123"/>
              <a:gd name="connsiteY32" fmla="*/ 408713 h 1147600"/>
              <a:gd name="connsiteX33" fmla="*/ 7981294 w 7992123"/>
              <a:gd name="connsiteY33" fmla="*/ 339922 h 1147600"/>
              <a:gd name="connsiteX34" fmla="*/ 7891997 w 7992123"/>
              <a:gd name="connsiteY34" fmla="*/ 269013 h 1147600"/>
              <a:gd name="connsiteX35" fmla="*/ 7904697 w 7992123"/>
              <a:gd name="connsiteY35" fmla="*/ 180113 h 1147600"/>
              <a:gd name="connsiteX36" fmla="*/ 7970165 w 7992123"/>
              <a:gd name="connsiteY36" fmla="*/ 143908 h 1147600"/>
              <a:gd name="connsiteX37" fmla="*/ 7889076 w 7992123"/>
              <a:gd name="connsiteY37" fmla="*/ 93627 h 1147600"/>
              <a:gd name="connsiteX38" fmla="*/ 7978010 w 7992123"/>
              <a:gd name="connsiteY38" fmla="*/ 0 h 1147600"/>
              <a:gd name="connsiteX39" fmla="*/ 7688404 w 7992123"/>
              <a:gd name="connsiteY39" fmla="*/ 2313 h 1147600"/>
              <a:gd name="connsiteX0" fmla="*/ 7688404 w 7992123"/>
              <a:gd name="connsiteY0" fmla="*/ 2313 h 1147600"/>
              <a:gd name="connsiteX1" fmla="*/ 278550 w 7992123"/>
              <a:gd name="connsiteY1" fmla="*/ 2313 h 1147600"/>
              <a:gd name="connsiteX2" fmla="*/ 94426 w 7992123"/>
              <a:gd name="connsiteY2" fmla="*/ 1606 h 1147600"/>
              <a:gd name="connsiteX3" fmla="*/ 71413 w 7992123"/>
              <a:gd name="connsiteY3" fmla="*/ 99292 h 1147600"/>
              <a:gd name="connsiteX4" fmla="*/ 125382 w 7992123"/>
              <a:gd name="connsiteY4" fmla="*/ 167586 h 1147600"/>
              <a:gd name="connsiteX5" fmla="*/ 53284 w 7992123"/>
              <a:gd name="connsiteY5" fmla="*/ 233176 h 1147600"/>
              <a:gd name="connsiteX6" fmla="*/ 39092 w 7992123"/>
              <a:gd name="connsiteY6" fmla="*/ 297059 h 1147600"/>
              <a:gd name="connsiteX7" fmla="*/ 106725 w 7992123"/>
              <a:gd name="connsiteY7" fmla="*/ 371569 h 1147600"/>
              <a:gd name="connsiteX8" fmla="*/ 99982 w 7992123"/>
              <a:gd name="connsiteY8" fmla="*/ 433481 h 1147600"/>
              <a:gd name="connsiteX9" fmla="*/ 119286 w 7992123"/>
              <a:gd name="connsiteY9" fmla="*/ 464166 h 1147600"/>
              <a:gd name="connsiteX10" fmla="*/ 0 w 7992123"/>
              <a:gd name="connsiteY10" fmla="*/ 532504 h 1147600"/>
              <a:gd name="connsiteX11" fmla="*/ 53284 w 7992123"/>
              <a:gd name="connsiteY11" fmla="*/ 622199 h 1147600"/>
              <a:gd name="connsiteX12" fmla="*/ 199054 w 7992123"/>
              <a:gd name="connsiteY12" fmla="*/ 675413 h 1147600"/>
              <a:gd name="connsiteX13" fmla="*/ 40190 w 7992123"/>
              <a:gd name="connsiteY13" fmla="*/ 721254 h 1147600"/>
              <a:gd name="connsiteX14" fmla="*/ 231598 w 7992123"/>
              <a:gd name="connsiteY14" fmla="*/ 769869 h 1147600"/>
              <a:gd name="connsiteX15" fmla="*/ 65340 w 7992123"/>
              <a:gd name="connsiteY15" fmla="*/ 800663 h 1147600"/>
              <a:gd name="connsiteX16" fmla="*/ 85421 w 7992123"/>
              <a:gd name="connsiteY16" fmla="*/ 917701 h 1147600"/>
              <a:gd name="connsiteX17" fmla="*/ 160488 w 7992123"/>
              <a:gd name="connsiteY17" fmla="*/ 998204 h 1147600"/>
              <a:gd name="connsiteX18" fmla="*/ 110154 w 7992123"/>
              <a:gd name="connsiteY18" fmla="*/ 1107213 h 1147600"/>
              <a:gd name="connsiteX19" fmla="*/ 143491 w 7992123"/>
              <a:gd name="connsiteY19" fmla="*/ 1122295 h 1147600"/>
              <a:gd name="connsiteX20" fmla="*/ 137258 w 7992123"/>
              <a:gd name="connsiteY20" fmla="*/ 1142773 h 1147600"/>
              <a:gd name="connsiteX21" fmla="*/ 7894304 w 7992123"/>
              <a:gd name="connsiteY21" fmla="*/ 1147600 h 1147600"/>
              <a:gd name="connsiteX22" fmla="*/ 7968197 w 7992123"/>
              <a:gd name="connsiteY22" fmla="*/ 1094513 h 1147600"/>
              <a:gd name="connsiteX23" fmla="*/ 7879297 w 7992123"/>
              <a:gd name="connsiteY23" fmla="*/ 1031013 h 1147600"/>
              <a:gd name="connsiteX24" fmla="*/ 7992123 w 7992123"/>
              <a:gd name="connsiteY24" fmla="*/ 954813 h 1147600"/>
              <a:gd name="connsiteX25" fmla="*/ 7891997 w 7992123"/>
              <a:gd name="connsiteY25" fmla="*/ 878613 h 1147600"/>
              <a:gd name="connsiteX26" fmla="*/ 7930097 w 7992123"/>
              <a:gd name="connsiteY26" fmla="*/ 802413 h 1147600"/>
              <a:gd name="connsiteX27" fmla="*/ 7891997 w 7992123"/>
              <a:gd name="connsiteY27" fmla="*/ 726213 h 1147600"/>
              <a:gd name="connsiteX28" fmla="*/ 7879297 w 7992123"/>
              <a:gd name="connsiteY28" fmla="*/ 662713 h 1147600"/>
              <a:gd name="connsiteX29" fmla="*/ 7904697 w 7992123"/>
              <a:gd name="connsiteY29" fmla="*/ 611913 h 1147600"/>
              <a:gd name="connsiteX30" fmla="*/ 7947560 w 7992123"/>
              <a:gd name="connsiteY30" fmla="*/ 536506 h 1147600"/>
              <a:gd name="connsiteX31" fmla="*/ 7893631 w 7992123"/>
              <a:gd name="connsiteY31" fmla="*/ 491394 h 1147600"/>
              <a:gd name="connsiteX32" fmla="*/ 7866597 w 7992123"/>
              <a:gd name="connsiteY32" fmla="*/ 408713 h 1147600"/>
              <a:gd name="connsiteX33" fmla="*/ 7981294 w 7992123"/>
              <a:gd name="connsiteY33" fmla="*/ 339922 h 1147600"/>
              <a:gd name="connsiteX34" fmla="*/ 7891997 w 7992123"/>
              <a:gd name="connsiteY34" fmla="*/ 269013 h 1147600"/>
              <a:gd name="connsiteX35" fmla="*/ 7904697 w 7992123"/>
              <a:gd name="connsiteY35" fmla="*/ 180113 h 1147600"/>
              <a:gd name="connsiteX36" fmla="*/ 7970165 w 7992123"/>
              <a:gd name="connsiteY36" fmla="*/ 143908 h 1147600"/>
              <a:gd name="connsiteX37" fmla="*/ 7889076 w 7992123"/>
              <a:gd name="connsiteY37" fmla="*/ 93627 h 1147600"/>
              <a:gd name="connsiteX38" fmla="*/ 7978010 w 7992123"/>
              <a:gd name="connsiteY38" fmla="*/ 0 h 1147600"/>
              <a:gd name="connsiteX39" fmla="*/ 7688404 w 7992123"/>
              <a:gd name="connsiteY39" fmla="*/ 2313 h 1147600"/>
              <a:gd name="connsiteX0" fmla="*/ 7688404 w 7992123"/>
              <a:gd name="connsiteY0" fmla="*/ 2313 h 1147600"/>
              <a:gd name="connsiteX1" fmla="*/ 278550 w 7992123"/>
              <a:gd name="connsiteY1" fmla="*/ 2313 h 1147600"/>
              <a:gd name="connsiteX2" fmla="*/ 94426 w 7992123"/>
              <a:gd name="connsiteY2" fmla="*/ 1606 h 1147600"/>
              <a:gd name="connsiteX3" fmla="*/ 71413 w 7992123"/>
              <a:gd name="connsiteY3" fmla="*/ 99292 h 1147600"/>
              <a:gd name="connsiteX4" fmla="*/ 125382 w 7992123"/>
              <a:gd name="connsiteY4" fmla="*/ 167586 h 1147600"/>
              <a:gd name="connsiteX5" fmla="*/ 53284 w 7992123"/>
              <a:gd name="connsiteY5" fmla="*/ 233176 h 1147600"/>
              <a:gd name="connsiteX6" fmla="*/ 39092 w 7992123"/>
              <a:gd name="connsiteY6" fmla="*/ 297059 h 1147600"/>
              <a:gd name="connsiteX7" fmla="*/ 106725 w 7992123"/>
              <a:gd name="connsiteY7" fmla="*/ 371569 h 1147600"/>
              <a:gd name="connsiteX8" fmla="*/ 99982 w 7992123"/>
              <a:gd name="connsiteY8" fmla="*/ 433481 h 1147600"/>
              <a:gd name="connsiteX9" fmla="*/ 119286 w 7992123"/>
              <a:gd name="connsiteY9" fmla="*/ 464166 h 1147600"/>
              <a:gd name="connsiteX10" fmla="*/ 0 w 7992123"/>
              <a:gd name="connsiteY10" fmla="*/ 532504 h 1147600"/>
              <a:gd name="connsiteX11" fmla="*/ 53284 w 7992123"/>
              <a:gd name="connsiteY11" fmla="*/ 622199 h 1147600"/>
              <a:gd name="connsiteX12" fmla="*/ 78684 w 7992123"/>
              <a:gd name="connsiteY12" fmla="*/ 665322 h 1147600"/>
              <a:gd name="connsiteX13" fmla="*/ 40190 w 7992123"/>
              <a:gd name="connsiteY13" fmla="*/ 721254 h 1147600"/>
              <a:gd name="connsiteX14" fmla="*/ 231598 w 7992123"/>
              <a:gd name="connsiteY14" fmla="*/ 769869 h 1147600"/>
              <a:gd name="connsiteX15" fmla="*/ 65340 w 7992123"/>
              <a:gd name="connsiteY15" fmla="*/ 800663 h 1147600"/>
              <a:gd name="connsiteX16" fmla="*/ 85421 w 7992123"/>
              <a:gd name="connsiteY16" fmla="*/ 917701 h 1147600"/>
              <a:gd name="connsiteX17" fmla="*/ 160488 w 7992123"/>
              <a:gd name="connsiteY17" fmla="*/ 998204 h 1147600"/>
              <a:gd name="connsiteX18" fmla="*/ 110154 w 7992123"/>
              <a:gd name="connsiteY18" fmla="*/ 1107213 h 1147600"/>
              <a:gd name="connsiteX19" fmla="*/ 143491 w 7992123"/>
              <a:gd name="connsiteY19" fmla="*/ 1122295 h 1147600"/>
              <a:gd name="connsiteX20" fmla="*/ 137258 w 7992123"/>
              <a:gd name="connsiteY20" fmla="*/ 1142773 h 1147600"/>
              <a:gd name="connsiteX21" fmla="*/ 7894304 w 7992123"/>
              <a:gd name="connsiteY21" fmla="*/ 1147600 h 1147600"/>
              <a:gd name="connsiteX22" fmla="*/ 7968197 w 7992123"/>
              <a:gd name="connsiteY22" fmla="*/ 1094513 h 1147600"/>
              <a:gd name="connsiteX23" fmla="*/ 7879297 w 7992123"/>
              <a:gd name="connsiteY23" fmla="*/ 1031013 h 1147600"/>
              <a:gd name="connsiteX24" fmla="*/ 7992123 w 7992123"/>
              <a:gd name="connsiteY24" fmla="*/ 954813 h 1147600"/>
              <a:gd name="connsiteX25" fmla="*/ 7891997 w 7992123"/>
              <a:gd name="connsiteY25" fmla="*/ 878613 h 1147600"/>
              <a:gd name="connsiteX26" fmla="*/ 7930097 w 7992123"/>
              <a:gd name="connsiteY26" fmla="*/ 802413 h 1147600"/>
              <a:gd name="connsiteX27" fmla="*/ 7891997 w 7992123"/>
              <a:gd name="connsiteY27" fmla="*/ 726213 h 1147600"/>
              <a:gd name="connsiteX28" fmla="*/ 7879297 w 7992123"/>
              <a:gd name="connsiteY28" fmla="*/ 662713 h 1147600"/>
              <a:gd name="connsiteX29" fmla="*/ 7904697 w 7992123"/>
              <a:gd name="connsiteY29" fmla="*/ 611913 h 1147600"/>
              <a:gd name="connsiteX30" fmla="*/ 7947560 w 7992123"/>
              <a:gd name="connsiteY30" fmla="*/ 536506 h 1147600"/>
              <a:gd name="connsiteX31" fmla="*/ 7893631 w 7992123"/>
              <a:gd name="connsiteY31" fmla="*/ 491394 h 1147600"/>
              <a:gd name="connsiteX32" fmla="*/ 7866597 w 7992123"/>
              <a:gd name="connsiteY32" fmla="*/ 408713 h 1147600"/>
              <a:gd name="connsiteX33" fmla="*/ 7981294 w 7992123"/>
              <a:gd name="connsiteY33" fmla="*/ 339922 h 1147600"/>
              <a:gd name="connsiteX34" fmla="*/ 7891997 w 7992123"/>
              <a:gd name="connsiteY34" fmla="*/ 269013 h 1147600"/>
              <a:gd name="connsiteX35" fmla="*/ 7904697 w 7992123"/>
              <a:gd name="connsiteY35" fmla="*/ 180113 h 1147600"/>
              <a:gd name="connsiteX36" fmla="*/ 7970165 w 7992123"/>
              <a:gd name="connsiteY36" fmla="*/ 143908 h 1147600"/>
              <a:gd name="connsiteX37" fmla="*/ 7889076 w 7992123"/>
              <a:gd name="connsiteY37" fmla="*/ 93627 h 1147600"/>
              <a:gd name="connsiteX38" fmla="*/ 7978010 w 7992123"/>
              <a:gd name="connsiteY38" fmla="*/ 0 h 1147600"/>
              <a:gd name="connsiteX39" fmla="*/ 7688404 w 7992123"/>
              <a:gd name="connsiteY39" fmla="*/ 2313 h 1147600"/>
              <a:gd name="connsiteX0" fmla="*/ 7688404 w 7992123"/>
              <a:gd name="connsiteY0" fmla="*/ 2313 h 1147600"/>
              <a:gd name="connsiteX1" fmla="*/ 278550 w 7992123"/>
              <a:gd name="connsiteY1" fmla="*/ 2313 h 1147600"/>
              <a:gd name="connsiteX2" fmla="*/ 94426 w 7992123"/>
              <a:gd name="connsiteY2" fmla="*/ 1606 h 1147600"/>
              <a:gd name="connsiteX3" fmla="*/ 71413 w 7992123"/>
              <a:gd name="connsiteY3" fmla="*/ 99292 h 1147600"/>
              <a:gd name="connsiteX4" fmla="*/ 125382 w 7992123"/>
              <a:gd name="connsiteY4" fmla="*/ 167586 h 1147600"/>
              <a:gd name="connsiteX5" fmla="*/ 53284 w 7992123"/>
              <a:gd name="connsiteY5" fmla="*/ 233176 h 1147600"/>
              <a:gd name="connsiteX6" fmla="*/ 39092 w 7992123"/>
              <a:gd name="connsiteY6" fmla="*/ 297059 h 1147600"/>
              <a:gd name="connsiteX7" fmla="*/ 106725 w 7992123"/>
              <a:gd name="connsiteY7" fmla="*/ 371569 h 1147600"/>
              <a:gd name="connsiteX8" fmla="*/ 99982 w 7992123"/>
              <a:gd name="connsiteY8" fmla="*/ 433481 h 1147600"/>
              <a:gd name="connsiteX9" fmla="*/ 119286 w 7992123"/>
              <a:gd name="connsiteY9" fmla="*/ 464166 h 1147600"/>
              <a:gd name="connsiteX10" fmla="*/ 0 w 7992123"/>
              <a:gd name="connsiteY10" fmla="*/ 532504 h 1147600"/>
              <a:gd name="connsiteX11" fmla="*/ 53284 w 7992123"/>
              <a:gd name="connsiteY11" fmla="*/ 622199 h 1147600"/>
              <a:gd name="connsiteX12" fmla="*/ 78684 w 7992123"/>
              <a:gd name="connsiteY12" fmla="*/ 665322 h 1147600"/>
              <a:gd name="connsiteX13" fmla="*/ 40190 w 7992123"/>
              <a:gd name="connsiteY13" fmla="*/ 721254 h 1147600"/>
              <a:gd name="connsiteX14" fmla="*/ 145620 w 7992123"/>
              <a:gd name="connsiteY14" fmla="*/ 767346 h 1147600"/>
              <a:gd name="connsiteX15" fmla="*/ 65340 w 7992123"/>
              <a:gd name="connsiteY15" fmla="*/ 800663 h 1147600"/>
              <a:gd name="connsiteX16" fmla="*/ 85421 w 7992123"/>
              <a:gd name="connsiteY16" fmla="*/ 917701 h 1147600"/>
              <a:gd name="connsiteX17" fmla="*/ 160488 w 7992123"/>
              <a:gd name="connsiteY17" fmla="*/ 998204 h 1147600"/>
              <a:gd name="connsiteX18" fmla="*/ 110154 w 7992123"/>
              <a:gd name="connsiteY18" fmla="*/ 1107213 h 1147600"/>
              <a:gd name="connsiteX19" fmla="*/ 143491 w 7992123"/>
              <a:gd name="connsiteY19" fmla="*/ 1122295 h 1147600"/>
              <a:gd name="connsiteX20" fmla="*/ 137258 w 7992123"/>
              <a:gd name="connsiteY20" fmla="*/ 1142773 h 1147600"/>
              <a:gd name="connsiteX21" fmla="*/ 7894304 w 7992123"/>
              <a:gd name="connsiteY21" fmla="*/ 1147600 h 1147600"/>
              <a:gd name="connsiteX22" fmla="*/ 7968197 w 7992123"/>
              <a:gd name="connsiteY22" fmla="*/ 1094513 h 1147600"/>
              <a:gd name="connsiteX23" fmla="*/ 7879297 w 7992123"/>
              <a:gd name="connsiteY23" fmla="*/ 1031013 h 1147600"/>
              <a:gd name="connsiteX24" fmla="*/ 7992123 w 7992123"/>
              <a:gd name="connsiteY24" fmla="*/ 954813 h 1147600"/>
              <a:gd name="connsiteX25" fmla="*/ 7891997 w 7992123"/>
              <a:gd name="connsiteY25" fmla="*/ 878613 h 1147600"/>
              <a:gd name="connsiteX26" fmla="*/ 7930097 w 7992123"/>
              <a:gd name="connsiteY26" fmla="*/ 802413 h 1147600"/>
              <a:gd name="connsiteX27" fmla="*/ 7891997 w 7992123"/>
              <a:gd name="connsiteY27" fmla="*/ 726213 h 1147600"/>
              <a:gd name="connsiteX28" fmla="*/ 7879297 w 7992123"/>
              <a:gd name="connsiteY28" fmla="*/ 662713 h 1147600"/>
              <a:gd name="connsiteX29" fmla="*/ 7904697 w 7992123"/>
              <a:gd name="connsiteY29" fmla="*/ 611913 h 1147600"/>
              <a:gd name="connsiteX30" fmla="*/ 7947560 w 7992123"/>
              <a:gd name="connsiteY30" fmla="*/ 536506 h 1147600"/>
              <a:gd name="connsiteX31" fmla="*/ 7893631 w 7992123"/>
              <a:gd name="connsiteY31" fmla="*/ 491394 h 1147600"/>
              <a:gd name="connsiteX32" fmla="*/ 7866597 w 7992123"/>
              <a:gd name="connsiteY32" fmla="*/ 408713 h 1147600"/>
              <a:gd name="connsiteX33" fmla="*/ 7981294 w 7992123"/>
              <a:gd name="connsiteY33" fmla="*/ 339922 h 1147600"/>
              <a:gd name="connsiteX34" fmla="*/ 7891997 w 7992123"/>
              <a:gd name="connsiteY34" fmla="*/ 269013 h 1147600"/>
              <a:gd name="connsiteX35" fmla="*/ 7904697 w 7992123"/>
              <a:gd name="connsiteY35" fmla="*/ 180113 h 1147600"/>
              <a:gd name="connsiteX36" fmla="*/ 7970165 w 7992123"/>
              <a:gd name="connsiteY36" fmla="*/ 143908 h 1147600"/>
              <a:gd name="connsiteX37" fmla="*/ 7889076 w 7992123"/>
              <a:gd name="connsiteY37" fmla="*/ 93627 h 1147600"/>
              <a:gd name="connsiteX38" fmla="*/ 7978010 w 7992123"/>
              <a:gd name="connsiteY38" fmla="*/ 0 h 1147600"/>
              <a:gd name="connsiteX39" fmla="*/ 7688404 w 7992123"/>
              <a:gd name="connsiteY39" fmla="*/ 2313 h 1147600"/>
              <a:gd name="connsiteX0" fmla="*/ 7688404 w 7992123"/>
              <a:gd name="connsiteY0" fmla="*/ 2313 h 1147600"/>
              <a:gd name="connsiteX1" fmla="*/ 278550 w 7992123"/>
              <a:gd name="connsiteY1" fmla="*/ 2313 h 1147600"/>
              <a:gd name="connsiteX2" fmla="*/ 94426 w 7992123"/>
              <a:gd name="connsiteY2" fmla="*/ 1606 h 1147600"/>
              <a:gd name="connsiteX3" fmla="*/ 71413 w 7992123"/>
              <a:gd name="connsiteY3" fmla="*/ 99292 h 1147600"/>
              <a:gd name="connsiteX4" fmla="*/ 125382 w 7992123"/>
              <a:gd name="connsiteY4" fmla="*/ 167586 h 1147600"/>
              <a:gd name="connsiteX5" fmla="*/ 53284 w 7992123"/>
              <a:gd name="connsiteY5" fmla="*/ 233176 h 1147600"/>
              <a:gd name="connsiteX6" fmla="*/ 39092 w 7992123"/>
              <a:gd name="connsiteY6" fmla="*/ 297059 h 1147600"/>
              <a:gd name="connsiteX7" fmla="*/ 106725 w 7992123"/>
              <a:gd name="connsiteY7" fmla="*/ 371569 h 1147600"/>
              <a:gd name="connsiteX8" fmla="*/ 99982 w 7992123"/>
              <a:gd name="connsiteY8" fmla="*/ 433481 h 1147600"/>
              <a:gd name="connsiteX9" fmla="*/ 119286 w 7992123"/>
              <a:gd name="connsiteY9" fmla="*/ 464166 h 1147600"/>
              <a:gd name="connsiteX10" fmla="*/ 0 w 7992123"/>
              <a:gd name="connsiteY10" fmla="*/ 532504 h 1147600"/>
              <a:gd name="connsiteX11" fmla="*/ 53284 w 7992123"/>
              <a:gd name="connsiteY11" fmla="*/ 622199 h 1147600"/>
              <a:gd name="connsiteX12" fmla="*/ 78684 w 7992123"/>
              <a:gd name="connsiteY12" fmla="*/ 665322 h 1147600"/>
              <a:gd name="connsiteX13" fmla="*/ 40190 w 7992123"/>
              <a:gd name="connsiteY13" fmla="*/ 721254 h 1147600"/>
              <a:gd name="connsiteX14" fmla="*/ 145620 w 7992123"/>
              <a:gd name="connsiteY14" fmla="*/ 767346 h 1147600"/>
              <a:gd name="connsiteX15" fmla="*/ 65340 w 7992123"/>
              <a:gd name="connsiteY15" fmla="*/ 800663 h 1147600"/>
              <a:gd name="connsiteX16" fmla="*/ 85421 w 7992123"/>
              <a:gd name="connsiteY16" fmla="*/ 917701 h 1147600"/>
              <a:gd name="connsiteX17" fmla="*/ 160488 w 7992123"/>
              <a:gd name="connsiteY17" fmla="*/ 998204 h 1147600"/>
              <a:gd name="connsiteX18" fmla="*/ 110154 w 7992123"/>
              <a:gd name="connsiteY18" fmla="*/ 1107213 h 1147600"/>
              <a:gd name="connsiteX19" fmla="*/ 66110 w 7992123"/>
              <a:gd name="connsiteY19" fmla="*/ 1132386 h 1147600"/>
              <a:gd name="connsiteX20" fmla="*/ 137258 w 7992123"/>
              <a:gd name="connsiteY20" fmla="*/ 1142773 h 1147600"/>
              <a:gd name="connsiteX21" fmla="*/ 7894304 w 7992123"/>
              <a:gd name="connsiteY21" fmla="*/ 1147600 h 1147600"/>
              <a:gd name="connsiteX22" fmla="*/ 7968197 w 7992123"/>
              <a:gd name="connsiteY22" fmla="*/ 1094513 h 1147600"/>
              <a:gd name="connsiteX23" fmla="*/ 7879297 w 7992123"/>
              <a:gd name="connsiteY23" fmla="*/ 1031013 h 1147600"/>
              <a:gd name="connsiteX24" fmla="*/ 7992123 w 7992123"/>
              <a:gd name="connsiteY24" fmla="*/ 954813 h 1147600"/>
              <a:gd name="connsiteX25" fmla="*/ 7891997 w 7992123"/>
              <a:gd name="connsiteY25" fmla="*/ 878613 h 1147600"/>
              <a:gd name="connsiteX26" fmla="*/ 7930097 w 7992123"/>
              <a:gd name="connsiteY26" fmla="*/ 802413 h 1147600"/>
              <a:gd name="connsiteX27" fmla="*/ 7891997 w 7992123"/>
              <a:gd name="connsiteY27" fmla="*/ 726213 h 1147600"/>
              <a:gd name="connsiteX28" fmla="*/ 7879297 w 7992123"/>
              <a:gd name="connsiteY28" fmla="*/ 662713 h 1147600"/>
              <a:gd name="connsiteX29" fmla="*/ 7904697 w 7992123"/>
              <a:gd name="connsiteY29" fmla="*/ 611913 h 1147600"/>
              <a:gd name="connsiteX30" fmla="*/ 7947560 w 7992123"/>
              <a:gd name="connsiteY30" fmla="*/ 536506 h 1147600"/>
              <a:gd name="connsiteX31" fmla="*/ 7893631 w 7992123"/>
              <a:gd name="connsiteY31" fmla="*/ 491394 h 1147600"/>
              <a:gd name="connsiteX32" fmla="*/ 7866597 w 7992123"/>
              <a:gd name="connsiteY32" fmla="*/ 408713 h 1147600"/>
              <a:gd name="connsiteX33" fmla="*/ 7981294 w 7992123"/>
              <a:gd name="connsiteY33" fmla="*/ 339922 h 1147600"/>
              <a:gd name="connsiteX34" fmla="*/ 7891997 w 7992123"/>
              <a:gd name="connsiteY34" fmla="*/ 269013 h 1147600"/>
              <a:gd name="connsiteX35" fmla="*/ 7904697 w 7992123"/>
              <a:gd name="connsiteY35" fmla="*/ 180113 h 1147600"/>
              <a:gd name="connsiteX36" fmla="*/ 7970165 w 7992123"/>
              <a:gd name="connsiteY36" fmla="*/ 143908 h 1147600"/>
              <a:gd name="connsiteX37" fmla="*/ 7889076 w 7992123"/>
              <a:gd name="connsiteY37" fmla="*/ 93627 h 1147600"/>
              <a:gd name="connsiteX38" fmla="*/ 7978010 w 7992123"/>
              <a:gd name="connsiteY38" fmla="*/ 0 h 1147600"/>
              <a:gd name="connsiteX39" fmla="*/ 7688404 w 7992123"/>
              <a:gd name="connsiteY39" fmla="*/ 2313 h 1147600"/>
              <a:gd name="connsiteX0" fmla="*/ 7688404 w 7992123"/>
              <a:gd name="connsiteY0" fmla="*/ 2313 h 1147600"/>
              <a:gd name="connsiteX1" fmla="*/ 278550 w 7992123"/>
              <a:gd name="connsiteY1" fmla="*/ 2313 h 1147600"/>
              <a:gd name="connsiteX2" fmla="*/ 94426 w 7992123"/>
              <a:gd name="connsiteY2" fmla="*/ 1606 h 1147600"/>
              <a:gd name="connsiteX3" fmla="*/ 71413 w 7992123"/>
              <a:gd name="connsiteY3" fmla="*/ 99292 h 1147600"/>
              <a:gd name="connsiteX4" fmla="*/ 125382 w 7992123"/>
              <a:gd name="connsiteY4" fmla="*/ 167586 h 1147600"/>
              <a:gd name="connsiteX5" fmla="*/ 53284 w 7992123"/>
              <a:gd name="connsiteY5" fmla="*/ 233176 h 1147600"/>
              <a:gd name="connsiteX6" fmla="*/ 39092 w 7992123"/>
              <a:gd name="connsiteY6" fmla="*/ 297059 h 1147600"/>
              <a:gd name="connsiteX7" fmla="*/ 106725 w 7992123"/>
              <a:gd name="connsiteY7" fmla="*/ 371569 h 1147600"/>
              <a:gd name="connsiteX8" fmla="*/ 99982 w 7992123"/>
              <a:gd name="connsiteY8" fmla="*/ 433481 h 1147600"/>
              <a:gd name="connsiteX9" fmla="*/ 119286 w 7992123"/>
              <a:gd name="connsiteY9" fmla="*/ 464166 h 1147600"/>
              <a:gd name="connsiteX10" fmla="*/ 0 w 7992123"/>
              <a:gd name="connsiteY10" fmla="*/ 532504 h 1147600"/>
              <a:gd name="connsiteX11" fmla="*/ 53284 w 7992123"/>
              <a:gd name="connsiteY11" fmla="*/ 622199 h 1147600"/>
              <a:gd name="connsiteX12" fmla="*/ 78684 w 7992123"/>
              <a:gd name="connsiteY12" fmla="*/ 665322 h 1147600"/>
              <a:gd name="connsiteX13" fmla="*/ 40190 w 7992123"/>
              <a:gd name="connsiteY13" fmla="*/ 721254 h 1147600"/>
              <a:gd name="connsiteX14" fmla="*/ 145620 w 7992123"/>
              <a:gd name="connsiteY14" fmla="*/ 767346 h 1147600"/>
              <a:gd name="connsiteX15" fmla="*/ 65340 w 7992123"/>
              <a:gd name="connsiteY15" fmla="*/ 800663 h 1147600"/>
              <a:gd name="connsiteX16" fmla="*/ 85421 w 7992123"/>
              <a:gd name="connsiteY16" fmla="*/ 917701 h 1147600"/>
              <a:gd name="connsiteX17" fmla="*/ 160488 w 7992123"/>
              <a:gd name="connsiteY17" fmla="*/ 998204 h 1147600"/>
              <a:gd name="connsiteX18" fmla="*/ 67165 w 7992123"/>
              <a:gd name="connsiteY18" fmla="*/ 1071896 h 1147600"/>
              <a:gd name="connsiteX19" fmla="*/ 66110 w 7992123"/>
              <a:gd name="connsiteY19" fmla="*/ 1132386 h 1147600"/>
              <a:gd name="connsiteX20" fmla="*/ 137258 w 7992123"/>
              <a:gd name="connsiteY20" fmla="*/ 1142773 h 1147600"/>
              <a:gd name="connsiteX21" fmla="*/ 7894304 w 7992123"/>
              <a:gd name="connsiteY21" fmla="*/ 1147600 h 1147600"/>
              <a:gd name="connsiteX22" fmla="*/ 7968197 w 7992123"/>
              <a:gd name="connsiteY22" fmla="*/ 1094513 h 1147600"/>
              <a:gd name="connsiteX23" fmla="*/ 7879297 w 7992123"/>
              <a:gd name="connsiteY23" fmla="*/ 1031013 h 1147600"/>
              <a:gd name="connsiteX24" fmla="*/ 7992123 w 7992123"/>
              <a:gd name="connsiteY24" fmla="*/ 954813 h 1147600"/>
              <a:gd name="connsiteX25" fmla="*/ 7891997 w 7992123"/>
              <a:gd name="connsiteY25" fmla="*/ 878613 h 1147600"/>
              <a:gd name="connsiteX26" fmla="*/ 7930097 w 7992123"/>
              <a:gd name="connsiteY26" fmla="*/ 802413 h 1147600"/>
              <a:gd name="connsiteX27" fmla="*/ 7891997 w 7992123"/>
              <a:gd name="connsiteY27" fmla="*/ 726213 h 1147600"/>
              <a:gd name="connsiteX28" fmla="*/ 7879297 w 7992123"/>
              <a:gd name="connsiteY28" fmla="*/ 662713 h 1147600"/>
              <a:gd name="connsiteX29" fmla="*/ 7904697 w 7992123"/>
              <a:gd name="connsiteY29" fmla="*/ 611913 h 1147600"/>
              <a:gd name="connsiteX30" fmla="*/ 7947560 w 7992123"/>
              <a:gd name="connsiteY30" fmla="*/ 536506 h 1147600"/>
              <a:gd name="connsiteX31" fmla="*/ 7893631 w 7992123"/>
              <a:gd name="connsiteY31" fmla="*/ 491394 h 1147600"/>
              <a:gd name="connsiteX32" fmla="*/ 7866597 w 7992123"/>
              <a:gd name="connsiteY32" fmla="*/ 408713 h 1147600"/>
              <a:gd name="connsiteX33" fmla="*/ 7981294 w 7992123"/>
              <a:gd name="connsiteY33" fmla="*/ 339922 h 1147600"/>
              <a:gd name="connsiteX34" fmla="*/ 7891997 w 7992123"/>
              <a:gd name="connsiteY34" fmla="*/ 269013 h 1147600"/>
              <a:gd name="connsiteX35" fmla="*/ 7904697 w 7992123"/>
              <a:gd name="connsiteY35" fmla="*/ 180113 h 1147600"/>
              <a:gd name="connsiteX36" fmla="*/ 7970165 w 7992123"/>
              <a:gd name="connsiteY36" fmla="*/ 143908 h 1147600"/>
              <a:gd name="connsiteX37" fmla="*/ 7889076 w 7992123"/>
              <a:gd name="connsiteY37" fmla="*/ 93627 h 1147600"/>
              <a:gd name="connsiteX38" fmla="*/ 7978010 w 7992123"/>
              <a:gd name="connsiteY38" fmla="*/ 0 h 1147600"/>
              <a:gd name="connsiteX39" fmla="*/ 7688404 w 7992123"/>
              <a:gd name="connsiteY39" fmla="*/ 2313 h 114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7992123" h="1147600">
                <a:moveTo>
                  <a:pt x="7688404" y="2313"/>
                </a:moveTo>
                <a:lnTo>
                  <a:pt x="278550" y="2313"/>
                </a:lnTo>
                <a:lnTo>
                  <a:pt x="94426" y="1606"/>
                </a:lnTo>
                <a:lnTo>
                  <a:pt x="71413" y="99292"/>
                </a:lnTo>
                <a:cubicBezTo>
                  <a:pt x="72207" y="131307"/>
                  <a:pt x="124588" y="135571"/>
                  <a:pt x="125382" y="167586"/>
                </a:cubicBezTo>
                <a:lnTo>
                  <a:pt x="53284" y="233176"/>
                </a:lnTo>
                <a:lnTo>
                  <a:pt x="39092" y="297059"/>
                </a:lnTo>
                <a:lnTo>
                  <a:pt x="106725" y="371569"/>
                </a:lnTo>
                <a:lnTo>
                  <a:pt x="99982" y="433481"/>
                </a:lnTo>
                <a:lnTo>
                  <a:pt x="119286" y="464166"/>
                </a:lnTo>
                <a:lnTo>
                  <a:pt x="0" y="532504"/>
                </a:lnTo>
                <a:lnTo>
                  <a:pt x="53284" y="622199"/>
                </a:lnTo>
                <a:lnTo>
                  <a:pt x="78684" y="665322"/>
                </a:lnTo>
                <a:lnTo>
                  <a:pt x="40190" y="721254"/>
                </a:lnTo>
                <a:lnTo>
                  <a:pt x="145620" y="767346"/>
                </a:lnTo>
                <a:lnTo>
                  <a:pt x="65340" y="800663"/>
                </a:lnTo>
                <a:lnTo>
                  <a:pt x="85421" y="917701"/>
                </a:lnTo>
                <a:cubicBezTo>
                  <a:pt x="85156" y="951832"/>
                  <a:pt x="160753" y="964073"/>
                  <a:pt x="160488" y="998204"/>
                </a:cubicBezTo>
                <a:lnTo>
                  <a:pt x="67165" y="1071896"/>
                </a:lnTo>
                <a:cubicBezTo>
                  <a:pt x="66813" y="1092059"/>
                  <a:pt x="66462" y="1112223"/>
                  <a:pt x="66110" y="1132386"/>
                </a:cubicBezTo>
                <a:lnTo>
                  <a:pt x="137258" y="1142773"/>
                </a:lnTo>
                <a:lnTo>
                  <a:pt x="7894304" y="1147600"/>
                </a:lnTo>
                <a:lnTo>
                  <a:pt x="7968197" y="1094513"/>
                </a:lnTo>
                <a:lnTo>
                  <a:pt x="7879297" y="1031013"/>
                </a:lnTo>
                <a:lnTo>
                  <a:pt x="7992123" y="954813"/>
                </a:lnTo>
                <a:lnTo>
                  <a:pt x="7891997" y="878613"/>
                </a:lnTo>
                <a:lnTo>
                  <a:pt x="7930097" y="802413"/>
                </a:lnTo>
                <a:lnTo>
                  <a:pt x="7891997" y="726213"/>
                </a:lnTo>
                <a:lnTo>
                  <a:pt x="7879297" y="662713"/>
                </a:lnTo>
                <a:lnTo>
                  <a:pt x="7904697" y="611913"/>
                </a:lnTo>
                <a:lnTo>
                  <a:pt x="7947560" y="536506"/>
                </a:lnTo>
                <a:lnTo>
                  <a:pt x="7893631" y="491394"/>
                </a:lnTo>
                <a:lnTo>
                  <a:pt x="7866597" y="408713"/>
                </a:lnTo>
                <a:lnTo>
                  <a:pt x="7981294" y="339922"/>
                </a:lnTo>
                <a:lnTo>
                  <a:pt x="7891997" y="269013"/>
                </a:lnTo>
                <a:lnTo>
                  <a:pt x="7904697" y="180113"/>
                </a:lnTo>
                <a:lnTo>
                  <a:pt x="7970165" y="143908"/>
                </a:lnTo>
                <a:lnTo>
                  <a:pt x="7889076" y="93627"/>
                </a:lnTo>
                <a:lnTo>
                  <a:pt x="7978010" y="0"/>
                </a:lnTo>
                <a:lnTo>
                  <a:pt x="7688404" y="231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5" name="자유형: 도형 24">
            <a:extLst>
              <a:ext uri="{FF2B5EF4-FFF2-40B4-BE49-F238E27FC236}">
                <a16:creationId xmlns:a16="http://schemas.microsoft.com/office/drawing/2014/main" id="{E17C29F7-26FB-4B7C-8DA4-7CC60E19EBF2}"/>
              </a:ext>
            </a:extLst>
          </p:cNvPr>
          <p:cNvSpPr/>
          <p:nvPr/>
        </p:nvSpPr>
        <p:spPr>
          <a:xfrm flipH="1">
            <a:off x="241300" y="233069"/>
            <a:ext cx="7810500" cy="627482"/>
          </a:xfrm>
          <a:custGeom>
            <a:avLst/>
            <a:gdLst>
              <a:gd name="connsiteX0" fmla="*/ 7616743 w 7891426"/>
              <a:gd name="connsiteY0" fmla="*/ 0 h 1140460"/>
              <a:gd name="connsiteX1" fmla="*/ 181096 w 7891426"/>
              <a:gd name="connsiteY1" fmla="*/ 0 h 1140460"/>
              <a:gd name="connsiteX2" fmla="*/ 108744 w 7891426"/>
              <a:gd name="connsiteY2" fmla="*/ 11906 h 1140460"/>
              <a:gd name="connsiteX3" fmla="*/ 137319 w 7891426"/>
              <a:gd name="connsiteY3" fmla="*/ 94456 h 1140460"/>
              <a:gd name="connsiteX4" fmla="*/ 139700 w 7891426"/>
              <a:gd name="connsiteY4" fmla="*/ 190500 h 1140460"/>
              <a:gd name="connsiteX5" fmla="*/ 76200 w 7891426"/>
              <a:gd name="connsiteY5" fmla="*/ 190500 h 1140460"/>
              <a:gd name="connsiteX6" fmla="*/ 88900 w 7891426"/>
              <a:gd name="connsiteY6" fmla="*/ 279400 h 1140460"/>
              <a:gd name="connsiteX7" fmla="*/ 95250 w 7891426"/>
              <a:gd name="connsiteY7" fmla="*/ 357188 h 1140460"/>
              <a:gd name="connsiteX8" fmla="*/ 114300 w 7891426"/>
              <a:gd name="connsiteY8" fmla="*/ 419100 h 1140460"/>
              <a:gd name="connsiteX9" fmla="*/ 47625 w 7891426"/>
              <a:gd name="connsiteY9" fmla="*/ 492125 h 1140460"/>
              <a:gd name="connsiteX10" fmla="*/ 0 w 7891426"/>
              <a:gd name="connsiteY10" fmla="*/ 558800 h 1140460"/>
              <a:gd name="connsiteX11" fmla="*/ 76200 w 7891426"/>
              <a:gd name="connsiteY11" fmla="*/ 622300 h 1140460"/>
              <a:gd name="connsiteX12" fmla="*/ 101600 w 7891426"/>
              <a:gd name="connsiteY12" fmla="*/ 673100 h 1140460"/>
              <a:gd name="connsiteX13" fmla="*/ 88900 w 7891426"/>
              <a:gd name="connsiteY13" fmla="*/ 736600 h 1140460"/>
              <a:gd name="connsiteX14" fmla="*/ 134144 w 7891426"/>
              <a:gd name="connsiteY14" fmla="*/ 767556 h 1140460"/>
              <a:gd name="connsiteX15" fmla="*/ 88900 w 7891426"/>
              <a:gd name="connsiteY15" fmla="*/ 889000 h 1140460"/>
              <a:gd name="connsiteX16" fmla="*/ 30956 w 7891426"/>
              <a:gd name="connsiteY16" fmla="*/ 900906 h 1140460"/>
              <a:gd name="connsiteX17" fmla="*/ 123031 w 7891426"/>
              <a:gd name="connsiteY17" fmla="*/ 965200 h 1140460"/>
              <a:gd name="connsiteX18" fmla="*/ 12700 w 7891426"/>
              <a:gd name="connsiteY18" fmla="*/ 1104900 h 1140460"/>
              <a:gd name="connsiteX19" fmla="*/ 46037 w 7891426"/>
              <a:gd name="connsiteY19" fmla="*/ 1119982 h 1140460"/>
              <a:gd name="connsiteX20" fmla="*/ 39804 w 7891426"/>
              <a:gd name="connsiteY20" fmla="*/ 1140460 h 1140460"/>
              <a:gd name="connsiteX21" fmla="*/ 7891426 w 7891426"/>
              <a:gd name="connsiteY21" fmla="*/ 1140460 h 1140460"/>
              <a:gd name="connsiteX22" fmla="*/ 7870743 w 7891426"/>
              <a:gd name="connsiteY22" fmla="*/ 1092200 h 1140460"/>
              <a:gd name="connsiteX23" fmla="*/ 7781843 w 7891426"/>
              <a:gd name="connsiteY23" fmla="*/ 1028700 h 1140460"/>
              <a:gd name="connsiteX24" fmla="*/ 7731043 w 7891426"/>
              <a:gd name="connsiteY24" fmla="*/ 952500 h 1140460"/>
              <a:gd name="connsiteX25" fmla="*/ 7794543 w 7891426"/>
              <a:gd name="connsiteY25" fmla="*/ 876300 h 1140460"/>
              <a:gd name="connsiteX26" fmla="*/ 7832643 w 7891426"/>
              <a:gd name="connsiteY26" fmla="*/ 800100 h 1140460"/>
              <a:gd name="connsiteX27" fmla="*/ 7794543 w 7891426"/>
              <a:gd name="connsiteY27" fmla="*/ 723900 h 1140460"/>
              <a:gd name="connsiteX28" fmla="*/ 7781843 w 7891426"/>
              <a:gd name="connsiteY28" fmla="*/ 660400 h 1140460"/>
              <a:gd name="connsiteX29" fmla="*/ 7807243 w 7891426"/>
              <a:gd name="connsiteY29" fmla="*/ 609600 h 1140460"/>
              <a:gd name="connsiteX30" fmla="*/ 7883443 w 7891426"/>
              <a:gd name="connsiteY30" fmla="*/ 546100 h 1140460"/>
              <a:gd name="connsiteX31" fmla="*/ 7883443 w 7891426"/>
              <a:gd name="connsiteY31" fmla="*/ 469900 h 1140460"/>
              <a:gd name="connsiteX32" fmla="*/ 7769143 w 7891426"/>
              <a:gd name="connsiteY32" fmla="*/ 406400 h 1140460"/>
              <a:gd name="connsiteX33" fmla="*/ 7692943 w 7891426"/>
              <a:gd name="connsiteY33" fmla="*/ 368300 h 1140460"/>
              <a:gd name="connsiteX34" fmla="*/ 7794543 w 7891426"/>
              <a:gd name="connsiteY34" fmla="*/ 266700 h 1140460"/>
              <a:gd name="connsiteX35" fmla="*/ 7807243 w 7891426"/>
              <a:gd name="connsiteY35" fmla="*/ 177800 h 1140460"/>
              <a:gd name="connsiteX36" fmla="*/ 7743743 w 7891426"/>
              <a:gd name="connsiteY36" fmla="*/ 177800 h 1140460"/>
              <a:gd name="connsiteX37" fmla="*/ 7705643 w 7891426"/>
              <a:gd name="connsiteY37" fmla="*/ 88900 h 1140460"/>
              <a:gd name="connsiteX38" fmla="*/ 7819943 w 7891426"/>
              <a:gd name="connsiteY38" fmla="*/ 101600 h 1140460"/>
              <a:gd name="connsiteX0" fmla="*/ 7616743 w 7891426"/>
              <a:gd name="connsiteY0" fmla="*/ 0 h 1140460"/>
              <a:gd name="connsiteX1" fmla="*/ 181096 w 7891426"/>
              <a:gd name="connsiteY1" fmla="*/ 0 h 1140460"/>
              <a:gd name="connsiteX2" fmla="*/ 108744 w 7891426"/>
              <a:gd name="connsiteY2" fmla="*/ 11906 h 1140460"/>
              <a:gd name="connsiteX3" fmla="*/ 137319 w 7891426"/>
              <a:gd name="connsiteY3" fmla="*/ 94456 h 1140460"/>
              <a:gd name="connsiteX4" fmla="*/ 139700 w 7891426"/>
              <a:gd name="connsiteY4" fmla="*/ 190500 h 1140460"/>
              <a:gd name="connsiteX5" fmla="*/ 76200 w 7891426"/>
              <a:gd name="connsiteY5" fmla="*/ 190500 h 1140460"/>
              <a:gd name="connsiteX6" fmla="*/ 88900 w 7891426"/>
              <a:gd name="connsiteY6" fmla="*/ 279400 h 1140460"/>
              <a:gd name="connsiteX7" fmla="*/ 95250 w 7891426"/>
              <a:gd name="connsiteY7" fmla="*/ 357188 h 1140460"/>
              <a:gd name="connsiteX8" fmla="*/ 114300 w 7891426"/>
              <a:gd name="connsiteY8" fmla="*/ 419100 h 1140460"/>
              <a:gd name="connsiteX9" fmla="*/ 47625 w 7891426"/>
              <a:gd name="connsiteY9" fmla="*/ 492125 h 1140460"/>
              <a:gd name="connsiteX10" fmla="*/ 0 w 7891426"/>
              <a:gd name="connsiteY10" fmla="*/ 558800 h 1140460"/>
              <a:gd name="connsiteX11" fmla="*/ 76200 w 7891426"/>
              <a:gd name="connsiteY11" fmla="*/ 622300 h 1140460"/>
              <a:gd name="connsiteX12" fmla="*/ 101600 w 7891426"/>
              <a:gd name="connsiteY12" fmla="*/ 673100 h 1140460"/>
              <a:gd name="connsiteX13" fmla="*/ 88900 w 7891426"/>
              <a:gd name="connsiteY13" fmla="*/ 736600 h 1140460"/>
              <a:gd name="connsiteX14" fmla="*/ 134144 w 7891426"/>
              <a:gd name="connsiteY14" fmla="*/ 767556 h 1140460"/>
              <a:gd name="connsiteX15" fmla="*/ 88900 w 7891426"/>
              <a:gd name="connsiteY15" fmla="*/ 889000 h 1140460"/>
              <a:gd name="connsiteX16" fmla="*/ 30956 w 7891426"/>
              <a:gd name="connsiteY16" fmla="*/ 900906 h 1140460"/>
              <a:gd name="connsiteX17" fmla="*/ 123031 w 7891426"/>
              <a:gd name="connsiteY17" fmla="*/ 965200 h 1140460"/>
              <a:gd name="connsiteX18" fmla="*/ 12700 w 7891426"/>
              <a:gd name="connsiteY18" fmla="*/ 1104900 h 1140460"/>
              <a:gd name="connsiteX19" fmla="*/ 46037 w 7891426"/>
              <a:gd name="connsiteY19" fmla="*/ 1119982 h 1140460"/>
              <a:gd name="connsiteX20" fmla="*/ 39804 w 7891426"/>
              <a:gd name="connsiteY20" fmla="*/ 1140460 h 1140460"/>
              <a:gd name="connsiteX21" fmla="*/ 7891426 w 7891426"/>
              <a:gd name="connsiteY21" fmla="*/ 1140460 h 1140460"/>
              <a:gd name="connsiteX22" fmla="*/ 7870743 w 7891426"/>
              <a:gd name="connsiteY22" fmla="*/ 1092200 h 1140460"/>
              <a:gd name="connsiteX23" fmla="*/ 7781843 w 7891426"/>
              <a:gd name="connsiteY23" fmla="*/ 1028700 h 1140460"/>
              <a:gd name="connsiteX24" fmla="*/ 7731043 w 7891426"/>
              <a:gd name="connsiteY24" fmla="*/ 952500 h 1140460"/>
              <a:gd name="connsiteX25" fmla="*/ 7794543 w 7891426"/>
              <a:gd name="connsiteY25" fmla="*/ 876300 h 1140460"/>
              <a:gd name="connsiteX26" fmla="*/ 7832643 w 7891426"/>
              <a:gd name="connsiteY26" fmla="*/ 800100 h 1140460"/>
              <a:gd name="connsiteX27" fmla="*/ 7794543 w 7891426"/>
              <a:gd name="connsiteY27" fmla="*/ 723900 h 1140460"/>
              <a:gd name="connsiteX28" fmla="*/ 7781843 w 7891426"/>
              <a:gd name="connsiteY28" fmla="*/ 660400 h 1140460"/>
              <a:gd name="connsiteX29" fmla="*/ 7807243 w 7891426"/>
              <a:gd name="connsiteY29" fmla="*/ 609600 h 1140460"/>
              <a:gd name="connsiteX30" fmla="*/ 7883443 w 7891426"/>
              <a:gd name="connsiteY30" fmla="*/ 546100 h 1140460"/>
              <a:gd name="connsiteX31" fmla="*/ 7883443 w 7891426"/>
              <a:gd name="connsiteY31" fmla="*/ 469900 h 1140460"/>
              <a:gd name="connsiteX32" fmla="*/ 7769143 w 7891426"/>
              <a:gd name="connsiteY32" fmla="*/ 406400 h 1140460"/>
              <a:gd name="connsiteX33" fmla="*/ 7692943 w 7891426"/>
              <a:gd name="connsiteY33" fmla="*/ 368300 h 1140460"/>
              <a:gd name="connsiteX34" fmla="*/ 7794543 w 7891426"/>
              <a:gd name="connsiteY34" fmla="*/ 266700 h 1140460"/>
              <a:gd name="connsiteX35" fmla="*/ 7807243 w 7891426"/>
              <a:gd name="connsiteY35" fmla="*/ 177800 h 1140460"/>
              <a:gd name="connsiteX36" fmla="*/ 7743743 w 7891426"/>
              <a:gd name="connsiteY36" fmla="*/ 177800 h 1140460"/>
              <a:gd name="connsiteX37" fmla="*/ 7705643 w 7891426"/>
              <a:gd name="connsiteY37" fmla="*/ 88900 h 1140460"/>
              <a:gd name="connsiteX38" fmla="*/ 7846136 w 7891426"/>
              <a:gd name="connsiteY38" fmla="*/ 34925 h 1140460"/>
              <a:gd name="connsiteX39" fmla="*/ 7616743 w 7891426"/>
              <a:gd name="connsiteY39" fmla="*/ 0 h 1140460"/>
              <a:gd name="connsiteX0" fmla="*/ 7616743 w 7891426"/>
              <a:gd name="connsiteY0" fmla="*/ 0 h 1140460"/>
              <a:gd name="connsiteX1" fmla="*/ 181096 w 7891426"/>
              <a:gd name="connsiteY1" fmla="*/ 0 h 1140460"/>
              <a:gd name="connsiteX2" fmla="*/ 108744 w 7891426"/>
              <a:gd name="connsiteY2" fmla="*/ 11906 h 1140460"/>
              <a:gd name="connsiteX3" fmla="*/ 137319 w 7891426"/>
              <a:gd name="connsiteY3" fmla="*/ 94456 h 1140460"/>
              <a:gd name="connsiteX4" fmla="*/ 139700 w 7891426"/>
              <a:gd name="connsiteY4" fmla="*/ 190500 h 1140460"/>
              <a:gd name="connsiteX5" fmla="*/ 76200 w 7891426"/>
              <a:gd name="connsiteY5" fmla="*/ 190500 h 1140460"/>
              <a:gd name="connsiteX6" fmla="*/ 88900 w 7891426"/>
              <a:gd name="connsiteY6" fmla="*/ 279400 h 1140460"/>
              <a:gd name="connsiteX7" fmla="*/ 95250 w 7891426"/>
              <a:gd name="connsiteY7" fmla="*/ 357188 h 1140460"/>
              <a:gd name="connsiteX8" fmla="*/ 114300 w 7891426"/>
              <a:gd name="connsiteY8" fmla="*/ 419100 h 1140460"/>
              <a:gd name="connsiteX9" fmla="*/ 47625 w 7891426"/>
              <a:gd name="connsiteY9" fmla="*/ 492125 h 1140460"/>
              <a:gd name="connsiteX10" fmla="*/ 0 w 7891426"/>
              <a:gd name="connsiteY10" fmla="*/ 558800 h 1140460"/>
              <a:gd name="connsiteX11" fmla="*/ 76200 w 7891426"/>
              <a:gd name="connsiteY11" fmla="*/ 622300 h 1140460"/>
              <a:gd name="connsiteX12" fmla="*/ 101600 w 7891426"/>
              <a:gd name="connsiteY12" fmla="*/ 673100 h 1140460"/>
              <a:gd name="connsiteX13" fmla="*/ 88900 w 7891426"/>
              <a:gd name="connsiteY13" fmla="*/ 736600 h 1140460"/>
              <a:gd name="connsiteX14" fmla="*/ 134144 w 7891426"/>
              <a:gd name="connsiteY14" fmla="*/ 767556 h 1140460"/>
              <a:gd name="connsiteX15" fmla="*/ 88900 w 7891426"/>
              <a:gd name="connsiteY15" fmla="*/ 889000 h 1140460"/>
              <a:gd name="connsiteX16" fmla="*/ 30956 w 7891426"/>
              <a:gd name="connsiteY16" fmla="*/ 900906 h 1140460"/>
              <a:gd name="connsiteX17" fmla="*/ 123031 w 7891426"/>
              <a:gd name="connsiteY17" fmla="*/ 965200 h 1140460"/>
              <a:gd name="connsiteX18" fmla="*/ 12700 w 7891426"/>
              <a:gd name="connsiteY18" fmla="*/ 1104900 h 1140460"/>
              <a:gd name="connsiteX19" fmla="*/ 46037 w 7891426"/>
              <a:gd name="connsiteY19" fmla="*/ 1119982 h 1140460"/>
              <a:gd name="connsiteX20" fmla="*/ 39804 w 7891426"/>
              <a:gd name="connsiteY20" fmla="*/ 1140460 h 1140460"/>
              <a:gd name="connsiteX21" fmla="*/ 7891426 w 7891426"/>
              <a:gd name="connsiteY21" fmla="*/ 1140460 h 1140460"/>
              <a:gd name="connsiteX22" fmla="*/ 7870743 w 7891426"/>
              <a:gd name="connsiteY22" fmla="*/ 1092200 h 1140460"/>
              <a:gd name="connsiteX23" fmla="*/ 7781843 w 7891426"/>
              <a:gd name="connsiteY23" fmla="*/ 1028700 h 1140460"/>
              <a:gd name="connsiteX24" fmla="*/ 7731043 w 7891426"/>
              <a:gd name="connsiteY24" fmla="*/ 952500 h 1140460"/>
              <a:gd name="connsiteX25" fmla="*/ 7794543 w 7891426"/>
              <a:gd name="connsiteY25" fmla="*/ 876300 h 1140460"/>
              <a:gd name="connsiteX26" fmla="*/ 7832643 w 7891426"/>
              <a:gd name="connsiteY26" fmla="*/ 800100 h 1140460"/>
              <a:gd name="connsiteX27" fmla="*/ 7794543 w 7891426"/>
              <a:gd name="connsiteY27" fmla="*/ 723900 h 1140460"/>
              <a:gd name="connsiteX28" fmla="*/ 7781843 w 7891426"/>
              <a:gd name="connsiteY28" fmla="*/ 660400 h 1140460"/>
              <a:gd name="connsiteX29" fmla="*/ 7807243 w 7891426"/>
              <a:gd name="connsiteY29" fmla="*/ 609600 h 1140460"/>
              <a:gd name="connsiteX30" fmla="*/ 7883443 w 7891426"/>
              <a:gd name="connsiteY30" fmla="*/ 546100 h 1140460"/>
              <a:gd name="connsiteX31" fmla="*/ 7883443 w 7891426"/>
              <a:gd name="connsiteY31" fmla="*/ 469900 h 1140460"/>
              <a:gd name="connsiteX32" fmla="*/ 7769143 w 7891426"/>
              <a:gd name="connsiteY32" fmla="*/ 406400 h 1140460"/>
              <a:gd name="connsiteX33" fmla="*/ 7692943 w 7891426"/>
              <a:gd name="connsiteY33" fmla="*/ 368300 h 1140460"/>
              <a:gd name="connsiteX34" fmla="*/ 7794543 w 7891426"/>
              <a:gd name="connsiteY34" fmla="*/ 266700 h 1140460"/>
              <a:gd name="connsiteX35" fmla="*/ 7807243 w 7891426"/>
              <a:gd name="connsiteY35" fmla="*/ 177800 h 1140460"/>
              <a:gd name="connsiteX36" fmla="*/ 7743743 w 7891426"/>
              <a:gd name="connsiteY36" fmla="*/ 177800 h 1140460"/>
              <a:gd name="connsiteX37" fmla="*/ 7705643 w 7891426"/>
              <a:gd name="connsiteY37" fmla="*/ 88900 h 1140460"/>
              <a:gd name="connsiteX38" fmla="*/ 7846136 w 7891426"/>
              <a:gd name="connsiteY38" fmla="*/ 34925 h 1140460"/>
              <a:gd name="connsiteX39" fmla="*/ 7616743 w 7891426"/>
              <a:gd name="connsiteY39" fmla="*/ 0 h 1140460"/>
              <a:gd name="connsiteX0" fmla="*/ 7616743 w 7891426"/>
              <a:gd name="connsiteY0" fmla="*/ 0 h 1140460"/>
              <a:gd name="connsiteX1" fmla="*/ 181096 w 7891426"/>
              <a:gd name="connsiteY1" fmla="*/ 0 h 1140460"/>
              <a:gd name="connsiteX2" fmla="*/ 108744 w 7891426"/>
              <a:gd name="connsiteY2" fmla="*/ 11906 h 1140460"/>
              <a:gd name="connsiteX3" fmla="*/ 137319 w 7891426"/>
              <a:gd name="connsiteY3" fmla="*/ 94456 h 1140460"/>
              <a:gd name="connsiteX4" fmla="*/ 139700 w 7891426"/>
              <a:gd name="connsiteY4" fmla="*/ 190500 h 1140460"/>
              <a:gd name="connsiteX5" fmla="*/ 76200 w 7891426"/>
              <a:gd name="connsiteY5" fmla="*/ 190500 h 1140460"/>
              <a:gd name="connsiteX6" fmla="*/ 88900 w 7891426"/>
              <a:gd name="connsiteY6" fmla="*/ 279400 h 1140460"/>
              <a:gd name="connsiteX7" fmla="*/ 95250 w 7891426"/>
              <a:gd name="connsiteY7" fmla="*/ 357188 h 1140460"/>
              <a:gd name="connsiteX8" fmla="*/ 114300 w 7891426"/>
              <a:gd name="connsiteY8" fmla="*/ 419100 h 1140460"/>
              <a:gd name="connsiteX9" fmla="*/ 47625 w 7891426"/>
              <a:gd name="connsiteY9" fmla="*/ 492125 h 1140460"/>
              <a:gd name="connsiteX10" fmla="*/ 0 w 7891426"/>
              <a:gd name="connsiteY10" fmla="*/ 558800 h 1140460"/>
              <a:gd name="connsiteX11" fmla="*/ 76200 w 7891426"/>
              <a:gd name="connsiteY11" fmla="*/ 622300 h 1140460"/>
              <a:gd name="connsiteX12" fmla="*/ 101600 w 7891426"/>
              <a:gd name="connsiteY12" fmla="*/ 673100 h 1140460"/>
              <a:gd name="connsiteX13" fmla="*/ 88900 w 7891426"/>
              <a:gd name="connsiteY13" fmla="*/ 736600 h 1140460"/>
              <a:gd name="connsiteX14" fmla="*/ 134144 w 7891426"/>
              <a:gd name="connsiteY14" fmla="*/ 767556 h 1140460"/>
              <a:gd name="connsiteX15" fmla="*/ 88900 w 7891426"/>
              <a:gd name="connsiteY15" fmla="*/ 889000 h 1140460"/>
              <a:gd name="connsiteX16" fmla="*/ 30956 w 7891426"/>
              <a:gd name="connsiteY16" fmla="*/ 900906 h 1140460"/>
              <a:gd name="connsiteX17" fmla="*/ 123031 w 7891426"/>
              <a:gd name="connsiteY17" fmla="*/ 965200 h 1140460"/>
              <a:gd name="connsiteX18" fmla="*/ 12700 w 7891426"/>
              <a:gd name="connsiteY18" fmla="*/ 1104900 h 1140460"/>
              <a:gd name="connsiteX19" fmla="*/ 46037 w 7891426"/>
              <a:gd name="connsiteY19" fmla="*/ 1119982 h 1140460"/>
              <a:gd name="connsiteX20" fmla="*/ 39804 w 7891426"/>
              <a:gd name="connsiteY20" fmla="*/ 1140460 h 1140460"/>
              <a:gd name="connsiteX21" fmla="*/ 7891426 w 7891426"/>
              <a:gd name="connsiteY21" fmla="*/ 1140460 h 1140460"/>
              <a:gd name="connsiteX22" fmla="*/ 7870743 w 7891426"/>
              <a:gd name="connsiteY22" fmla="*/ 1092200 h 1140460"/>
              <a:gd name="connsiteX23" fmla="*/ 7781843 w 7891426"/>
              <a:gd name="connsiteY23" fmla="*/ 1028700 h 1140460"/>
              <a:gd name="connsiteX24" fmla="*/ 7731043 w 7891426"/>
              <a:gd name="connsiteY24" fmla="*/ 952500 h 1140460"/>
              <a:gd name="connsiteX25" fmla="*/ 7794543 w 7891426"/>
              <a:gd name="connsiteY25" fmla="*/ 876300 h 1140460"/>
              <a:gd name="connsiteX26" fmla="*/ 7832643 w 7891426"/>
              <a:gd name="connsiteY26" fmla="*/ 800100 h 1140460"/>
              <a:gd name="connsiteX27" fmla="*/ 7794543 w 7891426"/>
              <a:gd name="connsiteY27" fmla="*/ 723900 h 1140460"/>
              <a:gd name="connsiteX28" fmla="*/ 7781843 w 7891426"/>
              <a:gd name="connsiteY28" fmla="*/ 660400 h 1140460"/>
              <a:gd name="connsiteX29" fmla="*/ 7807243 w 7891426"/>
              <a:gd name="connsiteY29" fmla="*/ 609600 h 1140460"/>
              <a:gd name="connsiteX30" fmla="*/ 7883443 w 7891426"/>
              <a:gd name="connsiteY30" fmla="*/ 546100 h 1140460"/>
              <a:gd name="connsiteX31" fmla="*/ 7883443 w 7891426"/>
              <a:gd name="connsiteY31" fmla="*/ 469900 h 1140460"/>
              <a:gd name="connsiteX32" fmla="*/ 7769143 w 7891426"/>
              <a:gd name="connsiteY32" fmla="*/ 406400 h 1140460"/>
              <a:gd name="connsiteX33" fmla="*/ 7692943 w 7891426"/>
              <a:gd name="connsiteY33" fmla="*/ 368300 h 1140460"/>
              <a:gd name="connsiteX34" fmla="*/ 7794543 w 7891426"/>
              <a:gd name="connsiteY34" fmla="*/ 266700 h 1140460"/>
              <a:gd name="connsiteX35" fmla="*/ 7807243 w 7891426"/>
              <a:gd name="connsiteY35" fmla="*/ 177800 h 1140460"/>
              <a:gd name="connsiteX36" fmla="*/ 7743743 w 7891426"/>
              <a:gd name="connsiteY36" fmla="*/ 177800 h 1140460"/>
              <a:gd name="connsiteX37" fmla="*/ 7705643 w 7891426"/>
              <a:gd name="connsiteY37" fmla="*/ 88900 h 1140460"/>
              <a:gd name="connsiteX38" fmla="*/ 7846136 w 7891426"/>
              <a:gd name="connsiteY38" fmla="*/ 34925 h 1140460"/>
              <a:gd name="connsiteX39" fmla="*/ 7616743 w 7891426"/>
              <a:gd name="connsiteY39" fmla="*/ 0 h 1140460"/>
              <a:gd name="connsiteX0" fmla="*/ 7616743 w 7891426"/>
              <a:gd name="connsiteY0" fmla="*/ 0 h 1140460"/>
              <a:gd name="connsiteX1" fmla="*/ 181096 w 7891426"/>
              <a:gd name="connsiteY1" fmla="*/ 0 h 1140460"/>
              <a:gd name="connsiteX2" fmla="*/ 108744 w 7891426"/>
              <a:gd name="connsiteY2" fmla="*/ 11906 h 1140460"/>
              <a:gd name="connsiteX3" fmla="*/ 137319 w 7891426"/>
              <a:gd name="connsiteY3" fmla="*/ 94456 h 1140460"/>
              <a:gd name="connsiteX4" fmla="*/ 139700 w 7891426"/>
              <a:gd name="connsiteY4" fmla="*/ 190500 h 1140460"/>
              <a:gd name="connsiteX5" fmla="*/ 76200 w 7891426"/>
              <a:gd name="connsiteY5" fmla="*/ 190500 h 1140460"/>
              <a:gd name="connsiteX6" fmla="*/ 88900 w 7891426"/>
              <a:gd name="connsiteY6" fmla="*/ 279400 h 1140460"/>
              <a:gd name="connsiteX7" fmla="*/ 95250 w 7891426"/>
              <a:gd name="connsiteY7" fmla="*/ 357188 h 1140460"/>
              <a:gd name="connsiteX8" fmla="*/ 114300 w 7891426"/>
              <a:gd name="connsiteY8" fmla="*/ 419100 h 1140460"/>
              <a:gd name="connsiteX9" fmla="*/ 47625 w 7891426"/>
              <a:gd name="connsiteY9" fmla="*/ 492125 h 1140460"/>
              <a:gd name="connsiteX10" fmla="*/ 0 w 7891426"/>
              <a:gd name="connsiteY10" fmla="*/ 558800 h 1140460"/>
              <a:gd name="connsiteX11" fmla="*/ 76200 w 7891426"/>
              <a:gd name="connsiteY11" fmla="*/ 622300 h 1140460"/>
              <a:gd name="connsiteX12" fmla="*/ 101600 w 7891426"/>
              <a:gd name="connsiteY12" fmla="*/ 673100 h 1140460"/>
              <a:gd name="connsiteX13" fmla="*/ 88900 w 7891426"/>
              <a:gd name="connsiteY13" fmla="*/ 736600 h 1140460"/>
              <a:gd name="connsiteX14" fmla="*/ 134144 w 7891426"/>
              <a:gd name="connsiteY14" fmla="*/ 767556 h 1140460"/>
              <a:gd name="connsiteX15" fmla="*/ 88900 w 7891426"/>
              <a:gd name="connsiteY15" fmla="*/ 889000 h 1140460"/>
              <a:gd name="connsiteX16" fmla="*/ 30956 w 7891426"/>
              <a:gd name="connsiteY16" fmla="*/ 900906 h 1140460"/>
              <a:gd name="connsiteX17" fmla="*/ 123031 w 7891426"/>
              <a:gd name="connsiteY17" fmla="*/ 965200 h 1140460"/>
              <a:gd name="connsiteX18" fmla="*/ 12700 w 7891426"/>
              <a:gd name="connsiteY18" fmla="*/ 1104900 h 1140460"/>
              <a:gd name="connsiteX19" fmla="*/ 46037 w 7891426"/>
              <a:gd name="connsiteY19" fmla="*/ 1119982 h 1140460"/>
              <a:gd name="connsiteX20" fmla="*/ 39804 w 7891426"/>
              <a:gd name="connsiteY20" fmla="*/ 1140460 h 1140460"/>
              <a:gd name="connsiteX21" fmla="*/ 7891426 w 7891426"/>
              <a:gd name="connsiteY21" fmla="*/ 1140460 h 1140460"/>
              <a:gd name="connsiteX22" fmla="*/ 7870743 w 7891426"/>
              <a:gd name="connsiteY22" fmla="*/ 1092200 h 1140460"/>
              <a:gd name="connsiteX23" fmla="*/ 7781843 w 7891426"/>
              <a:gd name="connsiteY23" fmla="*/ 1028700 h 1140460"/>
              <a:gd name="connsiteX24" fmla="*/ 7731043 w 7891426"/>
              <a:gd name="connsiteY24" fmla="*/ 952500 h 1140460"/>
              <a:gd name="connsiteX25" fmla="*/ 7794543 w 7891426"/>
              <a:gd name="connsiteY25" fmla="*/ 876300 h 1140460"/>
              <a:gd name="connsiteX26" fmla="*/ 7832643 w 7891426"/>
              <a:gd name="connsiteY26" fmla="*/ 800100 h 1140460"/>
              <a:gd name="connsiteX27" fmla="*/ 7794543 w 7891426"/>
              <a:gd name="connsiteY27" fmla="*/ 723900 h 1140460"/>
              <a:gd name="connsiteX28" fmla="*/ 7781843 w 7891426"/>
              <a:gd name="connsiteY28" fmla="*/ 660400 h 1140460"/>
              <a:gd name="connsiteX29" fmla="*/ 7807243 w 7891426"/>
              <a:gd name="connsiteY29" fmla="*/ 609600 h 1140460"/>
              <a:gd name="connsiteX30" fmla="*/ 7850106 w 7891426"/>
              <a:gd name="connsiteY30" fmla="*/ 534193 h 1140460"/>
              <a:gd name="connsiteX31" fmla="*/ 7883443 w 7891426"/>
              <a:gd name="connsiteY31" fmla="*/ 469900 h 1140460"/>
              <a:gd name="connsiteX32" fmla="*/ 7769143 w 7891426"/>
              <a:gd name="connsiteY32" fmla="*/ 406400 h 1140460"/>
              <a:gd name="connsiteX33" fmla="*/ 7692943 w 7891426"/>
              <a:gd name="connsiteY33" fmla="*/ 368300 h 1140460"/>
              <a:gd name="connsiteX34" fmla="*/ 7794543 w 7891426"/>
              <a:gd name="connsiteY34" fmla="*/ 266700 h 1140460"/>
              <a:gd name="connsiteX35" fmla="*/ 7807243 w 7891426"/>
              <a:gd name="connsiteY35" fmla="*/ 177800 h 1140460"/>
              <a:gd name="connsiteX36" fmla="*/ 7743743 w 7891426"/>
              <a:gd name="connsiteY36" fmla="*/ 177800 h 1140460"/>
              <a:gd name="connsiteX37" fmla="*/ 7705643 w 7891426"/>
              <a:gd name="connsiteY37" fmla="*/ 88900 h 1140460"/>
              <a:gd name="connsiteX38" fmla="*/ 7846136 w 7891426"/>
              <a:gd name="connsiteY38" fmla="*/ 34925 h 1140460"/>
              <a:gd name="connsiteX39" fmla="*/ 7616743 w 7891426"/>
              <a:gd name="connsiteY39" fmla="*/ 0 h 1140460"/>
              <a:gd name="connsiteX0" fmla="*/ 7616743 w 7891426"/>
              <a:gd name="connsiteY0" fmla="*/ 0 h 1140460"/>
              <a:gd name="connsiteX1" fmla="*/ 181096 w 7891426"/>
              <a:gd name="connsiteY1" fmla="*/ 0 h 1140460"/>
              <a:gd name="connsiteX2" fmla="*/ 108744 w 7891426"/>
              <a:gd name="connsiteY2" fmla="*/ 11906 h 1140460"/>
              <a:gd name="connsiteX3" fmla="*/ 137319 w 7891426"/>
              <a:gd name="connsiteY3" fmla="*/ 94456 h 1140460"/>
              <a:gd name="connsiteX4" fmla="*/ 139700 w 7891426"/>
              <a:gd name="connsiteY4" fmla="*/ 190500 h 1140460"/>
              <a:gd name="connsiteX5" fmla="*/ 76200 w 7891426"/>
              <a:gd name="connsiteY5" fmla="*/ 190500 h 1140460"/>
              <a:gd name="connsiteX6" fmla="*/ 88900 w 7891426"/>
              <a:gd name="connsiteY6" fmla="*/ 279400 h 1140460"/>
              <a:gd name="connsiteX7" fmla="*/ 95250 w 7891426"/>
              <a:gd name="connsiteY7" fmla="*/ 357188 h 1140460"/>
              <a:gd name="connsiteX8" fmla="*/ 114300 w 7891426"/>
              <a:gd name="connsiteY8" fmla="*/ 419100 h 1140460"/>
              <a:gd name="connsiteX9" fmla="*/ 47625 w 7891426"/>
              <a:gd name="connsiteY9" fmla="*/ 492125 h 1140460"/>
              <a:gd name="connsiteX10" fmla="*/ 0 w 7891426"/>
              <a:gd name="connsiteY10" fmla="*/ 558800 h 1140460"/>
              <a:gd name="connsiteX11" fmla="*/ 76200 w 7891426"/>
              <a:gd name="connsiteY11" fmla="*/ 622300 h 1140460"/>
              <a:gd name="connsiteX12" fmla="*/ 101600 w 7891426"/>
              <a:gd name="connsiteY12" fmla="*/ 673100 h 1140460"/>
              <a:gd name="connsiteX13" fmla="*/ 88900 w 7891426"/>
              <a:gd name="connsiteY13" fmla="*/ 736600 h 1140460"/>
              <a:gd name="connsiteX14" fmla="*/ 134144 w 7891426"/>
              <a:gd name="connsiteY14" fmla="*/ 767556 h 1140460"/>
              <a:gd name="connsiteX15" fmla="*/ 88900 w 7891426"/>
              <a:gd name="connsiteY15" fmla="*/ 889000 h 1140460"/>
              <a:gd name="connsiteX16" fmla="*/ 30956 w 7891426"/>
              <a:gd name="connsiteY16" fmla="*/ 900906 h 1140460"/>
              <a:gd name="connsiteX17" fmla="*/ 123031 w 7891426"/>
              <a:gd name="connsiteY17" fmla="*/ 965200 h 1140460"/>
              <a:gd name="connsiteX18" fmla="*/ 12700 w 7891426"/>
              <a:gd name="connsiteY18" fmla="*/ 1104900 h 1140460"/>
              <a:gd name="connsiteX19" fmla="*/ 46037 w 7891426"/>
              <a:gd name="connsiteY19" fmla="*/ 1119982 h 1140460"/>
              <a:gd name="connsiteX20" fmla="*/ 39804 w 7891426"/>
              <a:gd name="connsiteY20" fmla="*/ 1140460 h 1140460"/>
              <a:gd name="connsiteX21" fmla="*/ 7891426 w 7891426"/>
              <a:gd name="connsiteY21" fmla="*/ 1140460 h 1140460"/>
              <a:gd name="connsiteX22" fmla="*/ 7870743 w 7891426"/>
              <a:gd name="connsiteY22" fmla="*/ 1092200 h 1140460"/>
              <a:gd name="connsiteX23" fmla="*/ 7781843 w 7891426"/>
              <a:gd name="connsiteY23" fmla="*/ 1028700 h 1140460"/>
              <a:gd name="connsiteX24" fmla="*/ 7798782 w 7891426"/>
              <a:gd name="connsiteY24" fmla="*/ 914400 h 1140460"/>
              <a:gd name="connsiteX25" fmla="*/ 7794543 w 7891426"/>
              <a:gd name="connsiteY25" fmla="*/ 876300 h 1140460"/>
              <a:gd name="connsiteX26" fmla="*/ 7832643 w 7891426"/>
              <a:gd name="connsiteY26" fmla="*/ 800100 h 1140460"/>
              <a:gd name="connsiteX27" fmla="*/ 7794543 w 7891426"/>
              <a:gd name="connsiteY27" fmla="*/ 723900 h 1140460"/>
              <a:gd name="connsiteX28" fmla="*/ 7781843 w 7891426"/>
              <a:gd name="connsiteY28" fmla="*/ 660400 h 1140460"/>
              <a:gd name="connsiteX29" fmla="*/ 7807243 w 7891426"/>
              <a:gd name="connsiteY29" fmla="*/ 609600 h 1140460"/>
              <a:gd name="connsiteX30" fmla="*/ 7850106 w 7891426"/>
              <a:gd name="connsiteY30" fmla="*/ 534193 h 1140460"/>
              <a:gd name="connsiteX31" fmla="*/ 7883443 w 7891426"/>
              <a:gd name="connsiteY31" fmla="*/ 469900 h 1140460"/>
              <a:gd name="connsiteX32" fmla="*/ 7769143 w 7891426"/>
              <a:gd name="connsiteY32" fmla="*/ 406400 h 1140460"/>
              <a:gd name="connsiteX33" fmla="*/ 7692943 w 7891426"/>
              <a:gd name="connsiteY33" fmla="*/ 368300 h 1140460"/>
              <a:gd name="connsiteX34" fmla="*/ 7794543 w 7891426"/>
              <a:gd name="connsiteY34" fmla="*/ 266700 h 1140460"/>
              <a:gd name="connsiteX35" fmla="*/ 7807243 w 7891426"/>
              <a:gd name="connsiteY35" fmla="*/ 177800 h 1140460"/>
              <a:gd name="connsiteX36" fmla="*/ 7743743 w 7891426"/>
              <a:gd name="connsiteY36" fmla="*/ 177800 h 1140460"/>
              <a:gd name="connsiteX37" fmla="*/ 7705643 w 7891426"/>
              <a:gd name="connsiteY37" fmla="*/ 88900 h 1140460"/>
              <a:gd name="connsiteX38" fmla="*/ 7846136 w 7891426"/>
              <a:gd name="connsiteY38" fmla="*/ 34925 h 1140460"/>
              <a:gd name="connsiteX39" fmla="*/ 7616743 w 7891426"/>
              <a:gd name="connsiteY39" fmla="*/ 0 h 1140460"/>
              <a:gd name="connsiteX0" fmla="*/ 7616743 w 7891426"/>
              <a:gd name="connsiteY0" fmla="*/ 0 h 1140460"/>
              <a:gd name="connsiteX1" fmla="*/ 181096 w 7891426"/>
              <a:gd name="connsiteY1" fmla="*/ 0 h 1140460"/>
              <a:gd name="connsiteX2" fmla="*/ 108744 w 7891426"/>
              <a:gd name="connsiteY2" fmla="*/ 11906 h 1140460"/>
              <a:gd name="connsiteX3" fmla="*/ 137319 w 7891426"/>
              <a:gd name="connsiteY3" fmla="*/ 94456 h 1140460"/>
              <a:gd name="connsiteX4" fmla="*/ 139700 w 7891426"/>
              <a:gd name="connsiteY4" fmla="*/ 190500 h 1140460"/>
              <a:gd name="connsiteX5" fmla="*/ 76200 w 7891426"/>
              <a:gd name="connsiteY5" fmla="*/ 190500 h 1140460"/>
              <a:gd name="connsiteX6" fmla="*/ 88900 w 7891426"/>
              <a:gd name="connsiteY6" fmla="*/ 279400 h 1140460"/>
              <a:gd name="connsiteX7" fmla="*/ 95250 w 7891426"/>
              <a:gd name="connsiteY7" fmla="*/ 357188 h 1140460"/>
              <a:gd name="connsiteX8" fmla="*/ 114300 w 7891426"/>
              <a:gd name="connsiteY8" fmla="*/ 419100 h 1140460"/>
              <a:gd name="connsiteX9" fmla="*/ 47625 w 7891426"/>
              <a:gd name="connsiteY9" fmla="*/ 492125 h 1140460"/>
              <a:gd name="connsiteX10" fmla="*/ 0 w 7891426"/>
              <a:gd name="connsiteY10" fmla="*/ 558800 h 1140460"/>
              <a:gd name="connsiteX11" fmla="*/ 76200 w 7891426"/>
              <a:gd name="connsiteY11" fmla="*/ 622300 h 1140460"/>
              <a:gd name="connsiteX12" fmla="*/ 101600 w 7891426"/>
              <a:gd name="connsiteY12" fmla="*/ 673100 h 1140460"/>
              <a:gd name="connsiteX13" fmla="*/ 88900 w 7891426"/>
              <a:gd name="connsiteY13" fmla="*/ 736600 h 1140460"/>
              <a:gd name="connsiteX14" fmla="*/ 134144 w 7891426"/>
              <a:gd name="connsiteY14" fmla="*/ 767556 h 1140460"/>
              <a:gd name="connsiteX15" fmla="*/ 88900 w 7891426"/>
              <a:gd name="connsiteY15" fmla="*/ 889000 h 1140460"/>
              <a:gd name="connsiteX16" fmla="*/ 30956 w 7891426"/>
              <a:gd name="connsiteY16" fmla="*/ 900906 h 1140460"/>
              <a:gd name="connsiteX17" fmla="*/ 123031 w 7891426"/>
              <a:gd name="connsiteY17" fmla="*/ 965200 h 1140460"/>
              <a:gd name="connsiteX18" fmla="*/ 12700 w 7891426"/>
              <a:gd name="connsiteY18" fmla="*/ 1104900 h 1140460"/>
              <a:gd name="connsiteX19" fmla="*/ 46037 w 7891426"/>
              <a:gd name="connsiteY19" fmla="*/ 1119982 h 1140460"/>
              <a:gd name="connsiteX20" fmla="*/ 39804 w 7891426"/>
              <a:gd name="connsiteY20" fmla="*/ 1140460 h 1140460"/>
              <a:gd name="connsiteX21" fmla="*/ 7891426 w 7891426"/>
              <a:gd name="connsiteY21" fmla="*/ 1140460 h 1140460"/>
              <a:gd name="connsiteX22" fmla="*/ 7870743 w 7891426"/>
              <a:gd name="connsiteY22" fmla="*/ 1092200 h 1140460"/>
              <a:gd name="connsiteX23" fmla="*/ 7781843 w 7891426"/>
              <a:gd name="connsiteY23" fmla="*/ 1028700 h 1140460"/>
              <a:gd name="connsiteX24" fmla="*/ 7798782 w 7891426"/>
              <a:gd name="connsiteY24" fmla="*/ 914400 h 1140460"/>
              <a:gd name="connsiteX25" fmla="*/ 7794543 w 7891426"/>
              <a:gd name="connsiteY25" fmla="*/ 876300 h 1140460"/>
              <a:gd name="connsiteX26" fmla="*/ 7832643 w 7891426"/>
              <a:gd name="connsiteY26" fmla="*/ 800100 h 1140460"/>
              <a:gd name="connsiteX27" fmla="*/ 7794543 w 7891426"/>
              <a:gd name="connsiteY27" fmla="*/ 723900 h 1140460"/>
              <a:gd name="connsiteX28" fmla="*/ 7781843 w 7891426"/>
              <a:gd name="connsiteY28" fmla="*/ 660400 h 1140460"/>
              <a:gd name="connsiteX29" fmla="*/ 7807243 w 7891426"/>
              <a:gd name="connsiteY29" fmla="*/ 609600 h 1140460"/>
              <a:gd name="connsiteX30" fmla="*/ 7850106 w 7891426"/>
              <a:gd name="connsiteY30" fmla="*/ 534193 h 1140460"/>
              <a:gd name="connsiteX31" fmla="*/ 7700548 w 7891426"/>
              <a:gd name="connsiteY31" fmla="*/ 488950 h 1140460"/>
              <a:gd name="connsiteX32" fmla="*/ 7769143 w 7891426"/>
              <a:gd name="connsiteY32" fmla="*/ 406400 h 1140460"/>
              <a:gd name="connsiteX33" fmla="*/ 7692943 w 7891426"/>
              <a:gd name="connsiteY33" fmla="*/ 368300 h 1140460"/>
              <a:gd name="connsiteX34" fmla="*/ 7794543 w 7891426"/>
              <a:gd name="connsiteY34" fmla="*/ 266700 h 1140460"/>
              <a:gd name="connsiteX35" fmla="*/ 7807243 w 7891426"/>
              <a:gd name="connsiteY35" fmla="*/ 177800 h 1140460"/>
              <a:gd name="connsiteX36" fmla="*/ 7743743 w 7891426"/>
              <a:gd name="connsiteY36" fmla="*/ 177800 h 1140460"/>
              <a:gd name="connsiteX37" fmla="*/ 7705643 w 7891426"/>
              <a:gd name="connsiteY37" fmla="*/ 88900 h 1140460"/>
              <a:gd name="connsiteX38" fmla="*/ 7846136 w 7891426"/>
              <a:gd name="connsiteY38" fmla="*/ 34925 h 1140460"/>
              <a:gd name="connsiteX39" fmla="*/ 7616743 w 7891426"/>
              <a:gd name="connsiteY39" fmla="*/ 0 h 1140460"/>
              <a:gd name="connsiteX0" fmla="*/ 7616743 w 7891426"/>
              <a:gd name="connsiteY0" fmla="*/ 0 h 1140460"/>
              <a:gd name="connsiteX1" fmla="*/ 181096 w 7891426"/>
              <a:gd name="connsiteY1" fmla="*/ 0 h 1140460"/>
              <a:gd name="connsiteX2" fmla="*/ 108744 w 7891426"/>
              <a:gd name="connsiteY2" fmla="*/ 11906 h 1140460"/>
              <a:gd name="connsiteX3" fmla="*/ 137319 w 7891426"/>
              <a:gd name="connsiteY3" fmla="*/ 94456 h 1140460"/>
              <a:gd name="connsiteX4" fmla="*/ 139700 w 7891426"/>
              <a:gd name="connsiteY4" fmla="*/ 190500 h 1140460"/>
              <a:gd name="connsiteX5" fmla="*/ 76200 w 7891426"/>
              <a:gd name="connsiteY5" fmla="*/ 190500 h 1140460"/>
              <a:gd name="connsiteX6" fmla="*/ 88900 w 7891426"/>
              <a:gd name="connsiteY6" fmla="*/ 279400 h 1140460"/>
              <a:gd name="connsiteX7" fmla="*/ 95250 w 7891426"/>
              <a:gd name="connsiteY7" fmla="*/ 357188 h 1140460"/>
              <a:gd name="connsiteX8" fmla="*/ 114300 w 7891426"/>
              <a:gd name="connsiteY8" fmla="*/ 419100 h 1140460"/>
              <a:gd name="connsiteX9" fmla="*/ 47625 w 7891426"/>
              <a:gd name="connsiteY9" fmla="*/ 492125 h 1140460"/>
              <a:gd name="connsiteX10" fmla="*/ 0 w 7891426"/>
              <a:gd name="connsiteY10" fmla="*/ 558800 h 1140460"/>
              <a:gd name="connsiteX11" fmla="*/ 76200 w 7891426"/>
              <a:gd name="connsiteY11" fmla="*/ 622300 h 1140460"/>
              <a:gd name="connsiteX12" fmla="*/ 101600 w 7891426"/>
              <a:gd name="connsiteY12" fmla="*/ 673100 h 1140460"/>
              <a:gd name="connsiteX13" fmla="*/ 88900 w 7891426"/>
              <a:gd name="connsiteY13" fmla="*/ 736600 h 1140460"/>
              <a:gd name="connsiteX14" fmla="*/ 134144 w 7891426"/>
              <a:gd name="connsiteY14" fmla="*/ 767556 h 1140460"/>
              <a:gd name="connsiteX15" fmla="*/ 88900 w 7891426"/>
              <a:gd name="connsiteY15" fmla="*/ 889000 h 1140460"/>
              <a:gd name="connsiteX16" fmla="*/ 30956 w 7891426"/>
              <a:gd name="connsiteY16" fmla="*/ 900906 h 1140460"/>
              <a:gd name="connsiteX17" fmla="*/ 28197 w 7891426"/>
              <a:gd name="connsiteY17" fmla="*/ 996950 h 1140460"/>
              <a:gd name="connsiteX18" fmla="*/ 12700 w 7891426"/>
              <a:gd name="connsiteY18" fmla="*/ 1104900 h 1140460"/>
              <a:gd name="connsiteX19" fmla="*/ 46037 w 7891426"/>
              <a:gd name="connsiteY19" fmla="*/ 1119982 h 1140460"/>
              <a:gd name="connsiteX20" fmla="*/ 39804 w 7891426"/>
              <a:gd name="connsiteY20" fmla="*/ 1140460 h 1140460"/>
              <a:gd name="connsiteX21" fmla="*/ 7891426 w 7891426"/>
              <a:gd name="connsiteY21" fmla="*/ 1140460 h 1140460"/>
              <a:gd name="connsiteX22" fmla="*/ 7870743 w 7891426"/>
              <a:gd name="connsiteY22" fmla="*/ 1092200 h 1140460"/>
              <a:gd name="connsiteX23" fmla="*/ 7781843 w 7891426"/>
              <a:gd name="connsiteY23" fmla="*/ 1028700 h 1140460"/>
              <a:gd name="connsiteX24" fmla="*/ 7798782 w 7891426"/>
              <a:gd name="connsiteY24" fmla="*/ 914400 h 1140460"/>
              <a:gd name="connsiteX25" fmla="*/ 7794543 w 7891426"/>
              <a:gd name="connsiteY25" fmla="*/ 876300 h 1140460"/>
              <a:gd name="connsiteX26" fmla="*/ 7832643 w 7891426"/>
              <a:gd name="connsiteY26" fmla="*/ 800100 h 1140460"/>
              <a:gd name="connsiteX27" fmla="*/ 7794543 w 7891426"/>
              <a:gd name="connsiteY27" fmla="*/ 723900 h 1140460"/>
              <a:gd name="connsiteX28" fmla="*/ 7781843 w 7891426"/>
              <a:gd name="connsiteY28" fmla="*/ 660400 h 1140460"/>
              <a:gd name="connsiteX29" fmla="*/ 7807243 w 7891426"/>
              <a:gd name="connsiteY29" fmla="*/ 609600 h 1140460"/>
              <a:gd name="connsiteX30" fmla="*/ 7850106 w 7891426"/>
              <a:gd name="connsiteY30" fmla="*/ 534193 h 1140460"/>
              <a:gd name="connsiteX31" fmla="*/ 7700548 w 7891426"/>
              <a:gd name="connsiteY31" fmla="*/ 488950 h 1140460"/>
              <a:gd name="connsiteX32" fmla="*/ 7769143 w 7891426"/>
              <a:gd name="connsiteY32" fmla="*/ 406400 h 1140460"/>
              <a:gd name="connsiteX33" fmla="*/ 7692943 w 7891426"/>
              <a:gd name="connsiteY33" fmla="*/ 368300 h 1140460"/>
              <a:gd name="connsiteX34" fmla="*/ 7794543 w 7891426"/>
              <a:gd name="connsiteY34" fmla="*/ 266700 h 1140460"/>
              <a:gd name="connsiteX35" fmla="*/ 7807243 w 7891426"/>
              <a:gd name="connsiteY35" fmla="*/ 177800 h 1140460"/>
              <a:gd name="connsiteX36" fmla="*/ 7743743 w 7891426"/>
              <a:gd name="connsiteY36" fmla="*/ 177800 h 1140460"/>
              <a:gd name="connsiteX37" fmla="*/ 7705643 w 7891426"/>
              <a:gd name="connsiteY37" fmla="*/ 88900 h 1140460"/>
              <a:gd name="connsiteX38" fmla="*/ 7846136 w 7891426"/>
              <a:gd name="connsiteY38" fmla="*/ 34925 h 1140460"/>
              <a:gd name="connsiteX39" fmla="*/ 7616743 w 7891426"/>
              <a:gd name="connsiteY39" fmla="*/ 0 h 1140460"/>
              <a:gd name="connsiteX0" fmla="*/ 7616743 w 7891426"/>
              <a:gd name="connsiteY0" fmla="*/ 0 h 1140460"/>
              <a:gd name="connsiteX1" fmla="*/ 181096 w 7891426"/>
              <a:gd name="connsiteY1" fmla="*/ 0 h 1140460"/>
              <a:gd name="connsiteX2" fmla="*/ 108744 w 7891426"/>
              <a:gd name="connsiteY2" fmla="*/ 11906 h 1140460"/>
              <a:gd name="connsiteX3" fmla="*/ 137319 w 7891426"/>
              <a:gd name="connsiteY3" fmla="*/ 94456 h 1140460"/>
              <a:gd name="connsiteX4" fmla="*/ 139700 w 7891426"/>
              <a:gd name="connsiteY4" fmla="*/ 190500 h 1140460"/>
              <a:gd name="connsiteX5" fmla="*/ 76200 w 7891426"/>
              <a:gd name="connsiteY5" fmla="*/ 190500 h 1140460"/>
              <a:gd name="connsiteX6" fmla="*/ 88900 w 7891426"/>
              <a:gd name="connsiteY6" fmla="*/ 279400 h 1140460"/>
              <a:gd name="connsiteX7" fmla="*/ 95250 w 7891426"/>
              <a:gd name="connsiteY7" fmla="*/ 357188 h 1140460"/>
              <a:gd name="connsiteX8" fmla="*/ 114300 w 7891426"/>
              <a:gd name="connsiteY8" fmla="*/ 419100 h 1140460"/>
              <a:gd name="connsiteX9" fmla="*/ 47625 w 7891426"/>
              <a:gd name="connsiteY9" fmla="*/ 492125 h 1140460"/>
              <a:gd name="connsiteX10" fmla="*/ 0 w 7891426"/>
              <a:gd name="connsiteY10" fmla="*/ 558800 h 1140460"/>
              <a:gd name="connsiteX11" fmla="*/ 76200 w 7891426"/>
              <a:gd name="connsiteY11" fmla="*/ 622300 h 1140460"/>
              <a:gd name="connsiteX12" fmla="*/ 101600 w 7891426"/>
              <a:gd name="connsiteY12" fmla="*/ 673100 h 1140460"/>
              <a:gd name="connsiteX13" fmla="*/ 88900 w 7891426"/>
              <a:gd name="connsiteY13" fmla="*/ 736600 h 1140460"/>
              <a:gd name="connsiteX14" fmla="*/ 12213 w 7891426"/>
              <a:gd name="connsiteY14" fmla="*/ 799306 h 1140460"/>
              <a:gd name="connsiteX15" fmla="*/ 88900 w 7891426"/>
              <a:gd name="connsiteY15" fmla="*/ 889000 h 1140460"/>
              <a:gd name="connsiteX16" fmla="*/ 30956 w 7891426"/>
              <a:gd name="connsiteY16" fmla="*/ 900906 h 1140460"/>
              <a:gd name="connsiteX17" fmla="*/ 28197 w 7891426"/>
              <a:gd name="connsiteY17" fmla="*/ 996950 h 1140460"/>
              <a:gd name="connsiteX18" fmla="*/ 12700 w 7891426"/>
              <a:gd name="connsiteY18" fmla="*/ 1104900 h 1140460"/>
              <a:gd name="connsiteX19" fmla="*/ 46037 w 7891426"/>
              <a:gd name="connsiteY19" fmla="*/ 1119982 h 1140460"/>
              <a:gd name="connsiteX20" fmla="*/ 39804 w 7891426"/>
              <a:gd name="connsiteY20" fmla="*/ 1140460 h 1140460"/>
              <a:gd name="connsiteX21" fmla="*/ 7891426 w 7891426"/>
              <a:gd name="connsiteY21" fmla="*/ 1140460 h 1140460"/>
              <a:gd name="connsiteX22" fmla="*/ 7870743 w 7891426"/>
              <a:gd name="connsiteY22" fmla="*/ 1092200 h 1140460"/>
              <a:gd name="connsiteX23" fmla="*/ 7781843 w 7891426"/>
              <a:gd name="connsiteY23" fmla="*/ 1028700 h 1140460"/>
              <a:gd name="connsiteX24" fmla="*/ 7798782 w 7891426"/>
              <a:gd name="connsiteY24" fmla="*/ 914400 h 1140460"/>
              <a:gd name="connsiteX25" fmla="*/ 7794543 w 7891426"/>
              <a:gd name="connsiteY25" fmla="*/ 876300 h 1140460"/>
              <a:gd name="connsiteX26" fmla="*/ 7832643 w 7891426"/>
              <a:gd name="connsiteY26" fmla="*/ 800100 h 1140460"/>
              <a:gd name="connsiteX27" fmla="*/ 7794543 w 7891426"/>
              <a:gd name="connsiteY27" fmla="*/ 723900 h 1140460"/>
              <a:gd name="connsiteX28" fmla="*/ 7781843 w 7891426"/>
              <a:gd name="connsiteY28" fmla="*/ 660400 h 1140460"/>
              <a:gd name="connsiteX29" fmla="*/ 7807243 w 7891426"/>
              <a:gd name="connsiteY29" fmla="*/ 609600 h 1140460"/>
              <a:gd name="connsiteX30" fmla="*/ 7850106 w 7891426"/>
              <a:gd name="connsiteY30" fmla="*/ 534193 h 1140460"/>
              <a:gd name="connsiteX31" fmla="*/ 7700548 w 7891426"/>
              <a:gd name="connsiteY31" fmla="*/ 488950 h 1140460"/>
              <a:gd name="connsiteX32" fmla="*/ 7769143 w 7891426"/>
              <a:gd name="connsiteY32" fmla="*/ 406400 h 1140460"/>
              <a:gd name="connsiteX33" fmla="*/ 7692943 w 7891426"/>
              <a:gd name="connsiteY33" fmla="*/ 368300 h 1140460"/>
              <a:gd name="connsiteX34" fmla="*/ 7794543 w 7891426"/>
              <a:gd name="connsiteY34" fmla="*/ 266700 h 1140460"/>
              <a:gd name="connsiteX35" fmla="*/ 7807243 w 7891426"/>
              <a:gd name="connsiteY35" fmla="*/ 177800 h 1140460"/>
              <a:gd name="connsiteX36" fmla="*/ 7743743 w 7891426"/>
              <a:gd name="connsiteY36" fmla="*/ 177800 h 1140460"/>
              <a:gd name="connsiteX37" fmla="*/ 7705643 w 7891426"/>
              <a:gd name="connsiteY37" fmla="*/ 88900 h 1140460"/>
              <a:gd name="connsiteX38" fmla="*/ 7846136 w 7891426"/>
              <a:gd name="connsiteY38" fmla="*/ 34925 h 1140460"/>
              <a:gd name="connsiteX39" fmla="*/ 7616743 w 7891426"/>
              <a:gd name="connsiteY39" fmla="*/ 0 h 1140460"/>
              <a:gd name="connsiteX0" fmla="*/ 7617600 w 7892283"/>
              <a:gd name="connsiteY0" fmla="*/ 0 h 1140460"/>
              <a:gd name="connsiteX1" fmla="*/ 181953 w 7892283"/>
              <a:gd name="connsiteY1" fmla="*/ 0 h 1140460"/>
              <a:gd name="connsiteX2" fmla="*/ 109601 w 7892283"/>
              <a:gd name="connsiteY2" fmla="*/ 11906 h 1140460"/>
              <a:gd name="connsiteX3" fmla="*/ 138176 w 7892283"/>
              <a:gd name="connsiteY3" fmla="*/ 94456 h 1140460"/>
              <a:gd name="connsiteX4" fmla="*/ 140557 w 7892283"/>
              <a:gd name="connsiteY4" fmla="*/ 190500 h 1140460"/>
              <a:gd name="connsiteX5" fmla="*/ 77057 w 7892283"/>
              <a:gd name="connsiteY5" fmla="*/ 190500 h 1140460"/>
              <a:gd name="connsiteX6" fmla="*/ 89757 w 7892283"/>
              <a:gd name="connsiteY6" fmla="*/ 279400 h 1140460"/>
              <a:gd name="connsiteX7" fmla="*/ 96107 w 7892283"/>
              <a:gd name="connsiteY7" fmla="*/ 357188 h 1140460"/>
              <a:gd name="connsiteX8" fmla="*/ 0 w 7892283"/>
              <a:gd name="connsiteY8" fmla="*/ 330200 h 1140460"/>
              <a:gd name="connsiteX9" fmla="*/ 48482 w 7892283"/>
              <a:gd name="connsiteY9" fmla="*/ 492125 h 1140460"/>
              <a:gd name="connsiteX10" fmla="*/ 857 w 7892283"/>
              <a:gd name="connsiteY10" fmla="*/ 558800 h 1140460"/>
              <a:gd name="connsiteX11" fmla="*/ 77057 w 7892283"/>
              <a:gd name="connsiteY11" fmla="*/ 622300 h 1140460"/>
              <a:gd name="connsiteX12" fmla="*/ 102457 w 7892283"/>
              <a:gd name="connsiteY12" fmla="*/ 673100 h 1140460"/>
              <a:gd name="connsiteX13" fmla="*/ 89757 w 7892283"/>
              <a:gd name="connsiteY13" fmla="*/ 736600 h 1140460"/>
              <a:gd name="connsiteX14" fmla="*/ 13070 w 7892283"/>
              <a:gd name="connsiteY14" fmla="*/ 799306 h 1140460"/>
              <a:gd name="connsiteX15" fmla="*/ 89757 w 7892283"/>
              <a:gd name="connsiteY15" fmla="*/ 889000 h 1140460"/>
              <a:gd name="connsiteX16" fmla="*/ 31813 w 7892283"/>
              <a:gd name="connsiteY16" fmla="*/ 900906 h 1140460"/>
              <a:gd name="connsiteX17" fmla="*/ 29054 w 7892283"/>
              <a:gd name="connsiteY17" fmla="*/ 996950 h 1140460"/>
              <a:gd name="connsiteX18" fmla="*/ 13557 w 7892283"/>
              <a:gd name="connsiteY18" fmla="*/ 1104900 h 1140460"/>
              <a:gd name="connsiteX19" fmla="*/ 46894 w 7892283"/>
              <a:gd name="connsiteY19" fmla="*/ 1119982 h 1140460"/>
              <a:gd name="connsiteX20" fmla="*/ 40661 w 7892283"/>
              <a:gd name="connsiteY20" fmla="*/ 1140460 h 1140460"/>
              <a:gd name="connsiteX21" fmla="*/ 7892283 w 7892283"/>
              <a:gd name="connsiteY21" fmla="*/ 1140460 h 1140460"/>
              <a:gd name="connsiteX22" fmla="*/ 7871600 w 7892283"/>
              <a:gd name="connsiteY22" fmla="*/ 1092200 h 1140460"/>
              <a:gd name="connsiteX23" fmla="*/ 7782700 w 7892283"/>
              <a:gd name="connsiteY23" fmla="*/ 1028700 h 1140460"/>
              <a:gd name="connsiteX24" fmla="*/ 7799639 w 7892283"/>
              <a:gd name="connsiteY24" fmla="*/ 914400 h 1140460"/>
              <a:gd name="connsiteX25" fmla="*/ 7795400 w 7892283"/>
              <a:gd name="connsiteY25" fmla="*/ 876300 h 1140460"/>
              <a:gd name="connsiteX26" fmla="*/ 7833500 w 7892283"/>
              <a:gd name="connsiteY26" fmla="*/ 800100 h 1140460"/>
              <a:gd name="connsiteX27" fmla="*/ 7795400 w 7892283"/>
              <a:gd name="connsiteY27" fmla="*/ 723900 h 1140460"/>
              <a:gd name="connsiteX28" fmla="*/ 7782700 w 7892283"/>
              <a:gd name="connsiteY28" fmla="*/ 660400 h 1140460"/>
              <a:gd name="connsiteX29" fmla="*/ 7808100 w 7892283"/>
              <a:gd name="connsiteY29" fmla="*/ 609600 h 1140460"/>
              <a:gd name="connsiteX30" fmla="*/ 7850963 w 7892283"/>
              <a:gd name="connsiteY30" fmla="*/ 534193 h 1140460"/>
              <a:gd name="connsiteX31" fmla="*/ 7701405 w 7892283"/>
              <a:gd name="connsiteY31" fmla="*/ 488950 h 1140460"/>
              <a:gd name="connsiteX32" fmla="*/ 7770000 w 7892283"/>
              <a:gd name="connsiteY32" fmla="*/ 406400 h 1140460"/>
              <a:gd name="connsiteX33" fmla="*/ 7693800 w 7892283"/>
              <a:gd name="connsiteY33" fmla="*/ 368300 h 1140460"/>
              <a:gd name="connsiteX34" fmla="*/ 7795400 w 7892283"/>
              <a:gd name="connsiteY34" fmla="*/ 266700 h 1140460"/>
              <a:gd name="connsiteX35" fmla="*/ 7808100 w 7892283"/>
              <a:gd name="connsiteY35" fmla="*/ 177800 h 1140460"/>
              <a:gd name="connsiteX36" fmla="*/ 7744600 w 7892283"/>
              <a:gd name="connsiteY36" fmla="*/ 177800 h 1140460"/>
              <a:gd name="connsiteX37" fmla="*/ 7706500 w 7892283"/>
              <a:gd name="connsiteY37" fmla="*/ 88900 h 1140460"/>
              <a:gd name="connsiteX38" fmla="*/ 7846993 w 7892283"/>
              <a:gd name="connsiteY38" fmla="*/ 34925 h 1140460"/>
              <a:gd name="connsiteX39" fmla="*/ 7617600 w 7892283"/>
              <a:gd name="connsiteY39" fmla="*/ 0 h 1140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7892283" h="1140460">
                <a:moveTo>
                  <a:pt x="7617600" y="0"/>
                </a:moveTo>
                <a:lnTo>
                  <a:pt x="181953" y="0"/>
                </a:lnTo>
                <a:lnTo>
                  <a:pt x="109601" y="11906"/>
                </a:lnTo>
                <a:lnTo>
                  <a:pt x="138176" y="94456"/>
                </a:lnTo>
                <a:cubicBezTo>
                  <a:pt x="138970" y="126471"/>
                  <a:pt x="139763" y="158485"/>
                  <a:pt x="140557" y="190500"/>
                </a:cubicBezTo>
                <a:lnTo>
                  <a:pt x="77057" y="190500"/>
                </a:lnTo>
                <a:lnTo>
                  <a:pt x="89757" y="279400"/>
                </a:lnTo>
                <a:lnTo>
                  <a:pt x="96107" y="357188"/>
                </a:lnTo>
                <a:lnTo>
                  <a:pt x="0" y="330200"/>
                </a:lnTo>
                <a:lnTo>
                  <a:pt x="48482" y="492125"/>
                </a:lnTo>
                <a:lnTo>
                  <a:pt x="857" y="558800"/>
                </a:lnTo>
                <a:lnTo>
                  <a:pt x="77057" y="622300"/>
                </a:lnTo>
                <a:lnTo>
                  <a:pt x="102457" y="673100"/>
                </a:lnTo>
                <a:lnTo>
                  <a:pt x="89757" y="736600"/>
                </a:lnTo>
                <a:lnTo>
                  <a:pt x="13070" y="799306"/>
                </a:lnTo>
                <a:lnTo>
                  <a:pt x="89757" y="889000"/>
                </a:lnTo>
                <a:lnTo>
                  <a:pt x="31813" y="900906"/>
                </a:lnTo>
                <a:cubicBezTo>
                  <a:pt x="31548" y="935037"/>
                  <a:pt x="29319" y="962819"/>
                  <a:pt x="29054" y="996950"/>
                </a:cubicBezTo>
                <a:lnTo>
                  <a:pt x="13557" y="1104900"/>
                </a:lnTo>
                <a:lnTo>
                  <a:pt x="46894" y="1119982"/>
                </a:lnTo>
                <a:lnTo>
                  <a:pt x="40661" y="1140460"/>
                </a:lnTo>
                <a:lnTo>
                  <a:pt x="7892283" y="1140460"/>
                </a:lnTo>
                <a:lnTo>
                  <a:pt x="7871600" y="1092200"/>
                </a:lnTo>
                <a:lnTo>
                  <a:pt x="7782700" y="1028700"/>
                </a:lnTo>
                <a:lnTo>
                  <a:pt x="7799639" y="914400"/>
                </a:lnTo>
                <a:lnTo>
                  <a:pt x="7795400" y="876300"/>
                </a:lnTo>
                <a:lnTo>
                  <a:pt x="7833500" y="800100"/>
                </a:lnTo>
                <a:lnTo>
                  <a:pt x="7795400" y="723900"/>
                </a:lnTo>
                <a:lnTo>
                  <a:pt x="7782700" y="660400"/>
                </a:lnTo>
                <a:lnTo>
                  <a:pt x="7808100" y="609600"/>
                </a:lnTo>
                <a:lnTo>
                  <a:pt x="7850963" y="534193"/>
                </a:lnTo>
                <a:lnTo>
                  <a:pt x="7701405" y="488950"/>
                </a:lnTo>
                <a:lnTo>
                  <a:pt x="7770000" y="406400"/>
                </a:lnTo>
                <a:lnTo>
                  <a:pt x="7693800" y="368300"/>
                </a:lnTo>
                <a:lnTo>
                  <a:pt x="7795400" y="266700"/>
                </a:lnTo>
                <a:lnTo>
                  <a:pt x="7808100" y="177800"/>
                </a:lnTo>
                <a:lnTo>
                  <a:pt x="7744600" y="177800"/>
                </a:lnTo>
                <a:lnTo>
                  <a:pt x="7706500" y="88900"/>
                </a:lnTo>
                <a:lnTo>
                  <a:pt x="7846993" y="34925"/>
                </a:lnTo>
                <a:cubicBezTo>
                  <a:pt x="7764972" y="15345"/>
                  <a:pt x="7747245" y="21961"/>
                  <a:pt x="7617600" y="0"/>
                </a:cubicBezTo>
                <a:close/>
              </a:path>
            </a:pathLst>
          </a:custGeom>
          <a:solidFill>
            <a:schemeClr val="tx1"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3"/>
            <a:r>
              <a:rPr lang="en-US" altLang="ko-KR" sz="2400" i="1" dirty="0">
                <a:solidFill>
                  <a:prstClr val="white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HTML – CSS – </a:t>
            </a:r>
            <a:r>
              <a:rPr lang="en-US" altLang="ko-KR" sz="2400" i="1" dirty="0" err="1">
                <a:solidFill>
                  <a:prstClr val="white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Jquery</a:t>
            </a:r>
            <a:r>
              <a:rPr lang="en-US" altLang="ko-KR" sz="2400" i="1" dirty="0">
                <a:solidFill>
                  <a:prstClr val="white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- Bootstrap</a:t>
            </a:r>
            <a:endParaRPr lang="ko-KR" altLang="en-US" sz="2400" i="1" dirty="0">
              <a:solidFill>
                <a:prstClr val="white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2" name="평행 사변형 21">
            <a:extLst>
              <a:ext uri="{FF2B5EF4-FFF2-40B4-BE49-F238E27FC236}">
                <a16:creationId xmlns:a16="http://schemas.microsoft.com/office/drawing/2014/main" id="{F76B813D-C8DF-45FE-BFEA-7BD2B881E367}"/>
              </a:ext>
            </a:extLst>
          </p:cNvPr>
          <p:cNvSpPr/>
          <p:nvPr/>
        </p:nvSpPr>
        <p:spPr>
          <a:xfrm>
            <a:off x="241300" y="233069"/>
            <a:ext cx="1308100" cy="615949"/>
          </a:xfrm>
          <a:prstGeom prst="parallelogram">
            <a:avLst>
              <a:gd name="adj" fmla="val 13244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2400" b="1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rPr>
              <a:t>Page. </a:t>
            </a:r>
            <a:r>
              <a:rPr lang="en-US" altLang="ko-KR" sz="24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rPr>
              <a:t>13</a:t>
            </a:r>
            <a:endParaRPr lang="ko-KR" altLang="en-US" sz="2400" b="1" dirty="0">
              <a:solidFill>
                <a:prstClr val="black">
                  <a:lumMod val="75000"/>
                  <a:lumOff val="25000"/>
                </a:prstClr>
              </a:solidFill>
              <a:latin typeface="야놀자 야체 R" panose="02020603020101020101" pitchFamily="18" charset="-127"/>
              <a:ea typeface="야놀자 야체 R" panose="02020603020101020101" pitchFamily="18" charset="-127"/>
            </a:endParaRPr>
          </a:p>
        </p:txBody>
      </p:sp>
      <p:sp>
        <p:nvSpPr>
          <p:cNvPr id="5" name="평행 사변형 4">
            <a:extLst>
              <a:ext uri="{FF2B5EF4-FFF2-40B4-BE49-F238E27FC236}">
                <a16:creationId xmlns:a16="http://schemas.microsoft.com/office/drawing/2014/main" id="{F76B813D-C8DF-45FE-BFEA-7BD2B881E367}"/>
              </a:ext>
            </a:extLst>
          </p:cNvPr>
          <p:cNvSpPr/>
          <p:nvPr/>
        </p:nvSpPr>
        <p:spPr>
          <a:xfrm>
            <a:off x="2021779" y="1048166"/>
            <a:ext cx="1308100" cy="615949"/>
          </a:xfrm>
          <a:prstGeom prst="parallelogram">
            <a:avLst>
              <a:gd name="adj" fmla="val 1324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2400" b="1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rPr>
              <a:t>인스타그램</a:t>
            </a:r>
            <a:r>
              <a:rPr lang="ko-KR" altLang="en-US" sz="24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rPr>
              <a:t> 홈페이지 </a:t>
            </a:r>
            <a:r>
              <a:rPr lang="en-US" altLang="ko-KR" sz="24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rPr>
              <a:t>Version.2 -3</a:t>
            </a:r>
            <a:endParaRPr lang="ko-KR" altLang="en-US" sz="2400" b="1" dirty="0">
              <a:solidFill>
                <a:prstClr val="black">
                  <a:lumMod val="75000"/>
                  <a:lumOff val="25000"/>
                </a:prstClr>
              </a:solidFill>
              <a:latin typeface="야놀자 야체 R" panose="02020603020101020101" pitchFamily="18" charset="-127"/>
              <a:ea typeface="야놀자 야체 R" panose="0202060302010102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897" y="2028147"/>
            <a:ext cx="10279713" cy="4071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0782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A78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자유형: 도형 16">
            <a:extLst>
              <a:ext uri="{FF2B5EF4-FFF2-40B4-BE49-F238E27FC236}">
                <a16:creationId xmlns:a16="http://schemas.microsoft.com/office/drawing/2014/main" id="{F7E8E528-91D2-4284-9B56-9E474909CDDB}"/>
              </a:ext>
            </a:extLst>
          </p:cNvPr>
          <p:cNvSpPr/>
          <p:nvPr/>
        </p:nvSpPr>
        <p:spPr>
          <a:xfrm flipH="1">
            <a:off x="241300" y="842428"/>
            <a:ext cx="11805243" cy="5777447"/>
          </a:xfrm>
          <a:custGeom>
            <a:avLst/>
            <a:gdLst>
              <a:gd name="connsiteX0" fmla="*/ 7616743 w 7891426"/>
              <a:gd name="connsiteY0" fmla="*/ 0 h 1140460"/>
              <a:gd name="connsiteX1" fmla="*/ 181096 w 7891426"/>
              <a:gd name="connsiteY1" fmla="*/ 0 h 1140460"/>
              <a:gd name="connsiteX2" fmla="*/ 108744 w 7891426"/>
              <a:gd name="connsiteY2" fmla="*/ 11906 h 1140460"/>
              <a:gd name="connsiteX3" fmla="*/ 137319 w 7891426"/>
              <a:gd name="connsiteY3" fmla="*/ 94456 h 1140460"/>
              <a:gd name="connsiteX4" fmla="*/ 139700 w 7891426"/>
              <a:gd name="connsiteY4" fmla="*/ 190500 h 1140460"/>
              <a:gd name="connsiteX5" fmla="*/ 76200 w 7891426"/>
              <a:gd name="connsiteY5" fmla="*/ 190500 h 1140460"/>
              <a:gd name="connsiteX6" fmla="*/ 88900 w 7891426"/>
              <a:gd name="connsiteY6" fmla="*/ 279400 h 1140460"/>
              <a:gd name="connsiteX7" fmla="*/ 95250 w 7891426"/>
              <a:gd name="connsiteY7" fmla="*/ 357188 h 1140460"/>
              <a:gd name="connsiteX8" fmla="*/ 114300 w 7891426"/>
              <a:gd name="connsiteY8" fmla="*/ 419100 h 1140460"/>
              <a:gd name="connsiteX9" fmla="*/ 47625 w 7891426"/>
              <a:gd name="connsiteY9" fmla="*/ 492125 h 1140460"/>
              <a:gd name="connsiteX10" fmla="*/ 0 w 7891426"/>
              <a:gd name="connsiteY10" fmla="*/ 558800 h 1140460"/>
              <a:gd name="connsiteX11" fmla="*/ 76200 w 7891426"/>
              <a:gd name="connsiteY11" fmla="*/ 622300 h 1140460"/>
              <a:gd name="connsiteX12" fmla="*/ 101600 w 7891426"/>
              <a:gd name="connsiteY12" fmla="*/ 673100 h 1140460"/>
              <a:gd name="connsiteX13" fmla="*/ 88900 w 7891426"/>
              <a:gd name="connsiteY13" fmla="*/ 736600 h 1140460"/>
              <a:gd name="connsiteX14" fmla="*/ 134144 w 7891426"/>
              <a:gd name="connsiteY14" fmla="*/ 767556 h 1140460"/>
              <a:gd name="connsiteX15" fmla="*/ 88900 w 7891426"/>
              <a:gd name="connsiteY15" fmla="*/ 889000 h 1140460"/>
              <a:gd name="connsiteX16" fmla="*/ 30956 w 7891426"/>
              <a:gd name="connsiteY16" fmla="*/ 900906 h 1140460"/>
              <a:gd name="connsiteX17" fmla="*/ 123031 w 7891426"/>
              <a:gd name="connsiteY17" fmla="*/ 965200 h 1140460"/>
              <a:gd name="connsiteX18" fmla="*/ 12700 w 7891426"/>
              <a:gd name="connsiteY18" fmla="*/ 1104900 h 1140460"/>
              <a:gd name="connsiteX19" fmla="*/ 46037 w 7891426"/>
              <a:gd name="connsiteY19" fmla="*/ 1119982 h 1140460"/>
              <a:gd name="connsiteX20" fmla="*/ 39804 w 7891426"/>
              <a:gd name="connsiteY20" fmla="*/ 1140460 h 1140460"/>
              <a:gd name="connsiteX21" fmla="*/ 7891426 w 7891426"/>
              <a:gd name="connsiteY21" fmla="*/ 1140460 h 1140460"/>
              <a:gd name="connsiteX22" fmla="*/ 7870743 w 7891426"/>
              <a:gd name="connsiteY22" fmla="*/ 1092200 h 1140460"/>
              <a:gd name="connsiteX23" fmla="*/ 7781843 w 7891426"/>
              <a:gd name="connsiteY23" fmla="*/ 1028700 h 1140460"/>
              <a:gd name="connsiteX24" fmla="*/ 7731043 w 7891426"/>
              <a:gd name="connsiteY24" fmla="*/ 952500 h 1140460"/>
              <a:gd name="connsiteX25" fmla="*/ 7794543 w 7891426"/>
              <a:gd name="connsiteY25" fmla="*/ 876300 h 1140460"/>
              <a:gd name="connsiteX26" fmla="*/ 7832643 w 7891426"/>
              <a:gd name="connsiteY26" fmla="*/ 800100 h 1140460"/>
              <a:gd name="connsiteX27" fmla="*/ 7794543 w 7891426"/>
              <a:gd name="connsiteY27" fmla="*/ 723900 h 1140460"/>
              <a:gd name="connsiteX28" fmla="*/ 7781843 w 7891426"/>
              <a:gd name="connsiteY28" fmla="*/ 660400 h 1140460"/>
              <a:gd name="connsiteX29" fmla="*/ 7807243 w 7891426"/>
              <a:gd name="connsiteY29" fmla="*/ 609600 h 1140460"/>
              <a:gd name="connsiteX30" fmla="*/ 7883443 w 7891426"/>
              <a:gd name="connsiteY30" fmla="*/ 546100 h 1140460"/>
              <a:gd name="connsiteX31" fmla="*/ 7883443 w 7891426"/>
              <a:gd name="connsiteY31" fmla="*/ 469900 h 1140460"/>
              <a:gd name="connsiteX32" fmla="*/ 7769143 w 7891426"/>
              <a:gd name="connsiteY32" fmla="*/ 406400 h 1140460"/>
              <a:gd name="connsiteX33" fmla="*/ 7692943 w 7891426"/>
              <a:gd name="connsiteY33" fmla="*/ 368300 h 1140460"/>
              <a:gd name="connsiteX34" fmla="*/ 7794543 w 7891426"/>
              <a:gd name="connsiteY34" fmla="*/ 266700 h 1140460"/>
              <a:gd name="connsiteX35" fmla="*/ 7807243 w 7891426"/>
              <a:gd name="connsiteY35" fmla="*/ 177800 h 1140460"/>
              <a:gd name="connsiteX36" fmla="*/ 7743743 w 7891426"/>
              <a:gd name="connsiteY36" fmla="*/ 177800 h 1140460"/>
              <a:gd name="connsiteX37" fmla="*/ 7705643 w 7891426"/>
              <a:gd name="connsiteY37" fmla="*/ 88900 h 1140460"/>
              <a:gd name="connsiteX38" fmla="*/ 7819943 w 7891426"/>
              <a:gd name="connsiteY38" fmla="*/ 101600 h 1140460"/>
              <a:gd name="connsiteX0" fmla="*/ 7616743 w 7891426"/>
              <a:gd name="connsiteY0" fmla="*/ 0 h 1140460"/>
              <a:gd name="connsiteX1" fmla="*/ 181096 w 7891426"/>
              <a:gd name="connsiteY1" fmla="*/ 0 h 1140460"/>
              <a:gd name="connsiteX2" fmla="*/ 108744 w 7891426"/>
              <a:gd name="connsiteY2" fmla="*/ 11906 h 1140460"/>
              <a:gd name="connsiteX3" fmla="*/ 137319 w 7891426"/>
              <a:gd name="connsiteY3" fmla="*/ 94456 h 1140460"/>
              <a:gd name="connsiteX4" fmla="*/ 139700 w 7891426"/>
              <a:gd name="connsiteY4" fmla="*/ 190500 h 1140460"/>
              <a:gd name="connsiteX5" fmla="*/ 76200 w 7891426"/>
              <a:gd name="connsiteY5" fmla="*/ 190500 h 1140460"/>
              <a:gd name="connsiteX6" fmla="*/ 88900 w 7891426"/>
              <a:gd name="connsiteY6" fmla="*/ 279400 h 1140460"/>
              <a:gd name="connsiteX7" fmla="*/ 95250 w 7891426"/>
              <a:gd name="connsiteY7" fmla="*/ 357188 h 1140460"/>
              <a:gd name="connsiteX8" fmla="*/ 114300 w 7891426"/>
              <a:gd name="connsiteY8" fmla="*/ 419100 h 1140460"/>
              <a:gd name="connsiteX9" fmla="*/ 47625 w 7891426"/>
              <a:gd name="connsiteY9" fmla="*/ 492125 h 1140460"/>
              <a:gd name="connsiteX10" fmla="*/ 0 w 7891426"/>
              <a:gd name="connsiteY10" fmla="*/ 558800 h 1140460"/>
              <a:gd name="connsiteX11" fmla="*/ 76200 w 7891426"/>
              <a:gd name="connsiteY11" fmla="*/ 622300 h 1140460"/>
              <a:gd name="connsiteX12" fmla="*/ 101600 w 7891426"/>
              <a:gd name="connsiteY12" fmla="*/ 673100 h 1140460"/>
              <a:gd name="connsiteX13" fmla="*/ 88900 w 7891426"/>
              <a:gd name="connsiteY13" fmla="*/ 736600 h 1140460"/>
              <a:gd name="connsiteX14" fmla="*/ 134144 w 7891426"/>
              <a:gd name="connsiteY14" fmla="*/ 767556 h 1140460"/>
              <a:gd name="connsiteX15" fmla="*/ 88900 w 7891426"/>
              <a:gd name="connsiteY15" fmla="*/ 889000 h 1140460"/>
              <a:gd name="connsiteX16" fmla="*/ 30956 w 7891426"/>
              <a:gd name="connsiteY16" fmla="*/ 900906 h 1140460"/>
              <a:gd name="connsiteX17" fmla="*/ 123031 w 7891426"/>
              <a:gd name="connsiteY17" fmla="*/ 965200 h 1140460"/>
              <a:gd name="connsiteX18" fmla="*/ 12700 w 7891426"/>
              <a:gd name="connsiteY18" fmla="*/ 1104900 h 1140460"/>
              <a:gd name="connsiteX19" fmla="*/ 46037 w 7891426"/>
              <a:gd name="connsiteY19" fmla="*/ 1119982 h 1140460"/>
              <a:gd name="connsiteX20" fmla="*/ 39804 w 7891426"/>
              <a:gd name="connsiteY20" fmla="*/ 1140460 h 1140460"/>
              <a:gd name="connsiteX21" fmla="*/ 7891426 w 7891426"/>
              <a:gd name="connsiteY21" fmla="*/ 1140460 h 1140460"/>
              <a:gd name="connsiteX22" fmla="*/ 7870743 w 7891426"/>
              <a:gd name="connsiteY22" fmla="*/ 1092200 h 1140460"/>
              <a:gd name="connsiteX23" fmla="*/ 7781843 w 7891426"/>
              <a:gd name="connsiteY23" fmla="*/ 1028700 h 1140460"/>
              <a:gd name="connsiteX24" fmla="*/ 7731043 w 7891426"/>
              <a:gd name="connsiteY24" fmla="*/ 952500 h 1140460"/>
              <a:gd name="connsiteX25" fmla="*/ 7794543 w 7891426"/>
              <a:gd name="connsiteY25" fmla="*/ 876300 h 1140460"/>
              <a:gd name="connsiteX26" fmla="*/ 7832643 w 7891426"/>
              <a:gd name="connsiteY26" fmla="*/ 800100 h 1140460"/>
              <a:gd name="connsiteX27" fmla="*/ 7794543 w 7891426"/>
              <a:gd name="connsiteY27" fmla="*/ 723900 h 1140460"/>
              <a:gd name="connsiteX28" fmla="*/ 7781843 w 7891426"/>
              <a:gd name="connsiteY28" fmla="*/ 660400 h 1140460"/>
              <a:gd name="connsiteX29" fmla="*/ 7807243 w 7891426"/>
              <a:gd name="connsiteY29" fmla="*/ 609600 h 1140460"/>
              <a:gd name="connsiteX30" fmla="*/ 7883443 w 7891426"/>
              <a:gd name="connsiteY30" fmla="*/ 546100 h 1140460"/>
              <a:gd name="connsiteX31" fmla="*/ 7883443 w 7891426"/>
              <a:gd name="connsiteY31" fmla="*/ 469900 h 1140460"/>
              <a:gd name="connsiteX32" fmla="*/ 7769143 w 7891426"/>
              <a:gd name="connsiteY32" fmla="*/ 406400 h 1140460"/>
              <a:gd name="connsiteX33" fmla="*/ 7692943 w 7891426"/>
              <a:gd name="connsiteY33" fmla="*/ 368300 h 1140460"/>
              <a:gd name="connsiteX34" fmla="*/ 7794543 w 7891426"/>
              <a:gd name="connsiteY34" fmla="*/ 266700 h 1140460"/>
              <a:gd name="connsiteX35" fmla="*/ 7807243 w 7891426"/>
              <a:gd name="connsiteY35" fmla="*/ 177800 h 1140460"/>
              <a:gd name="connsiteX36" fmla="*/ 7743743 w 7891426"/>
              <a:gd name="connsiteY36" fmla="*/ 177800 h 1140460"/>
              <a:gd name="connsiteX37" fmla="*/ 7705643 w 7891426"/>
              <a:gd name="connsiteY37" fmla="*/ 88900 h 1140460"/>
              <a:gd name="connsiteX38" fmla="*/ 7846136 w 7891426"/>
              <a:gd name="connsiteY38" fmla="*/ 34925 h 1140460"/>
              <a:gd name="connsiteX39" fmla="*/ 7616743 w 7891426"/>
              <a:gd name="connsiteY39" fmla="*/ 0 h 1140460"/>
              <a:gd name="connsiteX0" fmla="*/ 7616743 w 7891426"/>
              <a:gd name="connsiteY0" fmla="*/ 0 h 1140460"/>
              <a:gd name="connsiteX1" fmla="*/ 181096 w 7891426"/>
              <a:gd name="connsiteY1" fmla="*/ 0 h 1140460"/>
              <a:gd name="connsiteX2" fmla="*/ 108744 w 7891426"/>
              <a:gd name="connsiteY2" fmla="*/ 11906 h 1140460"/>
              <a:gd name="connsiteX3" fmla="*/ 137319 w 7891426"/>
              <a:gd name="connsiteY3" fmla="*/ 94456 h 1140460"/>
              <a:gd name="connsiteX4" fmla="*/ 139700 w 7891426"/>
              <a:gd name="connsiteY4" fmla="*/ 190500 h 1140460"/>
              <a:gd name="connsiteX5" fmla="*/ 76200 w 7891426"/>
              <a:gd name="connsiteY5" fmla="*/ 190500 h 1140460"/>
              <a:gd name="connsiteX6" fmla="*/ 88900 w 7891426"/>
              <a:gd name="connsiteY6" fmla="*/ 279400 h 1140460"/>
              <a:gd name="connsiteX7" fmla="*/ 95250 w 7891426"/>
              <a:gd name="connsiteY7" fmla="*/ 357188 h 1140460"/>
              <a:gd name="connsiteX8" fmla="*/ 114300 w 7891426"/>
              <a:gd name="connsiteY8" fmla="*/ 419100 h 1140460"/>
              <a:gd name="connsiteX9" fmla="*/ 47625 w 7891426"/>
              <a:gd name="connsiteY9" fmla="*/ 492125 h 1140460"/>
              <a:gd name="connsiteX10" fmla="*/ 0 w 7891426"/>
              <a:gd name="connsiteY10" fmla="*/ 558800 h 1140460"/>
              <a:gd name="connsiteX11" fmla="*/ 76200 w 7891426"/>
              <a:gd name="connsiteY11" fmla="*/ 622300 h 1140460"/>
              <a:gd name="connsiteX12" fmla="*/ 101600 w 7891426"/>
              <a:gd name="connsiteY12" fmla="*/ 673100 h 1140460"/>
              <a:gd name="connsiteX13" fmla="*/ 88900 w 7891426"/>
              <a:gd name="connsiteY13" fmla="*/ 736600 h 1140460"/>
              <a:gd name="connsiteX14" fmla="*/ 134144 w 7891426"/>
              <a:gd name="connsiteY14" fmla="*/ 767556 h 1140460"/>
              <a:gd name="connsiteX15" fmla="*/ 88900 w 7891426"/>
              <a:gd name="connsiteY15" fmla="*/ 889000 h 1140460"/>
              <a:gd name="connsiteX16" fmla="*/ 30956 w 7891426"/>
              <a:gd name="connsiteY16" fmla="*/ 900906 h 1140460"/>
              <a:gd name="connsiteX17" fmla="*/ 123031 w 7891426"/>
              <a:gd name="connsiteY17" fmla="*/ 965200 h 1140460"/>
              <a:gd name="connsiteX18" fmla="*/ 12700 w 7891426"/>
              <a:gd name="connsiteY18" fmla="*/ 1104900 h 1140460"/>
              <a:gd name="connsiteX19" fmla="*/ 46037 w 7891426"/>
              <a:gd name="connsiteY19" fmla="*/ 1119982 h 1140460"/>
              <a:gd name="connsiteX20" fmla="*/ 39804 w 7891426"/>
              <a:gd name="connsiteY20" fmla="*/ 1140460 h 1140460"/>
              <a:gd name="connsiteX21" fmla="*/ 7891426 w 7891426"/>
              <a:gd name="connsiteY21" fmla="*/ 1140460 h 1140460"/>
              <a:gd name="connsiteX22" fmla="*/ 7870743 w 7891426"/>
              <a:gd name="connsiteY22" fmla="*/ 1092200 h 1140460"/>
              <a:gd name="connsiteX23" fmla="*/ 7781843 w 7891426"/>
              <a:gd name="connsiteY23" fmla="*/ 1028700 h 1140460"/>
              <a:gd name="connsiteX24" fmla="*/ 7731043 w 7891426"/>
              <a:gd name="connsiteY24" fmla="*/ 952500 h 1140460"/>
              <a:gd name="connsiteX25" fmla="*/ 7794543 w 7891426"/>
              <a:gd name="connsiteY25" fmla="*/ 876300 h 1140460"/>
              <a:gd name="connsiteX26" fmla="*/ 7832643 w 7891426"/>
              <a:gd name="connsiteY26" fmla="*/ 800100 h 1140460"/>
              <a:gd name="connsiteX27" fmla="*/ 7794543 w 7891426"/>
              <a:gd name="connsiteY27" fmla="*/ 723900 h 1140460"/>
              <a:gd name="connsiteX28" fmla="*/ 7781843 w 7891426"/>
              <a:gd name="connsiteY28" fmla="*/ 660400 h 1140460"/>
              <a:gd name="connsiteX29" fmla="*/ 7807243 w 7891426"/>
              <a:gd name="connsiteY29" fmla="*/ 609600 h 1140460"/>
              <a:gd name="connsiteX30" fmla="*/ 7883443 w 7891426"/>
              <a:gd name="connsiteY30" fmla="*/ 546100 h 1140460"/>
              <a:gd name="connsiteX31" fmla="*/ 7883443 w 7891426"/>
              <a:gd name="connsiteY31" fmla="*/ 469900 h 1140460"/>
              <a:gd name="connsiteX32" fmla="*/ 7769143 w 7891426"/>
              <a:gd name="connsiteY32" fmla="*/ 406400 h 1140460"/>
              <a:gd name="connsiteX33" fmla="*/ 7692943 w 7891426"/>
              <a:gd name="connsiteY33" fmla="*/ 368300 h 1140460"/>
              <a:gd name="connsiteX34" fmla="*/ 7794543 w 7891426"/>
              <a:gd name="connsiteY34" fmla="*/ 266700 h 1140460"/>
              <a:gd name="connsiteX35" fmla="*/ 7807243 w 7891426"/>
              <a:gd name="connsiteY35" fmla="*/ 177800 h 1140460"/>
              <a:gd name="connsiteX36" fmla="*/ 7743743 w 7891426"/>
              <a:gd name="connsiteY36" fmla="*/ 177800 h 1140460"/>
              <a:gd name="connsiteX37" fmla="*/ 7705643 w 7891426"/>
              <a:gd name="connsiteY37" fmla="*/ 88900 h 1140460"/>
              <a:gd name="connsiteX38" fmla="*/ 7846136 w 7891426"/>
              <a:gd name="connsiteY38" fmla="*/ 34925 h 1140460"/>
              <a:gd name="connsiteX39" fmla="*/ 7616743 w 7891426"/>
              <a:gd name="connsiteY39" fmla="*/ 0 h 1140460"/>
              <a:gd name="connsiteX0" fmla="*/ 7616743 w 7891426"/>
              <a:gd name="connsiteY0" fmla="*/ 0 h 1140460"/>
              <a:gd name="connsiteX1" fmla="*/ 181096 w 7891426"/>
              <a:gd name="connsiteY1" fmla="*/ 0 h 1140460"/>
              <a:gd name="connsiteX2" fmla="*/ 108744 w 7891426"/>
              <a:gd name="connsiteY2" fmla="*/ 11906 h 1140460"/>
              <a:gd name="connsiteX3" fmla="*/ 137319 w 7891426"/>
              <a:gd name="connsiteY3" fmla="*/ 94456 h 1140460"/>
              <a:gd name="connsiteX4" fmla="*/ 139700 w 7891426"/>
              <a:gd name="connsiteY4" fmla="*/ 190500 h 1140460"/>
              <a:gd name="connsiteX5" fmla="*/ 76200 w 7891426"/>
              <a:gd name="connsiteY5" fmla="*/ 190500 h 1140460"/>
              <a:gd name="connsiteX6" fmla="*/ 88900 w 7891426"/>
              <a:gd name="connsiteY6" fmla="*/ 279400 h 1140460"/>
              <a:gd name="connsiteX7" fmla="*/ 95250 w 7891426"/>
              <a:gd name="connsiteY7" fmla="*/ 357188 h 1140460"/>
              <a:gd name="connsiteX8" fmla="*/ 114300 w 7891426"/>
              <a:gd name="connsiteY8" fmla="*/ 419100 h 1140460"/>
              <a:gd name="connsiteX9" fmla="*/ 47625 w 7891426"/>
              <a:gd name="connsiteY9" fmla="*/ 492125 h 1140460"/>
              <a:gd name="connsiteX10" fmla="*/ 0 w 7891426"/>
              <a:gd name="connsiteY10" fmla="*/ 558800 h 1140460"/>
              <a:gd name="connsiteX11" fmla="*/ 76200 w 7891426"/>
              <a:gd name="connsiteY11" fmla="*/ 622300 h 1140460"/>
              <a:gd name="connsiteX12" fmla="*/ 101600 w 7891426"/>
              <a:gd name="connsiteY12" fmla="*/ 673100 h 1140460"/>
              <a:gd name="connsiteX13" fmla="*/ 88900 w 7891426"/>
              <a:gd name="connsiteY13" fmla="*/ 736600 h 1140460"/>
              <a:gd name="connsiteX14" fmla="*/ 134144 w 7891426"/>
              <a:gd name="connsiteY14" fmla="*/ 767556 h 1140460"/>
              <a:gd name="connsiteX15" fmla="*/ 88900 w 7891426"/>
              <a:gd name="connsiteY15" fmla="*/ 889000 h 1140460"/>
              <a:gd name="connsiteX16" fmla="*/ 30956 w 7891426"/>
              <a:gd name="connsiteY16" fmla="*/ 900906 h 1140460"/>
              <a:gd name="connsiteX17" fmla="*/ 123031 w 7891426"/>
              <a:gd name="connsiteY17" fmla="*/ 965200 h 1140460"/>
              <a:gd name="connsiteX18" fmla="*/ 12700 w 7891426"/>
              <a:gd name="connsiteY18" fmla="*/ 1104900 h 1140460"/>
              <a:gd name="connsiteX19" fmla="*/ 46037 w 7891426"/>
              <a:gd name="connsiteY19" fmla="*/ 1119982 h 1140460"/>
              <a:gd name="connsiteX20" fmla="*/ 39804 w 7891426"/>
              <a:gd name="connsiteY20" fmla="*/ 1140460 h 1140460"/>
              <a:gd name="connsiteX21" fmla="*/ 7891426 w 7891426"/>
              <a:gd name="connsiteY21" fmla="*/ 1140460 h 1140460"/>
              <a:gd name="connsiteX22" fmla="*/ 7870743 w 7891426"/>
              <a:gd name="connsiteY22" fmla="*/ 1092200 h 1140460"/>
              <a:gd name="connsiteX23" fmla="*/ 7781843 w 7891426"/>
              <a:gd name="connsiteY23" fmla="*/ 1028700 h 1140460"/>
              <a:gd name="connsiteX24" fmla="*/ 7731043 w 7891426"/>
              <a:gd name="connsiteY24" fmla="*/ 952500 h 1140460"/>
              <a:gd name="connsiteX25" fmla="*/ 7794543 w 7891426"/>
              <a:gd name="connsiteY25" fmla="*/ 876300 h 1140460"/>
              <a:gd name="connsiteX26" fmla="*/ 7832643 w 7891426"/>
              <a:gd name="connsiteY26" fmla="*/ 800100 h 1140460"/>
              <a:gd name="connsiteX27" fmla="*/ 7794543 w 7891426"/>
              <a:gd name="connsiteY27" fmla="*/ 723900 h 1140460"/>
              <a:gd name="connsiteX28" fmla="*/ 7781843 w 7891426"/>
              <a:gd name="connsiteY28" fmla="*/ 660400 h 1140460"/>
              <a:gd name="connsiteX29" fmla="*/ 7807243 w 7891426"/>
              <a:gd name="connsiteY29" fmla="*/ 609600 h 1140460"/>
              <a:gd name="connsiteX30" fmla="*/ 7883443 w 7891426"/>
              <a:gd name="connsiteY30" fmla="*/ 546100 h 1140460"/>
              <a:gd name="connsiteX31" fmla="*/ 7883443 w 7891426"/>
              <a:gd name="connsiteY31" fmla="*/ 469900 h 1140460"/>
              <a:gd name="connsiteX32" fmla="*/ 7769143 w 7891426"/>
              <a:gd name="connsiteY32" fmla="*/ 406400 h 1140460"/>
              <a:gd name="connsiteX33" fmla="*/ 7692943 w 7891426"/>
              <a:gd name="connsiteY33" fmla="*/ 368300 h 1140460"/>
              <a:gd name="connsiteX34" fmla="*/ 7794543 w 7891426"/>
              <a:gd name="connsiteY34" fmla="*/ 266700 h 1140460"/>
              <a:gd name="connsiteX35" fmla="*/ 7807243 w 7891426"/>
              <a:gd name="connsiteY35" fmla="*/ 177800 h 1140460"/>
              <a:gd name="connsiteX36" fmla="*/ 7743743 w 7891426"/>
              <a:gd name="connsiteY36" fmla="*/ 177800 h 1140460"/>
              <a:gd name="connsiteX37" fmla="*/ 7705643 w 7891426"/>
              <a:gd name="connsiteY37" fmla="*/ 88900 h 1140460"/>
              <a:gd name="connsiteX38" fmla="*/ 7846136 w 7891426"/>
              <a:gd name="connsiteY38" fmla="*/ 34925 h 1140460"/>
              <a:gd name="connsiteX39" fmla="*/ 7616743 w 7891426"/>
              <a:gd name="connsiteY39" fmla="*/ 0 h 1140460"/>
              <a:gd name="connsiteX0" fmla="*/ 7616743 w 7891426"/>
              <a:gd name="connsiteY0" fmla="*/ 0 h 1140460"/>
              <a:gd name="connsiteX1" fmla="*/ 181096 w 7891426"/>
              <a:gd name="connsiteY1" fmla="*/ 0 h 1140460"/>
              <a:gd name="connsiteX2" fmla="*/ 108744 w 7891426"/>
              <a:gd name="connsiteY2" fmla="*/ 11906 h 1140460"/>
              <a:gd name="connsiteX3" fmla="*/ 137319 w 7891426"/>
              <a:gd name="connsiteY3" fmla="*/ 94456 h 1140460"/>
              <a:gd name="connsiteX4" fmla="*/ 139700 w 7891426"/>
              <a:gd name="connsiteY4" fmla="*/ 190500 h 1140460"/>
              <a:gd name="connsiteX5" fmla="*/ 76200 w 7891426"/>
              <a:gd name="connsiteY5" fmla="*/ 190500 h 1140460"/>
              <a:gd name="connsiteX6" fmla="*/ 88900 w 7891426"/>
              <a:gd name="connsiteY6" fmla="*/ 279400 h 1140460"/>
              <a:gd name="connsiteX7" fmla="*/ 95250 w 7891426"/>
              <a:gd name="connsiteY7" fmla="*/ 357188 h 1140460"/>
              <a:gd name="connsiteX8" fmla="*/ 114300 w 7891426"/>
              <a:gd name="connsiteY8" fmla="*/ 419100 h 1140460"/>
              <a:gd name="connsiteX9" fmla="*/ 47625 w 7891426"/>
              <a:gd name="connsiteY9" fmla="*/ 492125 h 1140460"/>
              <a:gd name="connsiteX10" fmla="*/ 0 w 7891426"/>
              <a:gd name="connsiteY10" fmla="*/ 558800 h 1140460"/>
              <a:gd name="connsiteX11" fmla="*/ 76200 w 7891426"/>
              <a:gd name="connsiteY11" fmla="*/ 622300 h 1140460"/>
              <a:gd name="connsiteX12" fmla="*/ 101600 w 7891426"/>
              <a:gd name="connsiteY12" fmla="*/ 673100 h 1140460"/>
              <a:gd name="connsiteX13" fmla="*/ 88900 w 7891426"/>
              <a:gd name="connsiteY13" fmla="*/ 736600 h 1140460"/>
              <a:gd name="connsiteX14" fmla="*/ 134144 w 7891426"/>
              <a:gd name="connsiteY14" fmla="*/ 767556 h 1140460"/>
              <a:gd name="connsiteX15" fmla="*/ 88900 w 7891426"/>
              <a:gd name="connsiteY15" fmla="*/ 889000 h 1140460"/>
              <a:gd name="connsiteX16" fmla="*/ 30956 w 7891426"/>
              <a:gd name="connsiteY16" fmla="*/ 900906 h 1140460"/>
              <a:gd name="connsiteX17" fmla="*/ 123031 w 7891426"/>
              <a:gd name="connsiteY17" fmla="*/ 965200 h 1140460"/>
              <a:gd name="connsiteX18" fmla="*/ 12700 w 7891426"/>
              <a:gd name="connsiteY18" fmla="*/ 1104900 h 1140460"/>
              <a:gd name="connsiteX19" fmla="*/ 46037 w 7891426"/>
              <a:gd name="connsiteY19" fmla="*/ 1119982 h 1140460"/>
              <a:gd name="connsiteX20" fmla="*/ 39804 w 7891426"/>
              <a:gd name="connsiteY20" fmla="*/ 1140460 h 1140460"/>
              <a:gd name="connsiteX21" fmla="*/ 7891426 w 7891426"/>
              <a:gd name="connsiteY21" fmla="*/ 1140460 h 1140460"/>
              <a:gd name="connsiteX22" fmla="*/ 7870743 w 7891426"/>
              <a:gd name="connsiteY22" fmla="*/ 1092200 h 1140460"/>
              <a:gd name="connsiteX23" fmla="*/ 7781843 w 7891426"/>
              <a:gd name="connsiteY23" fmla="*/ 1028700 h 1140460"/>
              <a:gd name="connsiteX24" fmla="*/ 7731043 w 7891426"/>
              <a:gd name="connsiteY24" fmla="*/ 952500 h 1140460"/>
              <a:gd name="connsiteX25" fmla="*/ 7794543 w 7891426"/>
              <a:gd name="connsiteY25" fmla="*/ 876300 h 1140460"/>
              <a:gd name="connsiteX26" fmla="*/ 7832643 w 7891426"/>
              <a:gd name="connsiteY26" fmla="*/ 800100 h 1140460"/>
              <a:gd name="connsiteX27" fmla="*/ 7794543 w 7891426"/>
              <a:gd name="connsiteY27" fmla="*/ 723900 h 1140460"/>
              <a:gd name="connsiteX28" fmla="*/ 7781843 w 7891426"/>
              <a:gd name="connsiteY28" fmla="*/ 660400 h 1140460"/>
              <a:gd name="connsiteX29" fmla="*/ 7807243 w 7891426"/>
              <a:gd name="connsiteY29" fmla="*/ 609600 h 1140460"/>
              <a:gd name="connsiteX30" fmla="*/ 7850106 w 7891426"/>
              <a:gd name="connsiteY30" fmla="*/ 534193 h 1140460"/>
              <a:gd name="connsiteX31" fmla="*/ 7883443 w 7891426"/>
              <a:gd name="connsiteY31" fmla="*/ 469900 h 1140460"/>
              <a:gd name="connsiteX32" fmla="*/ 7769143 w 7891426"/>
              <a:gd name="connsiteY32" fmla="*/ 406400 h 1140460"/>
              <a:gd name="connsiteX33" fmla="*/ 7692943 w 7891426"/>
              <a:gd name="connsiteY33" fmla="*/ 368300 h 1140460"/>
              <a:gd name="connsiteX34" fmla="*/ 7794543 w 7891426"/>
              <a:gd name="connsiteY34" fmla="*/ 266700 h 1140460"/>
              <a:gd name="connsiteX35" fmla="*/ 7807243 w 7891426"/>
              <a:gd name="connsiteY35" fmla="*/ 177800 h 1140460"/>
              <a:gd name="connsiteX36" fmla="*/ 7743743 w 7891426"/>
              <a:gd name="connsiteY36" fmla="*/ 177800 h 1140460"/>
              <a:gd name="connsiteX37" fmla="*/ 7705643 w 7891426"/>
              <a:gd name="connsiteY37" fmla="*/ 88900 h 1140460"/>
              <a:gd name="connsiteX38" fmla="*/ 7846136 w 7891426"/>
              <a:gd name="connsiteY38" fmla="*/ 34925 h 1140460"/>
              <a:gd name="connsiteX39" fmla="*/ 7616743 w 7891426"/>
              <a:gd name="connsiteY39" fmla="*/ 0 h 1140460"/>
              <a:gd name="connsiteX0" fmla="*/ 7616743 w 7891426"/>
              <a:gd name="connsiteY0" fmla="*/ 0 h 1140460"/>
              <a:gd name="connsiteX1" fmla="*/ 181096 w 7891426"/>
              <a:gd name="connsiteY1" fmla="*/ 0 h 1140460"/>
              <a:gd name="connsiteX2" fmla="*/ 108744 w 7891426"/>
              <a:gd name="connsiteY2" fmla="*/ 11906 h 1140460"/>
              <a:gd name="connsiteX3" fmla="*/ 137319 w 7891426"/>
              <a:gd name="connsiteY3" fmla="*/ 94456 h 1140460"/>
              <a:gd name="connsiteX4" fmla="*/ 139700 w 7891426"/>
              <a:gd name="connsiteY4" fmla="*/ 190500 h 1140460"/>
              <a:gd name="connsiteX5" fmla="*/ 76200 w 7891426"/>
              <a:gd name="connsiteY5" fmla="*/ 190500 h 1140460"/>
              <a:gd name="connsiteX6" fmla="*/ 88900 w 7891426"/>
              <a:gd name="connsiteY6" fmla="*/ 279400 h 1140460"/>
              <a:gd name="connsiteX7" fmla="*/ 95250 w 7891426"/>
              <a:gd name="connsiteY7" fmla="*/ 357188 h 1140460"/>
              <a:gd name="connsiteX8" fmla="*/ 114300 w 7891426"/>
              <a:gd name="connsiteY8" fmla="*/ 419100 h 1140460"/>
              <a:gd name="connsiteX9" fmla="*/ 47625 w 7891426"/>
              <a:gd name="connsiteY9" fmla="*/ 492125 h 1140460"/>
              <a:gd name="connsiteX10" fmla="*/ 0 w 7891426"/>
              <a:gd name="connsiteY10" fmla="*/ 558800 h 1140460"/>
              <a:gd name="connsiteX11" fmla="*/ 76200 w 7891426"/>
              <a:gd name="connsiteY11" fmla="*/ 622300 h 1140460"/>
              <a:gd name="connsiteX12" fmla="*/ 101600 w 7891426"/>
              <a:gd name="connsiteY12" fmla="*/ 673100 h 1140460"/>
              <a:gd name="connsiteX13" fmla="*/ 88900 w 7891426"/>
              <a:gd name="connsiteY13" fmla="*/ 736600 h 1140460"/>
              <a:gd name="connsiteX14" fmla="*/ 134144 w 7891426"/>
              <a:gd name="connsiteY14" fmla="*/ 767556 h 1140460"/>
              <a:gd name="connsiteX15" fmla="*/ 88900 w 7891426"/>
              <a:gd name="connsiteY15" fmla="*/ 889000 h 1140460"/>
              <a:gd name="connsiteX16" fmla="*/ 30956 w 7891426"/>
              <a:gd name="connsiteY16" fmla="*/ 900906 h 1140460"/>
              <a:gd name="connsiteX17" fmla="*/ 123031 w 7891426"/>
              <a:gd name="connsiteY17" fmla="*/ 965200 h 1140460"/>
              <a:gd name="connsiteX18" fmla="*/ 12700 w 7891426"/>
              <a:gd name="connsiteY18" fmla="*/ 1104900 h 1140460"/>
              <a:gd name="connsiteX19" fmla="*/ 46037 w 7891426"/>
              <a:gd name="connsiteY19" fmla="*/ 1119982 h 1140460"/>
              <a:gd name="connsiteX20" fmla="*/ 39804 w 7891426"/>
              <a:gd name="connsiteY20" fmla="*/ 1140460 h 1140460"/>
              <a:gd name="connsiteX21" fmla="*/ 7891426 w 7891426"/>
              <a:gd name="connsiteY21" fmla="*/ 1140460 h 1140460"/>
              <a:gd name="connsiteX22" fmla="*/ 7870743 w 7891426"/>
              <a:gd name="connsiteY22" fmla="*/ 1092200 h 1140460"/>
              <a:gd name="connsiteX23" fmla="*/ 7781843 w 7891426"/>
              <a:gd name="connsiteY23" fmla="*/ 1028700 h 1140460"/>
              <a:gd name="connsiteX24" fmla="*/ 7731043 w 7891426"/>
              <a:gd name="connsiteY24" fmla="*/ 952500 h 1140460"/>
              <a:gd name="connsiteX25" fmla="*/ 7794543 w 7891426"/>
              <a:gd name="connsiteY25" fmla="*/ 876300 h 1140460"/>
              <a:gd name="connsiteX26" fmla="*/ 7832643 w 7891426"/>
              <a:gd name="connsiteY26" fmla="*/ 800100 h 1140460"/>
              <a:gd name="connsiteX27" fmla="*/ 7794543 w 7891426"/>
              <a:gd name="connsiteY27" fmla="*/ 723900 h 1140460"/>
              <a:gd name="connsiteX28" fmla="*/ 7781843 w 7891426"/>
              <a:gd name="connsiteY28" fmla="*/ 660400 h 1140460"/>
              <a:gd name="connsiteX29" fmla="*/ 7807243 w 7891426"/>
              <a:gd name="connsiteY29" fmla="*/ 609600 h 1140460"/>
              <a:gd name="connsiteX30" fmla="*/ 7850106 w 7891426"/>
              <a:gd name="connsiteY30" fmla="*/ 534193 h 1140460"/>
              <a:gd name="connsiteX31" fmla="*/ 7883443 w 7891426"/>
              <a:gd name="connsiteY31" fmla="*/ 469900 h 1140460"/>
              <a:gd name="connsiteX32" fmla="*/ 7769143 w 7891426"/>
              <a:gd name="connsiteY32" fmla="*/ 406400 h 1140460"/>
              <a:gd name="connsiteX33" fmla="*/ 7883840 w 7891426"/>
              <a:gd name="connsiteY33" fmla="*/ 337609 h 1140460"/>
              <a:gd name="connsiteX34" fmla="*/ 7794543 w 7891426"/>
              <a:gd name="connsiteY34" fmla="*/ 266700 h 1140460"/>
              <a:gd name="connsiteX35" fmla="*/ 7807243 w 7891426"/>
              <a:gd name="connsiteY35" fmla="*/ 177800 h 1140460"/>
              <a:gd name="connsiteX36" fmla="*/ 7743743 w 7891426"/>
              <a:gd name="connsiteY36" fmla="*/ 177800 h 1140460"/>
              <a:gd name="connsiteX37" fmla="*/ 7705643 w 7891426"/>
              <a:gd name="connsiteY37" fmla="*/ 88900 h 1140460"/>
              <a:gd name="connsiteX38" fmla="*/ 7846136 w 7891426"/>
              <a:gd name="connsiteY38" fmla="*/ 34925 h 1140460"/>
              <a:gd name="connsiteX39" fmla="*/ 7616743 w 7891426"/>
              <a:gd name="connsiteY39" fmla="*/ 0 h 1140460"/>
              <a:gd name="connsiteX0" fmla="*/ 7616743 w 7891426"/>
              <a:gd name="connsiteY0" fmla="*/ 0 h 1140460"/>
              <a:gd name="connsiteX1" fmla="*/ 181096 w 7891426"/>
              <a:gd name="connsiteY1" fmla="*/ 0 h 1140460"/>
              <a:gd name="connsiteX2" fmla="*/ 108744 w 7891426"/>
              <a:gd name="connsiteY2" fmla="*/ 11906 h 1140460"/>
              <a:gd name="connsiteX3" fmla="*/ 137319 w 7891426"/>
              <a:gd name="connsiteY3" fmla="*/ 94456 h 1140460"/>
              <a:gd name="connsiteX4" fmla="*/ 139700 w 7891426"/>
              <a:gd name="connsiteY4" fmla="*/ 190500 h 1140460"/>
              <a:gd name="connsiteX5" fmla="*/ 76200 w 7891426"/>
              <a:gd name="connsiteY5" fmla="*/ 190500 h 1140460"/>
              <a:gd name="connsiteX6" fmla="*/ 88900 w 7891426"/>
              <a:gd name="connsiteY6" fmla="*/ 279400 h 1140460"/>
              <a:gd name="connsiteX7" fmla="*/ 95250 w 7891426"/>
              <a:gd name="connsiteY7" fmla="*/ 357188 h 1140460"/>
              <a:gd name="connsiteX8" fmla="*/ 114300 w 7891426"/>
              <a:gd name="connsiteY8" fmla="*/ 419100 h 1140460"/>
              <a:gd name="connsiteX9" fmla="*/ 47625 w 7891426"/>
              <a:gd name="connsiteY9" fmla="*/ 492125 h 1140460"/>
              <a:gd name="connsiteX10" fmla="*/ 0 w 7891426"/>
              <a:gd name="connsiteY10" fmla="*/ 558800 h 1140460"/>
              <a:gd name="connsiteX11" fmla="*/ 76200 w 7891426"/>
              <a:gd name="connsiteY11" fmla="*/ 622300 h 1140460"/>
              <a:gd name="connsiteX12" fmla="*/ 101600 w 7891426"/>
              <a:gd name="connsiteY12" fmla="*/ 673100 h 1140460"/>
              <a:gd name="connsiteX13" fmla="*/ 88900 w 7891426"/>
              <a:gd name="connsiteY13" fmla="*/ 736600 h 1140460"/>
              <a:gd name="connsiteX14" fmla="*/ 134144 w 7891426"/>
              <a:gd name="connsiteY14" fmla="*/ 767556 h 1140460"/>
              <a:gd name="connsiteX15" fmla="*/ 88900 w 7891426"/>
              <a:gd name="connsiteY15" fmla="*/ 889000 h 1140460"/>
              <a:gd name="connsiteX16" fmla="*/ 30956 w 7891426"/>
              <a:gd name="connsiteY16" fmla="*/ 900906 h 1140460"/>
              <a:gd name="connsiteX17" fmla="*/ 123031 w 7891426"/>
              <a:gd name="connsiteY17" fmla="*/ 965200 h 1140460"/>
              <a:gd name="connsiteX18" fmla="*/ 12700 w 7891426"/>
              <a:gd name="connsiteY18" fmla="*/ 1104900 h 1140460"/>
              <a:gd name="connsiteX19" fmla="*/ 46037 w 7891426"/>
              <a:gd name="connsiteY19" fmla="*/ 1119982 h 1140460"/>
              <a:gd name="connsiteX20" fmla="*/ 39804 w 7891426"/>
              <a:gd name="connsiteY20" fmla="*/ 1140460 h 1140460"/>
              <a:gd name="connsiteX21" fmla="*/ 7891426 w 7891426"/>
              <a:gd name="connsiteY21" fmla="*/ 1140460 h 1140460"/>
              <a:gd name="connsiteX22" fmla="*/ 7870743 w 7891426"/>
              <a:gd name="connsiteY22" fmla="*/ 1092200 h 1140460"/>
              <a:gd name="connsiteX23" fmla="*/ 7781843 w 7891426"/>
              <a:gd name="connsiteY23" fmla="*/ 1028700 h 1140460"/>
              <a:gd name="connsiteX24" fmla="*/ 7731043 w 7891426"/>
              <a:gd name="connsiteY24" fmla="*/ 952500 h 1140460"/>
              <a:gd name="connsiteX25" fmla="*/ 7794543 w 7891426"/>
              <a:gd name="connsiteY25" fmla="*/ 876300 h 1140460"/>
              <a:gd name="connsiteX26" fmla="*/ 7832643 w 7891426"/>
              <a:gd name="connsiteY26" fmla="*/ 800100 h 1140460"/>
              <a:gd name="connsiteX27" fmla="*/ 7794543 w 7891426"/>
              <a:gd name="connsiteY27" fmla="*/ 723900 h 1140460"/>
              <a:gd name="connsiteX28" fmla="*/ 7781843 w 7891426"/>
              <a:gd name="connsiteY28" fmla="*/ 660400 h 1140460"/>
              <a:gd name="connsiteX29" fmla="*/ 7807243 w 7891426"/>
              <a:gd name="connsiteY29" fmla="*/ 609600 h 1140460"/>
              <a:gd name="connsiteX30" fmla="*/ 7850106 w 7891426"/>
              <a:gd name="connsiteY30" fmla="*/ 534193 h 1140460"/>
              <a:gd name="connsiteX31" fmla="*/ 7796177 w 7891426"/>
              <a:gd name="connsiteY31" fmla="*/ 489081 h 1140460"/>
              <a:gd name="connsiteX32" fmla="*/ 7769143 w 7891426"/>
              <a:gd name="connsiteY32" fmla="*/ 406400 h 1140460"/>
              <a:gd name="connsiteX33" fmla="*/ 7883840 w 7891426"/>
              <a:gd name="connsiteY33" fmla="*/ 337609 h 1140460"/>
              <a:gd name="connsiteX34" fmla="*/ 7794543 w 7891426"/>
              <a:gd name="connsiteY34" fmla="*/ 266700 h 1140460"/>
              <a:gd name="connsiteX35" fmla="*/ 7807243 w 7891426"/>
              <a:gd name="connsiteY35" fmla="*/ 177800 h 1140460"/>
              <a:gd name="connsiteX36" fmla="*/ 7743743 w 7891426"/>
              <a:gd name="connsiteY36" fmla="*/ 177800 h 1140460"/>
              <a:gd name="connsiteX37" fmla="*/ 7705643 w 7891426"/>
              <a:gd name="connsiteY37" fmla="*/ 88900 h 1140460"/>
              <a:gd name="connsiteX38" fmla="*/ 7846136 w 7891426"/>
              <a:gd name="connsiteY38" fmla="*/ 34925 h 1140460"/>
              <a:gd name="connsiteX39" fmla="*/ 7616743 w 7891426"/>
              <a:gd name="connsiteY39" fmla="*/ 0 h 1140460"/>
              <a:gd name="connsiteX0" fmla="*/ 7616743 w 7894669"/>
              <a:gd name="connsiteY0" fmla="*/ 0 h 1140460"/>
              <a:gd name="connsiteX1" fmla="*/ 181096 w 7894669"/>
              <a:gd name="connsiteY1" fmla="*/ 0 h 1140460"/>
              <a:gd name="connsiteX2" fmla="*/ 108744 w 7894669"/>
              <a:gd name="connsiteY2" fmla="*/ 11906 h 1140460"/>
              <a:gd name="connsiteX3" fmla="*/ 137319 w 7894669"/>
              <a:gd name="connsiteY3" fmla="*/ 94456 h 1140460"/>
              <a:gd name="connsiteX4" fmla="*/ 139700 w 7894669"/>
              <a:gd name="connsiteY4" fmla="*/ 190500 h 1140460"/>
              <a:gd name="connsiteX5" fmla="*/ 76200 w 7894669"/>
              <a:gd name="connsiteY5" fmla="*/ 190500 h 1140460"/>
              <a:gd name="connsiteX6" fmla="*/ 88900 w 7894669"/>
              <a:gd name="connsiteY6" fmla="*/ 279400 h 1140460"/>
              <a:gd name="connsiteX7" fmla="*/ 95250 w 7894669"/>
              <a:gd name="connsiteY7" fmla="*/ 357188 h 1140460"/>
              <a:gd name="connsiteX8" fmla="*/ 114300 w 7894669"/>
              <a:gd name="connsiteY8" fmla="*/ 419100 h 1140460"/>
              <a:gd name="connsiteX9" fmla="*/ 47625 w 7894669"/>
              <a:gd name="connsiteY9" fmla="*/ 492125 h 1140460"/>
              <a:gd name="connsiteX10" fmla="*/ 0 w 7894669"/>
              <a:gd name="connsiteY10" fmla="*/ 558800 h 1140460"/>
              <a:gd name="connsiteX11" fmla="*/ 76200 w 7894669"/>
              <a:gd name="connsiteY11" fmla="*/ 622300 h 1140460"/>
              <a:gd name="connsiteX12" fmla="*/ 101600 w 7894669"/>
              <a:gd name="connsiteY12" fmla="*/ 673100 h 1140460"/>
              <a:gd name="connsiteX13" fmla="*/ 88900 w 7894669"/>
              <a:gd name="connsiteY13" fmla="*/ 736600 h 1140460"/>
              <a:gd name="connsiteX14" fmla="*/ 134144 w 7894669"/>
              <a:gd name="connsiteY14" fmla="*/ 767556 h 1140460"/>
              <a:gd name="connsiteX15" fmla="*/ 88900 w 7894669"/>
              <a:gd name="connsiteY15" fmla="*/ 889000 h 1140460"/>
              <a:gd name="connsiteX16" fmla="*/ 30956 w 7894669"/>
              <a:gd name="connsiteY16" fmla="*/ 900906 h 1140460"/>
              <a:gd name="connsiteX17" fmla="*/ 123031 w 7894669"/>
              <a:gd name="connsiteY17" fmla="*/ 965200 h 1140460"/>
              <a:gd name="connsiteX18" fmla="*/ 12700 w 7894669"/>
              <a:gd name="connsiteY18" fmla="*/ 1104900 h 1140460"/>
              <a:gd name="connsiteX19" fmla="*/ 46037 w 7894669"/>
              <a:gd name="connsiteY19" fmla="*/ 1119982 h 1140460"/>
              <a:gd name="connsiteX20" fmla="*/ 39804 w 7894669"/>
              <a:gd name="connsiteY20" fmla="*/ 1140460 h 1140460"/>
              <a:gd name="connsiteX21" fmla="*/ 7891426 w 7894669"/>
              <a:gd name="connsiteY21" fmla="*/ 1140460 h 1140460"/>
              <a:gd name="connsiteX22" fmla="*/ 7870743 w 7894669"/>
              <a:gd name="connsiteY22" fmla="*/ 1092200 h 1140460"/>
              <a:gd name="connsiteX23" fmla="*/ 7781843 w 7894669"/>
              <a:gd name="connsiteY23" fmla="*/ 1028700 h 1140460"/>
              <a:gd name="connsiteX24" fmla="*/ 7894669 w 7894669"/>
              <a:gd name="connsiteY24" fmla="*/ 952500 h 1140460"/>
              <a:gd name="connsiteX25" fmla="*/ 7794543 w 7894669"/>
              <a:gd name="connsiteY25" fmla="*/ 876300 h 1140460"/>
              <a:gd name="connsiteX26" fmla="*/ 7832643 w 7894669"/>
              <a:gd name="connsiteY26" fmla="*/ 800100 h 1140460"/>
              <a:gd name="connsiteX27" fmla="*/ 7794543 w 7894669"/>
              <a:gd name="connsiteY27" fmla="*/ 723900 h 1140460"/>
              <a:gd name="connsiteX28" fmla="*/ 7781843 w 7894669"/>
              <a:gd name="connsiteY28" fmla="*/ 660400 h 1140460"/>
              <a:gd name="connsiteX29" fmla="*/ 7807243 w 7894669"/>
              <a:gd name="connsiteY29" fmla="*/ 609600 h 1140460"/>
              <a:gd name="connsiteX30" fmla="*/ 7850106 w 7894669"/>
              <a:gd name="connsiteY30" fmla="*/ 534193 h 1140460"/>
              <a:gd name="connsiteX31" fmla="*/ 7796177 w 7894669"/>
              <a:gd name="connsiteY31" fmla="*/ 489081 h 1140460"/>
              <a:gd name="connsiteX32" fmla="*/ 7769143 w 7894669"/>
              <a:gd name="connsiteY32" fmla="*/ 406400 h 1140460"/>
              <a:gd name="connsiteX33" fmla="*/ 7883840 w 7894669"/>
              <a:gd name="connsiteY33" fmla="*/ 337609 h 1140460"/>
              <a:gd name="connsiteX34" fmla="*/ 7794543 w 7894669"/>
              <a:gd name="connsiteY34" fmla="*/ 266700 h 1140460"/>
              <a:gd name="connsiteX35" fmla="*/ 7807243 w 7894669"/>
              <a:gd name="connsiteY35" fmla="*/ 177800 h 1140460"/>
              <a:gd name="connsiteX36" fmla="*/ 7743743 w 7894669"/>
              <a:gd name="connsiteY36" fmla="*/ 177800 h 1140460"/>
              <a:gd name="connsiteX37" fmla="*/ 7705643 w 7894669"/>
              <a:gd name="connsiteY37" fmla="*/ 88900 h 1140460"/>
              <a:gd name="connsiteX38" fmla="*/ 7846136 w 7894669"/>
              <a:gd name="connsiteY38" fmla="*/ 34925 h 1140460"/>
              <a:gd name="connsiteX39" fmla="*/ 7616743 w 7894669"/>
              <a:gd name="connsiteY39" fmla="*/ 0 h 1140460"/>
              <a:gd name="connsiteX0" fmla="*/ 7616743 w 7894669"/>
              <a:gd name="connsiteY0" fmla="*/ 0 h 1140460"/>
              <a:gd name="connsiteX1" fmla="*/ 181096 w 7894669"/>
              <a:gd name="connsiteY1" fmla="*/ 0 h 1140460"/>
              <a:gd name="connsiteX2" fmla="*/ 108744 w 7894669"/>
              <a:gd name="connsiteY2" fmla="*/ 11906 h 1140460"/>
              <a:gd name="connsiteX3" fmla="*/ 137319 w 7894669"/>
              <a:gd name="connsiteY3" fmla="*/ 94456 h 1140460"/>
              <a:gd name="connsiteX4" fmla="*/ 139700 w 7894669"/>
              <a:gd name="connsiteY4" fmla="*/ 190500 h 1140460"/>
              <a:gd name="connsiteX5" fmla="*/ 76200 w 7894669"/>
              <a:gd name="connsiteY5" fmla="*/ 190500 h 1140460"/>
              <a:gd name="connsiteX6" fmla="*/ 88900 w 7894669"/>
              <a:gd name="connsiteY6" fmla="*/ 279400 h 1140460"/>
              <a:gd name="connsiteX7" fmla="*/ 95250 w 7894669"/>
              <a:gd name="connsiteY7" fmla="*/ 357188 h 1140460"/>
              <a:gd name="connsiteX8" fmla="*/ 114300 w 7894669"/>
              <a:gd name="connsiteY8" fmla="*/ 419100 h 1140460"/>
              <a:gd name="connsiteX9" fmla="*/ 47625 w 7894669"/>
              <a:gd name="connsiteY9" fmla="*/ 492125 h 1140460"/>
              <a:gd name="connsiteX10" fmla="*/ 0 w 7894669"/>
              <a:gd name="connsiteY10" fmla="*/ 558800 h 1140460"/>
              <a:gd name="connsiteX11" fmla="*/ 76200 w 7894669"/>
              <a:gd name="connsiteY11" fmla="*/ 622300 h 1140460"/>
              <a:gd name="connsiteX12" fmla="*/ 101600 w 7894669"/>
              <a:gd name="connsiteY12" fmla="*/ 673100 h 1140460"/>
              <a:gd name="connsiteX13" fmla="*/ 88900 w 7894669"/>
              <a:gd name="connsiteY13" fmla="*/ 736600 h 1140460"/>
              <a:gd name="connsiteX14" fmla="*/ 134144 w 7894669"/>
              <a:gd name="connsiteY14" fmla="*/ 767556 h 1140460"/>
              <a:gd name="connsiteX15" fmla="*/ 88900 w 7894669"/>
              <a:gd name="connsiteY15" fmla="*/ 889000 h 1140460"/>
              <a:gd name="connsiteX16" fmla="*/ 30956 w 7894669"/>
              <a:gd name="connsiteY16" fmla="*/ 900906 h 1140460"/>
              <a:gd name="connsiteX17" fmla="*/ 123031 w 7894669"/>
              <a:gd name="connsiteY17" fmla="*/ 965200 h 1140460"/>
              <a:gd name="connsiteX18" fmla="*/ 12700 w 7894669"/>
              <a:gd name="connsiteY18" fmla="*/ 1104900 h 1140460"/>
              <a:gd name="connsiteX19" fmla="*/ 46037 w 7894669"/>
              <a:gd name="connsiteY19" fmla="*/ 1119982 h 1140460"/>
              <a:gd name="connsiteX20" fmla="*/ 39804 w 7894669"/>
              <a:gd name="connsiteY20" fmla="*/ 1140460 h 1140460"/>
              <a:gd name="connsiteX21" fmla="*/ 7891426 w 7894669"/>
              <a:gd name="connsiteY21" fmla="*/ 1140460 h 1140460"/>
              <a:gd name="connsiteX22" fmla="*/ 7870743 w 7894669"/>
              <a:gd name="connsiteY22" fmla="*/ 1092200 h 1140460"/>
              <a:gd name="connsiteX23" fmla="*/ 7781843 w 7894669"/>
              <a:gd name="connsiteY23" fmla="*/ 1028700 h 1140460"/>
              <a:gd name="connsiteX24" fmla="*/ 7894669 w 7894669"/>
              <a:gd name="connsiteY24" fmla="*/ 952500 h 1140460"/>
              <a:gd name="connsiteX25" fmla="*/ 7794543 w 7894669"/>
              <a:gd name="connsiteY25" fmla="*/ 876300 h 1140460"/>
              <a:gd name="connsiteX26" fmla="*/ 7832643 w 7894669"/>
              <a:gd name="connsiteY26" fmla="*/ 800100 h 1140460"/>
              <a:gd name="connsiteX27" fmla="*/ 7794543 w 7894669"/>
              <a:gd name="connsiteY27" fmla="*/ 723900 h 1140460"/>
              <a:gd name="connsiteX28" fmla="*/ 7781843 w 7894669"/>
              <a:gd name="connsiteY28" fmla="*/ 660400 h 1140460"/>
              <a:gd name="connsiteX29" fmla="*/ 7807243 w 7894669"/>
              <a:gd name="connsiteY29" fmla="*/ 609600 h 1140460"/>
              <a:gd name="connsiteX30" fmla="*/ 7850106 w 7894669"/>
              <a:gd name="connsiteY30" fmla="*/ 534193 h 1140460"/>
              <a:gd name="connsiteX31" fmla="*/ 7796177 w 7894669"/>
              <a:gd name="connsiteY31" fmla="*/ 489081 h 1140460"/>
              <a:gd name="connsiteX32" fmla="*/ 7769143 w 7894669"/>
              <a:gd name="connsiteY32" fmla="*/ 406400 h 1140460"/>
              <a:gd name="connsiteX33" fmla="*/ 7883840 w 7894669"/>
              <a:gd name="connsiteY33" fmla="*/ 337609 h 1140460"/>
              <a:gd name="connsiteX34" fmla="*/ 7794543 w 7894669"/>
              <a:gd name="connsiteY34" fmla="*/ 266700 h 1140460"/>
              <a:gd name="connsiteX35" fmla="*/ 7807243 w 7894669"/>
              <a:gd name="connsiteY35" fmla="*/ 177800 h 1140460"/>
              <a:gd name="connsiteX36" fmla="*/ 7743743 w 7894669"/>
              <a:gd name="connsiteY36" fmla="*/ 177800 h 1140460"/>
              <a:gd name="connsiteX37" fmla="*/ 7705643 w 7894669"/>
              <a:gd name="connsiteY37" fmla="*/ 88900 h 1140460"/>
              <a:gd name="connsiteX38" fmla="*/ 7775232 w 7894669"/>
              <a:gd name="connsiteY38" fmla="*/ 31089 h 1140460"/>
              <a:gd name="connsiteX39" fmla="*/ 7616743 w 7894669"/>
              <a:gd name="connsiteY39" fmla="*/ 0 h 1140460"/>
              <a:gd name="connsiteX0" fmla="*/ 7604043 w 7881969"/>
              <a:gd name="connsiteY0" fmla="*/ 0 h 1140460"/>
              <a:gd name="connsiteX1" fmla="*/ 168396 w 7881969"/>
              <a:gd name="connsiteY1" fmla="*/ 0 h 1140460"/>
              <a:gd name="connsiteX2" fmla="*/ 96044 w 7881969"/>
              <a:gd name="connsiteY2" fmla="*/ 11906 h 1140460"/>
              <a:gd name="connsiteX3" fmla="*/ 124619 w 7881969"/>
              <a:gd name="connsiteY3" fmla="*/ 94456 h 1140460"/>
              <a:gd name="connsiteX4" fmla="*/ 127000 w 7881969"/>
              <a:gd name="connsiteY4" fmla="*/ 190500 h 1140460"/>
              <a:gd name="connsiteX5" fmla="*/ 63500 w 7881969"/>
              <a:gd name="connsiteY5" fmla="*/ 190500 h 1140460"/>
              <a:gd name="connsiteX6" fmla="*/ 76200 w 7881969"/>
              <a:gd name="connsiteY6" fmla="*/ 279400 h 1140460"/>
              <a:gd name="connsiteX7" fmla="*/ 82550 w 7881969"/>
              <a:gd name="connsiteY7" fmla="*/ 357188 h 1140460"/>
              <a:gd name="connsiteX8" fmla="*/ 101600 w 7881969"/>
              <a:gd name="connsiteY8" fmla="*/ 419100 h 1140460"/>
              <a:gd name="connsiteX9" fmla="*/ 34925 w 7881969"/>
              <a:gd name="connsiteY9" fmla="*/ 492125 h 1140460"/>
              <a:gd name="connsiteX10" fmla="*/ 156380 w 7881969"/>
              <a:gd name="connsiteY10" fmla="*/ 535782 h 1140460"/>
              <a:gd name="connsiteX11" fmla="*/ 63500 w 7881969"/>
              <a:gd name="connsiteY11" fmla="*/ 622300 h 1140460"/>
              <a:gd name="connsiteX12" fmla="*/ 88900 w 7881969"/>
              <a:gd name="connsiteY12" fmla="*/ 673100 h 1140460"/>
              <a:gd name="connsiteX13" fmla="*/ 76200 w 7881969"/>
              <a:gd name="connsiteY13" fmla="*/ 736600 h 1140460"/>
              <a:gd name="connsiteX14" fmla="*/ 121444 w 7881969"/>
              <a:gd name="connsiteY14" fmla="*/ 767556 h 1140460"/>
              <a:gd name="connsiteX15" fmla="*/ 76200 w 7881969"/>
              <a:gd name="connsiteY15" fmla="*/ 889000 h 1140460"/>
              <a:gd name="connsiteX16" fmla="*/ 18256 w 7881969"/>
              <a:gd name="connsiteY16" fmla="*/ 900906 h 1140460"/>
              <a:gd name="connsiteX17" fmla="*/ 110331 w 7881969"/>
              <a:gd name="connsiteY17" fmla="*/ 965200 h 1140460"/>
              <a:gd name="connsiteX18" fmla="*/ 0 w 7881969"/>
              <a:gd name="connsiteY18" fmla="*/ 1104900 h 1140460"/>
              <a:gd name="connsiteX19" fmla="*/ 33337 w 7881969"/>
              <a:gd name="connsiteY19" fmla="*/ 1119982 h 1140460"/>
              <a:gd name="connsiteX20" fmla="*/ 27104 w 7881969"/>
              <a:gd name="connsiteY20" fmla="*/ 1140460 h 1140460"/>
              <a:gd name="connsiteX21" fmla="*/ 7878726 w 7881969"/>
              <a:gd name="connsiteY21" fmla="*/ 1140460 h 1140460"/>
              <a:gd name="connsiteX22" fmla="*/ 7858043 w 7881969"/>
              <a:gd name="connsiteY22" fmla="*/ 1092200 h 1140460"/>
              <a:gd name="connsiteX23" fmla="*/ 7769143 w 7881969"/>
              <a:gd name="connsiteY23" fmla="*/ 1028700 h 1140460"/>
              <a:gd name="connsiteX24" fmla="*/ 7881969 w 7881969"/>
              <a:gd name="connsiteY24" fmla="*/ 952500 h 1140460"/>
              <a:gd name="connsiteX25" fmla="*/ 7781843 w 7881969"/>
              <a:gd name="connsiteY25" fmla="*/ 876300 h 1140460"/>
              <a:gd name="connsiteX26" fmla="*/ 7819943 w 7881969"/>
              <a:gd name="connsiteY26" fmla="*/ 800100 h 1140460"/>
              <a:gd name="connsiteX27" fmla="*/ 7781843 w 7881969"/>
              <a:gd name="connsiteY27" fmla="*/ 723900 h 1140460"/>
              <a:gd name="connsiteX28" fmla="*/ 7769143 w 7881969"/>
              <a:gd name="connsiteY28" fmla="*/ 660400 h 1140460"/>
              <a:gd name="connsiteX29" fmla="*/ 7794543 w 7881969"/>
              <a:gd name="connsiteY29" fmla="*/ 609600 h 1140460"/>
              <a:gd name="connsiteX30" fmla="*/ 7837406 w 7881969"/>
              <a:gd name="connsiteY30" fmla="*/ 534193 h 1140460"/>
              <a:gd name="connsiteX31" fmla="*/ 7783477 w 7881969"/>
              <a:gd name="connsiteY31" fmla="*/ 489081 h 1140460"/>
              <a:gd name="connsiteX32" fmla="*/ 7756443 w 7881969"/>
              <a:gd name="connsiteY32" fmla="*/ 406400 h 1140460"/>
              <a:gd name="connsiteX33" fmla="*/ 7871140 w 7881969"/>
              <a:gd name="connsiteY33" fmla="*/ 337609 h 1140460"/>
              <a:gd name="connsiteX34" fmla="*/ 7781843 w 7881969"/>
              <a:gd name="connsiteY34" fmla="*/ 266700 h 1140460"/>
              <a:gd name="connsiteX35" fmla="*/ 7794543 w 7881969"/>
              <a:gd name="connsiteY35" fmla="*/ 177800 h 1140460"/>
              <a:gd name="connsiteX36" fmla="*/ 7731043 w 7881969"/>
              <a:gd name="connsiteY36" fmla="*/ 177800 h 1140460"/>
              <a:gd name="connsiteX37" fmla="*/ 7692943 w 7881969"/>
              <a:gd name="connsiteY37" fmla="*/ 88900 h 1140460"/>
              <a:gd name="connsiteX38" fmla="*/ 7762532 w 7881969"/>
              <a:gd name="connsiteY38" fmla="*/ 31089 h 1140460"/>
              <a:gd name="connsiteX39" fmla="*/ 7604043 w 7881969"/>
              <a:gd name="connsiteY39" fmla="*/ 0 h 1140460"/>
              <a:gd name="connsiteX0" fmla="*/ 7675105 w 7953031"/>
              <a:gd name="connsiteY0" fmla="*/ 0 h 1140460"/>
              <a:gd name="connsiteX1" fmla="*/ 239458 w 7953031"/>
              <a:gd name="connsiteY1" fmla="*/ 0 h 1140460"/>
              <a:gd name="connsiteX2" fmla="*/ 167106 w 7953031"/>
              <a:gd name="connsiteY2" fmla="*/ 11906 h 1140460"/>
              <a:gd name="connsiteX3" fmla="*/ 195681 w 7953031"/>
              <a:gd name="connsiteY3" fmla="*/ 94456 h 1140460"/>
              <a:gd name="connsiteX4" fmla="*/ 198062 w 7953031"/>
              <a:gd name="connsiteY4" fmla="*/ 190500 h 1140460"/>
              <a:gd name="connsiteX5" fmla="*/ 134562 w 7953031"/>
              <a:gd name="connsiteY5" fmla="*/ 190500 h 1140460"/>
              <a:gd name="connsiteX6" fmla="*/ 0 w 7953031"/>
              <a:gd name="connsiteY6" fmla="*/ 294746 h 1140460"/>
              <a:gd name="connsiteX7" fmla="*/ 153612 w 7953031"/>
              <a:gd name="connsiteY7" fmla="*/ 357188 h 1140460"/>
              <a:gd name="connsiteX8" fmla="*/ 172662 w 7953031"/>
              <a:gd name="connsiteY8" fmla="*/ 419100 h 1140460"/>
              <a:gd name="connsiteX9" fmla="*/ 105987 w 7953031"/>
              <a:gd name="connsiteY9" fmla="*/ 492125 h 1140460"/>
              <a:gd name="connsiteX10" fmla="*/ 227442 w 7953031"/>
              <a:gd name="connsiteY10" fmla="*/ 535782 h 1140460"/>
              <a:gd name="connsiteX11" fmla="*/ 134562 w 7953031"/>
              <a:gd name="connsiteY11" fmla="*/ 622300 h 1140460"/>
              <a:gd name="connsiteX12" fmla="*/ 159962 w 7953031"/>
              <a:gd name="connsiteY12" fmla="*/ 673100 h 1140460"/>
              <a:gd name="connsiteX13" fmla="*/ 147262 w 7953031"/>
              <a:gd name="connsiteY13" fmla="*/ 736600 h 1140460"/>
              <a:gd name="connsiteX14" fmla="*/ 192506 w 7953031"/>
              <a:gd name="connsiteY14" fmla="*/ 767556 h 1140460"/>
              <a:gd name="connsiteX15" fmla="*/ 147262 w 7953031"/>
              <a:gd name="connsiteY15" fmla="*/ 889000 h 1140460"/>
              <a:gd name="connsiteX16" fmla="*/ 89318 w 7953031"/>
              <a:gd name="connsiteY16" fmla="*/ 900906 h 1140460"/>
              <a:gd name="connsiteX17" fmla="*/ 181393 w 7953031"/>
              <a:gd name="connsiteY17" fmla="*/ 965200 h 1140460"/>
              <a:gd name="connsiteX18" fmla="*/ 71062 w 7953031"/>
              <a:gd name="connsiteY18" fmla="*/ 1104900 h 1140460"/>
              <a:gd name="connsiteX19" fmla="*/ 104399 w 7953031"/>
              <a:gd name="connsiteY19" fmla="*/ 1119982 h 1140460"/>
              <a:gd name="connsiteX20" fmla="*/ 98166 w 7953031"/>
              <a:gd name="connsiteY20" fmla="*/ 1140460 h 1140460"/>
              <a:gd name="connsiteX21" fmla="*/ 7949788 w 7953031"/>
              <a:gd name="connsiteY21" fmla="*/ 1140460 h 1140460"/>
              <a:gd name="connsiteX22" fmla="*/ 7929105 w 7953031"/>
              <a:gd name="connsiteY22" fmla="*/ 1092200 h 1140460"/>
              <a:gd name="connsiteX23" fmla="*/ 7840205 w 7953031"/>
              <a:gd name="connsiteY23" fmla="*/ 1028700 h 1140460"/>
              <a:gd name="connsiteX24" fmla="*/ 7953031 w 7953031"/>
              <a:gd name="connsiteY24" fmla="*/ 952500 h 1140460"/>
              <a:gd name="connsiteX25" fmla="*/ 7852905 w 7953031"/>
              <a:gd name="connsiteY25" fmla="*/ 876300 h 1140460"/>
              <a:gd name="connsiteX26" fmla="*/ 7891005 w 7953031"/>
              <a:gd name="connsiteY26" fmla="*/ 800100 h 1140460"/>
              <a:gd name="connsiteX27" fmla="*/ 7852905 w 7953031"/>
              <a:gd name="connsiteY27" fmla="*/ 723900 h 1140460"/>
              <a:gd name="connsiteX28" fmla="*/ 7840205 w 7953031"/>
              <a:gd name="connsiteY28" fmla="*/ 660400 h 1140460"/>
              <a:gd name="connsiteX29" fmla="*/ 7865605 w 7953031"/>
              <a:gd name="connsiteY29" fmla="*/ 609600 h 1140460"/>
              <a:gd name="connsiteX30" fmla="*/ 7908468 w 7953031"/>
              <a:gd name="connsiteY30" fmla="*/ 534193 h 1140460"/>
              <a:gd name="connsiteX31" fmla="*/ 7854539 w 7953031"/>
              <a:gd name="connsiteY31" fmla="*/ 489081 h 1140460"/>
              <a:gd name="connsiteX32" fmla="*/ 7827505 w 7953031"/>
              <a:gd name="connsiteY32" fmla="*/ 406400 h 1140460"/>
              <a:gd name="connsiteX33" fmla="*/ 7942202 w 7953031"/>
              <a:gd name="connsiteY33" fmla="*/ 337609 h 1140460"/>
              <a:gd name="connsiteX34" fmla="*/ 7852905 w 7953031"/>
              <a:gd name="connsiteY34" fmla="*/ 266700 h 1140460"/>
              <a:gd name="connsiteX35" fmla="*/ 7865605 w 7953031"/>
              <a:gd name="connsiteY35" fmla="*/ 177800 h 1140460"/>
              <a:gd name="connsiteX36" fmla="*/ 7802105 w 7953031"/>
              <a:gd name="connsiteY36" fmla="*/ 177800 h 1140460"/>
              <a:gd name="connsiteX37" fmla="*/ 7764005 w 7953031"/>
              <a:gd name="connsiteY37" fmla="*/ 88900 h 1140460"/>
              <a:gd name="connsiteX38" fmla="*/ 7833594 w 7953031"/>
              <a:gd name="connsiteY38" fmla="*/ 31089 h 1140460"/>
              <a:gd name="connsiteX39" fmla="*/ 7675105 w 7953031"/>
              <a:gd name="connsiteY39" fmla="*/ 0 h 1140460"/>
              <a:gd name="connsiteX0" fmla="*/ 7675105 w 7953031"/>
              <a:gd name="connsiteY0" fmla="*/ 0 h 1140460"/>
              <a:gd name="connsiteX1" fmla="*/ 239458 w 7953031"/>
              <a:gd name="connsiteY1" fmla="*/ 0 h 1140460"/>
              <a:gd name="connsiteX2" fmla="*/ 167106 w 7953031"/>
              <a:gd name="connsiteY2" fmla="*/ 11906 h 1140460"/>
              <a:gd name="connsiteX3" fmla="*/ 195681 w 7953031"/>
              <a:gd name="connsiteY3" fmla="*/ 94456 h 1140460"/>
              <a:gd name="connsiteX4" fmla="*/ 198062 w 7953031"/>
              <a:gd name="connsiteY4" fmla="*/ 190500 h 1140460"/>
              <a:gd name="connsiteX5" fmla="*/ 134562 w 7953031"/>
              <a:gd name="connsiteY5" fmla="*/ 190500 h 1140460"/>
              <a:gd name="connsiteX6" fmla="*/ 0 w 7953031"/>
              <a:gd name="connsiteY6" fmla="*/ 294746 h 1140460"/>
              <a:gd name="connsiteX7" fmla="*/ 153612 w 7953031"/>
              <a:gd name="connsiteY7" fmla="*/ 357188 h 1140460"/>
              <a:gd name="connsiteX8" fmla="*/ 172662 w 7953031"/>
              <a:gd name="connsiteY8" fmla="*/ 419100 h 1140460"/>
              <a:gd name="connsiteX9" fmla="*/ 105987 w 7953031"/>
              <a:gd name="connsiteY9" fmla="*/ 492125 h 1140460"/>
              <a:gd name="connsiteX10" fmla="*/ 227442 w 7953031"/>
              <a:gd name="connsiteY10" fmla="*/ 535782 h 1140460"/>
              <a:gd name="connsiteX11" fmla="*/ 134562 w 7953031"/>
              <a:gd name="connsiteY11" fmla="*/ 622300 h 1140460"/>
              <a:gd name="connsiteX12" fmla="*/ 159962 w 7953031"/>
              <a:gd name="connsiteY12" fmla="*/ 673100 h 1140460"/>
              <a:gd name="connsiteX13" fmla="*/ 147262 w 7953031"/>
              <a:gd name="connsiteY13" fmla="*/ 736600 h 1140460"/>
              <a:gd name="connsiteX14" fmla="*/ 192506 w 7953031"/>
              <a:gd name="connsiteY14" fmla="*/ 767556 h 1140460"/>
              <a:gd name="connsiteX15" fmla="*/ 103629 w 7953031"/>
              <a:gd name="connsiteY15" fmla="*/ 800764 h 1140460"/>
              <a:gd name="connsiteX16" fmla="*/ 89318 w 7953031"/>
              <a:gd name="connsiteY16" fmla="*/ 900906 h 1140460"/>
              <a:gd name="connsiteX17" fmla="*/ 181393 w 7953031"/>
              <a:gd name="connsiteY17" fmla="*/ 965200 h 1140460"/>
              <a:gd name="connsiteX18" fmla="*/ 71062 w 7953031"/>
              <a:gd name="connsiteY18" fmla="*/ 1104900 h 1140460"/>
              <a:gd name="connsiteX19" fmla="*/ 104399 w 7953031"/>
              <a:gd name="connsiteY19" fmla="*/ 1119982 h 1140460"/>
              <a:gd name="connsiteX20" fmla="*/ 98166 w 7953031"/>
              <a:gd name="connsiteY20" fmla="*/ 1140460 h 1140460"/>
              <a:gd name="connsiteX21" fmla="*/ 7949788 w 7953031"/>
              <a:gd name="connsiteY21" fmla="*/ 1140460 h 1140460"/>
              <a:gd name="connsiteX22" fmla="*/ 7929105 w 7953031"/>
              <a:gd name="connsiteY22" fmla="*/ 1092200 h 1140460"/>
              <a:gd name="connsiteX23" fmla="*/ 7840205 w 7953031"/>
              <a:gd name="connsiteY23" fmla="*/ 1028700 h 1140460"/>
              <a:gd name="connsiteX24" fmla="*/ 7953031 w 7953031"/>
              <a:gd name="connsiteY24" fmla="*/ 952500 h 1140460"/>
              <a:gd name="connsiteX25" fmla="*/ 7852905 w 7953031"/>
              <a:gd name="connsiteY25" fmla="*/ 876300 h 1140460"/>
              <a:gd name="connsiteX26" fmla="*/ 7891005 w 7953031"/>
              <a:gd name="connsiteY26" fmla="*/ 800100 h 1140460"/>
              <a:gd name="connsiteX27" fmla="*/ 7852905 w 7953031"/>
              <a:gd name="connsiteY27" fmla="*/ 723900 h 1140460"/>
              <a:gd name="connsiteX28" fmla="*/ 7840205 w 7953031"/>
              <a:gd name="connsiteY28" fmla="*/ 660400 h 1140460"/>
              <a:gd name="connsiteX29" fmla="*/ 7865605 w 7953031"/>
              <a:gd name="connsiteY29" fmla="*/ 609600 h 1140460"/>
              <a:gd name="connsiteX30" fmla="*/ 7908468 w 7953031"/>
              <a:gd name="connsiteY30" fmla="*/ 534193 h 1140460"/>
              <a:gd name="connsiteX31" fmla="*/ 7854539 w 7953031"/>
              <a:gd name="connsiteY31" fmla="*/ 489081 h 1140460"/>
              <a:gd name="connsiteX32" fmla="*/ 7827505 w 7953031"/>
              <a:gd name="connsiteY32" fmla="*/ 406400 h 1140460"/>
              <a:gd name="connsiteX33" fmla="*/ 7942202 w 7953031"/>
              <a:gd name="connsiteY33" fmla="*/ 337609 h 1140460"/>
              <a:gd name="connsiteX34" fmla="*/ 7852905 w 7953031"/>
              <a:gd name="connsiteY34" fmla="*/ 266700 h 1140460"/>
              <a:gd name="connsiteX35" fmla="*/ 7865605 w 7953031"/>
              <a:gd name="connsiteY35" fmla="*/ 177800 h 1140460"/>
              <a:gd name="connsiteX36" fmla="*/ 7802105 w 7953031"/>
              <a:gd name="connsiteY36" fmla="*/ 177800 h 1140460"/>
              <a:gd name="connsiteX37" fmla="*/ 7764005 w 7953031"/>
              <a:gd name="connsiteY37" fmla="*/ 88900 h 1140460"/>
              <a:gd name="connsiteX38" fmla="*/ 7833594 w 7953031"/>
              <a:gd name="connsiteY38" fmla="*/ 31089 h 1140460"/>
              <a:gd name="connsiteX39" fmla="*/ 7675105 w 7953031"/>
              <a:gd name="connsiteY39" fmla="*/ 0 h 1140460"/>
              <a:gd name="connsiteX0" fmla="*/ 7675105 w 7953031"/>
              <a:gd name="connsiteY0" fmla="*/ 0 h 1140460"/>
              <a:gd name="connsiteX1" fmla="*/ 239458 w 7953031"/>
              <a:gd name="connsiteY1" fmla="*/ 0 h 1140460"/>
              <a:gd name="connsiteX2" fmla="*/ 167106 w 7953031"/>
              <a:gd name="connsiteY2" fmla="*/ 11906 h 1140460"/>
              <a:gd name="connsiteX3" fmla="*/ 195681 w 7953031"/>
              <a:gd name="connsiteY3" fmla="*/ 94456 h 1140460"/>
              <a:gd name="connsiteX4" fmla="*/ 198062 w 7953031"/>
              <a:gd name="connsiteY4" fmla="*/ 190500 h 1140460"/>
              <a:gd name="connsiteX5" fmla="*/ 134562 w 7953031"/>
              <a:gd name="connsiteY5" fmla="*/ 190500 h 1140460"/>
              <a:gd name="connsiteX6" fmla="*/ 0 w 7953031"/>
              <a:gd name="connsiteY6" fmla="*/ 294746 h 1140460"/>
              <a:gd name="connsiteX7" fmla="*/ 153612 w 7953031"/>
              <a:gd name="connsiteY7" fmla="*/ 357188 h 1140460"/>
              <a:gd name="connsiteX8" fmla="*/ 172662 w 7953031"/>
              <a:gd name="connsiteY8" fmla="*/ 419100 h 1140460"/>
              <a:gd name="connsiteX9" fmla="*/ 105987 w 7953031"/>
              <a:gd name="connsiteY9" fmla="*/ 492125 h 1140460"/>
              <a:gd name="connsiteX10" fmla="*/ 227442 w 7953031"/>
              <a:gd name="connsiteY10" fmla="*/ 535782 h 1140460"/>
              <a:gd name="connsiteX11" fmla="*/ 134562 w 7953031"/>
              <a:gd name="connsiteY11" fmla="*/ 622300 h 1140460"/>
              <a:gd name="connsiteX12" fmla="*/ 159962 w 7953031"/>
              <a:gd name="connsiteY12" fmla="*/ 673100 h 1140460"/>
              <a:gd name="connsiteX13" fmla="*/ 147262 w 7953031"/>
              <a:gd name="connsiteY13" fmla="*/ 736600 h 1140460"/>
              <a:gd name="connsiteX14" fmla="*/ 192506 w 7953031"/>
              <a:gd name="connsiteY14" fmla="*/ 767556 h 1140460"/>
              <a:gd name="connsiteX15" fmla="*/ 103629 w 7953031"/>
              <a:gd name="connsiteY15" fmla="*/ 800764 h 1140460"/>
              <a:gd name="connsiteX16" fmla="*/ 89318 w 7953031"/>
              <a:gd name="connsiteY16" fmla="*/ 900906 h 1140460"/>
              <a:gd name="connsiteX17" fmla="*/ 121396 w 7953031"/>
              <a:gd name="connsiteY17" fmla="*/ 995891 h 1140460"/>
              <a:gd name="connsiteX18" fmla="*/ 71062 w 7953031"/>
              <a:gd name="connsiteY18" fmla="*/ 1104900 h 1140460"/>
              <a:gd name="connsiteX19" fmla="*/ 104399 w 7953031"/>
              <a:gd name="connsiteY19" fmla="*/ 1119982 h 1140460"/>
              <a:gd name="connsiteX20" fmla="*/ 98166 w 7953031"/>
              <a:gd name="connsiteY20" fmla="*/ 1140460 h 1140460"/>
              <a:gd name="connsiteX21" fmla="*/ 7949788 w 7953031"/>
              <a:gd name="connsiteY21" fmla="*/ 1140460 h 1140460"/>
              <a:gd name="connsiteX22" fmla="*/ 7929105 w 7953031"/>
              <a:gd name="connsiteY22" fmla="*/ 1092200 h 1140460"/>
              <a:gd name="connsiteX23" fmla="*/ 7840205 w 7953031"/>
              <a:gd name="connsiteY23" fmla="*/ 1028700 h 1140460"/>
              <a:gd name="connsiteX24" fmla="*/ 7953031 w 7953031"/>
              <a:gd name="connsiteY24" fmla="*/ 952500 h 1140460"/>
              <a:gd name="connsiteX25" fmla="*/ 7852905 w 7953031"/>
              <a:gd name="connsiteY25" fmla="*/ 876300 h 1140460"/>
              <a:gd name="connsiteX26" fmla="*/ 7891005 w 7953031"/>
              <a:gd name="connsiteY26" fmla="*/ 800100 h 1140460"/>
              <a:gd name="connsiteX27" fmla="*/ 7852905 w 7953031"/>
              <a:gd name="connsiteY27" fmla="*/ 723900 h 1140460"/>
              <a:gd name="connsiteX28" fmla="*/ 7840205 w 7953031"/>
              <a:gd name="connsiteY28" fmla="*/ 660400 h 1140460"/>
              <a:gd name="connsiteX29" fmla="*/ 7865605 w 7953031"/>
              <a:gd name="connsiteY29" fmla="*/ 609600 h 1140460"/>
              <a:gd name="connsiteX30" fmla="*/ 7908468 w 7953031"/>
              <a:gd name="connsiteY30" fmla="*/ 534193 h 1140460"/>
              <a:gd name="connsiteX31" fmla="*/ 7854539 w 7953031"/>
              <a:gd name="connsiteY31" fmla="*/ 489081 h 1140460"/>
              <a:gd name="connsiteX32" fmla="*/ 7827505 w 7953031"/>
              <a:gd name="connsiteY32" fmla="*/ 406400 h 1140460"/>
              <a:gd name="connsiteX33" fmla="*/ 7942202 w 7953031"/>
              <a:gd name="connsiteY33" fmla="*/ 337609 h 1140460"/>
              <a:gd name="connsiteX34" fmla="*/ 7852905 w 7953031"/>
              <a:gd name="connsiteY34" fmla="*/ 266700 h 1140460"/>
              <a:gd name="connsiteX35" fmla="*/ 7865605 w 7953031"/>
              <a:gd name="connsiteY35" fmla="*/ 177800 h 1140460"/>
              <a:gd name="connsiteX36" fmla="*/ 7802105 w 7953031"/>
              <a:gd name="connsiteY36" fmla="*/ 177800 h 1140460"/>
              <a:gd name="connsiteX37" fmla="*/ 7764005 w 7953031"/>
              <a:gd name="connsiteY37" fmla="*/ 88900 h 1140460"/>
              <a:gd name="connsiteX38" fmla="*/ 7833594 w 7953031"/>
              <a:gd name="connsiteY38" fmla="*/ 31089 h 1140460"/>
              <a:gd name="connsiteX39" fmla="*/ 7675105 w 7953031"/>
              <a:gd name="connsiteY39" fmla="*/ 0 h 1140460"/>
              <a:gd name="connsiteX0" fmla="*/ 7675105 w 7953031"/>
              <a:gd name="connsiteY0" fmla="*/ 0 h 1145287"/>
              <a:gd name="connsiteX1" fmla="*/ 239458 w 7953031"/>
              <a:gd name="connsiteY1" fmla="*/ 0 h 1145287"/>
              <a:gd name="connsiteX2" fmla="*/ 167106 w 7953031"/>
              <a:gd name="connsiteY2" fmla="*/ 11906 h 1145287"/>
              <a:gd name="connsiteX3" fmla="*/ 195681 w 7953031"/>
              <a:gd name="connsiteY3" fmla="*/ 94456 h 1145287"/>
              <a:gd name="connsiteX4" fmla="*/ 198062 w 7953031"/>
              <a:gd name="connsiteY4" fmla="*/ 190500 h 1145287"/>
              <a:gd name="connsiteX5" fmla="*/ 134562 w 7953031"/>
              <a:gd name="connsiteY5" fmla="*/ 190500 h 1145287"/>
              <a:gd name="connsiteX6" fmla="*/ 0 w 7953031"/>
              <a:gd name="connsiteY6" fmla="*/ 294746 h 1145287"/>
              <a:gd name="connsiteX7" fmla="*/ 153612 w 7953031"/>
              <a:gd name="connsiteY7" fmla="*/ 357188 h 1145287"/>
              <a:gd name="connsiteX8" fmla="*/ 172662 w 7953031"/>
              <a:gd name="connsiteY8" fmla="*/ 419100 h 1145287"/>
              <a:gd name="connsiteX9" fmla="*/ 105987 w 7953031"/>
              <a:gd name="connsiteY9" fmla="*/ 492125 h 1145287"/>
              <a:gd name="connsiteX10" fmla="*/ 227442 w 7953031"/>
              <a:gd name="connsiteY10" fmla="*/ 535782 h 1145287"/>
              <a:gd name="connsiteX11" fmla="*/ 134562 w 7953031"/>
              <a:gd name="connsiteY11" fmla="*/ 622300 h 1145287"/>
              <a:gd name="connsiteX12" fmla="*/ 159962 w 7953031"/>
              <a:gd name="connsiteY12" fmla="*/ 673100 h 1145287"/>
              <a:gd name="connsiteX13" fmla="*/ 147262 w 7953031"/>
              <a:gd name="connsiteY13" fmla="*/ 736600 h 1145287"/>
              <a:gd name="connsiteX14" fmla="*/ 192506 w 7953031"/>
              <a:gd name="connsiteY14" fmla="*/ 767556 h 1145287"/>
              <a:gd name="connsiteX15" fmla="*/ 103629 w 7953031"/>
              <a:gd name="connsiteY15" fmla="*/ 800764 h 1145287"/>
              <a:gd name="connsiteX16" fmla="*/ 89318 w 7953031"/>
              <a:gd name="connsiteY16" fmla="*/ 900906 h 1145287"/>
              <a:gd name="connsiteX17" fmla="*/ 121396 w 7953031"/>
              <a:gd name="connsiteY17" fmla="*/ 995891 h 1145287"/>
              <a:gd name="connsiteX18" fmla="*/ 71062 w 7953031"/>
              <a:gd name="connsiteY18" fmla="*/ 1104900 h 1145287"/>
              <a:gd name="connsiteX19" fmla="*/ 104399 w 7953031"/>
              <a:gd name="connsiteY19" fmla="*/ 1119982 h 1145287"/>
              <a:gd name="connsiteX20" fmla="*/ 98166 w 7953031"/>
              <a:gd name="connsiteY20" fmla="*/ 1140460 h 1145287"/>
              <a:gd name="connsiteX21" fmla="*/ 7855212 w 7953031"/>
              <a:gd name="connsiteY21" fmla="*/ 1145287 h 1145287"/>
              <a:gd name="connsiteX22" fmla="*/ 7929105 w 7953031"/>
              <a:gd name="connsiteY22" fmla="*/ 1092200 h 1145287"/>
              <a:gd name="connsiteX23" fmla="*/ 7840205 w 7953031"/>
              <a:gd name="connsiteY23" fmla="*/ 1028700 h 1145287"/>
              <a:gd name="connsiteX24" fmla="*/ 7953031 w 7953031"/>
              <a:gd name="connsiteY24" fmla="*/ 952500 h 1145287"/>
              <a:gd name="connsiteX25" fmla="*/ 7852905 w 7953031"/>
              <a:gd name="connsiteY25" fmla="*/ 876300 h 1145287"/>
              <a:gd name="connsiteX26" fmla="*/ 7891005 w 7953031"/>
              <a:gd name="connsiteY26" fmla="*/ 800100 h 1145287"/>
              <a:gd name="connsiteX27" fmla="*/ 7852905 w 7953031"/>
              <a:gd name="connsiteY27" fmla="*/ 723900 h 1145287"/>
              <a:gd name="connsiteX28" fmla="*/ 7840205 w 7953031"/>
              <a:gd name="connsiteY28" fmla="*/ 660400 h 1145287"/>
              <a:gd name="connsiteX29" fmla="*/ 7865605 w 7953031"/>
              <a:gd name="connsiteY29" fmla="*/ 609600 h 1145287"/>
              <a:gd name="connsiteX30" fmla="*/ 7908468 w 7953031"/>
              <a:gd name="connsiteY30" fmla="*/ 534193 h 1145287"/>
              <a:gd name="connsiteX31" fmla="*/ 7854539 w 7953031"/>
              <a:gd name="connsiteY31" fmla="*/ 489081 h 1145287"/>
              <a:gd name="connsiteX32" fmla="*/ 7827505 w 7953031"/>
              <a:gd name="connsiteY32" fmla="*/ 406400 h 1145287"/>
              <a:gd name="connsiteX33" fmla="*/ 7942202 w 7953031"/>
              <a:gd name="connsiteY33" fmla="*/ 337609 h 1145287"/>
              <a:gd name="connsiteX34" fmla="*/ 7852905 w 7953031"/>
              <a:gd name="connsiteY34" fmla="*/ 266700 h 1145287"/>
              <a:gd name="connsiteX35" fmla="*/ 7865605 w 7953031"/>
              <a:gd name="connsiteY35" fmla="*/ 177800 h 1145287"/>
              <a:gd name="connsiteX36" fmla="*/ 7802105 w 7953031"/>
              <a:gd name="connsiteY36" fmla="*/ 177800 h 1145287"/>
              <a:gd name="connsiteX37" fmla="*/ 7764005 w 7953031"/>
              <a:gd name="connsiteY37" fmla="*/ 88900 h 1145287"/>
              <a:gd name="connsiteX38" fmla="*/ 7833594 w 7953031"/>
              <a:gd name="connsiteY38" fmla="*/ 31089 h 1145287"/>
              <a:gd name="connsiteX39" fmla="*/ 7675105 w 7953031"/>
              <a:gd name="connsiteY39" fmla="*/ 0 h 1145287"/>
              <a:gd name="connsiteX0" fmla="*/ 7675105 w 7953031"/>
              <a:gd name="connsiteY0" fmla="*/ 0 h 1145287"/>
              <a:gd name="connsiteX1" fmla="*/ 239458 w 7953031"/>
              <a:gd name="connsiteY1" fmla="*/ 0 h 1145287"/>
              <a:gd name="connsiteX2" fmla="*/ 167106 w 7953031"/>
              <a:gd name="connsiteY2" fmla="*/ 11906 h 1145287"/>
              <a:gd name="connsiteX3" fmla="*/ 195681 w 7953031"/>
              <a:gd name="connsiteY3" fmla="*/ 94456 h 1145287"/>
              <a:gd name="connsiteX4" fmla="*/ 198062 w 7953031"/>
              <a:gd name="connsiteY4" fmla="*/ 190500 h 1145287"/>
              <a:gd name="connsiteX5" fmla="*/ 134562 w 7953031"/>
              <a:gd name="connsiteY5" fmla="*/ 190500 h 1145287"/>
              <a:gd name="connsiteX6" fmla="*/ 0 w 7953031"/>
              <a:gd name="connsiteY6" fmla="*/ 294746 h 1145287"/>
              <a:gd name="connsiteX7" fmla="*/ 67633 w 7953031"/>
              <a:gd name="connsiteY7" fmla="*/ 369256 h 1145287"/>
              <a:gd name="connsiteX8" fmla="*/ 172662 w 7953031"/>
              <a:gd name="connsiteY8" fmla="*/ 419100 h 1145287"/>
              <a:gd name="connsiteX9" fmla="*/ 105987 w 7953031"/>
              <a:gd name="connsiteY9" fmla="*/ 492125 h 1145287"/>
              <a:gd name="connsiteX10" fmla="*/ 227442 w 7953031"/>
              <a:gd name="connsiteY10" fmla="*/ 535782 h 1145287"/>
              <a:gd name="connsiteX11" fmla="*/ 134562 w 7953031"/>
              <a:gd name="connsiteY11" fmla="*/ 622300 h 1145287"/>
              <a:gd name="connsiteX12" fmla="*/ 159962 w 7953031"/>
              <a:gd name="connsiteY12" fmla="*/ 673100 h 1145287"/>
              <a:gd name="connsiteX13" fmla="*/ 147262 w 7953031"/>
              <a:gd name="connsiteY13" fmla="*/ 736600 h 1145287"/>
              <a:gd name="connsiteX14" fmla="*/ 192506 w 7953031"/>
              <a:gd name="connsiteY14" fmla="*/ 767556 h 1145287"/>
              <a:gd name="connsiteX15" fmla="*/ 103629 w 7953031"/>
              <a:gd name="connsiteY15" fmla="*/ 800764 h 1145287"/>
              <a:gd name="connsiteX16" fmla="*/ 89318 w 7953031"/>
              <a:gd name="connsiteY16" fmla="*/ 900906 h 1145287"/>
              <a:gd name="connsiteX17" fmla="*/ 121396 w 7953031"/>
              <a:gd name="connsiteY17" fmla="*/ 995891 h 1145287"/>
              <a:gd name="connsiteX18" fmla="*/ 71062 w 7953031"/>
              <a:gd name="connsiteY18" fmla="*/ 1104900 h 1145287"/>
              <a:gd name="connsiteX19" fmla="*/ 104399 w 7953031"/>
              <a:gd name="connsiteY19" fmla="*/ 1119982 h 1145287"/>
              <a:gd name="connsiteX20" fmla="*/ 98166 w 7953031"/>
              <a:gd name="connsiteY20" fmla="*/ 1140460 h 1145287"/>
              <a:gd name="connsiteX21" fmla="*/ 7855212 w 7953031"/>
              <a:gd name="connsiteY21" fmla="*/ 1145287 h 1145287"/>
              <a:gd name="connsiteX22" fmla="*/ 7929105 w 7953031"/>
              <a:gd name="connsiteY22" fmla="*/ 1092200 h 1145287"/>
              <a:gd name="connsiteX23" fmla="*/ 7840205 w 7953031"/>
              <a:gd name="connsiteY23" fmla="*/ 1028700 h 1145287"/>
              <a:gd name="connsiteX24" fmla="*/ 7953031 w 7953031"/>
              <a:gd name="connsiteY24" fmla="*/ 952500 h 1145287"/>
              <a:gd name="connsiteX25" fmla="*/ 7852905 w 7953031"/>
              <a:gd name="connsiteY25" fmla="*/ 876300 h 1145287"/>
              <a:gd name="connsiteX26" fmla="*/ 7891005 w 7953031"/>
              <a:gd name="connsiteY26" fmla="*/ 800100 h 1145287"/>
              <a:gd name="connsiteX27" fmla="*/ 7852905 w 7953031"/>
              <a:gd name="connsiteY27" fmla="*/ 723900 h 1145287"/>
              <a:gd name="connsiteX28" fmla="*/ 7840205 w 7953031"/>
              <a:gd name="connsiteY28" fmla="*/ 660400 h 1145287"/>
              <a:gd name="connsiteX29" fmla="*/ 7865605 w 7953031"/>
              <a:gd name="connsiteY29" fmla="*/ 609600 h 1145287"/>
              <a:gd name="connsiteX30" fmla="*/ 7908468 w 7953031"/>
              <a:gd name="connsiteY30" fmla="*/ 534193 h 1145287"/>
              <a:gd name="connsiteX31" fmla="*/ 7854539 w 7953031"/>
              <a:gd name="connsiteY31" fmla="*/ 489081 h 1145287"/>
              <a:gd name="connsiteX32" fmla="*/ 7827505 w 7953031"/>
              <a:gd name="connsiteY32" fmla="*/ 406400 h 1145287"/>
              <a:gd name="connsiteX33" fmla="*/ 7942202 w 7953031"/>
              <a:gd name="connsiteY33" fmla="*/ 337609 h 1145287"/>
              <a:gd name="connsiteX34" fmla="*/ 7852905 w 7953031"/>
              <a:gd name="connsiteY34" fmla="*/ 266700 h 1145287"/>
              <a:gd name="connsiteX35" fmla="*/ 7865605 w 7953031"/>
              <a:gd name="connsiteY35" fmla="*/ 177800 h 1145287"/>
              <a:gd name="connsiteX36" fmla="*/ 7802105 w 7953031"/>
              <a:gd name="connsiteY36" fmla="*/ 177800 h 1145287"/>
              <a:gd name="connsiteX37" fmla="*/ 7764005 w 7953031"/>
              <a:gd name="connsiteY37" fmla="*/ 88900 h 1145287"/>
              <a:gd name="connsiteX38" fmla="*/ 7833594 w 7953031"/>
              <a:gd name="connsiteY38" fmla="*/ 31089 h 1145287"/>
              <a:gd name="connsiteX39" fmla="*/ 7675105 w 7953031"/>
              <a:gd name="connsiteY39" fmla="*/ 0 h 1145287"/>
              <a:gd name="connsiteX0" fmla="*/ 7675105 w 7953031"/>
              <a:gd name="connsiteY0" fmla="*/ 0 h 1145287"/>
              <a:gd name="connsiteX1" fmla="*/ 239458 w 7953031"/>
              <a:gd name="connsiteY1" fmla="*/ 0 h 1145287"/>
              <a:gd name="connsiteX2" fmla="*/ 167106 w 7953031"/>
              <a:gd name="connsiteY2" fmla="*/ 11906 h 1145287"/>
              <a:gd name="connsiteX3" fmla="*/ 195681 w 7953031"/>
              <a:gd name="connsiteY3" fmla="*/ 94456 h 1145287"/>
              <a:gd name="connsiteX4" fmla="*/ 198062 w 7953031"/>
              <a:gd name="connsiteY4" fmla="*/ 190500 h 1145287"/>
              <a:gd name="connsiteX5" fmla="*/ 134562 w 7953031"/>
              <a:gd name="connsiteY5" fmla="*/ 190500 h 1145287"/>
              <a:gd name="connsiteX6" fmla="*/ 0 w 7953031"/>
              <a:gd name="connsiteY6" fmla="*/ 294746 h 1145287"/>
              <a:gd name="connsiteX7" fmla="*/ 67633 w 7953031"/>
              <a:gd name="connsiteY7" fmla="*/ 369256 h 1145287"/>
              <a:gd name="connsiteX8" fmla="*/ 60890 w 7953031"/>
              <a:gd name="connsiteY8" fmla="*/ 431168 h 1145287"/>
              <a:gd name="connsiteX9" fmla="*/ 105987 w 7953031"/>
              <a:gd name="connsiteY9" fmla="*/ 492125 h 1145287"/>
              <a:gd name="connsiteX10" fmla="*/ 227442 w 7953031"/>
              <a:gd name="connsiteY10" fmla="*/ 535782 h 1145287"/>
              <a:gd name="connsiteX11" fmla="*/ 134562 w 7953031"/>
              <a:gd name="connsiteY11" fmla="*/ 622300 h 1145287"/>
              <a:gd name="connsiteX12" fmla="*/ 159962 w 7953031"/>
              <a:gd name="connsiteY12" fmla="*/ 673100 h 1145287"/>
              <a:gd name="connsiteX13" fmla="*/ 147262 w 7953031"/>
              <a:gd name="connsiteY13" fmla="*/ 736600 h 1145287"/>
              <a:gd name="connsiteX14" fmla="*/ 192506 w 7953031"/>
              <a:gd name="connsiteY14" fmla="*/ 767556 h 1145287"/>
              <a:gd name="connsiteX15" fmla="*/ 103629 w 7953031"/>
              <a:gd name="connsiteY15" fmla="*/ 800764 h 1145287"/>
              <a:gd name="connsiteX16" fmla="*/ 89318 w 7953031"/>
              <a:gd name="connsiteY16" fmla="*/ 900906 h 1145287"/>
              <a:gd name="connsiteX17" fmla="*/ 121396 w 7953031"/>
              <a:gd name="connsiteY17" fmla="*/ 995891 h 1145287"/>
              <a:gd name="connsiteX18" fmla="*/ 71062 w 7953031"/>
              <a:gd name="connsiteY18" fmla="*/ 1104900 h 1145287"/>
              <a:gd name="connsiteX19" fmla="*/ 104399 w 7953031"/>
              <a:gd name="connsiteY19" fmla="*/ 1119982 h 1145287"/>
              <a:gd name="connsiteX20" fmla="*/ 98166 w 7953031"/>
              <a:gd name="connsiteY20" fmla="*/ 1140460 h 1145287"/>
              <a:gd name="connsiteX21" fmla="*/ 7855212 w 7953031"/>
              <a:gd name="connsiteY21" fmla="*/ 1145287 h 1145287"/>
              <a:gd name="connsiteX22" fmla="*/ 7929105 w 7953031"/>
              <a:gd name="connsiteY22" fmla="*/ 1092200 h 1145287"/>
              <a:gd name="connsiteX23" fmla="*/ 7840205 w 7953031"/>
              <a:gd name="connsiteY23" fmla="*/ 1028700 h 1145287"/>
              <a:gd name="connsiteX24" fmla="*/ 7953031 w 7953031"/>
              <a:gd name="connsiteY24" fmla="*/ 952500 h 1145287"/>
              <a:gd name="connsiteX25" fmla="*/ 7852905 w 7953031"/>
              <a:gd name="connsiteY25" fmla="*/ 876300 h 1145287"/>
              <a:gd name="connsiteX26" fmla="*/ 7891005 w 7953031"/>
              <a:gd name="connsiteY26" fmla="*/ 800100 h 1145287"/>
              <a:gd name="connsiteX27" fmla="*/ 7852905 w 7953031"/>
              <a:gd name="connsiteY27" fmla="*/ 723900 h 1145287"/>
              <a:gd name="connsiteX28" fmla="*/ 7840205 w 7953031"/>
              <a:gd name="connsiteY28" fmla="*/ 660400 h 1145287"/>
              <a:gd name="connsiteX29" fmla="*/ 7865605 w 7953031"/>
              <a:gd name="connsiteY29" fmla="*/ 609600 h 1145287"/>
              <a:gd name="connsiteX30" fmla="*/ 7908468 w 7953031"/>
              <a:gd name="connsiteY30" fmla="*/ 534193 h 1145287"/>
              <a:gd name="connsiteX31" fmla="*/ 7854539 w 7953031"/>
              <a:gd name="connsiteY31" fmla="*/ 489081 h 1145287"/>
              <a:gd name="connsiteX32" fmla="*/ 7827505 w 7953031"/>
              <a:gd name="connsiteY32" fmla="*/ 406400 h 1145287"/>
              <a:gd name="connsiteX33" fmla="*/ 7942202 w 7953031"/>
              <a:gd name="connsiteY33" fmla="*/ 337609 h 1145287"/>
              <a:gd name="connsiteX34" fmla="*/ 7852905 w 7953031"/>
              <a:gd name="connsiteY34" fmla="*/ 266700 h 1145287"/>
              <a:gd name="connsiteX35" fmla="*/ 7865605 w 7953031"/>
              <a:gd name="connsiteY35" fmla="*/ 177800 h 1145287"/>
              <a:gd name="connsiteX36" fmla="*/ 7802105 w 7953031"/>
              <a:gd name="connsiteY36" fmla="*/ 177800 h 1145287"/>
              <a:gd name="connsiteX37" fmla="*/ 7764005 w 7953031"/>
              <a:gd name="connsiteY37" fmla="*/ 88900 h 1145287"/>
              <a:gd name="connsiteX38" fmla="*/ 7833594 w 7953031"/>
              <a:gd name="connsiteY38" fmla="*/ 31089 h 1145287"/>
              <a:gd name="connsiteX39" fmla="*/ 7675105 w 7953031"/>
              <a:gd name="connsiteY39" fmla="*/ 0 h 1145287"/>
              <a:gd name="connsiteX0" fmla="*/ 7675105 w 7953031"/>
              <a:gd name="connsiteY0" fmla="*/ 0 h 1145287"/>
              <a:gd name="connsiteX1" fmla="*/ 239458 w 7953031"/>
              <a:gd name="connsiteY1" fmla="*/ 0 h 1145287"/>
              <a:gd name="connsiteX2" fmla="*/ 167106 w 7953031"/>
              <a:gd name="connsiteY2" fmla="*/ 11906 h 1145287"/>
              <a:gd name="connsiteX3" fmla="*/ 195681 w 7953031"/>
              <a:gd name="connsiteY3" fmla="*/ 94456 h 1145287"/>
              <a:gd name="connsiteX4" fmla="*/ 198062 w 7953031"/>
              <a:gd name="connsiteY4" fmla="*/ 190500 h 1145287"/>
              <a:gd name="connsiteX5" fmla="*/ 134562 w 7953031"/>
              <a:gd name="connsiteY5" fmla="*/ 190500 h 1145287"/>
              <a:gd name="connsiteX6" fmla="*/ 0 w 7953031"/>
              <a:gd name="connsiteY6" fmla="*/ 294746 h 1145287"/>
              <a:gd name="connsiteX7" fmla="*/ 67633 w 7953031"/>
              <a:gd name="connsiteY7" fmla="*/ 369256 h 1145287"/>
              <a:gd name="connsiteX8" fmla="*/ 60890 w 7953031"/>
              <a:gd name="connsiteY8" fmla="*/ 431168 h 1145287"/>
              <a:gd name="connsiteX9" fmla="*/ 105987 w 7953031"/>
              <a:gd name="connsiteY9" fmla="*/ 492125 h 1145287"/>
              <a:gd name="connsiteX10" fmla="*/ 227442 w 7953031"/>
              <a:gd name="connsiteY10" fmla="*/ 535782 h 1145287"/>
              <a:gd name="connsiteX11" fmla="*/ 14192 w 7953031"/>
              <a:gd name="connsiteY11" fmla="*/ 619886 h 1145287"/>
              <a:gd name="connsiteX12" fmla="*/ 159962 w 7953031"/>
              <a:gd name="connsiteY12" fmla="*/ 673100 h 1145287"/>
              <a:gd name="connsiteX13" fmla="*/ 147262 w 7953031"/>
              <a:gd name="connsiteY13" fmla="*/ 736600 h 1145287"/>
              <a:gd name="connsiteX14" fmla="*/ 192506 w 7953031"/>
              <a:gd name="connsiteY14" fmla="*/ 767556 h 1145287"/>
              <a:gd name="connsiteX15" fmla="*/ 103629 w 7953031"/>
              <a:gd name="connsiteY15" fmla="*/ 800764 h 1145287"/>
              <a:gd name="connsiteX16" fmla="*/ 89318 w 7953031"/>
              <a:gd name="connsiteY16" fmla="*/ 900906 h 1145287"/>
              <a:gd name="connsiteX17" fmla="*/ 121396 w 7953031"/>
              <a:gd name="connsiteY17" fmla="*/ 995891 h 1145287"/>
              <a:gd name="connsiteX18" fmla="*/ 71062 w 7953031"/>
              <a:gd name="connsiteY18" fmla="*/ 1104900 h 1145287"/>
              <a:gd name="connsiteX19" fmla="*/ 104399 w 7953031"/>
              <a:gd name="connsiteY19" fmla="*/ 1119982 h 1145287"/>
              <a:gd name="connsiteX20" fmla="*/ 98166 w 7953031"/>
              <a:gd name="connsiteY20" fmla="*/ 1140460 h 1145287"/>
              <a:gd name="connsiteX21" fmla="*/ 7855212 w 7953031"/>
              <a:gd name="connsiteY21" fmla="*/ 1145287 h 1145287"/>
              <a:gd name="connsiteX22" fmla="*/ 7929105 w 7953031"/>
              <a:gd name="connsiteY22" fmla="*/ 1092200 h 1145287"/>
              <a:gd name="connsiteX23" fmla="*/ 7840205 w 7953031"/>
              <a:gd name="connsiteY23" fmla="*/ 1028700 h 1145287"/>
              <a:gd name="connsiteX24" fmla="*/ 7953031 w 7953031"/>
              <a:gd name="connsiteY24" fmla="*/ 952500 h 1145287"/>
              <a:gd name="connsiteX25" fmla="*/ 7852905 w 7953031"/>
              <a:gd name="connsiteY25" fmla="*/ 876300 h 1145287"/>
              <a:gd name="connsiteX26" fmla="*/ 7891005 w 7953031"/>
              <a:gd name="connsiteY26" fmla="*/ 800100 h 1145287"/>
              <a:gd name="connsiteX27" fmla="*/ 7852905 w 7953031"/>
              <a:gd name="connsiteY27" fmla="*/ 723900 h 1145287"/>
              <a:gd name="connsiteX28" fmla="*/ 7840205 w 7953031"/>
              <a:gd name="connsiteY28" fmla="*/ 660400 h 1145287"/>
              <a:gd name="connsiteX29" fmla="*/ 7865605 w 7953031"/>
              <a:gd name="connsiteY29" fmla="*/ 609600 h 1145287"/>
              <a:gd name="connsiteX30" fmla="*/ 7908468 w 7953031"/>
              <a:gd name="connsiteY30" fmla="*/ 534193 h 1145287"/>
              <a:gd name="connsiteX31" fmla="*/ 7854539 w 7953031"/>
              <a:gd name="connsiteY31" fmla="*/ 489081 h 1145287"/>
              <a:gd name="connsiteX32" fmla="*/ 7827505 w 7953031"/>
              <a:gd name="connsiteY32" fmla="*/ 406400 h 1145287"/>
              <a:gd name="connsiteX33" fmla="*/ 7942202 w 7953031"/>
              <a:gd name="connsiteY33" fmla="*/ 337609 h 1145287"/>
              <a:gd name="connsiteX34" fmla="*/ 7852905 w 7953031"/>
              <a:gd name="connsiteY34" fmla="*/ 266700 h 1145287"/>
              <a:gd name="connsiteX35" fmla="*/ 7865605 w 7953031"/>
              <a:gd name="connsiteY35" fmla="*/ 177800 h 1145287"/>
              <a:gd name="connsiteX36" fmla="*/ 7802105 w 7953031"/>
              <a:gd name="connsiteY36" fmla="*/ 177800 h 1145287"/>
              <a:gd name="connsiteX37" fmla="*/ 7764005 w 7953031"/>
              <a:gd name="connsiteY37" fmla="*/ 88900 h 1145287"/>
              <a:gd name="connsiteX38" fmla="*/ 7833594 w 7953031"/>
              <a:gd name="connsiteY38" fmla="*/ 31089 h 1145287"/>
              <a:gd name="connsiteX39" fmla="*/ 7675105 w 7953031"/>
              <a:gd name="connsiteY39" fmla="*/ 0 h 1145287"/>
              <a:gd name="connsiteX0" fmla="*/ 7675105 w 7953031"/>
              <a:gd name="connsiteY0" fmla="*/ 0 h 1145287"/>
              <a:gd name="connsiteX1" fmla="*/ 239458 w 7953031"/>
              <a:gd name="connsiteY1" fmla="*/ 0 h 1145287"/>
              <a:gd name="connsiteX2" fmla="*/ 167106 w 7953031"/>
              <a:gd name="connsiteY2" fmla="*/ 11906 h 1145287"/>
              <a:gd name="connsiteX3" fmla="*/ 195681 w 7953031"/>
              <a:gd name="connsiteY3" fmla="*/ 94456 h 1145287"/>
              <a:gd name="connsiteX4" fmla="*/ 198062 w 7953031"/>
              <a:gd name="connsiteY4" fmla="*/ 190500 h 1145287"/>
              <a:gd name="connsiteX5" fmla="*/ 134562 w 7953031"/>
              <a:gd name="connsiteY5" fmla="*/ 190500 h 1145287"/>
              <a:gd name="connsiteX6" fmla="*/ 0 w 7953031"/>
              <a:gd name="connsiteY6" fmla="*/ 294746 h 1145287"/>
              <a:gd name="connsiteX7" fmla="*/ 67633 w 7953031"/>
              <a:gd name="connsiteY7" fmla="*/ 369256 h 1145287"/>
              <a:gd name="connsiteX8" fmla="*/ 60890 w 7953031"/>
              <a:gd name="connsiteY8" fmla="*/ 431168 h 1145287"/>
              <a:gd name="connsiteX9" fmla="*/ 105987 w 7953031"/>
              <a:gd name="connsiteY9" fmla="*/ 492125 h 1145287"/>
              <a:gd name="connsiteX10" fmla="*/ 227442 w 7953031"/>
              <a:gd name="connsiteY10" fmla="*/ 535782 h 1145287"/>
              <a:gd name="connsiteX11" fmla="*/ 14192 w 7953031"/>
              <a:gd name="connsiteY11" fmla="*/ 619886 h 1145287"/>
              <a:gd name="connsiteX12" fmla="*/ 159962 w 7953031"/>
              <a:gd name="connsiteY12" fmla="*/ 673100 h 1145287"/>
              <a:gd name="connsiteX13" fmla="*/ 147262 w 7953031"/>
              <a:gd name="connsiteY13" fmla="*/ 736600 h 1145287"/>
              <a:gd name="connsiteX14" fmla="*/ 192506 w 7953031"/>
              <a:gd name="connsiteY14" fmla="*/ 767556 h 1145287"/>
              <a:gd name="connsiteX15" fmla="*/ 26248 w 7953031"/>
              <a:gd name="connsiteY15" fmla="*/ 798350 h 1145287"/>
              <a:gd name="connsiteX16" fmla="*/ 89318 w 7953031"/>
              <a:gd name="connsiteY16" fmla="*/ 900906 h 1145287"/>
              <a:gd name="connsiteX17" fmla="*/ 121396 w 7953031"/>
              <a:gd name="connsiteY17" fmla="*/ 995891 h 1145287"/>
              <a:gd name="connsiteX18" fmla="*/ 71062 w 7953031"/>
              <a:gd name="connsiteY18" fmla="*/ 1104900 h 1145287"/>
              <a:gd name="connsiteX19" fmla="*/ 104399 w 7953031"/>
              <a:gd name="connsiteY19" fmla="*/ 1119982 h 1145287"/>
              <a:gd name="connsiteX20" fmla="*/ 98166 w 7953031"/>
              <a:gd name="connsiteY20" fmla="*/ 1140460 h 1145287"/>
              <a:gd name="connsiteX21" fmla="*/ 7855212 w 7953031"/>
              <a:gd name="connsiteY21" fmla="*/ 1145287 h 1145287"/>
              <a:gd name="connsiteX22" fmla="*/ 7929105 w 7953031"/>
              <a:gd name="connsiteY22" fmla="*/ 1092200 h 1145287"/>
              <a:gd name="connsiteX23" fmla="*/ 7840205 w 7953031"/>
              <a:gd name="connsiteY23" fmla="*/ 1028700 h 1145287"/>
              <a:gd name="connsiteX24" fmla="*/ 7953031 w 7953031"/>
              <a:gd name="connsiteY24" fmla="*/ 952500 h 1145287"/>
              <a:gd name="connsiteX25" fmla="*/ 7852905 w 7953031"/>
              <a:gd name="connsiteY25" fmla="*/ 876300 h 1145287"/>
              <a:gd name="connsiteX26" fmla="*/ 7891005 w 7953031"/>
              <a:gd name="connsiteY26" fmla="*/ 800100 h 1145287"/>
              <a:gd name="connsiteX27" fmla="*/ 7852905 w 7953031"/>
              <a:gd name="connsiteY27" fmla="*/ 723900 h 1145287"/>
              <a:gd name="connsiteX28" fmla="*/ 7840205 w 7953031"/>
              <a:gd name="connsiteY28" fmla="*/ 660400 h 1145287"/>
              <a:gd name="connsiteX29" fmla="*/ 7865605 w 7953031"/>
              <a:gd name="connsiteY29" fmla="*/ 609600 h 1145287"/>
              <a:gd name="connsiteX30" fmla="*/ 7908468 w 7953031"/>
              <a:gd name="connsiteY30" fmla="*/ 534193 h 1145287"/>
              <a:gd name="connsiteX31" fmla="*/ 7854539 w 7953031"/>
              <a:gd name="connsiteY31" fmla="*/ 489081 h 1145287"/>
              <a:gd name="connsiteX32" fmla="*/ 7827505 w 7953031"/>
              <a:gd name="connsiteY32" fmla="*/ 406400 h 1145287"/>
              <a:gd name="connsiteX33" fmla="*/ 7942202 w 7953031"/>
              <a:gd name="connsiteY33" fmla="*/ 337609 h 1145287"/>
              <a:gd name="connsiteX34" fmla="*/ 7852905 w 7953031"/>
              <a:gd name="connsiteY34" fmla="*/ 266700 h 1145287"/>
              <a:gd name="connsiteX35" fmla="*/ 7865605 w 7953031"/>
              <a:gd name="connsiteY35" fmla="*/ 177800 h 1145287"/>
              <a:gd name="connsiteX36" fmla="*/ 7802105 w 7953031"/>
              <a:gd name="connsiteY36" fmla="*/ 177800 h 1145287"/>
              <a:gd name="connsiteX37" fmla="*/ 7764005 w 7953031"/>
              <a:gd name="connsiteY37" fmla="*/ 88900 h 1145287"/>
              <a:gd name="connsiteX38" fmla="*/ 7833594 w 7953031"/>
              <a:gd name="connsiteY38" fmla="*/ 31089 h 1145287"/>
              <a:gd name="connsiteX39" fmla="*/ 7675105 w 7953031"/>
              <a:gd name="connsiteY39" fmla="*/ 0 h 1145287"/>
              <a:gd name="connsiteX0" fmla="*/ 7675105 w 7953031"/>
              <a:gd name="connsiteY0" fmla="*/ 0 h 1145287"/>
              <a:gd name="connsiteX1" fmla="*/ 239458 w 7953031"/>
              <a:gd name="connsiteY1" fmla="*/ 0 h 1145287"/>
              <a:gd name="connsiteX2" fmla="*/ 167106 w 7953031"/>
              <a:gd name="connsiteY2" fmla="*/ 11906 h 1145287"/>
              <a:gd name="connsiteX3" fmla="*/ 195681 w 7953031"/>
              <a:gd name="connsiteY3" fmla="*/ 94456 h 1145287"/>
              <a:gd name="connsiteX4" fmla="*/ 198062 w 7953031"/>
              <a:gd name="connsiteY4" fmla="*/ 190500 h 1145287"/>
              <a:gd name="connsiteX5" fmla="*/ 134562 w 7953031"/>
              <a:gd name="connsiteY5" fmla="*/ 190500 h 1145287"/>
              <a:gd name="connsiteX6" fmla="*/ 0 w 7953031"/>
              <a:gd name="connsiteY6" fmla="*/ 294746 h 1145287"/>
              <a:gd name="connsiteX7" fmla="*/ 67633 w 7953031"/>
              <a:gd name="connsiteY7" fmla="*/ 369256 h 1145287"/>
              <a:gd name="connsiteX8" fmla="*/ 60890 w 7953031"/>
              <a:gd name="connsiteY8" fmla="*/ 431168 h 1145287"/>
              <a:gd name="connsiteX9" fmla="*/ 105987 w 7953031"/>
              <a:gd name="connsiteY9" fmla="*/ 492125 h 1145287"/>
              <a:gd name="connsiteX10" fmla="*/ 227442 w 7953031"/>
              <a:gd name="connsiteY10" fmla="*/ 535782 h 1145287"/>
              <a:gd name="connsiteX11" fmla="*/ 14192 w 7953031"/>
              <a:gd name="connsiteY11" fmla="*/ 619886 h 1145287"/>
              <a:gd name="connsiteX12" fmla="*/ 159962 w 7953031"/>
              <a:gd name="connsiteY12" fmla="*/ 673100 h 1145287"/>
              <a:gd name="connsiteX13" fmla="*/ 147262 w 7953031"/>
              <a:gd name="connsiteY13" fmla="*/ 736600 h 1145287"/>
              <a:gd name="connsiteX14" fmla="*/ 192506 w 7953031"/>
              <a:gd name="connsiteY14" fmla="*/ 767556 h 1145287"/>
              <a:gd name="connsiteX15" fmla="*/ 26248 w 7953031"/>
              <a:gd name="connsiteY15" fmla="*/ 798350 h 1145287"/>
              <a:gd name="connsiteX16" fmla="*/ 46329 w 7953031"/>
              <a:gd name="connsiteY16" fmla="*/ 915388 h 1145287"/>
              <a:gd name="connsiteX17" fmla="*/ 121396 w 7953031"/>
              <a:gd name="connsiteY17" fmla="*/ 995891 h 1145287"/>
              <a:gd name="connsiteX18" fmla="*/ 71062 w 7953031"/>
              <a:gd name="connsiteY18" fmla="*/ 1104900 h 1145287"/>
              <a:gd name="connsiteX19" fmla="*/ 104399 w 7953031"/>
              <a:gd name="connsiteY19" fmla="*/ 1119982 h 1145287"/>
              <a:gd name="connsiteX20" fmla="*/ 98166 w 7953031"/>
              <a:gd name="connsiteY20" fmla="*/ 1140460 h 1145287"/>
              <a:gd name="connsiteX21" fmla="*/ 7855212 w 7953031"/>
              <a:gd name="connsiteY21" fmla="*/ 1145287 h 1145287"/>
              <a:gd name="connsiteX22" fmla="*/ 7929105 w 7953031"/>
              <a:gd name="connsiteY22" fmla="*/ 1092200 h 1145287"/>
              <a:gd name="connsiteX23" fmla="*/ 7840205 w 7953031"/>
              <a:gd name="connsiteY23" fmla="*/ 1028700 h 1145287"/>
              <a:gd name="connsiteX24" fmla="*/ 7953031 w 7953031"/>
              <a:gd name="connsiteY24" fmla="*/ 952500 h 1145287"/>
              <a:gd name="connsiteX25" fmla="*/ 7852905 w 7953031"/>
              <a:gd name="connsiteY25" fmla="*/ 876300 h 1145287"/>
              <a:gd name="connsiteX26" fmla="*/ 7891005 w 7953031"/>
              <a:gd name="connsiteY26" fmla="*/ 800100 h 1145287"/>
              <a:gd name="connsiteX27" fmla="*/ 7852905 w 7953031"/>
              <a:gd name="connsiteY27" fmla="*/ 723900 h 1145287"/>
              <a:gd name="connsiteX28" fmla="*/ 7840205 w 7953031"/>
              <a:gd name="connsiteY28" fmla="*/ 660400 h 1145287"/>
              <a:gd name="connsiteX29" fmla="*/ 7865605 w 7953031"/>
              <a:gd name="connsiteY29" fmla="*/ 609600 h 1145287"/>
              <a:gd name="connsiteX30" fmla="*/ 7908468 w 7953031"/>
              <a:gd name="connsiteY30" fmla="*/ 534193 h 1145287"/>
              <a:gd name="connsiteX31" fmla="*/ 7854539 w 7953031"/>
              <a:gd name="connsiteY31" fmla="*/ 489081 h 1145287"/>
              <a:gd name="connsiteX32" fmla="*/ 7827505 w 7953031"/>
              <a:gd name="connsiteY32" fmla="*/ 406400 h 1145287"/>
              <a:gd name="connsiteX33" fmla="*/ 7942202 w 7953031"/>
              <a:gd name="connsiteY33" fmla="*/ 337609 h 1145287"/>
              <a:gd name="connsiteX34" fmla="*/ 7852905 w 7953031"/>
              <a:gd name="connsiteY34" fmla="*/ 266700 h 1145287"/>
              <a:gd name="connsiteX35" fmla="*/ 7865605 w 7953031"/>
              <a:gd name="connsiteY35" fmla="*/ 177800 h 1145287"/>
              <a:gd name="connsiteX36" fmla="*/ 7802105 w 7953031"/>
              <a:gd name="connsiteY36" fmla="*/ 177800 h 1145287"/>
              <a:gd name="connsiteX37" fmla="*/ 7764005 w 7953031"/>
              <a:gd name="connsiteY37" fmla="*/ 88900 h 1145287"/>
              <a:gd name="connsiteX38" fmla="*/ 7833594 w 7953031"/>
              <a:gd name="connsiteY38" fmla="*/ 31089 h 1145287"/>
              <a:gd name="connsiteX39" fmla="*/ 7675105 w 7953031"/>
              <a:gd name="connsiteY39" fmla="*/ 0 h 1145287"/>
              <a:gd name="connsiteX0" fmla="*/ 7675105 w 7953031"/>
              <a:gd name="connsiteY0" fmla="*/ 0 h 1145287"/>
              <a:gd name="connsiteX1" fmla="*/ 239458 w 7953031"/>
              <a:gd name="connsiteY1" fmla="*/ 0 h 1145287"/>
              <a:gd name="connsiteX2" fmla="*/ 167106 w 7953031"/>
              <a:gd name="connsiteY2" fmla="*/ 11906 h 1145287"/>
              <a:gd name="connsiteX3" fmla="*/ 195681 w 7953031"/>
              <a:gd name="connsiteY3" fmla="*/ 94456 h 1145287"/>
              <a:gd name="connsiteX4" fmla="*/ 198062 w 7953031"/>
              <a:gd name="connsiteY4" fmla="*/ 190500 h 1145287"/>
              <a:gd name="connsiteX5" fmla="*/ 134562 w 7953031"/>
              <a:gd name="connsiteY5" fmla="*/ 190500 h 1145287"/>
              <a:gd name="connsiteX6" fmla="*/ 0 w 7953031"/>
              <a:gd name="connsiteY6" fmla="*/ 294746 h 1145287"/>
              <a:gd name="connsiteX7" fmla="*/ 67633 w 7953031"/>
              <a:gd name="connsiteY7" fmla="*/ 369256 h 1145287"/>
              <a:gd name="connsiteX8" fmla="*/ 60890 w 7953031"/>
              <a:gd name="connsiteY8" fmla="*/ 431168 h 1145287"/>
              <a:gd name="connsiteX9" fmla="*/ 105987 w 7953031"/>
              <a:gd name="connsiteY9" fmla="*/ 492125 h 1145287"/>
              <a:gd name="connsiteX10" fmla="*/ 115670 w 7953031"/>
              <a:gd name="connsiteY10" fmla="*/ 547850 h 1145287"/>
              <a:gd name="connsiteX11" fmla="*/ 14192 w 7953031"/>
              <a:gd name="connsiteY11" fmla="*/ 619886 h 1145287"/>
              <a:gd name="connsiteX12" fmla="*/ 159962 w 7953031"/>
              <a:gd name="connsiteY12" fmla="*/ 673100 h 1145287"/>
              <a:gd name="connsiteX13" fmla="*/ 147262 w 7953031"/>
              <a:gd name="connsiteY13" fmla="*/ 736600 h 1145287"/>
              <a:gd name="connsiteX14" fmla="*/ 192506 w 7953031"/>
              <a:gd name="connsiteY14" fmla="*/ 767556 h 1145287"/>
              <a:gd name="connsiteX15" fmla="*/ 26248 w 7953031"/>
              <a:gd name="connsiteY15" fmla="*/ 798350 h 1145287"/>
              <a:gd name="connsiteX16" fmla="*/ 46329 w 7953031"/>
              <a:gd name="connsiteY16" fmla="*/ 915388 h 1145287"/>
              <a:gd name="connsiteX17" fmla="*/ 121396 w 7953031"/>
              <a:gd name="connsiteY17" fmla="*/ 995891 h 1145287"/>
              <a:gd name="connsiteX18" fmla="*/ 71062 w 7953031"/>
              <a:gd name="connsiteY18" fmla="*/ 1104900 h 1145287"/>
              <a:gd name="connsiteX19" fmla="*/ 104399 w 7953031"/>
              <a:gd name="connsiteY19" fmla="*/ 1119982 h 1145287"/>
              <a:gd name="connsiteX20" fmla="*/ 98166 w 7953031"/>
              <a:gd name="connsiteY20" fmla="*/ 1140460 h 1145287"/>
              <a:gd name="connsiteX21" fmla="*/ 7855212 w 7953031"/>
              <a:gd name="connsiteY21" fmla="*/ 1145287 h 1145287"/>
              <a:gd name="connsiteX22" fmla="*/ 7929105 w 7953031"/>
              <a:gd name="connsiteY22" fmla="*/ 1092200 h 1145287"/>
              <a:gd name="connsiteX23" fmla="*/ 7840205 w 7953031"/>
              <a:gd name="connsiteY23" fmla="*/ 1028700 h 1145287"/>
              <a:gd name="connsiteX24" fmla="*/ 7953031 w 7953031"/>
              <a:gd name="connsiteY24" fmla="*/ 952500 h 1145287"/>
              <a:gd name="connsiteX25" fmla="*/ 7852905 w 7953031"/>
              <a:gd name="connsiteY25" fmla="*/ 876300 h 1145287"/>
              <a:gd name="connsiteX26" fmla="*/ 7891005 w 7953031"/>
              <a:gd name="connsiteY26" fmla="*/ 800100 h 1145287"/>
              <a:gd name="connsiteX27" fmla="*/ 7852905 w 7953031"/>
              <a:gd name="connsiteY27" fmla="*/ 723900 h 1145287"/>
              <a:gd name="connsiteX28" fmla="*/ 7840205 w 7953031"/>
              <a:gd name="connsiteY28" fmla="*/ 660400 h 1145287"/>
              <a:gd name="connsiteX29" fmla="*/ 7865605 w 7953031"/>
              <a:gd name="connsiteY29" fmla="*/ 609600 h 1145287"/>
              <a:gd name="connsiteX30" fmla="*/ 7908468 w 7953031"/>
              <a:gd name="connsiteY30" fmla="*/ 534193 h 1145287"/>
              <a:gd name="connsiteX31" fmla="*/ 7854539 w 7953031"/>
              <a:gd name="connsiteY31" fmla="*/ 489081 h 1145287"/>
              <a:gd name="connsiteX32" fmla="*/ 7827505 w 7953031"/>
              <a:gd name="connsiteY32" fmla="*/ 406400 h 1145287"/>
              <a:gd name="connsiteX33" fmla="*/ 7942202 w 7953031"/>
              <a:gd name="connsiteY33" fmla="*/ 337609 h 1145287"/>
              <a:gd name="connsiteX34" fmla="*/ 7852905 w 7953031"/>
              <a:gd name="connsiteY34" fmla="*/ 266700 h 1145287"/>
              <a:gd name="connsiteX35" fmla="*/ 7865605 w 7953031"/>
              <a:gd name="connsiteY35" fmla="*/ 177800 h 1145287"/>
              <a:gd name="connsiteX36" fmla="*/ 7802105 w 7953031"/>
              <a:gd name="connsiteY36" fmla="*/ 177800 h 1145287"/>
              <a:gd name="connsiteX37" fmla="*/ 7764005 w 7953031"/>
              <a:gd name="connsiteY37" fmla="*/ 88900 h 1145287"/>
              <a:gd name="connsiteX38" fmla="*/ 7833594 w 7953031"/>
              <a:gd name="connsiteY38" fmla="*/ 31089 h 1145287"/>
              <a:gd name="connsiteX39" fmla="*/ 7675105 w 7953031"/>
              <a:gd name="connsiteY39" fmla="*/ 0 h 1145287"/>
              <a:gd name="connsiteX0" fmla="*/ 7675105 w 7953031"/>
              <a:gd name="connsiteY0" fmla="*/ 0 h 1145287"/>
              <a:gd name="connsiteX1" fmla="*/ 239458 w 7953031"/>
              <a:gd name="connsiteY1" fmla="*/ 0 h 1145287"/>
              <a:gd name="connsiteX2" fmla="*/ 167106 w 7953031"/>
              <a:gd name="connsiteY2" fmla="*/ 11906 h 1145287"/>
              <a:gd name="connsiteX3" fmla="*/ 195681 w 7953031"/>
              <a:gd name="connsiteY3" fmla="*/ 94456 h 1145287"/>
              <a:gd name="connsiteX4" fmla="*/ 198062 w 7953031"/>
              <a:gd name="connsiteY4" fmla="*/ 190500 h 1145287"/>
              <a:gd name="connsiteX5" fmla="*/ 134562 w 7953031"/>
              <a:gd name="connsiteY5" fmla="*/ 190500 h 1145287"/>
              <a:gd name="connsiteX6" fmla="*/ 0 w 7953031"/>
              <a:gd name="connsiteY6" fmla="*/ 294746 h 1145287"/>
              <a:gd name="connsiteX7" fmla="*/ 67633 w 7953031"/>
              <a:gd name="connsiteY7" fmla="*/ 369256 h 1145287"/>
              <a:gd name="connsiteX8" fmla="*/ 60890 w 7953031"/>
              <a:gd name="connsiteY8" fmla="*/ 431168 h 1145287"/>
              <a:gd name="connsiteX9" fmla="*/ 105987 w 7953031"/>
              <a:gd name="connsiteY9" fmla="*/ 492125 h 1145287"/>
              <a:gd name="connsiteX10" fmla="*/ 115670 w 7953031"/>
              <a:gd name="connsiteY10" fmla="*/ 547850 h 1145287"/>
              <a:gd name="connsiteX11" fmla="*/ 14192 w 7953031"/>
              <a:gd name="connsiteY11" fmla="*/ 619886 h 1145287"/>
              <a:gd name="connsiteX12" fmla="*/ 159962 w 7953031"/>
              <a:gd name="connsiteY12" fmla="*/ 673100 h 1145287"/>
              <a:gd name="connsiteX13" fmla="*/ 147262 w 7953031"/>
              <a:gd name="connsiteY13" fmla="*/ 736600 h 1145287"/>
              <a:gd name="connsiteX14" fmla="*/ 192506 w 7953031"/>
              <a:gd name="connsiteY14" fmla="*/ 767556 h 1145287"/>
              <a:gd name="connsiteX15" fmla="*/ 26248 w 7953031"/>
              <a:gd name="connsiteY15" fmla="*/ 798350 h 1145287"/>
              <a:gd name="connsiteX16" fmla="*/ 46329 w 7953031"/>
              <a:gd name="connsiteY16" fmla="*/ 915388 h 1145287"/>
              <a:gd name="connsiteX17" fmla="*/ 121396 w 7953031"/>
              <a:gd name="connsiteY17" fmla="*/ 995891 h 1145287"/>
              <a:gd name="connsiteX18" fmla="*/ 71062 w 7953031"/>
              <a:gd name="connsiteY18" fmla="*/ 1104900 h 1145287"/>
              <a:gd name="connsiteX19" fmla="*/ 104399 w 7953031"/>
              <a:gd name="connsiteY19" fmla="*/ 1119982 h 1145287"/>
              <a:gd name="connsiteX20" fmla="*/ 98166 w 7953031"/>
              <a:gd name="connsiteY20" fmla="*/ 1140460 h 1145287"/>
              <a:gd name="connsiteX21" fmla="*/ 7855212 w 7953031"/>
              <a:gd name="connsiteY21" fmla="*/ 1145287 h 1145287"/>
              <a:gd name="connsiteX22" fmla="*/ 7929105 w 7953031"/>
              <a:gd name="connsiteY22" fmla="*/ 1092200 h 1145287"/>
              <a:gd name="connsiteX23" fmla="*/ 7840205 w 7953031"/>
              <a:gd name="connsiteY23" fmla="*/ 1028700 h 1145287"/>
              <a:gd name="connsiteX24" fmla="*/ 7953031 w 7953031"/>
              <a:gd name="connsiteY24" fmla="*/ 952500 h 1145287"/>
              <a:gd name="connsiteX25" fmla="*/ 7852905 w 7953031"/>
              <a:gd name="connsiteY25" fmla="*/ 876300 h 1145287"/>
              <a:gd name="connsiteX26" fmla="*/ 7891005 w 7953031"/>
              <a:gd name="connsiteY26" fmla="*/ 800100 h 1145287"/>
              <a:gd name="connsiteX27" fmla="*/ 7852905 w 7953031"/>
              <a:gd name="connsiteY27" fmla="*/ 723900 h 1145287"/>
              <a:gd name="connsiteX28" fmla="*/ 7840205 w 7953031"/>
              <a:gd name="connsiteY28" fmla="*/ 660400 h 1145287"/>
              <a:gd name="connsiteX29" fmla="*/ 7865605 w 7953031"/>
              <a:gd name="connsiteY29" fmla="*/ 609600 h 1145287"/>
              <a:gd name="connsiteX30" fmla="*/ 7908468 w 7953031"/>
              <a:gd name="connsiteY30" fmla="*/ 534193 h 1145287"/>
              <a:gd name="connsiteX31" fmla="*/ 7854539 w 7953031"/>
              <a:gd name="connsiteY31" fmla="*/ 489081 h 1145287"/>
              <a:gd name="connsiteX32" fmla="*/ 7827505 w 7953031"/>
              <a:gd name="connsiteY32" fmla="*/ 406400 h 1145287"/>
              <a:gd name="connsiteX33" fmla="*/ 7942202 w 7953031"/>
              <a:gd name="connsiteY33" fmla="*/ 337609 h 1145287"/>
              <a:gd name="connsiteX34" fmla="*/ 7852905 w 7953031"/>
              <a:gd name="connsiteY34" fmla="*/ 266700 h 1145287"/>
              <a:gd name="connsiteX35" fmla="*/ 7865605 w 7953031"/>
              <a:gd name="connsiteY35" fmla="*/ 177800 h 1145287"/>
              <a:gd name="connsiteX36" fmla="*/ 7802105 w 7953031"/>
              <a:gd name="connsiteY36" fmla="*/ 177800 h 1145287"/>
              <a:gd name="connsiteX37" fmla="*/ 7764005 w 7953031"/>
              <a:gd name="connsiteY37" fmla="*/ 88900 h 1145287"/>
              <a:gd name="connsiteX38" fmla="*/ 7919572 w 7953031"/>
              <a:gd name="connsiteY38" fmla="*/ 16607 h 1145287"/>
              <a:gd name="connsiteX39" fmla="*/ 7675105 w 7953031"/>
              <a:gd name="connsiteY39" fmla="*/ 0 h 1145287"/>
              <a:gd name="connsiteX0" fmla="*/ 7675105 w 7953031"/>
              <a:gd name="connsiteY0" fmla="*/ 0 h 1145287"/>
              <a:gd name="connsiteX1" fmla="*/ 239458 w 7953031"/>
              <a:gd name="connsiteY1" fmla="*/ 0 h 1145287"/>
              <a:gd name="connsiteX2" fmla="*/ 167106 w 7953031"/>
              <a:gd name="connsiteY2" fmla="*/ 11906 h 1145287"/>
              <a:gd name="connsiteX3" fmla="*/ 195681 w 7953031"/>
              <a:gd name="connsiteY3" fmla="*/ 94456 h 1145287"/>
              <a:gd name="connsiteX4" fmla="*/ 198062 w 7953031"/>
              <a:gd name="connsiteY4" fmla="*/ 190500 h 1145287"/>
              <a:gd name="connsiteX5" fmla="*/ 134562 w 7953031"/>
              <a:gd name="connsiteY5" fmla="*/ 190500 h 1145287"/>
              <a:gd name="connsiteX6" fmla="*/ 0 w 7953031"/>
              <a:gd name="connsiteY6" fmla="*/ 294746 h 1145287"/>
              <a:gd name="connsiteX7" fmla="*/ 67633 w 7953031"/>
              <a:gd name="connsiteY7" fmla="*/ 369256 h 1145287"/>
              <a:gd name="connsiteX8" fmla="*/ 60890 w 7953031"/>
              <a:gd name="connsiteY8" fmla="*/ 431168 h 1145287"/>
              <a:gd name="connsiteX9" fmla="*/ 105987 w 7953031"/>
              <a:gd name="connsiteY9" fmla="*/ 492125 h 1145287"/>
              <a:gd name="connsiteX10" fmla="*/ 115670 w 7953031"/>
              <a:gd name="connsiteY10" fmla="*/ 547850 h 1145287"/>
              <a:gd name="connsiteX11" fmla="*/ 14192 w 7953031"/>
              <a:gd name="connsiteY11" fmla="*/ 619886 h 1145287"/>
              <a:gd name="connsiteX12" fmla="*/ 159962 w 7953031"/>
              <a:gd name="connsiteY12" fmla="*/ 673100 h 1145287"/>
              <a:gd name="connsiteX13" fmla="*/ 147262 w 7953031"/>
              <a:gd name="connsiteY13" fmla="*/ 736600 h 1145287"/>
              <a:gd name="connsiteX14" fmla="*/ 192506 w 7953031"/>
              <a:gd name="connsiteY14" fmla="*/ 767556 h 1145287"/>
              <a:gd name="connsiteX15" fmla="*/ 26248 w 7953031"/>
              <a:gd name="connsiteY15" fmla="*/ 798350 h 1145287"/>
              <a:gd name="connsiteX16" fmla="*/ 46329 w 7953031"/>
              <a:gd name="connsiteY16" fmla="*/ 915388 h 1145287"/>
              <a:gd name="connsiteX17" fmla="*/ 121396 w 7953031"/>
              <a:gd name="connsiteY17" fmla="*/ 995891 h 1145287"/>
              <a:gd name="connsiteX18" fmla="*/ 71062 w 7953031"/>
              <a:gd name="connsiteY18" fmla="*/ 1104900 h 1145287"/>
              <a:gd name="connsiteX19" fmla="*/ 104399 w 7953031"/>
              <a:gd name="connsiteY19" fmla="*/ 1119982 h 1145287"/>
              <a:gd name="connsiteX20" fmla="*/ 98166 w 7953031"/>
              <a:gd name="connsiteY20" fmla="*/ 1140460 h 1145287"/>
              <a:gd name="connsiteX21" fmla="*/ 7855212 w 7953031"/>
              <a:gd name="connsiteY21" fmla="*/ 1145287 h 1145287"/>
              <a:gd name="connsiteX22" fmla="*/ 7929105 w 7953031"/>
              <a:gd name="connsiteY22" fmla="*/ 1092200 h 1145287"/>
              <a:gd name="connsiteX23" fmla="*/ 7840205 w 7953031"/>
              <a:gd name="connsiteY23" fmla="*/ 1028700 h 1145287"/>
              <a:gd name="connsiteX24" fmla="*/ 7953031 w 7953031"/>
              <a:gd name="connsiteY24" fmla="*/ 952500 h 1145287"/>
              <a:gd name="connsiteX25" fmla="*/ 7852905 w 7953031"/>
              <a:gd name="connsiteY25" fmla="*/ 876300 h 1145287"/>
              <a:gd name="connsiteX26" fmla="*/ 7891005 w 7953031"/>
              <a:gd name="connsiteY26" fmla="*/ 800100 h 1145287"/>
              <a:gd name="connsiteX27" fmla="*/ 7852905 w 7953031"/>
              <a:gd name="connsiteY27" fmla="*/ 723900 h 1145287"/>
              <a:gd name="connsiteX28" fmla="*/ 7840205 w 7953031"/>
              <a:gd name="connsiteY28" fmla="*/ 660400 h 1145287"/>
              <a:gd name="connsiteX29" fmla="*/ 7865605 w 7953031"/>
              <a:gd name="connsiteY29" fmla="*/ 609600 h 1145287"/>
              <a:gd name="connsiteX30" fmla="*/ 7908468 w 7953031"/>
              <a:gd name="connsiteY30" fmla="*/ 534193 h 1145287"/>
              <a:gd name="connsiteX31" fmla="*/ 7854539 w 7953031"/>
              <a:gd name="connsiteY31" fmla="*/ 489081 h 1145287"/>
              <a:gd name="connsiteX32" fmla="*/ 7827505 w 7953031"/>
              <a:gd name="connsiteY32" fmla="*/ 406400 h 1145287"/>
              <a:gd name="connsiteX33" fmla="*/ 7942202 w 7953031"/>
              <a:gd name="connsiteY33" fmla="*/ 337609 h 1145287"/>
              <a:gd name="connsiteX34" fmla="*/ 7852905 w 7953031"/>
              <a:gd name="connsiteY34" fmla="*/ 266700 h 1145287"/>
              <a:gd name="connsiteX35" fmla="*/ 7865605 w 7953031"/>
              <a:gd name="connsiteY35" fmla="*/ 177800 h 1145287"/>
              <a:gd name="connsiteX36" fmla="*/ 7802105 w 7953031"/>
              <a:gd name="connsiteY36" fmla="*/ 177800 h 1145287"/>
              <a:gd name="connsiteX37" fmla="*/ 7849984 w 7953031"/>
              <a:gd name="connsiteY37" fmla="*/ 91314 h 1145287"/>
              <a:gd name="connsiteX38" fmla="*/ 7919572 w 7953031"/>
              <a:gd name="connsiteY38" fmla="*/ 16607 h 1145287"/>
              <a:gd name="connsiteX39" fmla="*/ 7675105 w 7953031"/>
              <a:gd name="connsiteY39" fmla="*/ 0 h 1145287"/>
              <a:gd name="connsiteX0" fmla="*/ 7675105 w 7953031"/>
              <a:gd name="connsiteY0" fmla="*/ 0 h 1145287"/>
              <a:gd name="connsiteX1" fmla="*/ 239458 w 7953031"/>
              <a:gd name="connsiteY1" fmla="*/ 0 h 1145287"/>
              <a:gd name="connsiteX2" fmla="*/ 167106 w 7953031"/>
              <a:gd name="connsiteY2" fmla="*/ 11906 h 1145287"/>
              <a:gd name="connsiteX3" fmla="*/ 195681 w 7953031"/>
              <a:gd name="connsiteY3" fmla="*/ 94456 h 1145287"/>
              <a:gd name="connsiteX4" fmla="*/ 198062 w 7953031"/>
              <a:gd name="connsiteY4" fmla="*/ 190500 h 1145287"/>
              <a:gd name="connsiteX5" fmla="*/ 134562 w 7953031"/>
              <a:gd name="connsiteY5" fmla="*/ 190500 h 1145287"/>
              <a:gd name="connsiteX6" fmla="*/ 0 w 7953031"/>
              <a:gd name="connsiteY6" fmla="*/ 294746 h 1145287"/>
              <a:gd name="connsiteX7" fmla="*/ 67633 w 7953031"/>
              <a:gd name="connsiteY7" fmla="*/ 369256 h 1145287"/>
              <a:gd name="connsiteX8" fmla="*/ 60890 w 7953031"/>
              <a:gd name="connsiteY8" fmla="*/ 431168 h 1145287"/>
              <a:gd name="connsiteX9" fmla="*/ 105987 w 7953031"/>
              <a:gd name="connsiteY9" fmla="*/ 492125 h 1145287"/>
              <a:gd name="connsiteX10" fmla="*/ 115670 w 7953031"/>
              <a:gd name="connsiteY10" fmla="*/ 547850 h 1145287"/>
              <a:gd name="connsiteX11" fmla="*/ 14192 w 7953031"/>
              <a:gd name="connsiteY11" fmla="*/ 619886 h 1145287"/>
              <a:gd name="connsiteX12" fmla="*/ 159962 w 7953031"/>
              <a:gd name="connsiteY12" fmla="*/ 673100 h 1145287"/>
              <a:gd name="connsiteX13" fmla="*/ 147262 w 7953031"/>
              <a:gd name="connsiteY13" fmla="*/ 736600 h 1145287"/>
              <a:gd name="connsiteX14" fmla="*/ 192506 w 7953031"/>
              <a:gd name="connsiteY14" fmla="*/ 767556 h 1145287"/>
              <a:gd name="connsiteX15" fmla="*/ 26248 w 7953031"/>
              <a:gd name="connsiteY15" fmla="*/ 798350 h 1145287"/>
              <a:gd name="connsiteX16" fmla="*/ 46329 w 7953031"/>
              <a:gd name="connsiteY16" fmla="*/ 915388 h 1145287"/>
              <a:gd name="connsiteX17" fmla="*/ 121396 w 7953031"/>
              <a:gd name="connsiteY17" fmla="*/ 995891 h 1145287"/>
              <a:gd name="connsiteX18" fmla="*/ 71062 w 7953031"/>
              <a:gd name="connsiteY18" fmla="*/ 1104900 h 1145287"/>
              <a:gd name="connsiteX19" fmla="*/ 104399 w 7953031"/>
              <a:gd name="connsiteY19" fmla="*/ 1119982 h 1145287"/>
              <a:gd name="connsiteX20" fmla="*/ 98166 w 7953031"/>
              <a:gd name="connsiteY20" fmla="*/ 1140460 h 1145287"/>
              <a:gd name="connsiteX21" fmla="*/ 7855212 w 7953031"/>
              <a:gd name="connsiteY21" fmla="*/ 1145287 h 1145287"/>
              <a:gd name="connsiteX22" fmla="*/ 7929105 w 7953031"/>
              <a:gd name="connsiteY22" fmla="*/ 1092200 h 1145287"/>
              <a:gd name="connsiteX23" fmla="*/ 7840205 w 7953031"/>
              <a:gd name="connsiteY23" fmla="*/ 1028700 h 1145287"/>
              <a:gd name="connsiteX24" fmla="*/ 7953031 w 7953031"/>
              <a:gd name="connsiteY24" fmla="*/ 952500 h 1145287"/>
              <a:gd name="connsiteX25" fmla="*/ 7852905 w 7953031"/>
              <a:gd name="connsiteY25" fmla="*/ 876300 h 1145287"/>
              <a:gd name="connsiteX26" fmla="*/ 7891005 w 7953031"/>
              <a:gd name="connsiteY26" fmla="*/ 800100 h 1145287"/>
              <a:gd name="connsiteX27" fmla="*/ 7852905 w 7953031"/>
              <a:gd name="connsiteY27" fmla="*/ 723900 h 1145287"/>
              <a:gd name="connsiteX28" fmla="*/ 7840205 w 7953031"/>
              <a:gd name="connsiteY28" fmla="*/ 660400 h 1145287"/>
              <a:gd name="connsiteX29" fmla="*/ 7865605 w 7953031"/>
              <a:gd name="connsiteY29" fmla="*/ 609600 h 1145287"/>
              <a:gd name="connsiteX30" fmla="*/ 7908468 w 7953031"/>
              <a:gd name="connsiteY30" fmla="*/ 534193 h 1145287"/>
              <a:gd name="connsiteX31" fmla="*/ 7854539 w 7953031"/>
              <a:gd name="connsiteY31" fmla="*/ 489081 h 1145287"/>
              <a:gd name="connsiteX32" fmla="*/ 7827505 w 7953031"/>
              <a:gd name="connsiteY32" fmla="*/ 406400 h 1145287"/>
              <a:gd name="connsiteX33" fmla="*/ 7942202 w 7953031"/>
              <a:gd name="connsiteY33" fmla="*/ 337609 h 1145287"/>
              <a:gd name="connsiteX34" fmla="*/ 7852905 w 7953031"/>
              <a:gd name="connsiteY34" fmla="*/ 266700 h 1145287"/>
              <a:gd name="connsiteX35" fmla="*/ 7865605 w 7953031"/>
              <a:gd name="connsiteY35" fmla="*/ 177800 h 1145287"/>
              <a:gd name="connsiteX36" fmla="*/ 7931073 w 7953031"/>
              <a:gd name="connsiteY36" fmla="*/ 141595 h 1145287"/>
              <a:gd name="connsiteX37" fmla="*/ 7849984 w 7953031"/>
              <a:gd name="connsiteY37" fmla="*/ 91314 h 1145287"/>
              <a:gd name="connsiteX38" fmla="*/ 7919572 w 7953031"/>
              <a:gd name="connsiteY38" fmla="*/ 16607 h 1145287"/>
              <a:gd name="connsiteX39" fmla="*/ 7675105 w 7953031"/>
              <a:gd name="connsiteY39" fmla="*/ 0 h 1145287"/>
              <a:gd name="connsiteX0" fmla="*/ 7675105 w 7953031"/>
              <a:gd name="connsiteY0" fmla="*/ 11803 h 1157090"/>
              <a:gd name="connsiteX1" fmla="*/ 239458 w 7953031"/>
              <a:gd name="connsiteY1" fmla="*/ 11803 h 1157090"/>
              <a:gd name="connsiteX2" fmla="*/ 167106 w 7953031"/>
              <a:gd name="connsiteY2" fmla="*/ 23709 h 1157090"/>
              <a:gd name="connsiteX3" fmla="*/ 195681 w 7953031"/>
              <a:gd name="connsiteY3" fmla="*/ 106259 h 1157090"/>
              <a:gd name="connsiteX4" fmla="*/ 198062 w 7953031"/>
              <a:gd name="connsiteY4" fmla="*/ 202303 h 1157090"/>
              <a:gd name="connsiteX5" fmla="*/ 134562 w 7953031"/>
              <a:gd name="connsiteY5" fmla="*/ 202303 h 1157090"/>
              <a:gd name="connsiteX6" fmla="*/ 0 w 7953031"/>
              <a:gd name="connsiteY6" fmla="*/ 306549 h 1157090"/>
              <a:gd name="connsiteX7" fmla="*/ 67633 w 7953031"/>
              <a:gd name="connsiteY7" fmla="*/ 381059 h 1157090"/>
              <a:gd name="connsiteX8" fmla="*/ 60890 w 7953031"/>
              <a:gd name="connsiteY8" fmla="*/ 442971 h 1157090"/>
              <a:gd name="connsiteX9" fmla="*/ 105987 w 7953031"/>
              <a:gd name="connsiteY9" fmla="*/ 503928 h 1157090"/>
              <a:gd name="connsiteX10" fmla="*/ 115670 w 7953031"/>
              <a:gd name="connsiteY10" fmla="*/ 559653 h 1157090"/>
              <a:gd name="connsiteX11" fmla="*/ 14192 w 7953031"/>
              <a:gd name="connsiteY11" fmla="*/ 631689 h 1157090"/>
              <a:gd name="connsiteX12" fmla="*/ 159962 w 7953031"/>
              <a:gd name="connsiteY12" fmla="*/ 684903 h 1157090"/>
              <a:gd name="connsiteX13" fmla="*/ 147262 w 7953031"/>
              <a:gd name="connsiteY13" fmla="*/ 748403 h 1157090"/>
              <a:gd name="connsiteX14" fmla="*/ 192506 w 7953031"/>
              <a:gd name="connsiteY14" fmla="*/ 779359 h 1157090"/>
              <a:gd name="connsiteX15" fmla="*/ 26248 w 7953031"/>
              <a:gd name="connsiteY15" fmla="*/ 810153 h 1157090"/>
              <a:gd name="connsiteX16" fmla="*/ 46329 w 7953031"/>
              <a:gd name="connsiteY16" fmla="*/ 927191 h 1157090"/>
              <a:gd name="connsiteX17" fmla="*/ 121396 w 7953031"/>
              <a:gd name="connsiteY17" fmla="*/ 1007694 h 1157090"/>
              <a:gd name="connsiteX18" fmla="*/ 71062 w 7953031"/>
              <a:gd name="connsiteY18" fmla="*/ 1116703 h 1157090"/>
              <a:gd name="connsiteX19" fmla="*/ 104399 w 7953031"/>
              <a:gd name="connsiteY19" fmla="*/ 1131785 h 1157090"/>
              <a:gd name="connsiteX20" fmla="*/ 98166 w 7953031"/>
              <a:gd name="connsiteY20" fmla="*/ 1152263 h 1157090"/>
              <a:gd name="connsiteX21" fmla="*/ 7855212 w 7953031"/>
              <a:gd name="connsiteY21" fmla="*/ 1157090 h 1157090"/>
              <a:gd name="connsiteX22" fmla="*/ 7929105 w 7953031"/>
              <a:gd name="connsiteY22" fmla="*/ 1104003 h 1157090"/>
              <a:gd name="connsiteX23" fmla="*/ 7840205 w 7953031"/>
              <a:gd name="connsiteY23" fmla="*/ 1040503 h 1157090"/>
              <a:gd name="connsiteX24" fmla="*/ 7953031 w 7953031"/>
              <a:gd name="connsiteY24" fmla="*/ 964303 h 1157090"/>
              <a:gd name="connsiteX25" fmla="*/ 7852905 w 7953031"/>
              <a:gd name="connsiteY25" fmla="*/ 888103 h 1157090"/>
              <a:gd name="connsiteX26" fmla="*/ 7891005 w 7953031"/>
              <a:gd name="connsiteY26" fmla="*/ 811903 h 1157090"/>
              <a:gd name="connsiteX27" fmla="*/ 7852905 w 7953031"/>
              <a:gd name="connsiteY27" fmla="*/ 735703 h 1157090"/>
              <a:gd name="connsiteX28" fmla="*/ 7840205 w 7953031"/>
              <a:gd name="connsiteY28" fmla="*/ 672203 h 1157090"/>
              <a:gd name="connsiteX29" fmla="*/ 7865605 w 7953031"/>
              <a:gd name="connsiteY29" fmla="*/ 621403 h 1157090"/>
              <a:gd name="connsiteX30" fmla="*/ 7908468 w 7953031"/>
              <a:gd name="connsiteY30" fmla="*/ 545996 h 1157090"/>
              <a:gd name="connsiteX31" fmla="*/ 7854539 w 7953031"/>
              <a:gd name="connsiteY31" fmla="*/ 500884 h 1157090"/>
              <a:gd name="connsiteX32" fmla="*/ 7827505 w 7953031"/>
              <a:gd name="connsiteY32" fmla="*/ 418203 h 1157090"/>
              <a:gd name="connsiteX33" fmla="*/ 7942202 w 7953031"/>
              <a:gd name="connsiteY33" fmla="*/ 349412 h 1157090"/>
              <a:gd name="connsiteX34" fmla="*/ 7852905 w 7953031"/>
              <a:gd name="connsiteY34" fmla="*/ 278503 h 1157090"/>
              <a:gd name="connsiteX35" fmla="*/ 7865605 w 7953031"/>
              <a:gd name="connsiteY35" fmla="*/ 189603 h 1157090"/>
              <a:gd name="connsiteX36" fmla="*/ 7931073 w 7953031"/>
              <a:gd name="connsiteY36" fmla="*/ 153398 h 1157090"/>
              <a:gd name="connsiteX37" fmla="*/ 7849984 w 7953031"/>
              <a:gd name="connsiteY37" fmla="*/ 103117 h 1157090"/>
              <a:gd name="connsiteX38" fmla="*/ 7932469 w 7953031"/>
              <a:gd name="connsiteY38" fmla="*/ 4760 h 1157090"/>
              <a:gd name="connsiteX39" fmla="*/ 7675105 w 7953031"/>
              <a:gd name="connsiteY39" fmla="*/ 11803 h 1157090"/>
              <a:gd name="connsiteX0" fmla="*/ 7675105 w 7953031"/>
              <a:gd name="connsiteY0" fmla="*/ 7456 h 1152743"/>
              <a:gd name="connsiteX1" fmla="*/ 239458 w 7953031"/>
              <a:gd name="connsiteY1" fmla="*/ 7456 h 1152743"/>
              <a:gd name="connsiteX2" fmla="*/ 167106 w 7953031"/>
              <a:gd name="connsiteY2" fmla="*/ 19362 h 1152743"/>
              <a:gd name="connsiteX3" fmla="*/ 195681 w 7953031"/>
              <a:gd name="connsiteY3" fmla="*/ 101912 h 1152743"/>
              <a:gd name="connsiteX4" fmla="*/ 198062 w 7953031"/>
              <a:gd name="connsiteY4" fmla="*/ 197956 h 1152743"/>
              <a:gd name="connsiteX5" fmla="*/ 134562 w 7953031"/>
              <a:gd name="connsiteY5" fmla="*/ 197956 h 1152743"/>
              <a:gd name="connsiteX6" fmla="*/ 0 w 7953031"/>
              <a:gd name="connsiteY6" fmla="*/ 302202 h 1152743"/>
              <a:gd name="connsiteX7" fmla="*/ 67633 w 7953031"/>
              <a:gd name="connsiteY7" fmla="*/ 376712 h 1152743"/>
              <a:gd name="connsiteX8" fmla="*/ 60890 w 7953031"/>
              <a:gd name="connsiteY8" fmla="*/ 438624 h 1152743"/>
              <a:gd name="connsiteX9" fmla="*/ 105987 w 7953031"/>
              <a:gd name="connsiteY9" fmla="*/ 499581 h 1152743"/>
              <a:gd name="connsiteX10" fmla="*/ 115670 w 7953031"/>
              <a:gd name="connsiteY10" fmla="*/ 555306 h 1152743"/>
              <a:gd name="connsiteX11" fmla="*/ 14192 w 7953031"/>
              <a:gd name="connsiteY11" fmla="*/ 627342 h 1152743"/>
              <a:gd name="connsiteX12" fmla="*/ 159962 w 7953031"/>
              <a:gd name="connsiteY12" fmla="*/ 680556 h 1152743"/>
              <a:gd name="connsiteX13" fmla="*/ 147262 w 7953031"/>
              <a:gd name="connsiteY13" fmla="*/ 744056 h 1152743"/>
              <a:gd name="connsiteX14" fmla="*/ 192506 w 7953031"/>
              <a:gd name="connsiteY14" fmla="*/ 775012 h 1152743"/>
              <a:gd name="connsiteX15" fmla="*/ 26248 w 7953031"/>
              <a:gd name="connsiteY15" fmla="*/ 805806 h 1152743"/>
              <a:gd name="connsiteX16" fmla="*/ 46329 w 7953031"/>
              <a:gd name="connsiteY16" fmla="*/ 922844 h 1152743"/>
              <a:gd name="connsiteX17" fmla="*/ 121396 w 7953031"/>
              <a:gd name="connsiteY17" fmla="*/ 1003347 h 1152743"/>
              <a:gd name="connsiteX18" fmla="*/ 71062 w 7953031"/>
              <a:gd name="connsiteY18" fmla="*/ 1112356 h 1152743"/>
              <a:gd name="connsiteX19" fmla="*/ 104399 w 7953031"/>
              <a:gd name="connsiteY19" fmla="*/ 1127438 h 1152743"/>
              <a:gd name="connsiteX20" fmla="*/ 98166 w 7953031"/>
              <a:gd name="connsiteY20" fmla="*/ 1147916 h 1152743"/>
              <a:gd name="connsiteX21" fmla="*/ 7855212 w 7953031"/>
              <a:gd name="connsiteY21" fmla="*/ 1152743 h 1152743"/>
              <a:gd name="connsiteX22" fmla="*/ 7929105 w 7953031"/>
              <a:gd name="connsiteY22" fmla="*/ 1099656 h 1152743"/>
              <a:gd name="connsiteX23" fmla="*/ 7840205 w 7953031"/>
              <a:gd name="connsiteY23" fmla="*/ 1036156 h 1152743"/>
              <a:gd name="connsiteX24" fmla="*/ 7953031 w 7953031"/>
              <a:gd name="connsiteY24" fmla="*/ 959956 h 1152743"/>
              <a:gd name="connsiteX25" fmla="*/ 7852905 w 7953031"/>
              <a:gd name="connsiteY25" fmla="*/ 883756 h 1152743"/>
              <a:gd name="connsiteX26" fmla="*/ 7891005 w 7953031"/>
              <a:gd name="connsiteY26" fmla="*/ 807556 h 1152743"/>
              <a:gd name="connsiteX27" fmla="*/ 7852905 w 7953031"/>
              <a:gd name="connsiteY27" fmla="*/ 731356 h 1152743"/>
              <a:gd name="connsiteX28" fmla="*/ 7840205 w 7953031"/>
              <a:gd name="connsiteY28" fmla="*/ 667856 h 1152743"/>
              <a:gd name="connsiteX29" fmla="*/ 7865605 w 7953031"/>
              <a:gd name="connsiteY29" fmla="*/ 617056 h 1152743"/>
              <a:gd name="connsiteX30" fmla="*/ 7908468 w 7953031"/>
              <a:gd name="connsiteY30" fmla="*/ 541649 h 1152743"/>
              <a:gd name="connsiteX31" fmla="*/ 7854539 w 7953031"/>
              <a:gd name="connsiteY31" fmla="*/ 496537 h 1152743"/>
              <a:gd name="connsiteX32" fmla="*/ 7827505 w 7953031"/>
              <a:gd name="connsiteY32" fmla="*/ 413856 h 1152743"/>
              <a:gd name="connsiteX33" fmla="*/ 7942202 w 7953031"/>
              <a:gd name="connsiteY33" fmla="*/ 345065 h 1152743"/>
              <a:gd name="connsiteX34" fmla="*/ 7852905 w 7953031"/>
              <a:gd name="connsiteY34" fmla="*/ 274156 h 1152743"/>
              <a:gd name="connsiteX35" fmla="*/ 7865605 w 7953031"/>
              <a:gd name="connsiteY35" fmla="*/ 185256 h 1152743"/>
              <a:gd name="connsiteX36" fmla="*/ 7931073 w 7953031"/>
              <a:gd name="connsiteY36" fmla="*/ 149051 h 1152743"/>
              <a:gd name="connsiteX37" fmla="*/ 7849984 w 7953031"/>
              <a:gd name="connsiteY37" fmla="*/ 98770 h 1152743"/>
              <a:gd name="connsiteX38" fmla="*/ 7932469 w 7953031"/>
              <a:gd name="connsiteY38" fmla="*/ 413 h 1152743"/>
              <a:gd name="connsiteX39" fmla="*/ 7675105 w 7953031"/>
              <a:gd name="connsiteY39" fmla="*/ 7456 h 1152743"/>
              <a:gd name="connsiteX0" fmla="*/ 7675105 w 7953031"/>
              <a:gd name="connsiteY0" fmla="*/ 8587 h 1153874"/>
              <a:gd name="connsiteX1" fmla="*/ 239458 w 7953031"/>
              <a:gd name="connsiteY1" fmla="*/ 8587 h 1153874"/>
              <a:gd name="connsiteX2" fmla="*/ 167106 w 7953031"/>
              <a:gd name="connsiteY2" fmla="*/ 20493 h 1153874"/>
              <a:gd name="connsiteX3" fmla="*/ 195681 w 7953031"/>
              <a:gd name="connsiteY3" fmla="*/ 103043 h 1153874"/>
              <a:gd name="connsiteX4" fmla="*/ 198062 w 7953031"/>
              <a:gd name="connsiteY4" fmla="*/ 199087 h 1153874"/>
              <a:gd name="connsiteX5" fmla="*/ 134562 w 7953031"/>
              <a:gd name="connsiteY5" fmla="*/ 199087 h 1153874"/>
              <a:gd name="connsiteX6" fmla="*/ 0 w 7953031"/>
              <a:gd name="connsiteY6" fmla="*/ 303333 h 1153874"/>
              <a:gd name="connsiteX7" fmla="*/ 67633 w 7953031"/>
              <a:gd name="connsiteY7" fmla="*/ 377843 h 1153874"/>
              <a:gd name="connsiteX8" fmla="*/ 60890 w 7953031"/>
              <a:gd name="connsiteY8" fmla="*/ 439755 h 1153874"/>
              <a:gd name="connsiteX9" fmla="*/ 105987 w 7953031"/>
              <a:gd name="connsiteY9" fmla="*/ 500712 h 1153874"/>
              <a:gd name="connsiteX10" fmla="*/ 115670 w 7953031"/>
              <a:gd name="connsiteY10" fmla="*/ 556437 h 1153874"/>
              <a:gd name="connsiteX11" fmla="*/ 14192 w 7953031"/>
              <a:gd name="connsiteY11" fmla="*/ 628473 h 1153874"/>
              <a:gd name="connsiteX12" fmla="*/ 159962 w 7953031"/>
              <a:gd name="connsiteY12" fmla="*/ 681687 h 1153874"/>
              <a:gd name="connsiteX13" fmla="*/ 147262 w 7953031"/>
              <a:gd name="connsiteY13" fmla="*/ 745187 h 1153874"/>
              <a:gd name="connsiteX14" fmla="*/ 192506 w 7953031"/>
              <a:gd name="connsiteY14" fmla="*/ 776143 h 1153874"/>
              <a:gd name="connsiteX15" fmla="*/ 26248 w 7953031"/>
              <a:gd name="connsiteY15" fmla="*/ 806937 h 1153874"/>
              <a:gd name="connsiteX16" fmla="*/ 46329 w 7953031"/>
              <a:gd name="connsiteY16" fmla="*/ 923975 h 1153874"/>
              <a:gd name="connsiteX17" fmla="*/ 121396 w 7953031"/>
              <a:gd name="connsiteY17" fmla="*/ 1004478 h 1153874"/>
              <a:gd name="connsiteX18" fmla="*/ 71062 w 7953031"/>
              <a:gd name="connsiteY18" fmla="*/ 1113487 h 1153874"/>
              <a:gd name="connsiteX19" fmla="*/ 104399 w 7953031"/>
              <a:gd name="connsiteY19" fmla="*/ 1128569 h 1153874"/>
              <a:gd name="connsiteX20" fmla="*/ 98166 w 7953031"/>
              <a:gd name="connsiteY20" fmla="*/ 1149047 h 1153874"/>
              <a:gd name="connsiteX21" fmla="*/ 7855212 w 7953031"/>
              <a:gd name="connsiteY21" fmla="*/ 1153874 h 1153874"/>
              <a:gd name="connsiteX22" fmla="*/ 7929105 w 7953031"/>
              <a:gd name="connsiteY22" fmla="*/ 1100787 h 1153874"/>
              <a:gd name="connsiteX23" fmla="*/ 7840205 w 7953031"/>
              <a:gd name="connsiteY23" fmla="*/ 1037287 h 1153874"/>
              <a:gd name="connsiteX24" fmla="*/ 7953031 w 7953031"/>
              <a:gd name="connsiteY24" fmla="*/ 961087 h 1153874"/>
              <a:gd name="connsiteX25" fmla="*/ 7852905 w 7953031"/>
              <a:gd name="connsiteY25" fmla="*/ 884887 h 1153874"/>
              <a:gd name="connsiteX26" fmla="*/ 7891005 w 7953031"/>
              <a:gd name="connsiteY26" fmla="*/ 808687 h 1153874"/>
              <a:gd name="connsiteX27" fmla="*/ 7852905 w 7953031"/>
              <a:gd name="connsiteY27" fmla="*/ 732487 h 1153874"/>
              <a:gd name="connsiteX28" fmla="*/ 7840205 w 7953031"/>
              <a:gd name="connsiteY28" fmla="*/ 668987 h 1153874"/>
              <a:gd name="connsiteX29" fmla="*/ 7865605 w 7953031"/>
              <a:gd name="connsiteY29" fmla="*/ 618187 h 1153874"/>
              <a:gd name="connsiteX30" fmla="*/ 7908468 w 7953031"/>
              <a:gd name="connsiteY30" fmla="*/ 542780 h 1153874"/>
              <a:gd name="connsiteX31" fmla="*/ 7854539 w 7953031"/>
              <a:gd name="connsiteY31" fmla="*/ 497668 h 1153874"/>
              <a:gd name="connsiteX32" fmla="*/ 7827505 w 7953031"/>
              <a:gd name="connsiteY32" fmla="*/ 414987 h 1153874"/>
              <a:gd name="connsiteX33" fmla="*/ 7942202 w 7953031"/>
              <a:gd name="connsiteY33" fmla="*/ 346196 h 1153874"/>
              <a:gd name="connsiteX34" fmla="*/ 7852905 w 7953031"/>
              <a:gd name="connsiteY34" fmla="*/ 275287 h 1153874"/>
              <a:gd name="connsiteX35" fmla="*/ 7865605 w 7953031"/>
              <a:gd name="connsiteY35" fmla="*/ 186387 h 1153874"/>
              <a:gd name="connsiteX36" fmla="*/ 7931073 w 7953031"/>
              <a:gd name="connsiteY36" fmla="*/ 150182 h 1153874"/>
              <a:gd name="connsiteX37" fmla="*/ 7849984 w 7953031"/>
              <a:gd name="connsiteY37" fmla="*/ 99901 h 1153874"/>
              <a:gd name="connsiteX38" fmla="*/ 7932469 w 7953031"/>
              <a:gd name="connsiteY38" fmla="*/ 1544 h 1153874"/>
              <a:gd name="connsiteX39" fmla="*/ 7675105 w 7953031"/>
              <a:gd name="connsiteY39" fmla="*/ 8587 h 1153874"/>
              <a:gd name="connsiteX0" fmla="*/ 7675105 w 7953031"/>
              <a:gd name="connsiteY0" fmla="*/ 3497 h 1148784"/>
              <a:gd name="connsiteX1" fmla="*/ 239458 w 7953031"/>
              <a:gd name="connsiteY1" fmla="*/ 3497 h 1148784"/>
              <a:gd name="connsiteX2" fmla="*/ 167106 w 7953031"/>
              <a:gd name="connsiteY2" fmla="*/ 15403 h 1148784"/>
              <a:gd name="connsiteX3" fmla="*/ 195681 w 7953031"/>
              <a:gd name="connsiteY3" fmla="*/ 97953 h 1148784"/>
              <a:gd name="connsiteX4" fmla="*/ 198062 w 7953031"/>
              <a:gd name="connsiteY4" fmla="*/ 193997 h 1148784"/>
              <a:gd name="connsiteX5" fmla="*/ 134562 w 7953031"/>
              <a:gd name="connsiteY5" fmla="*/ 193997 h 1148784"/>
              <a:gd name="connsiteX6" fmla="*/ 0 w 7953031"/>
              <a:gd name="connsiteY6" fmla="*/ 298243 h 1148784"/>
              <a:gd name="connsiteX7" fmla="*/ 67633 w 7953031"/>
              <a:gd name="connsiteY7" fmla="*/ 372753 h 1148784"/>
              <a:gd name="connsiteX8" fmla="*/ 60890 w 7953031"/>
              <a:gd name="connsiteY8" fmla="*/ 434665 h 1148784"/>
              <a:gd name="connsiteX9" fmla="*/ 105987 w 7953031"/>
              <a:gd name="connsiteY9" fmla="*/ 495622 h 1148784"/>
              <a:gd name="connsiteX10" fmla="*/ 115670 w 7953031"/>
              <a:gd name="connsiteY10" fmla="*/ 551347 h 1148784"/>
              <a:gd name="connsiteX11" fmla="*/ 14192 w 7953031"/>
              <a:gd name="connsiteY11" fmla="*/ 623383 h 1148784"/>
              <a:gd name="connsiteX12" fmla="*/ 159962 w 7953031"/>
              <a:gd name="connsiteY12" fmla="*/ 676597 h 1148784"/>
              <a:gd name="connsiteX13" fmla="*/ 147262 w 7953031"/>
              <a:gd name="connsiteY13" fmla="*/ 740097 h 1148784"/>
              <a:gd name="connsiteX14" fmla="*/ 192506 w 7953031"/>
              <a:gd name="connsiteY14" fmla="*/ 771053 h 1148784"/>
              <a:gd name="connsiteX15" fmla="*/ 26248 w 7953031"/>
              <a:gd name="connsiteY15" fmla="*/ 801847 h 1148784"/>
              <a:gd name="connsiteX16" fmla="*/ 46329 w 7953031"/>
              <a:gd name="connsiteY16" fmla="*/ 918885 h 1148784"/>
              <a:gd name="connsiteX17" fmla="*/ 121396 w 7953031"/>
              <a:gd name="connsiteY17" fmla="*/ 999388 h 1148784"/>
              <a:gd name="connsiteX18" fmla="*/ 71062 w 7953031"/>
              <a:gd name="connsiteY18" fmla="*/ 1108397 h 1148784"/>
              <a:gd name="connsiteX19" fmla="*/ 104399 w 7953031"/>
              <a:gd name="connsiteY19" fmla="*/ 1123479 h 1148784"/>
              <a:gd name="connsiteX20" fmla="*/ 98166 w 7953031"/>
              <a:gd name="connsiteY20" fmla="*/ 1143957 h 1148784"/>
              <a:gd name="connsiteX21" fmla="*/ 7855212 w 7953031"/>
              <a:gd name="connsiteY21" fmla="*/ 1148784 h 1148784"/>
              <a:gd name="connsiteX22" fmla="*/ 7929105 w 7953031"/>
              <a:gd name="connsiteY22" fmla="*/ 1095697 h 1148784"/>
              <a:gd name="connsiteX23" fmla="*/ 7840205 w 7953031"/>
              <a:gd name="connsiteY23" fmla="*/ 1032197 h 1148784"/>
              <a:gd name="connsiteX24" fmla="*/ 7953031 w 7953031"/>
              <a:gd name="connsiteY24" fmla="*/ 955997 h 1148784"/>
              <a:gd name="connsiteX25" fmla="*/ 7852905 w 7953031"/>
              <a:gd name="connsiteY25" fmla="*/ 879797 h 1148784"/>
              <a:gd name="connsiteX26" fmla="*/ 7891005 w 7953031"/>
              <a:gd name="connsiteY26" fmla="*/ 803597 h 1148784"/>
              <a:gd name="connsiteX27" fmla="*/ 7852905 w 7953031"/>
              <a:gd name="connsiteY27" fmla="*/ 727397 h 1148784"/>
              <a:gd name="connsiteX28" fmla="*/ 7840205 w 7953031"/>
              <a:gd name="connsiteY28" fmla="*/ 663897 h 1148784"/>
              <a:gd name="connsiteX29" fmla="*/ 7865605 w 7953031"/>
              <a:gd name="connsiteY29" fmla="*/ 613097 h 1148784"/>
              <a:gd name="connsiteX30" fmla="*/ 7908468 w 7953031"/>
              <a:gd name="connsiteY30" fmla="*/ 537690 h 1148784"/>
              <a:gd name="connsiteX31" fmla="*/ 7854539 w 7953031"/>
              <a:gd name="connsiteY31" fmla="*/ 492578 h 1148784"/>
              <a:gd name="connsiteX32" fmla="*/ 7827505 w 7953031"/>
              <a:gd name="connsiteY32" fmla="*/ 409897 h 1148784"/>
              <a:gd name="connsiteX33" fmla="*/ 7942202 w 7953031"/>
              <a:gd name="connsiteY33" fmla="*/ 341106 h 1148784"/>
              <a:gd name="connsiteX34" fmla="*/ 7852905 w 7953031"/>
              <a:gd name="connsiteY34" fmla="*/ 270197 h 1148784"/>
              <a:gd name="connsiteX35" fmla="*/ 7865605 w 7953031"/>
              <a:gd name="connsiteY35" fmla="*/ 181297 h 1148784"/>
              <a:gd name="connsiteX36" fmla="*/ 7931073 w 7953031"/>
              <a:gd name="connsiteY36" fmla="*/ 145092 h 1148784"/>
              <a:gd name="connsiteX37" fmla="*/ 7849984 w 7953031"/>
              <a:gd name="connsiteY37" fmla="*/ 94811 h 1148784"/>
              <a:gd name="connsiteX38" fmla="*/ 7932469 w 7953031"/>
              <a:gd name="connsiteY38" fmla="*/ 4022 h 1148784"/>
              <a:gd name="connsiteX39" fmla="*/ 7675105 w 7953031"/>
              <a:gd name="connsiteY39" fmla="*/ 3497 h 1148784"/>
              <a:gd name="connsiteX0" fmla="*/ 7675105 w 7953031"/>
              <a:gd name="connsiteY0" fmla="*/ 1923 h 1147210"/>
              <a:gd name="connsiteX1" fmla="*/ 239458 w 7953031"/>
              <a:gd name="connsiteY1" fmla="*/ 1923 h 1147210"/>
              <a:gd name="connsiteX2" fmla="*/ 167106 w 7953031"/>
              <a:gd name="connsiteY2" fmla="*/ 13829 h 1147210"/>
              <a:gd name="connsiteX3" fmla="*/ 195681 w 7953031"/>
              <a:gd name="connsiteY3" fmla="*/ 96379 h 1147210"/>
              <a:gd name="connsiteX4" fmla="*/ 198062 w 7953031"/>
              <a:gd name="connsiteY4" fmla="*/ 192423 h 1147210"/>
              <a:gd name="connsiteX5" fmla="*/ 134562 w 7953031"/>
              <a:gd name="connsiteY5" fmla="*/ 192423 h 1147210"/>
              <a:gd name="connsiteX6" fmla="*/ 0 w 7953031"/>
              <a:gd name="connsiteY6" fmla="*/ 296669 h 1147210"/>
              <a:gd name="connsiteX7" fmla="*/ 67633 w 7953031"/>
              <a:gd name="connsiteY7" fmla="*/ 371179 h 1147210"/>
              <a:gd name="connsiteX8" fmla="*/ 60890 w 7953031"/>
              <a:gd name="connsiteY8" fmla="*/ 433091 h 1147210"/>
              <a:gd name="connsiteX9" fmla="*/ 105987 w 7953031"/>
              <a:gd name="connsiteY9" fmla="*/ 494048 h 1147210"/>
              <a:gd name="connsiteX10" fmla="*/ 115670 w 7953031"/>
              <a:gd name="connsiteY10" fmla="*/ 549773 h 1147210"/>
              <a:gd name="connsiteX11" fmla="*/ 14192 w 7953031"/>
              <a:gd name="connsiteY11" fmla="*/ 621809 h 1147210"/>
              <a:gd name="connsiteX12" fmla="*/ 159962 w 7953031"/>
              <a:gd name="connsiteY12" fmla="*/ 675023 h 1147210"/>
              <a:gd name="connsiteX13" fmla="*/ 147262 w 7953031"/>
              <a:gd name="connsiteY13" fmla="*/ 738523 h 1147210"/>
              <a:gd name="connsiteX14" fmla="*/ 192506 w 7953031"/>
              <a:gd name="connsiteY14" fmla="*/ 769479 h 1147210"/>
              <a:gd name="connsiteX15" fmla="*/ 26248 w 7953031"/>
              <a:gd name="connsiteY15" fmla="*/ 800273 h 1147210"/>
              <a:gd name="connsiteX16" fmla="*/ 46329 w 7953031"/>
              <a:gd name="connsiteY16" fmla="*/ 917311 h 1147210"/>
              <a:gd name="connsiteX17" fmla="*/ 121396 w 7953031"/>
              <a:gd name="connsiteY17" fmla="*/ 997814 h 1147210"/>
              <a:gd name="connsiteX18" fmla="*/ 71062 w 7953031"/>
              <a:gd name="connsiteY18" fmla="*/ 1106823 h 1147210"/>
              <a:gd name="connsiteX19" fmla="*/ 104399 w 7953031"/>
              <a:gd name="connsiteY19" fmla="*/ 1121905 h 1147210"/>
              <a:gd name="connsiteX20" fmla="*/ 98166 w 7953031"/>
              <a:gd name="connsiteY20" fmla="*/ 1142383 h 1147210"/>
              <a:gd name="connsiteX21" fmla="*/ 7855212 w 7953031"/>
              <a:gd name="connsiteY21" fmla="*/ 1147210 h 1147210"/>
              <a:gd name="connsiteX22" fmla="*/ 7929105 w 7953031"/>
              <a:gd name="connsiteY22" fmla="*/ 1094123 h 1147210"/>
              <a:gd name="connsiteX23" fmla="*/ 7840205 w 7953031"/>
              <a:gd name="connsiteY23" fmla="*/ 1030623 h 1147210"/>
              <a:gd name="connsiteX24" fmla="*/ 7953031 w 7953031"/>
              <a:gd name="connsiteY24" fmla="*/ 954423 h 1147210"/>
              <a:gd name="connsiteX25" fmla="*/ 7852905 w 7953031"/>
              <a:gd name="connsiteY25" fmla="*/ 878223 h 1147210"/>
              <a:gd name="connsiteX26" fmla="*/ 7891005 w 7953031"/>
              <a:gd name="connsiteY26" fmla="*/ 802023 h 1147210"/>
              <a:gd name="connsiteX27" fmla="*/ 7852905 w 7953031"/>
              <a:gd name="connsiteY27" fmla="*/ 725823 h 1147210"/>
              <a:gd name="connsiteX28" fmla="*/ 7840205 w 7953031"/>
              <a:gd name="connsiteY28" fmla="*/ 662323 h 1147210"/>
              <a:gd name="connsiteX29" fmla="*/ 7865605 w 7953031"/>
              <a:gd name="connsiteY29" fmla="*/ 611523 h 1147210"/>
              <a:gd name="connsiteX30" fmla="*/ 7908468 w 7953031"/>
              <a:gd name="connsiteY30" fmla="*/ 536116 h 1147210"/>
              <a:gd name="connsiteX31" fmla="*/ 7854539 w 7953031"/>
              <a:gd name="connsiteY31" fmla="*/ 491004 h 1147210"/>
              <a:gd name="connsiteX32" fmla="*/ 7827505 w 7953031"/>
              <a:gd name="connsiteY32" fmla="*/ 408323 h 1147210"/>
              <a:gd name="connsiteX33" fmla="*/ 7942202 w 7953031"/>
              <a:gd name="connsiteY33" fmla="*/ 339532 h 1147210"/>
              <a:gd name="connsiteX34" fmla="*/ 7852905 w 7953031"/>
              <a:gd name="connsiteY34" fmla="*/ 268623 h 1147210"/>
              <a:gd name="connsiteX35" fmla="*/ 7865605 w 7953031"/>
              <a:gd name="connsiteY35" fmla="*/ 179723 h 1147210"/>
              <a:gd name="connsiteX36" fmla="*/ 7931073 w 7953031"/>
              <a:gd name="connsiteY36" fmla="*/ 143518 h 1147210"/>
              <a:gd name="connsiteX37" fmla="*/ 7849984 w 7953031"/>
              <a:gd name="connsiteY37" fmla="*/ 93237 h 1147210"/>
              <a:gd name="connsiteX38" fmla="*/ 7932469 w 7953031"/>
              <a:gd name="connsiteY38" fmla="*/ 2448 h 1147210"/>
              <a:gd name="connsiteX39" fmla="*/ 7675105 w 7953031"/>
              <a:gd name="connsiteY39" fmla="*/ 1923 h 1147210"/>
              <a:gd name="connsiteX0" fmla="*/ 7675105 w 7953031"/>
              <a:gd name="connsiteY0" fmla="*/ 2665 h 1147952"/>
              <a:gd name="connsiteX1" fmla="*/ 239458 w 7953031"/>
              <a:gd name="connsiteY1" fmla="*/ 2665 h 1147952"/>
              <a:gd name="connsiteX2" fmla="*/ 167106 w 7953031"/>
              <a:gd name="connsiteY2" fmla="*/ 14571 h 1147952"/>
              <a:gd name="connsiteX3" fmla="*/ 195681 w 7953031"/>
              <a:gd name="connsiteY3" fmla="*/ 97121 h 1147952"/>
              <a:gd name="connsiteX4" fmla="*/ 198062 w 7953031"/>
              <a:gd name="connsiteY4" fmla="*/ 193165 h 1147952"/>
              <a:gd name="connsiteX5" fmla="*/ 134562 w 7953031"/>
              <a:gd name="connsiteY5" fmla="*/ 193165 h 1147952"/>
              <a:gd name="connsiteX6" fmla="*/ 0 w 7953031"/>
              <a:gd name="connsiteY6" fmla="*/ 297411 h 1147952"/>
              <a:gd name="connsiteX7" fmla="*/ 67633 w 7953031"/>
              <a:gd name="connsiteY7" fmla="*/ 371921 h 1147952"/>
              <a:gd name="connsiteX8" fmla="*/ 60890 w 7953031"/>
              <a:gd name="connsiteY8" fmla="*/ 433833 h 1147952"/>
              <a:gd name="connsiteX9" fmla="*/ 105987 w 7953031"/>
              <a:gd name="connsiteY9" fmla="*/ 494790 h 1147952"/>
              <a:gd name="connsiteX10" fmla="*/ 115670 w 7953031"/>
              <a:gd name="connsiteY10" fmla="*/ 550515 h 1147952"/>
              <a:gd name="connsiteX11" fmla="*/ 14192 w 7953031"/>
              <a:gd name="connsiteY11" fmla="*/ 622551 h 1147952"/>
              <a:gd name="connsiteX12" fmla="*/ 159962 w 7953031"/>
              <a:gd name="connsiteY12" fmla="*/ 675765 h 1147952"/>
              <a:gd name="connsiteX13" fmla="*/ 147262 w 7953031"/>
              <a:gd name="connsiteY13" fmla="*/ 739265 h 1147952"/>
              <a:gd name="connsiteX14" fmla="*/ 192506 w 7953031"/>
              <a:gd name="connsiteY14" fmla="*/ 770221 h 1147952"/>
              <a:gd name="connsiteX15" fmla="*/ 26248 w 7953031"/>
              <a:gd name="connsiteY15" fmla="*/ 801015 h 1147952"/>
              <a:gd name="connsiteX16" fmla="*/ 46329 w 7953031"/>
              <a:gd name="connsiteY16" fmla="*/ 918053 h 1147952"/>
              <a:gd name="connsiteX17" fmla="*/ 121396 w 7953031"/>
              <a:gd name="connsiteY17" fmla="*/ 998556 h 1147952"/>
              <a:gd name="connsiteX18" fmla="*/ 71062 w 7953031"/>
              <a:gd name="connsiteY18" fmla="*/ 1107565 h 1147952"/>
              <a:gd name="connsiteX19" fmla="*/ 104399 w 7953031"/>
              <a:gd name="connsiteY19" fmla="*/ 1122647 h 1147952"/>
              <a:gd name="connsiteX20" fmla="*/ 98166 w 7953031"/>
              <a:gd name="connsiteY20" fmla="*/ 1143125 h 1147952"/>
              <a:gd name="connsiteX21" fmla="*/ 7855212 w 7953031"/>
              <a:gd name="connsiteY21" fmla="*/ 1147952 h 1147952"/>
              <a:gd name="connsiteX22" fmla="*/ 7929105 w 7953031"/>
              <a:gd name="connsiteY22" fmla="*/ 1094865 h 1147952"/>
              <a:gd name="connsiteX23" fmla="*/ 7840205 w 7953031"/>
              <a:gd name="connsiteY23" fmla="*/ 1031365 h 1147952"/>
              <a:gd name="connsiteX24" fmla="*/ 7953031 w 7953031"/>
              <a:gd name="connsiteY24" fmla="*/ 955165 h 1147952"/>
              <a:gd name="connsiteX25" fmla="*/ 7852905 w 7953031"/>
              <a:gd name="connsiteY25" fmla="*/ 878965 h 1147952"/>
              <a:gd name="connsiteX26" fmla="*/ 7891005 w 7953031"/>
              <a:gd name="connsiteY26" fmla="*/ 802765 h 1147952"/>
              <a:gd name="connsiteX27" fmla="*/ 7852905 w 7953031"/>
              <a:gd name="connsiteY27" fmla="*/ 726565 h 1147952"/>
              <a:gd name="connsiteX28" fmla="*/ 7840205 w 7953031"/>
              <a:gd name="connsiteY28" fmla="*/ 663065 h 1147952"/>
              <a:gd name="connsiteX29" fmla="*/ 7865605 w 7953031"/>
              <a:gd name="connsiteY29" fmla="*/ 612265 h 1147952"/>
              <a:gd name="connsiteX30" fmla="*/ 7908468 w 7953031"/>
              <a:gd name="connsiteY30" fmla="*/ 536858 h 1147952"/>
              <a:gd name="connsiteX31" fmla="*/ 7854539 w 7953031"/>
              <a:gd name="connsiteY31" fmla="*/ 491746 h 1147952"/>
              <a:gd name="connsiteX32" fmla="*/ 7827505 w 7953031"/>
              <a:gd name="connsiteY32" fmla="*/ 409065 h 1147952"/>
              <a:gd name="connsiteX33" fmla="*/ 7942202 w 7953031"/>
              <a:gd name="connsiteY33" fmla="*/ 340274 h 1147952"/>
              <a:gd name="connsiteX34" fmla="*/ 7852905 w 7953031"/>
              <a:gd name="connsiteY34" fmla="*/ 269365 h 1147952"/>
              <a:gd name="connsiteX35" fmla="*/ 7865605 w 7953031"/>
              <a:gd name="connsiteY35" fmla="*/ 180465 h 1147952"/>
              <a:gd name="connsiteX36" fmla="*/ 7931073 w 7953031"/>
              <a:gd name="connsiteY36" fmla="*/ 144260 h 1147952"/>
              <a:gd name="connsiteX37" fmla="*/ 7849984 w 7953031"/>
              <a:gd name="connsiteY37" fmla="*/ 93979 h 1147952"/>
              <a:gd name="connsiteX38" fmla="*/ 7932469 w 7953031"/>
              <a:gd name="connsiteY38" fmla="*/ 3190 h 1147952"/>
              <a:gd name="connsiteX39" fmla="*/ 7675105 w 7953031"/>
              <a:gd name="connsiteY39" fmla="*/ 2665 h 1147952"/>
              <a:gd name="connsiteX0" fmla="*/ 7675105 w 7953031"/>
              <a:gd name="connsiteY0" fmla="*/ 3818 h 1149105"/>
              <a:gd name="connsiteX1" fmla="*/ 239458 w 7953031"/>
              <a:gd name="connsiteY1" fmla="*/ 3818 h 1149105"/>
              <a:gd name="connsiteX2" fmla="*/ 167106 w 7953031"/>
              <a:gd name="connsiteY2" fmla="*/ 15724 h 1149105"/>
              <a:gd name="connsiteX3" fmla="*/ 195681 w 7953031"/>
              <a:gd name="connsiteY3" fmla="*/ 98274 h 1149105"/>
              <a:gd name="connsiteX4" fmla="*/ 198062 w 7953031"/>
              <a:gd name="connsiteY4" fmla="*/ 194318 h 1149105"/>
              <a:gd name="connsiteX5" fmla="*/ 134562 w 7953031"/>
              <a:gd name="connsiteY5" fmla="*/ 194318 h 1149105"/>
              <a:gd name="connsiteX6" fmla="*/ 0 w 7953031"/>
              <a:gd name="connsiteY6" fmla="*/ 298564 h 1149105"/>
              <a:gd name="connsiteX7" fmla="*/ 67633 w 7953031"/>
              <a:gd name="connsiteY7" fmla="*/ 373074 h 1149105"/>
              <a:gd name="connsiteX8" fmla="*/ 60890 w 7953031"/>
              <a:gd name="connsiteY8" fmla="*/ 434986 h 1149105"/>
              <a:gd name="connsiteX9" fmla="*/ 105987 w 7953031"/>
              <a:gd name="connsiteY9" fmla="*/ 495943 h 1149105"/>
              <a:gd name="connsiteX10" fmla="*/ 115670 w 7953031"/>
              <a:gd name="connsiteY10" fmla="*/ 551668 h 1149105"/>
              <a:gd name="connsiteX11" fmla="*/ 14192 w 7953031"/>
              <a:gd name="connsiteY11" fmla="*/ 623704 h 1149105"/>
              <a:gd name="connsiteX12" fmla="*/ 159962 w 7953031"/>
              <a:gd name="connsiteY12" fmla="*/ 676918 h 1149105"/>
              <a:gd name="connsiteX13" fmla="*/ 147262 w 7953031"/>
              <a:gd name="connsiteY13" fmla="*/ 740418 h 1149105"/>
              <a:gd name="connsiteX14" fmla="*/ 192506 w 7953031"/>
              <a:gd name="connsiteY14" fmla="*/ 771374 h 1149105"/>
              <a:gd name="connsiteX15" fmla="*/ 26248 w 7953031"/>
              <a:gd name="connsiteY15" fmla="*/ 802168 h 1149105"/>
              <a:gd name="connsiteX16" fmla="*/ 46329 w 7953031"/>
              <a:gd name="connsiteY16" fmla="*/ 919206 h 1149105"/>
              <a:gd name="connsiteX17" fmla="*/ 121396 w 7953031"/>
              <a:gd name="connsiteY17" fmla="*/ 999709 h 1149105"/>
              <a:gd name="connsiteX18" fmla="*/ 71062 w 7953031"/>
              <a:gd name="connsiteY18" fmla="*/ 1108718 h 1149105"/>
              <a:gd name="connsiteX19" fmla="*/ 104399 w 7953031"/>
              <a:gd name="connsiteY19" fmla="*/ 1123800 h 1149105"/>
              <a:gd name="connsiteX20" fmla="*/ 98166 w 7953031"/>
              <a:gd name="connsiteY20" fmla="*/ 1144278 h 1149105"/>
              <a:gd name="connsiteX21" fmla="*/ 7855212 w 7953031"/>
              <a:gd name="connsiteY21" fmla="*/ 1149105 h 1149105"/>
              <a:gd name="connsiteX22" fmla="*/ 7929105 w 7953031"/>
              <a:gd name="connsiteY22" fmla="*/ 1096018 h 1149105"/>
              <a:gd name="connsiteX23" fmla="*/ 7840205 w 7953031"/>
              <a:gd name="connsiteY23" fmla="*/ 1032518 h 1149105"/>
              <a:gd name="connsiteX24" fmla="*/ 7953031 w 7953031"/>
              <a:gd name="connsiteY24" fmla="*/ 956318 h 1149105"/>
              <a:gd name="connsiteX25" fmla="*/ 7852905 w 7953031"/>
              <a:gd name="connsiteY25" fmla="*/ 880118 h 1149105"/>
              <a:gd name="connsiteX26" fmla="*/ 7891005 w 7953031"/>
              <a:gd name="connsiteY26" fmla="*/ 803918 h 1149105"/>
              <a:gd name="connsiteX27" fmla="*/ 7852905 w 7953031"/>
              <a:gd name="connsiteY27" fmla="*/ 727718 h 1149105"/>
              <a:gd name="connsiteX28" fmla="*/ 7840205 w 7953031"/>
              <a:gd name="connsiteY28" fmla="*/ 664218 h 1149105"/>
              <a:gd name="connsiteX29" fmla="*/ 7865605 w 7953031"/>
              <a:gd name="connsiteY29" fmla="*/ 613418 h 1149105"/>
              <a:gd name="connsiteX30" fmla="*/ 7908468 w 7953031"/>
              <a:gd name="connsiteY30" fmla="*/ 538011 h 1149105"/>
              <a:gd name="connsiteX31" fmla="*/ 7854539 w 7953031"/>
              <a:gd name="connsiteY31" fmla="*/ 492899 h 1149105"/>
              <a:gd name="connsiteX32" fmla="*/ 7827505 w 7953031"/>
              <a:gd name="connsiteY32" fmla="*/ 410218 h 1149105"/>
              <a:gd name="connsiteX33" fmla="*/ 7942202 w 7953031"/>
              <a:gd name="connsiteY33" fmla="*/ 341427 h 1149105"/>
              <a:gd name="connsiteX34" fmla="*/ 7852905 w 7953031"/>
              <a:gd name="connsiteY34" fmla="*/ 270518 h 1149105"/>
              <a:gd name="connsiteX35" fmla="*/ 7865605 w 7953031"/>
              <a:gd name="connsiteY35" fmla="*/ 181618 h 1149105"/>
              <a:gd name="connsiteX36" fmla="*/ 7931073 w 7953031"/>
              <a:gd name="connsiteY36" fmla="*/ 145413 h 1149105"/>
              <a:gd name="connsiteX37" fmla="*/ 7849984 w 7953031"/>
              <a:gd name="connsiteY37" fmla="*/ 95132 h 1149105"/>
              <a:gd name="connsiteX38" fmla="*/ 7938918 w 7953031"/>
              <a:gd name="connsiteY38" fmla="*/ 1505 h 1149105"/>
              <a:gd name="connsiteX39" fmla="*/ 7675105 w 7953031"/>
              <a:gd name="connsiteY39" fmla="*/ 3818 h 1149105"/>
              <a:gd name="connsiteX0" fmla="*/ 7649312 w 7953031"/>
              <a:gd name="connsiteY0" fmla="*/ 3818 h 1149105"/>
              <a:gd name="connsiteX1" fmla="*/ 239458 w 7953031"/>
              <a:gd name="connsiteY1" fmla="*/ 3818 h 1149105"/>
              <a:gd name="connsiteX2" fmla="*/ 167106 w 7953031"/>
              <a:gd name="connsiteY2" fmla="*/ 15724 h 1149105"/>
              <a:gd name="connsiteX3" fmla="*/ 195681 w 7953031"/>
              <a:gd name="connsiteY3" fmla="*/ 98274 h 1149105"/>
              <a:gd name="connsiteX4" fmla="*/ 198062 w 7953031"/>
              <a:gd name="connsiteY4" fmla="*/ 194318 h 1149105"/>
              <a:gd name="connsiteX5" fmla="*/ 134562 w 7953031"/>
              <a:gd name="connsiteY5" fmla="*/ 194318 h 1149105"/>
              <a:gd name="connsiteX6" fmla="*/ 0 w 7953031"/>
              <a:gd name="connsiteY6" fmla="*/ 298564 h 1149105"/>
              <a:gd name="connsiteX7" fmla="*/ 67633 w 7953031"/>
              <a:gd name="connsiteY7" fmla="*/ 373074 h 1149105"/>
              <a:gd name="connsiteX8" fmla="*/ 60890 w 7953031"/>
              <a:gd name="connsiteY8" fmla="*/ 434986 h 1149105"/>
              <a:gd name="connsiteX9" fmla="*/ 105987 w 7953031"/>
              <a:gd name="connsiteY9" fmla="*/ 495943 h 1149105"/>
              <a:gd name="connsiteX10" fmla="*/ 115670 w 7953031"/>
              <a:gd name="connsiteY10" fmla="*/ 551668 h 1149105"/>
              <a:gd name="connsiteX11" fmla="*/ 14192 w 7953031"/>
              <a:gd name="connsiteY11" fmla="*/ 623704 h 1149105"/>
              <a:gd name="connsiteX12" fmla="*/ 159962 w 7953031"/>
              <a:gd name="connsiteY12" fmla="*/ 676918 h 1149105"/>
              <a:gd name="connsiteX13" fmla="*/ 147262 w 7953031"/>
              <a:gd name="connsiteY13" fmla="*/ 740418 h 1149105"/>
              <a:gd name="connsiteX14" fmla="*/ 192506 w 7953031"/>
              <a:gd name="connsiteY14" fmla="*/ 771374 h 1149105"/>
              <a:gd name="connsiteX15" fmla="*/ 26248 w 7953031"/>
              <a:gd name="connsiteY15" fmla="*/ 802168 h 1149105"/>
              <a:gd name="connsiteX16" fmla="*/ 46329 w 7953031"/>
              <a:gd name="connsiteY16" fmla="*/ 919206 h 1149105"/>
              <a:gd name="connsiteX17" fmla="*/ 121396 w 7953031"/>
              <a:gd name="connsiteY17" fmla="*/ 999709 h 1149105"/>
              <a:gd name="connsiteX18" fmla="*/ 71062 w 7953031"/>
              <a:gd name="connsiteY18" fmla="*/ 1108718 h 1149105"/>
              <a:gd name="connsiteX19" fmla="*/ 104399 w 7953031"/>
              <a:gd name="connsiteY19" fmla="*/ 1123800 h 1149105"/>
              <a:gd name="connsiteX20" fmla="*/ 98166 w 7953031"/>
              <a:gd name="connsiteY20" fmla="*/ 1144278 h 1149105"/>
              <a:gd name="connsiteX21" fmla="*/ 7855212 w 7953031"/>
              <a:gd name="connsiteY21" fmla="*/ 1149105 h 1149105"/>
              <a:gd name="connsiteX22" fmla="*/ 7929105 w 7953031"/>
              <a:gd name="connsiteY22" fmla="*/ 1096018 h 1149105"/>
              <a:gd name="connsiteX23" fmla="*/ 7840205 w 7953031"/>
              <a:gd name="connsiteY23" fmla="*/ 1032518 h 1149105"/>
              <a:gd name="connsiteX24" fmla="*/ 7953031 w 7953031"/>
              <a:gd name="connsiteY24" fmla="*/ 956318 h 1149105"/>
              <a:gd name="connsiteX25" fmla="*/ 7852905 w 7953031"/>
              <a:gd name="connsiteY25" fmla="*/ 880118 h 1149105"/>
              <a:gd name="connsiteX26" fmla="*/ 7891005 w 7953031"/>
              <a:gd name="connsiteY26" fmla="*/ 803918 h 1149105"/>
              <a:gd name="connsiteX27" fmla="*/ 7852905 w 7953031"/>
              <a:gd name="connsiteY27" fmla="*/ 727718 h 1149105"/>
              <a:gd name="connsiteX28" fmla="*/ 7840205 w 7953031"/>
              <a:gd name="connsiteY28" fmla="*/ 664218 h 1149105"/>
              <a:gd name="connsiteX29" fmla="*/ 7865605 w 7953031"/>
              <a:gd name="connsiteY29" fmla="*/ 613418 h 1149105"/>
              <a:gd name="connsiteX30" fmla="*/ 7908468 w 7953031"/>
              <a:gd name="connsiteY30" fmla="*/ 538011 h 1149105"/>
              <a:gd name="connsiteX31" fmla="*/ 7854539 w 7953031"/>
              <a:gd name="connsiteY31" fmla="*/ 492899 h 1149105"/>
              <a:gd name="connsiteX32" fmla="*/ 7827505 w 7953031"/>
              <a:gd name="connsiteY32" fmla="*/ 410218 h 1149105"/>
              <a:gd name="connsiteX33" fmla="*/ 7942202 w 7953031"/>
              <a:gd name="connsiteY33" fmla="*/ 341427 h 1149105"/>
              <a:gd name="connsiteX34" fmla="*/ 7852905 w 7953031"/>
              <a:gd name="connsiteY34" fmla="*/ 270518 h 1149105"/>
              <a:gd name="connsiteX35" fmla="*/ 7865605 w 7953031"/>
              <a:gd name="connsiteY35" fmla="*/ 181618 h 1149105"/>
              <a:gd name="connsiteX36" fmla="*/ 7931073 w 7953031"/>
              <a:gd name="connsiteY36" fmla="*/ 145413 h 1149105"/>
              <a:gd name="connsiteX37" fmla="*/ 7849984 w 7953031"/>
              <a:gd name="connsiteY37" fmla="*/ 95132 h 1149105"/>
              <a:gd name="connsiteX38" fmla="*/ 7938918 w 7953031"/>
              <a:gd name="connsiteY38" fmla="*/ 1505 h 1149105"/>
              <a:gd name="connsiteX39" fmla="*/ 7649312 w 7953031"/>
              <a:gd name="connsiteY39" fmla="*/ 3818 h 1149105"/>
              <a:gd name="connsiteX0" fmla="*/ 7649312 w 7953031"/>
              <a:gd name="connsiteY0" fmla="*/ 2313 h 1147600"/>
              <a:gd name="connsiteX1" fmla="*/ 239458 w 7953031"/>
              <a:gd name="connsiteY1" fmla="*/ 2313 h 1147600"/>
              <a:gd name="connsiteX2" fmla="*/ 167106 w 7953031"/>
              <a:gd name="connsiteY2" fmla="*/ 14219 h 1147600"/>
              <a:gd name="connsiteX3" fmla="*/ 195681 w 7953031"/>
              <a:gd name="connsiteY3" fmla="*/ 96769 h 1147600"/>
              <a:gd name="connsiteX4" fmla="*/ 198062 w 7953031"/>
              <a:gd name="connsiteY4" fmla="*/ 192813 h 1147600"/>
              <a:gd name="connsiteX5" fmla="*/ 134562 w 7953031"/>
              <a:gd name="connsiteY5" fmla="*/ 192813 h 1147600"/>
              <a:gd name="connsiteX6" fmla="*/ 0 w 7953031"/>
              <a:gd name="connsiteY6" fmla="*/ 297059 h 1147600"/>
              <a:gd name="connsiteX7" fmla="*/ 67633 w 7953031"/>
              <a:gd name="connsiteY7" fmla="*/ 371569 h 1147600"/>
              <a:gd name="connsiteX8" fmla="*/ 60890 w 7953031"/>
              <a:gd name="connsiteY8" fmla="*/ 433481 h 1147600"/>
              <a:gd name="connsiteX9" fmla="*/ 105987 w 7953031"/>
              <a:gd name="connsiteY9" fmla="*/ 494438 h 1147600"/>
              <a:gd name="connsiteX10" fmla="*/ 115670 w 7953031"/>
              <a:gd name="connsiteY10" fmla="*/ 550163 h 1147600"/>
              <a:gd name="connsiteX11" fmla="*/ 14192 w 7953031"/>
              <a:gd name="connsiteY11" fmla="*/ 622199 h 1147600"/>
              <a:gd name="connsiteX12" fmla="*/ 159962 w 7953031"/>
              <a:gd name="connsiteY12" fmla="*/ 675413 h 1147600"/>
              <a:gd name="connsiteX13" fmla="*/ 147262 w 7953031"/>
              <a:gd name="connsiteY13" fmla="*/ 738913 h 1147600"/>
              <a:gd name="connsiteX14" fmla="*/ 192506 w 7953031"/>
              <a:gd name="connsiteY14" fmla="*/ 769869 h 1147600"/>
              <a:gd name="connsiteX15" fmla="*/ 26248 w 7953031"/>
              <a:gd name="connsiteY15" fmla="*/ 800663 h 1147600"/>
              <a:gd name="connsiteX16" fmla="*/ 46329 w 7953031"/>
              <a:gd name="connsiteY16" fmla="*/ 917701 h 1147600"/>
              <a:gd name="connsiteX17" fmla="*/ 121396 w 7953031"/>
              <a:gd name="connsiteY17" fmla="*/ 998204 h 1147600"/>
              <a:gd name="connsiteX18" fmla="*/ 71062 w 7953031"/>
              <a:gd name="connsiteY18" fmla="*/ 1107213 h 1147600"/>
              <a:gd name="connsiteX19" fmla="*/ 104399 w 7953031"/>
              <a:gd name="connsiteY19" fmla="*/ 1122295 h 1147600"/>
              <a:gd name="connsiteX20" fmla="*/ 98166 w 7953031"/>
              <a:gd name="connsiteY20" fmla="*/ 1142773 h 1147600"/>
              <a:gd name="connsiteX21" fmla="*/ 7855212 w 7953031"/>
              <a:gd name="connsiteY21" fmla="*/ 1147600 h 1147600"/>
              <a:gd name="connsiteX22" fmla="*/ 7929105 w 7953031"/>
              <a:gd name="connsiteY22" fmla="*/ 1094513 h 1147600"/>
              <a:gd name="connsiteX23" fmla="*/ 7840205 w 7953031"/>
              <a:gd name="connsiteY23" fmla="*/ 1031013 h 1147600"/>
              <a:gd name="connsiteX24" fmla="*/ 7953031 w 7953031"/>
              <a:gd name="connsiteY24" fmla="*/ 954813 h 1147600"/>
              <a:gd name="connsiteX25" fmla="*/ 7852905 w 7953031"/>
              <a:gd name="connsiteY25" fmla="*/ 878613 h 1147600"/>
              <a:gd name="connsiteX26" fmla="*/ 7891005 w 7953031"/>
              <a:gd name="connsiteY26" fmla="*/ 802413 h 1147600"/>
              <a:gd name="connsiteX27" fmla="*/ 7852905 w 7953031"/>
              <a:gd name="connsiteY27" fmla="*/ 726213 h 1147600"/>
              <a:gd name="connsiteX28" fmla="*/ 7840205 w 7953031"/>
              <a:gd name="connsiteY28" fmla="*/ 662713 h 1147600"/>
              <a:gd name="connsiteX29" fmla="*/ 7865605 w 7953031"/>
              <a:gd name="connsiteY29" fmla="*/ 611913 h 1147600"/>
              <a:gd name="connsiteX30" fmla="*/ 7908468 w 7953031"/>
              <a:gd name="connsiteY30" fmla="*/ 536506 h 1147600"/>
              <a:gd name="connsiteX31" fmla="*/ 7854539 w 7953031"/>
              <a:gd name="connsiteY31" fmla="*/ 491394 h 1147600"/>
              <a:gd name="connsiteX32" fmla="*/ 7827505 w 7953031"/>
              <a:gd name="connsiteY32" fmla="*/ 408713 h 1147600"/>
              <a:gd name="connsiteX33" fmla="*/ 7942202 w 7953031"/>
              <a:gd name="connsiteY33" fmla="*/ 339922 h 1147600"/>
              <a:gd name="connsiteX34" fmla="*/ 7852905 w 7953031"/>
              <a:gd name="connsiteY34" fmla="*/ 269013 h 1147600"/>
              <a:gd name="connsiteX35" fmla="*/ 7865605 w 7953031"/>
              <a:gd name="connsiteY35" fmla="*/ 180113 h 1147600"/>
              <a:gd name="connsiteX36" fmla="*/ 7931073 w 7953031"/>
              <a:gd name="connsiteY36" fmla="*/ 143908 h 1147600"/>
              <a:gd name="connsiteX37" fmla="*/ 7849984 w 7953031"/>
              <a:gd name="connsiteY37" fmla="*/ 93627 h 1147600"/>
              <a:gd name="connsiteX38" fmla="*/ 7938918 w 7953031"/>
              <a:gd name="connsiteY38" fmla="*/ 0 h 1147600"/>
              <a:gd name="connsiteX39" fmla="*/ 7649312 w 7953031"/>
              <a:gd name="connsiteY39" fmla="*/ 2313 h 1147600"/>
              <a:gd name="connsiteX0" fmla="*/ 7649312 w 7953031"/>
              <a:gd name="connsiteY0" fmla="*/ 2313 h 1147600"/>
              <a:gd name="connsiteX1" fmla="*/ 239458 w 7953031"/>
              <a:gd name="connsiteY1" fmla="*/ 2313 h 1147600"/>
              <a:gd name="connsiteX2" fmla="*/ 55334 w 7953031"/>
              <a:gd name="connsiteY2" fmla="*/ 1606 h 1147600"/>
              <a:gd name="connsiteX3" fmla="*/ 195681 w 7953031"/>
              <a:gd name="connsiteY3" fmla="*/ 96769 h 1147600"/>
              <a:gd name="connsiteX4" fmla="*/ 198062 w 7953031"/>
              <a:gd name="connsiteY4" fmla="*/ 192813 h 1147600"/>
              <a:gd name="connsiteX5" fmla="*/ 134562 w 7953031"/>
              <a:gd name="connsiteY5" fmla="*/ 192813 h 1147600"/>
              <a:gd name="connsiteX6" fmla="*/ 0 w 7953031"/>
              <a:gd name="connsiteY6" fmla="*/ 297059 h 1147600"/>
              <a:gd name="connsiteX7" fmla="*/ 67633 w 7953031"/>
              <a:gd name="connsiteY7" fmla="*/ 371569 h 1147600"/>
              <a:gd name="connsiteX8" fmla="*/ 60890 w 7953031"/>
              <a:gd name="connsiteY8" fmla="*/ 433481 h 1147600"/>
              <a:gd name="connsiteX9" fmla="*/ 105987 w 7953031"/>
              <a:gd name="connsiteY9" fmla="*/ 494438 h 1147600"/>
              <a:gd name="connsiteX10" fmla="*/ 115670 w 7953031"/>
              <a:gd name="connsiteY10" fmla="*/ 550163 h 1147600"/>
              <a:gd name="connsiteX11" fmla="*/ 14192 w 7953031"/>
              <a:gd name="connsiteY11" fmla="*/ 622199 h 1147600"/>
              <a:gd name="connsiteX12" fmla="*/ 159962 w 7953031"/>
              <a:gd name="connsiteY12" fmla="*/ 675413 h 1147600"/>
              <a:gd name="connsiteX13" fmla="*/ 147262 w 7953031"/>
              <a:gd name="connsiteY13" fmla="*/ 738913 h 1147600"/>
              <a:gd name="connsiteX14" fmla="*/ 192506 w 7953031"/>
              <a:gd name="connsiteY14" fmla="*/ 769869 h 1147600"/>
              <a:gd name="connsiteX15" fmla="*/ 26248 w 7953031"/>
              <a:gd name="connsiteY15" fmla="*/ 800663 h 1147600"/>
              <a:gd name="connsiteX16" fmla="*/ 46329 w 7953031"/>
              <a:gd name="connsiteY16" fmla="*/ 917701 h 1147600"/>
              <a:gd name="connsiteX17" fmla="*/ 121396 w 7953031"/>
              <a:gd name="connsiteY17" fmla="*/ 998204 h 1147600"/>
              <a:gd name="connsiteX18" fmla="*/ 71062 w 7953031"/>
              <a:gd name="connsiteY18" fmla="*/ 1107213 h 1147600"/>
              <a:gd name="connsiteX19" fmla="*/ 104399 w 7953031"/>
              <a:gd name="connsiteY19" fmla="*/ 1122295 h 1147600"/>
              <a:gd name="connsiteX20" fmla="*/ 98166 w 7953031"/>
              <a:gd name="connsiteY20" fmla="*/ 1142773 h 1147600"/>
              <a:gd name="connsiteX21" fmla="*/ 7855212 w 7953031"/>
              <a:gd name="connsiteY21" fmla="*/ 1147600 h 1147600"/>
              <a:gd name="connsiteX22" fmla="*/ 7929105 w 7953031"/>
              <a:gd name="connsiteY22" fmla="*/ 1094513 h 1147600"/>
              <a:gd name="connsiteX23" fmla="*/ 7840205 w 7953031"/>
              <a:gd name="connsiteY23" fmla="*/ 1031013 h 1147600"/>
              <a:gd name="connsiteX24" fmla="*/ 7953031 w 7953031"/>
              <a:gd name="connsiteY24" fmla="*/ 954813 h 1147600"/>
              <a:gd name="connsiteX25" fmla="*/ 7852905 w 7953031"/>
              <a:gd name="connsiteY25" fmla="*/ 878613 h 1147600"/>
              <a:gd name="connsiteX26" fmla="*/ 7891005 w 7953031"/>
              <a:gd name="connsiteY26" fmla="*/ 802413 h 1147600"/>
              <a:gd name="connsiteX27" fmla="*/ 7852905 w 7953031"/>
              <a:gd name="connsiteY27" fmla="*/ 726213 h 1147600"/>
              <a:gd name="connsiteX28" fmla="*/ 7840205 w 7953031"/>
              <a:gd name="connsiteY28" fmla="*/ 662713 h 1147600"/>
              <a:gd name="connsiteX29" fmla="*/ 7865605 w 7953031"/>
              <a:gd name="connsiteY29" fmla="*/ 611913 h 1147600"/>
              <a:gd name="connsiteX30" fmla="*/ 7908468 w 7953031"/>
              <a:gd name="connsiteY30" fmla="*/ 536506 h 1147600"/>
              <a:gd name="connsiteX31" fmla="*/ 7854539 w 7953031"/>
              <a:gd name="connsiteY31" fmla="*/ 491394 h 1147600"/>
              <a:gd name="connsiteX32" fmla="*/ 7827505 w 7953031"/>
              <a:gd name="connsiteY32" fmla="*/ 408713 h 1147600"/>
              <a:gd name="connsiteX33" fmla="*/ 7942202 w 7953031"/>
              <a:gd name="connsiteY33" fmla="*/ 339922 h 1147600"/>
              <a:gd name="connsiteX34" fmla="*/ 7852905 w 7953031"/>
              <a:gd name="connsiteY34" fmla="*/ 269013 h 1147600"/>
              <a:gd name="connsiteX35" fmla="*/ 7865605 w 7953031"/>
              <a:gd name="connsiteY35" fmla="*/ 180113 h 1147600"/>
              <a:gd name="connsiteX36" fmla="*/ 7931073 w 7953031"/>
              <a:gd name="connsiteY36" fmla="*/ 143908 h 1147600"/>
              <a:gd name="connsiteX37" fmla="*/ 7849984 w 7953031"/>
              <a:gd name="connsiteY37" fmla="*/ 93627 h 1147600"/>
              <a:gd name="connsiteX38" fmla="*/ 7938918 w 7953031"/>
              <a:gd name="connsiteY38" fmla="*/ 0 h 1147600"/>
              <a:gd name="connsiteX39" fmla="*/ 7649312 w 7953031"/>
              <a:gd name="connsiteY39" fmla="*/ 2313 h 1147600"/>
              <a:gd name="connsiteX0" fmla="*/ 7649312 w 7953031"/>
              <a:gd name="connsiteY0" fmla="*/ 2313 h 1147600"/>
              <a:gd name="connsiteX1" fmla="*/ 239458 w 7953031"/>
              <a:gd name="connsiteY1" fmla="*/ 2313 h 1147600"/>
              <a:gd name="connsiteX2" fmla="*/ 55334 w 7953031"/>
              <a:gd name="connsiteY2" fmla="*/ 1606 h 1147600"/>
              <a:gd name="connsiteX3" fmla="*/ 32321 w 7953031"/>
              <a:gd name="connsiteY3" fmla="*/ 99292 h 1147600"/>
              <a:gd name="connsiteX4" fmla="*/ 198062 w 7953031"/>
              <a:gd name="connsiteY4" fmla="*/ 192813 h 1147600"/>
              <a:gd name="connsiteX5" fmla="*/ 134562 w 7953031"/>
              <a:gd name="connsiteY5" fmla="*/ 192813 h 1147600"/>
              <a:gd name="connsiteX6" fmla="*/ 0 w 7953031"/>
              <a:gd name="connsiteY6" fmla="*/ 297059 h 1147600"/>
              <a:gd name="connsiteX7" fmla="*/ 67633 w 7953031"/>
              <a:gd name="connsiteY7" fmla="*/ 371569 h 1147600"/>
              <a:gd name="connsiteX8" fmla="*/ 60890 w 7953031"/>
              <a:gd name="connsiteY8" fmla="*/ 433481 h 1147600"/>
              <a:gd name="connsiteX9" fmla="*/ 105987 w 7953031"/>
              <a:gd name="connsiteY9" fmla="*/ 494438 h 1147600"/>
              <a:gd name="connsiteX10" fmla="*/ 115670 w 7953031"/>
              <a:gd name="connsiteY10" fmla="*/ 550163 h 1147600"/>
              <a:gd name="connsiteX11" fmla="*/ 14192 w 7953031"/>
              <a:gd name="connsiteY11" fmla="*/ 622199 h 1147600"/>
              <a:gd name="connsiteX12" fmla="*/ 159962 w 7953031"/>
              <a:gd name="connsiteY12" fmla="*/ 675413 h 1147600"/>
              <a:gd name="connsiteX13" fmla="*/ 147262 w 7953031"/>
              <a:gd name="connsiteY13" fmla="*/ 738913 h 1147600"/>
              <a:gd name="connsiteX14" fmla="*/ 192506 w 7953031"/>
              <a:gd name="connsiteY14" fmla="*/ 769869 h 1147600"/>
              <a:gd name="connsiteX15" fmla="*/ 26248 w 7953031"/>
              <a:gd name="connsiteY15" fmla="*/ 800663 h 1147600"/>
              <a:gd name="connsiteX16" fmla="*/ 46329 w 7953031"/>
              <a:gd name="connsiteY16" fmla="*/ 917701 h 1147600"/>
              <a:gd name="connsiteX17" fmla="*/ 121396 w 7953031"/>
              <a:gd name="connsiteY17" fmla="*/ 998204 h 1147600"/>
              <a:gd name="connsiteX18" fmla="*/ 71062 w 7953031"/>
              <a:gd name="connsiteY18" fmla="*/ 1107213 h 1147600"/>
              <a:gd name="connsiteX19" fmla="*/ 104399 w 7953031"/>
              <a:gd name="connsiteY19" fmla="*/ 1122295 h 1147600"/>
              <a:gd name="connsiteX20" fmla="*/ 98166 w 7953031"/>
              <a:gd name="connsiteY20" fmla="*/ 1142773 h 1147600"/>
              <a:gd name="connsiteX21" fmla="*/ 7855212 w 7953031"/>
              <a:gd name="connsiteY21" fmla="*/ 1147600 h 1147600"/>
              <a:gd name="connsiteX22" fmla="*/ 7929105 w 7953031"/>
              <a:gd name="connsiteY22" fmla="*/ 1094513 h 1147600"/>
              <a:gd name="connsiteX23" fmla="*/ 7840205 w 7953031"/>
              <a:gd name="connsiteY23" fmla="*/ 1031013 h 1147600"/>
              <a:gd name="connsiteX24" fmla="*/ 7953031 w 7953031"/>
              <a:gd name="connsiteY24" fmla="*/ 954813 h 1147600"/>
              <a:gd name="connsiteX25" fmla="*/ 7852905 w 7953031"/>
              <a:gd name="connsiteY25" fmla="*/ 878613 h 1147600"/>
              <a:gd name="connsiteX26" fmla="*/ 7891005 w 7953031"/>
              <a:gd name="connsiteY26" fmla="*/ 802413 h 1147600"/>
              <a:gd name="connsiteX27" fmla="*/ 7852905 w 7953031"/>
              <a:gd name="connsiteY27" fmla="*/ 726213 h 1147600"/>
              <a:gd name="connsiteX28" fmla="*/ 7840205 w 7953031"/>
              <a:gd name="connsiteY28" fmla="*/ 662713 h 1147600"/>
              <a:gd name="connsiteX29" fmla="*/ 7865605 w 7953031"/>
              <a:gd name="connsiteY29" fmla="*/ 611913 h 1147600"/>
              <a:gd name="connsiteX30" fmla="*/ 7908468 w 7953031"/>
              <a:gd name="connsiteY30" fmla="*/ 536506 h 1147600"/>
              <a:gd name="connsiteX31" fmla="*/ 7854539 w 7953031"/>
              <a:gd name="connsiteY31" fmla="*/ 491394 h 1147600"/>
              <a:gd name="connsiteX32" fmla="*/ 7827505 w 7953031"/>
              <a:gd name="connsiteY32" fmla="*/ 408713 h 1147600"/>
              <a:gd name="connsiteX33" fmla="*/ 7942202 w 7953031"/>
              <a:gd name="connsiteY33" fmla="*/ 339922 h 1147600"/>
              <a:gd name="connsiteX34" fmla="*/ 7852905 w 7953031"/>
              <a:gd name="connsiteY34" fmla="*/ 269013 h 1147600"/>
              <a:gd name="connsiteX35" fmla="*/ 7865605 w 7953031"/>
              <a:gd name="connsiteY35" fmla="*/ 180113 h 1147600"/>
              <a:gd name="connsiteX36" fmla="*/ 7931073 w 7953031"/>
              <a:gd name="connsiteY36" fmla="*/ 143908 h 1147600"/>
              <a:gd name="connsiteX37" fmla="*/ 7849984 w 7953031"/>
              <a:gd name="connsiteY37" fmla="*/ 93627 h 1147600"/>
              <a:gd name="connsiteX38" fmla="*/ 7938918 w 7953031"/>
              <a:gd name="connsiteY38" fmla="*/ 0 h 1147600"/>
              <a:gd name="connsiteX39" fmla="*/ 7649312 w 7953031"/>
              <a:gd name="connsiteY39" fmla="*/ 2313 h 1147600"/>
              <a:gd name="connsiteX0" fmla="*/ 7686707 w 7990426"/>
              <a:gd name="connsiteY0" fmla="*/ 2313 h 1147600"/>
              <a:gd name="connsiteX1" fmla="*/ 276853 w 7990426"/>
              <a:gd name="connsiteY1" fmla="*/ 2313 h 1147600"/>
              <a:gd name="connsiteX2" fmla="*/ 92729 w 7990426"/>
              <a:gd name="connsiteY2" fmla="*/ 1606 h 1147600"/>
              <a:gd name="connsiteX3" fmla="*/ 69716 w 7990426"/>
              <a:gd name="connsiteY3" fmla="*/ 99292 h 1147600"/>
              <a:gd name="connsiteX4" fmla="*/ 235457 w 7990426"/>
              <a:gd name="connsiteY4" fmla="*/ 192813 h 1147600"/>
              <a:gd name="connsiteX5" fmla="*/ 0 w 7990426"/>
              <a:gd name="connsiteY5" fmla="*/ 218040 h 1147600"/>
              <a:gd name="connsiteX6" fmla="*/ 37395 w 7990426"/>
              <a:gd name="connsiteY6" fmla="*/ 297059 h 1147600"/>
              <a:gd name="connsiteX7" fmla="*/ 105028 w 7990426"/>
              <a:gd name="connsiteY7" fmla="*/ 371569 h 1147600"/>
              <a:gd name="connsiteX8" fmla="*/ 98285 w 7990426"/>
              <a:gd name="connsiteY8" fmla="*/ 433481 h 1147600"/>
              <a:gd name="connsiteX9" fmla="*/ 143382 w 7990426"/>
              <a:gd name="connsiteY9" fmla="*/ 494438 h 1147600"/>
              <a:gd name="connsiteX10" fmla="*/ 153065 w 7990426"/>
              <a:gd name="connsiteY10" fmla="*/ 550163 h 1147600"/>
              <a:gd name="connsiteX11" fmla="*/ 51587 w 7990426"/>
              <a:gd name="connsiteY11" fmla="*/ 622199 h 1147600"/>
              <a:gd name="connsiteX12" fmla="*/ 197357 w 7990426"/>
              <a:gd name="connsiteY12" fmla="*/ 675413 h 1147600"/>
              <a:gd name="connsiteX13" fmla="*/ 184657 w 7990426"/>
              <a:gd name="connsiteY13" fmla="*/ 738913 h 1147600"/>
              <a:gd name="connsiteX14" fmla="*/ 229901 w 7990426"/>
              <a:gd name="connsiteY14" fmla="*/ 769869 h 1147600"/>
              <a:gd name="connsiteX15" fmla="*/ 63643 w 7990426"/>
              <a:gd name="connsiteY15" fmla="*/ 800663 h 1147600"/>
              <a:gd name="connsiteX16" fmla="*/ 83724 w 7990426"/>
              <a:gd name="connsiteY16" fmla="*/ 917701 h 1147600"/>
              <a:gd name="connsiteX17" fmla="*/ 158791 w 7990426"/>
              <a:gd name="connsiteY17" fmla="*/ 998204 h 1147600"/>
              <a:gd name="connsiteX18" fmla="*/ 108457 w 7990426"/>
              <a:gd name="connsiteY18" fmla="*/ 1107213 h 1147600"/>
              <a:gd name="connsiteX19" fmla="*/ 141794 w 7990426"/>
              <a:gd name="connsiteY19" fmla="*/ 1122295 h 1147600"/>
              <a:gd name="connsiteX20" fmla="*/ 135561 w 7990426"/>
              <a:gd name="connsiteY20" fmla="*/ 1142773 h 1147600"/>
              <a:gd name="connsiteX21" fmla="*/ 7892607 w 7990426"/>
              <a:gd name="connsiteY21" fmla="*/ 1147600 h 1147600"/>
              <a:gd name="connsiteX22" fmla="*/ 7966500 w 7990426"/>
              <a:gd name="connsiteY22" fmla="*/ 1094513 h 1147600"/>
              <a:gd name="connsiteX23" fmla="*/ 7877600 w 7990426"/>
              <a:gd name="connsiteY23" fmla="*/ 1031013 h 1147600"/>
              <a:gd name="connsiteX24" fmla="*/ 7990426 w 7990426"/>
              <a:gd name="connsiteY24" fmla="*/ 954813 h 1147600"/>
              <a:gd name="connsiteX25" fmla="*/ 7890300 w 7990426"/>
              <a:gd name="connsiteY25" fmla="*/ 878613 h 1147600"/>
              <a:gd name="connsiteX26" fmla="*/ 7928400 w 7990426"/>
              <a:gd name="connsiteY26" fmla="*/ 802413 h 1147600"/>
              <a:gd name="connsiteX27" fmla="*/ 7890300 w 7990426"/>
              <a:gd name="connsiteY27" fmla="*/ 726213 h 1147600"/>
              <a:gd name="connsiteX28" fmla="*/ 7877600 w 7990426"/>
              <a:gd name="connsiteY28" fmla="*/ 662713 h 1147600"/>
              <a:gd name="connsiteX29" fmla="*/ 7903000 w 7990426"/>
              <a:gd name="connsiteY29" fmla="*/ 611913 h 1147600"/>
              <a:gd name="connsiteX30" fmla="*/ 7945863 w 7990426"/>
              <a:gd name="connsiteY30" fmla="*/ 536506 h 1147600"/>
              <a:gd name="connsiteX31" fmla="*/ 7891934 w 7990426"/>
              <a:gd name="connsiteY31" fmla="*/ 491394 h 1147600"/>
              <a:gd name="connsiteX32" fmla="*/ 7864900 w 7990426"/>
              <a:gd name="connsiteY32" fmla="*/ 408713 h 1147600"/>
              <a:gd name="connsiteX33" fmla="*/ 7979597 w 7990426"/>
              <a:gd name="connsiteY33" fmla="*/ 339922 h 1147600"/>
              <a:gd name="connsiteX34" fmla="*/ 7890300 w 7990426"/>
              <a:gd name="connsiteY34" fmla="*/ 269013 h 1147600"/>
              <a:gd name="connsiteX35" fmla="*/ 7903000 w 7990426"/>
              <a:gd name="connsiteY35" fmla="*/ 180113 h 1147600"/>
              <a:gd name="connsiteX36" fmla="*/ 7968468 w 7990426"/>
              <a:gd name="connsiteY36" fmla="*/ 143908 h 1147600"/>
              <a:gd name="connsiteX37" fmla="*/ 7887379 w 7990426"/>
              <a:gd name="connsiteY37" fmla="*/ 93627 h 1147600"/>
              <a:gd name="connsiteX38" fmla="*/ 7976313 w 7990426"/>
              <a:gd name="connsiteY38" fmla="*/ 0 h 1147600"/>
              <a:gd name="connsiteX39" fmla="*/ 7686707 w 7990426"/>
              <a:gd name="connsiteY39" fmla="*/ 2313 h 1147600"/>
              <a:gd name="connsiteX0" fmla="*/ 7686707 w 7990426"/>
              <a:gd name="connsiteY0" fmla="*/ 2313 h 1147600"/>
              <a:gd name="connsiteX1" fmla="*/ 276853 w 7990426"/>
              <a:gd name="connsiteY1" fmla="*/ 2313 h 1147600"/>
              <a:gd name="connsiteX2" fmla="*/ 92729 w 7990426"/>
              <a:gd name="connsiteY2" fmla="*/ 1606 h 1147600"/>
              <a:gd name="connsiteX3" fmla="*/ 69716 w 7990426"/>
              <a:gd name="connsiteY3" fmla="*/ 99292 h 1147600"/>
              <a:gd name="connsiteX4" fmla="*/ 123685 w 7990426"/>
              <a:gd name="connsiteY4" fmla="*/ 167586 h 1147600"/>
              <a:gd name="connsiteX5" fmla="*/ 0 w 7990426"/>
              <a:gd name="connsiteY5" fmla="*/ 218040 h 1147600"/>
              <a:gd name="connsiteX6" fmla="*/ 37395 w 7990426"/>
              <a:gd name="connsiteY6" fmla="*/ 297059 h 1147600"/>
              <a:gd name="connsiteX7" fmla="*/ 105028 w 7990426"/>
              <a:gd name="connsiteY7" fmla="*/ 371569 h 1147600"/>
              <a:gd name="connsiteX8" fmla="*/ 98285 w 7990426"/>
              <a:gd name="connsiteY8" fmla="*/ 433481 h 1147600"/>
              <a:gd name="connsiteX9" fmla="*/ 143382 w 7990426"/>
              <a:gd name="connsiteY9" fmla="*/ 494438 h 1147600"/>
              <a:gd name="connsiteX10" fmla="*/ 153065 w 7990426"/>
              <a:gd name="connsiteY10" fmla="*/ 550163 h 1147600"/>
              <a:gd name="connsiteX11" fmla="*/ 51587 w 7990426"/>
              <a:gd name="connsiteY11" fmla="*/ 622199 h 1147600"/>
              <a:gd name="connsiteX12" fmla="*/ 197357 w 7990426"/>
              <a:gd name="connsiteY12" fmla="*/ 675413 h 1147600"/>
              <a:gd name="connsiteX13" fmla="*/ 184657 w 7990426"/>
              <a:gd name="connsiteY13" fmla="*/ 738913 h 1147600"/>
              <a:gd name="connsiteX14" fmla="*/ 229901 w 7990426"/>
              <a:gd name="connsiteY14" fmla="*/ 769869 h 1147600"/>
              <a:gd name="connsiteX15" fmla="*/ 63643 w 7990426"/>
              <a:gd name="connsiteY15" fmla="*/ 800663 h 1147600"/>
              <a:gd name="connsiteX16" fmla="*/ 83724 w 7990426"/>
              <a:gd name="connsiteY16" fmla="*/ 917701 h 1147600"/>
              <a:gd name="connsiteX17" fmla="*/ 158791 w 7990426"/>
              <a:gd name="connsiteY17" fmla="*/ 998204 h 1147600"/>
              <a:gd name="connsiteX18" fmla="*/ 108457 w 7990426"/>
              <a:gd name="connsiteY18" fmla="*/ 1107213 h 1147600"/>
              <a:gd name="connsiteX19" fmla="*/ 141794 w 7990426"/>
              <a:gd name="connsiteY19" fmla="*/ 1122295 h 1147600"/>
              <a:gd name="connsiteX20" fmla="*/ 135561 w 7990426"/>
              <a:gd name="connsiteY20" fmla="*/ 1142773 h 1147600"/>
              <a:gd name="connsiteX21" fmla="*/ 7892607 w 7990426"/>
              <a:gd name="connsiteY21" fmla="*/ 1147600 h 1147600"/>
              <a:gd name="connsiteX22" fmla="*/ 7966500 w 7990426"/>
              <a:gd name="connsiteY22" fmla="*/ 1094513 h 1147600"/>
              <a:gd name="connsiteX23" fmla="*/ 7877600 w 7990426"/>
              <a:gd name="connsiteY23" fmla="*/ 1031013 h 1147600"/>
              <a:gd name="connsiteX24" fmla="*/ 7990426 w 7990426"/>
              <a:gd name="connsiteY24" fmla="*/ 954813 h 1147600"/>
              <a:gd name="connsiteX25" fmla="*/ 7890300 w 7990426"/>
              <a:gd name="connsiteY25" fmla="*/ 878613 h 1147600"/>
              <a:gd name="connsiteX26" fmla="*/ 7928400 w 7990426"/>
              <a:gd name="connsiteY26" fmla="*/ 802413 h 1147600"/>
              <a:gd name="connsiteX27" fmla="*/ 7890300 w 7990426"/>
              <a:gd name="connsiteY27" fmla="*/ 726213 h 1147600"/>
              <a:gd name="connsiteX28" fmla="*/ 7877600 w 7990426"/>
              <a:gd name="connsiteY28" fmla="*/ 662713 h 1147600"/>
              <a:gd name="connsiteX29" fmla="*/ 7903000 w 7990426"/>
              <a:gd name="connsiteY29" fmla="*/ 611913 h 1147600"/>
              <a:gd name="connsiteX30" fmla="*/ 7945863 w 7990426"/>
              <a:gd name="connsiteY30" fmla="*/ 536506 h 1147600"/>
              <a:gd name="connsiteX31" fmla="*/ 7891934 w 7990426"/>
              <a:gd name="connsiteY31" fmla="*/ 491394 h 1147600"/>
              <a:gd name="connsiteX32" fmla="*/ 7864900 w 7990426"/>
              <a:gd name="connsiteY32" fmla="*/ 408713 h 1147600"/>
              <a:gd name="connsiteX33" fmla="*/ 7979597 w 7990426"/>
              <a:gd name="connsiteY33" fmla="*/ 339922 h 1147600"/>
              <a:gd name="connsiteX34" fmla="*/ 7890300 w 7990426"/>
              <a:gd name="connsiteY34" fmla="*/ 269013 h 1147600"/>
              <a:gd name="connsiteX35" fmla="*/ 7903000 w 7990426"/>
              <a:gd name="connsiteY35" fmla="*/ 180113 h 1147600"/>
              <a:gd name="connsiteX36" fmla="*/ 7968468 w 7990426"/>
              <a:gd name="connsiteY36" fmla="*/ 143908 h 1147600"/>
              <a:gd name="connsiteX37" fmla="*/ 7887379 w 7990426"/>
              <a:gd name="connsiteY37" fmla="*/ 93627 h 1147600"/>
              <a:gd name="connsiteX38" fmla="*/ 7976313 w 7990426"/>
              <a:gd name="connsiteY38" fmla="*/ 0 h 1147600"/>
              <a:gd name="connsiteX39" fmla="*/ 7686707 w 7990426"/>
              <a:gd name="connsiteY39" fmla="*/ 2313 h 1147600"/>
              <a:gd name="connsiteX0" fmla="*/ 7649312 w 7953031"/>
              <a:gd name="connsiteY0" fmla="*/ 2313 h 1147600"/>
              <a:gd name="connsiteX1" fmla="*/ 239458 w 7953031"/>
              <a:gd name="connsiteY1" fmla="*/ 2313 h 1147600"/>
              <a:gd name="connsiteX2" fmla="*/ 55334 w 7953031"/>
              <a:gd name="connsiteY2" fmla="*/ 1606 h 1147600"/>
              <a:gd name="connsiteX3" fmla="*/ 32321 w 7953031"/>
              <a:gd name="connsiteY3" fmla="*/ 99292 h 1147600"/>
              <a:gd name="connsiteX4" fmla="*/ 86290 w 7953031"/>
              <a:gd name="connsiteY4" fmla="*/ 167586 h 1147600"/>
              <a:gd name="connsiteX5" fmla="*/ 14192 w 7953031"/>
              <a:gd name="connsiteY5" fmla="*/ 233176 h 1147600"/>
              <a:gd name="connsiteX6" fmla="*/ 0 w 7953031"/>
              <a:gd name="connsiteY6" fmla="*/ 297059 h 1147600"/>
              <a:gd name="connsiteX7" fmla="*/ 67633 w 7953031"/>
              <a:gd name="connsiteY7" fmla="*/ 371569 h 1147600"/>
              <a:gd name="connsiteX8" fmla="*/ 60890 w 7953031"/>
              <a:gd name="connsiteY8" fmla="*/ 433481 h 1147600"/>
              <a:gd name="connsiteX9" fmla="*/ 105987 w 7953031"/>
              <a:gd name="connsiteY9" fmla="*/ 494438 h 1147600"/>
              <a:gd name="connsiteX10" fmla="*/ 115670 w 7953031"/>
              <a:gd name="connsiteY10" fmla="*/ 550163 h 1147600"/>
              <a:gd name="connsiteX11" fmla="*/ 14192 w 7953031"/>
              <a:gd name="connsiteY11" fmla="*/ 622199 h 1147600"/>
              <a:gd name="connsiteX12" fmla="*/ 159962 w 7953031"/>
              <a:gd name="connsiteY12" fmla="*/ 675413 h 1147600"/>
              <a:gd name="connsiteX13" fmla="*/ 147262 w 7953031"/>
              <a:gd name="connsiteY13" fmla="*/ 738913 h 1147600"/>
              <a:gd name="connsiteX14" fmla="*/ 192506 w 7953031"/>
              <a:gd name="connsiteY14" fmla="*/ 769869 h 1147600"/>
              <a:gd name="connsiteX15" fmla="*/ 26248 w 7953031"/>
              <a:gd name="connsiteY15" fmla="*/ 800663 h 1147600"/>
              <a:gd name="connsiteX16" fmla="*/ 46329 w 7953031"/>
              <a:gd name="connsiteY16" fmla="*/ 917701 h 1147600"/>
              <a:gd name="connsiteX17" fmla="*/ 121396 w 7953031"/>
              <a:gd name="connsiteY17" fmla="*/ 998204 h 1147600"/>
              <a:gd name="connsiteX18" fmla="*/ 71062 w 7953031"/>
              <a:gd name="connsiteY18" fmla="*/ 1107213 h 1147600"/>
              <a:gd name="connsiteX19" fmla="*/ 104399 w 7953031"/>
              <a:gd name="connsiteY19" fmla="*/ 1122295 h 1147600"/>
              <a:gd name="connsiteX20" fmla="*/ 98166 w 7953031"/>
              <a:gd name="connsiteY20" fmla="*/ 1142773 h 1147600"/>
              <a:gd name="connsiteX21" fmla="*/ 7855212 w 7953031"/>
              <a:gd name="connsiteY21" fmla="*/ 1147600 h 1147600"/>
              <a:gd name="connsiteX22" fmla="*/ 7929105 w 7953031"/>
              <a:gd name="connsiteY22" fmla="*/ 1094513 h 1147600"/>
              <a:gd name="connsiteX23" fmla="*/ 7840205 w 7953031"/>
              <a:gd name="connsiteY23" fmla="*/ 1031013 h 1147600"/>
              <a:gd name="connsiteX24" fmla="*/ 7953031 w 7953031"/>
              <a:gd name="connsiteY24" fmla="*/ 954813 h 1147600"/>
              <a:gd name="connsiteX25" fmla="*/ 7852905 w 7953031"/>
              <a:gd name="connsiteY25" fmla="*/ 878613 h 1147600"/>
              <a:gd name="connsiteX26" fmla="*/ 7891005 w 7953031"/>
              <a:gd name="connsiteY26" fmla="*/ 802413 h 1147600"/>
              <a:gd name="connsiteX27" fmla="*/ 7852905 w 7953031"/>
              <a:gd name="connsiteY27" fmla="*/ 726213 h 1147600"/>
              <a:gd name="connsiteX28" fmla="*/ 7840205 w 7953031"/>
              <a:gd name="connsiteY28" fmla="*/ 662713 h 1147600"/>
              <a:gd name="connsiteX29" fmla="*/ 7865605 w 7953031"/>
              <a:gd name="connsiteY29" fmla="*/ 611913 h 1147600"/>
              <a:gd name="connsiteX30" fmla="*/ 7908468 w 7953031"/>
              <a:gd name="connsiteY30" fmla="*/ 536506 h 1147600"/>
              <a:gd name="connsiteX31" fmla="*/ 7854539 w 7953031"/>
              <a:gd name="connsiteY31" fmla="*/ 491394 h 1147600"/>
              <a:gd name="connsiteX32" fmla="*/ 7827505 w 7953031"/>
              <a:gd name="connsiteY32" fmla="*/ 408713 h 1147600"/>
              <a:gd name="connsiteX33" fmla="*/ 7942202 w 7953031"/>
              <a:gd name="connsiteY33" fmla="*/ 339922 h 1147600"/>
              <a:gd name="connsiteX34" fmla="*/ 7852905 w 7953031"/>
              <a:gd name="connsiteY34" fmla="*/ 269013 h 1147600"/>
              <a:gd name="connsiteX35" fmla="*/ 7865605 w 7953031"/>
              <a:gd name="connsiteY35" fmla="*/ 180113 h 1147600"/>
              <a:gd name="connsiteX36" fmla="*/ 7931073 w 7953031"/>
              <a:gd name="connsiteY36" fmla="*/ 143908 h 1147600"/>
              <a:gd name="connsiteX37" fmla="*/ 7849984 w 7953031"/>
              <a:gd name="connsiteY37" fmla="*/ 93627 h 1147600"/>
              <a:gd name="connsiteX38" fmla="*/ 7938918 w 7953031"/>
              <a:gd name="connsiteY38" fmla="*/ 0 h 1147600"/>
              <a:gd name="connsiteX39" fmla="*/ 7649312 w 7953031"/>
              <a:gd name="connsiteY39" fmla="*/ 2313 h 1147600"/>
              <a:gd name="connsiteX0" fmla="*/ 7688404 w 7992123"/>
              <a:gd name="connsiteY0" fmla="*/ 2313 h 1147600"/>
              <a:gd name="connsiteX1" fmla="*/ 278550 w 7992123"/>
              <a:gd name="connsiteY1" fmla="*/ 2313 h 1147600"/>
              <a:gd name="connsiteX2" fmla="*/ 94426 w 7992123"/>
              <a:gd name="connsiteY2" fmla="*/ 1606 h 1147600"/>
              <a:gd name="connsiteX3" fmla="*/ 71413 w 7992123"/>
              <a:gd name="connsiteY3" fmla="*/ 99292 h 1147600"/>
              <a:gd name="connsiteX4" fmla="*/ 125382 w 7992123"/>
              <a:gd name="connsiteY4" fmla="*/ 167586 h 1147600"/>
              <a:gd name="connsiteX5" fmla="*/ 53284 w 7992123"/>
              <a:gd name="connsiteY5" fmla="*/ 233176 h 1147600"/>
              <a:gd name="connsiteX6" fmla="*/ 39092 w 7992123"/>
              <a:gd name="connsiteY6" fmla="*/ 297059 h 1147600"/>
              <a:gd name="connsiteX7" fmla="*/ 106725 w 7992123"/>
              <a:gd name="connsiteY7" fmla="*/ 371569 h 1147600"/>
              <a:gd name="connsiteX8" fmla="*/ 99982 w 7992123"/>
              <a:gd name="connsiteY8" fmla="*/ 433481 h 1147600"/>
              <a:gd name="connsiteX9" fmla="*/ 145079 w 7992123"/>
              <a:gd name="connsiteY9" fmla="*/ 494438 h 1147600"/>
              <a:gd name="connsiteX10" fmla="*/ 0 w 7992123"/>
              <a:gd name="connsiteY10" fmla="*/ 532504 h 1147600"/>
              <a:gd name="connsiteX11" fmla="*/ 53284 w 7992123"/>
              <a:gd name="connsiteY11" fmla="*/ 622199 h 1147600"/>
              <a:gd name="connsiteX12" fmla="*/ 199054 w 7992123"/>
              <a:gd name="connsiteY12" fmla="*/ 675413 h 1147600"/>
              <a:gd name="connsiteX13" fmla="*/ 186354 w 7992123"/>
              <a:gd name="connsiteY13" fmla="*/ 738913 h 1147600"/>
              <a:gd name="connsiteX14" fmla="*/ 231598 w 7992123"/>
              <a:gd name="connsiteY14" fmla="*/ 769869 h 1147600"/>
              <a:gd name="connsiteX15" fmla="*/ 65340 w 7992123"/>
              <a:gd name="connsiteY15" fmla="*/ 800663 h 1147600"/>
              <a:gd name="connsiteX16" fmla="*/ 85421 w 7992123"/>
              <a:gd name="connsiteY16" fmla="*/ 917701 h 1147600"/>
              <a:gd name="connsiteX17" fmla="*/ 160488 w 7992123"/>
              <a:gd name="connsiteY17" fmla="*/ 998204 h 1147600"/>
              <a:gd name="connsiteX18" fmla="*/ 110154 w 7992123"/>
              <a:gd name="connsiteY18" fmla="*/ 1107213 h 1147600"/>
              <a:gd name="connsiteX19" fmla="*/ 143491 w 7992123"/>
              <a:gd name="connsiteY19" fmla="*/ 1122295 h 1147600"/>
              <a:gd name="connsiteX20" fmla="*/ 137258 w 7992123"/>
              <a:gd name="connsiteY20" fmla="*/ 1142773 h 1147600"/>
              <a:gd name="connsiteX21" fmla="*/ 7894304 w 7992123"/>
              <a:gd name="connsiteY21" fmla="*/ 1147600 h 1147600"/>
              <a:gd name="connsiteX22" fmla="*/ 7968197 w 7992123"/>
              <a:gd name="connsiteY22" fmla="*/ 1094513 h 1147600"/>
              <a:gd name="connsiteX23" fmla="*/ 7879297 w 7992123"/>
              <a:gd name="connsiteY23" fmla="*/ 1031013 h 1147600"/>
              <a:gd name="connsiteX24" fmla="*/ 7992123 w 7992123"/>
              <a:gd name="connsiteY24" fmla="*/ 954813 h 1147600"/>
              <a:gd name="connsiteX25" fmla="*/ 7891997 w 7992123"/>
              <a:gd name="connsiteY25" fmla="*/ 878613 h 1147600"/>
              <a:gd name="connsiteX26" fmla="*/ 7930097 w 7992123"/>
              <a:gd name="connsiteY26" fmla="*/ 802413 h 1147600"/>
              <a:gd name="connsiteX27" fmla="*/ 7891997 w 7992123"/>
              <a:gd name="connsiteY27" fmla="*/ 726213 h 1147600"/>
              <a:gd name="connsiteX28" fmla="*/ 7879297 w 7992123"/>
              <a:gd name="connsiteY28" fmla="*/ 662713 h 1147600"/>
              <a:gd name="connsiteX29" fmla="*/ 7904697 w 7992123"/>
              <a:gd name="connsiteY29" fmla="*/ 611913 h 1147600"/>
              <a:gd name="connsiteX30" fmla="*/ 7947560 w 7992123"/>
              <a:gd name="connsiteY30" fmla="*/ 536506 h 1147600"/>
              <a:gd name="connsiteX31" fmla="*/ 7893631 w 7992123"/>
              <a:gd name="connsiteY31" fmla="*/ 491394 h 1147600"/>
              <a:gd name="connsiteX32" fmla="*/ 7866597 w 7992123"/>
              <a:gd name="connsiteY32" fmla="*/ 408713 h 1147600"/>
              <a:gd name="connsiteX33" fmla="*/ 7981294 w 7992123"/>
              <a:gd name="connsiteY33" fmla="*/ 339922 h 1147600"/>
              <a:gd name="connsiteX34" fmla="*/ 7891997 w 7992123"/>
              <a:gd name="connsiteY34" fmla="*/ 269013 h 1147600"/>
              <a:gd name="connsiteX35" fmla="*/ 7904697 w 7992123"/>
              <a:gd name="connsiteY35" fmla="*/ 180113 h 1147600"/>
              <a:gd name="connsiteX36" fmla="*/ 7970165 w 7992123"/>
              <a:gd name="connsiteY36" fmla="*/ 143908 h 1147600"/>
              <a:gd name="connsiteX37" fmla="*/ 7889076 w 7992123"/>
              <a:gd name="connsiteY37" fmla="*/ 93627 h 1147600"/>
              <a:gd name="connsiteX38" fmla="*/ 7978010 w 7992123"/>
              <a:gd name="connsiteY38" fmla="*/ 0 h 1147600"/>
              <a:gd name="connsiteX39" fmla="*/ 7688404 w 7992123"/>
              <a:gd name="connsiteY39" fmla="*/ 2313 h 1147600"/>
              <a:gd name="connsiteX0" fmla="*/ 7688404 w 7992123"/>
              <a:gd name="connsiteY0" fmla="*/ 2313 h 1147600"/>
              <a:gd name="connsiteX1" fmla="*/ 278550 w 7992123"/>
              <a:gd name="connsiteY1" fmla="*/ 2313 h 1147600"/>
              <a:gd name="connsiteX2" fmla="*/ 94426 w 7992123"/>
              <a:gd name="connsiteY2" fmla="*/ 1606 h 1147600"/>
              <a:gd name="connsiteX3" fmla="*/ 71413 w 7992123"/>
              <a:gd name="connsiteY3" fmla="*/ 99292 h 1147600"/>
              <a:gd name="connsiteX4" fmla="*/ 125382 w 7992123"/>
              <a:gd name="connsiteY4" fmla="*/ 167586 h 1147600"/>
              <a:gd name="connsiteX5" fmla="*/ 53284 w 7992123"/>
              <a:gd name="connsiteY5" fmla="*/ 233176 h 1147600"/>
              <a:gd name="connsiteX6" fmla="*/ 39092 w 7992123"/>
              <a:gd name="connsiteY6" fmla="*/ 297059 h 1147600"/>
              <a:gd name="connsiteX7" fmla="*/ 106725 w 7992123"/>
              <a:gd name="connsiteY7" fmla="*/ 371569 h 1147600"/>
              <a:gd name="connsiteX8" fmla="*/ 99982 w 7992123"/>
              <a:gd name="connsiteY8" fmla="*/ 433481 h 1147600"/>
              <a:gd name="connsiteX9" fmla="*/ 119286 w 7992123"/>
              <a:gd name="connsiteY9" fmla="*/ 464166 h 1147600"/>
              <a:gd name="connsiteX10" fmla="*/ 0 w 7992123"/>
              <a:gd name="connsiteY10" fmla="*/ 532504 h 1147600"/>
              <a:gd name="connsiteX11" fmla="*/ 53284 w 7992123"/>
              <a:gd name="connsiteY11" fmla="*/ 622199 h 1147600"/>
              <a:gd name="connsiteX12" fmla="*/ 199054 w 7992123"/>
              <a:gd name="connsiteY12" fmla="*/ 675413 h 1147600"/>
              <a:gd name="connsiteX13" fmla="*/ 186354 w 7992123"/>
              <a:gd name="connsiteY13" fmla="*/ 738913 h 1147600"/>
              <a:gd name="connsiteX14" fmla="*/ 231598 w 7992123"/>
              <a:gd name="connsiteY14" fmla="*/ 769869 h 1147600"/>
              <a:gd name="connsiteX15" fmla="*/ 65340 w 7992123"/>
              <a:gd name="connsiteY15" fmla="*/ 800663 h 1147600"/>
              <a:gd name="connsiteX16" fmla="*/ 85421 w 7992123"/>
              <a:gd name="connsiteY16" fmla="*/ 917701 h 1147600"/>
              <a:gd name="connsiteX17" fmla="*/ 160488 w 7992123"/>
              <a:gd name="connsiteY17" fmla="*/ 998204 h 1147600"/>
              <a:gd name="connsiteX18" fmla="*/ 110154 w 7992123"/>
              <a:gd name="connsiteY18" fmla="*/ 1107213 h 1147600"/>
              <a:gd name="connsiteX19" fmla="*/ 143491 w 7992123"/>
              <a:gd name="connsiteY19" fmla="*/ 1122295 h 1147600"/>
              <a:gd name="connsiteX20" fmla="*/ 137258 w 7992123"/>
              <a:gd name="connsiteY20" fmla="*/ 1142773 h 1147600"/>
              <a:gd name="connsiteX21" fmla="*/ 7894304 w 7992123"/>
              <a:gd name="connsiteY21" fmla="*/ 1147600 h 1147600"/>
              <a:gd name="connsiteX22" fmla="*/ 7968197 w 7992123"/>
              <a:gd name="connsiteY22" fmla="*/ 1094513 h 1147600"/>
              <a:gd name="connsiteX23" fmla="*/ 7879297 w 7992123"/>
              <a:gd name="connsiteY23" fmla="*/ 1031013 h 1147600"/>
              <a:gd name="connsiteX24" fmla="*/ 7992123 w 7992123"/>
              <a:gd name="connsiteY24" fmla="*/ 954813 h 1147600"/>
              <a:gd name="connsiteX25" fmla="*/ 7891997 w 7992123"/>
              <a:gd name="connsiteY25" fmla="*/ 878613 h 1147600"/>
              <a:gd name="connsiteX26" fmla="*/ 7930097 w 7992123"/>
              <a:gd name="connsiteY26" fmla="*/ 802413 h 1147600"/>
              <a:gd name="connsiteX27" fmla="*/ 7891997 w 7992123"/>
              <a:gd name="connsiteY27" fmla="*/ 726213 h 1147600"/>
              <a:gd name="connsiteX28" fmla="*/ 7879297 w 7992123"/>
              <a:gd name="connsiteY28" fmla="*/ 662713 h 1147600"/>
              <a:gd name="connsiteX29" fmla="*/ 7904697 w 7992123"/>
              <a:gd name="connsiteY29" fmla="*/ 611913 h 1147600"/>
              <a:gd name="connsiteX30" fmla="*/ 7947560 w 7992123"/>
              <a:gd name="connsiteY30" fmla="*/ 536506 h 1147600"/>
              <a:gd name="connsiteX31" fmla="*/ 7893631 w 7992123"/>
              <a:gd name="connsiteY31" fmla="*/ 491394 h 1147600"/>
              <a:gd name="connsiteX32" fmla="*/ 7866597 w 7992123"/>
              <a:gd name="connsiteY32" fmla="*/ 408713 h 1147600"/>
              <a:gd name="connsiteX33" fmla="*/ 7981294 w 7992123"/>
              <a:gd name="connsiteY33" fmla="*/ 339922 h 1147600"/>
              <a:gd name="connsiteX34" fmla="*/ 7891997 w 7992123"/>
              <a:gd name="connsiteY34" fmla="*/ 269013 h 1147600"/>
              <a:gd name="connsiteX35" fmla="*/ 7904697 w 7992123"/>
              <a:gd name="connsiteY35" fmla="*/ 180113 h 1147600"/>
              <a:gd name="connsiteX36" fmla="*/ 7970165 w 7992123"/>
              <a:gd name="connsiteY36" fmla="*/ 143908 h 1147600"/>
              <a:gd name="connsiteX37" fmla="*/ 7889076 w 7992123"/>
              <a:gd name="connsiteY37" fmla="*/ 93627 h 1147600"/>
              <a:gd name="connsiteX38" fmla="*/ 7978010 w 7992123"/>
              <a:gd name="connsiteY38" fmla="*/ 0 h 1147600"/>
              <a:gd name="connsiteX39" fmla="*/ 7688404 w 7992123"/>
              <a:gd name="connsiteY39" fmla="*/ 2313 h 1147600"/>
              <a:gd name="connsiteX0" fmla="*/ 7688404 w 7992123"/>
              <a:gd name="connsiteY0" fmla="*/ 2313 h 1147600"/>
              <a:gd name="connsiteX1" fmla="*/ 278550 w 7992123"/>
              <a:gd name="connsiteY1" fmla="*/ 2313 h 1147600"/>
              <a:gd name="connsiteX2" fmla="*/ 94426 w 7992123"/>
              <a:gd name="connsiteY2" fmla="*/ 1606 h 1147600"/>
              <a:gd name="connsiteX3" fmla="*/ 71413 w 7992123"/>
              <a:gd name="connsiteY3" fmla="*/ 99292 h 1147600"/>
              <a:gd name="connsiteX4" fmla="*/ 125382 w 7992123"/>
              <a:gd name="connsiteY4" fmla="*/ 167586 h 1147600"/>
              <a:gd name="connsiteX5" fmla="*/ 53284 w 7992123"/>
              <a:gd name="connsiteY5" fmla="*/ 233176 h 1147600"/>
              <a:gd name="connsiteX6" fmla="*/ 39092 w 7992123"/>
              <a:gd name="connsiteY6" fmla="*/ 297059 h 1147600"/>
              <a:gd name="connsiteX7" fmla="*/ 106725 w 7992123"/>
              <a:gd name="connsiteY7" fmla="*/ 371569 h 1147600"/>
              <a:gd name="connsiteX8" fmla="*/ 99982 w 7992123"/>
              <a:gd name="connsiteY8" fmla="*/ 433481 h 1147600"/>
              <a:gd name="connsiteX9" fmla="*/ 119286 w 7992123"/>
              <a:gd name="connsiteY9" fmla="*/ 464166 h 1147600"/>
              <a:gd name="connsiteX10" fmla="*/ 0 w 7992123"/>
              <a:gd name="connsiteY10" fmla="*/ 532504 h 1147600"/>
              <a:gd name="connsiteX11" fmla="*/ 53284 w 7992123"/>
              <a:gd name="connsiteY11" fmla="*/ 622199 h 1147600"/>
              <a:gd name="connsiteX12" fmla="*/ 199054 w 7992123"/>
              <a:gd name="connsiteY12" fmla="*/ 675413 h 1147600"/>
              <a:gd name="connsiteX13" fmla="*/ 40190 w 7992123"/>
              <a:gd name="connsiteY13" fmla="*/ 721254 h 1147600"/>
              <a:gd name="connsiteX14" fmla="*/ 231598 w 7992123"/>
              <a:gd name="connsiteY14" fmla="*/ 769869 h 1147600"/>
              <a:gd name="connsiteX15" fmla="*/ 65340 w 7992123"/>
              <a:gd name="connsiteY15" fmla="*/ 800663 h 1147600"/>
              <a:gd name="connsiteX16" fmla="*/ 85421 w 7992123"/>
              <a:gd name="connsiteY16" fmla="*/ 917701 h 1147600"/>
              <a:gd name="connsiteX17" fmla="*/ 160488 w 7992123"/>
              <a:gd name="connsiteY17" fmla="*/ 998204 h 1147600"/>
              <a:gd name="connsiteX18" fmla="*/ 110154 w 7992123"/>
              <a:gd name="connsiteY18" fmla="*/ 1107213 h 1147600"/>
              <a:gd name="connsiteX19" fmla="*/ 143491 w 7992123"/>
              <a:gd name="connsiteY19" fmla="*/ 1122295 h 1147600"/>
              <a:gd name="connsiteX20" fmla="*/ 137258 w 7992123"/>
              <a:gd name="connsiteY20" fmla="*/ 1142773 h 1147600"/>
              <a:gd name="connsiteX21" fmla="*/ 7894304 w 7992123"/>
              <a:gd name="connsiteY21" fmla="*/ 1147600 h 1147600"/>
              <a:gd name="connsiteX22" fmla="*/ 7968197 w 7992123"/>
              <a:gd name="connsiteY22" fmla="*/ 1094513 h 1147600"/>
              <a:gd name="connsiteX23" fmla="*/ 7879297 w 7992123"/>
              <a:gd name="connsiteY23" fmla="*/ 1031013 h 1147600"/>
              <a:gd name="connsiteX24" fmla="*/ 7992123 w 7992123"/>
              <a:gd name="connsiteY24" fmla="*/ 954813 h 1147600"/>
              <a:gd name="connsiteX25" fmla="*/ 7891997 w 7992123"/>
              <a:gd name="connsiteY25" fmla="*/ 878613 h 1147600"/>
              <a:gd name="connsiteX26" fmla="*/ 7930097 w 7992123"/>
              <a:gd name="connsiteY26" fmla="*/ 802413 h 1147600"/>
              <a:gd name="connsiteX27" fmla="*/ 7891997 w 7992123"/>
              <a:gd name="connsiteY27" fmla="*/ 726213 h 1147600"/>
              <a:gd name="connsiteX28" fmla="*/ 7879297 w 7992123"/>
              <a:gd name="connsiteY28" fmla="*/ 662713 h 1147600"/>
              <a:gd name="connsiteX29" fmla="*/ 7904697 w 7992123"/>
              <a:gd name="connsiteY29" fmla="*/ 611913 h 1147600"/>
              <a:gd name="connsiteX30" fmla="*/ 7947560 w 7992123"/>
              <a:gd name="connsiteY30" fmla="*/ 536506 h 1147600"/>
              <a:gd name="connsiteX31" fmla="*/ 7893631 w 7992123"/>
              <a:gd name="connsiteY31" fmla="*/ 491394 h 1147600"/>
              <a:gd name="connsiteX32" fmla="*/ 7866597 w 7992123"/>
              <a:gd name="connsiteY32" fmla="*/ 408713 h 1147600"/>
              <a:gd name="connsiteX33" fmla="*/ 7981294 w 7992123"/>
              <a:gd name="connsiteY33" fmla="*/ 339922 h 1147600"/>
              <a:gd name="connsiteX34" fmla="*/ 7891997 w 7992123"/>
              <a:gd name="connsiteY34" fmla="*/ 269013 h 1147600"/>
              <a:gd name="connsiteX35" fmla="*/ 7904697 w 7992123"/>
              <a:gd name="connsiteY35" fmla="*/ 180113 h 1147600"/>
              <a:gd name="connsiteX36" fmla="*/ 7970165 w 7992123"/>
              <a:gd name="connsiteY36" fmla="*/ 143908 h 1147600"/>
              <a:gd name="connsiteX37" fmla="*/ 7889076 w 7992123"/>
              <a:gd name="connsiteY37" fmla="*/ 93627 h 1147600"/>
              <a:gd name="connsiteX38" fmla="*/ 7978010 w 7992123"/>
              <a:gd name="connsiteY38" fmla="*/ 0 h 1147600"/>
              <a:gd name="connsiteX39" fmla="*/ 7688404 w 7992123"/>
              <a:gd name="connsiteY39" fmla="*/ 2313 h 1147600"/>
              <a:gd name="connsiteX0" fmla="*/ 7688404 w 7992123"/>
              <a:gd name="connsiteY0" fmla="*/ 2313 h 1147600"/>
              <a:gd name="connsiteX1" fmla="*/ 278550 w 7992123"/>
              <a:gd name="connsiteY1" fmla="*/ 2313 h 1147600"/>
              <a:gd name="connsiteX2" fmla="*/ 94426 w 7992123"/>
              <a:gd name="connsiteY2" fmla="*/ 1606 h 1147600"/>
              <a:gd name="connsiteX3" fmla="*/ 71413 w 7992123"/>
              <a:gd name="connsiteY3" fmla="*/ 99292 h 1147600"/>
              <a:gd name="connsiteX4" fmla="*/ 125382 w 7992123"/>
              <a:gd name="connsiteY4" fmla="*/ 167586 h 1147600"/>
              <a:gd name="connsiteX5" fmla="*/ 53284 w 7992123"/>
              <a:gd name="connsiteY5" fmla="*/ 233176 h 1147600"/>
              <a:gd name="connsiteX6" fmla="*/ 39092 w 7992123"/>
              <a:gd name="connsiteY6" fmla="*/ 297059 h 1147600"/>
              <a:gd name="connsiteX7" fmla="*/ 106725 w 7992123"/>
              <a:gd name="connsiteY7" fmla="*/ 371569 h 1147600"/>
              <a:gd name="connsiteX8" fmla="*/ 99982 w 7992123"/>
              <a:gd name="connsiteY8" fmla="*/ 433481 h 1147600"/>
              <a:gd name="connsiteX9" fmla="*/ 119286 w 7992123"/>
              <a:gd name="connsiteY9" fmla="*/ 464166 h 1147600"/>
              <a:gd name="connsiteX10" fmla="*/ 0 w 7992123"/>
              <a:gd name="connsiteY10" fmla="*/ 532504 h 1147600"/>
              <a:gd name="connsiteX11" fmla="*/ 53284 w 7992123"/>
              <a:gd name="connsiteY11" fmla="*/ 622199 h 1147600"/>
              <a:gd name="connsiteX12" fmla="*/ 78684 w 7992123"/>
              <a:gd name="connsiteY12" fmla="*/ 665322 h 1147600"/>
              <a:gd name="connsiteX13" fmla="*/ 40190 w 7992123"/>
              <a:gd name="connsiteY13" fmla="*/ 721254 h 1147600"/>
              <a:gd name="connsiteX14" fmla="*/ 231598 w 7992123"/>
              <a:gd name="connsiteY14" fmla="*/ 769869 h 1147600"/>
              <a:gd name="connsiteX15" fmla="*/ 65340 w 7992123"/>
              <a:gd name="connsiteY15" fmla="*/ 800663 h 1147600"/>
              <a:gd name="connsiteX16" fmla="*/ 85421 w 7992123"/>
              <a:gd name="connsiteY16" fmla="*/ 917701 h 1147600"/>
              <a:gd name="connsiteX17" fmla="*/ 160488 w 7992123"/>
              <a:gd name="connsiteY17" fmla="*/ 998204 h 1147600"/>
              <a:gd name="connsiteX18" fmla="*/ 110154 w 7992123"/>
              <a:gd name="connsiteY18" fmla="*/ 1107213 h 1147600"/>
              <a:gd name="connsiteX19" fmla="*/ 143491 w 7992123"/>
              <a:gd name="connsiteY19" fmla="*/ 1122295 h 1147600"/>
              <a:gd name="connsiteX20" fmla="*/ 137258 w 7992123"/>
              <a:gd name="connsiteY20" fmla="*/ 1142773 h 1147600"/>
              <a:gd name="connsiteX21" fmla="*/ 7894304 w 7992123"/>
              <a:gd name="connsiteY21" fmla="*/ 1147600 h 1147600"/>
              <a:gd name="connsiteX22" fmla="*/ 7968197 w 7992123"/>
              <a:gd name="connsiteY22" fmla="*/ 1094513 h 1147600"/>
              <a:gd name="connsiteX23" fmla="*/ 7879297 w 7992123"/>
              <a:gd name="connsiteY23" fmla="*/ 1031013 h 1147600"/>
              <a:gd name="connsiteX24" fmla="*/ 7992123 w 7992123"/>
              <a:gd name="connsiteY24" fmla="*/ 954813 h 1147600"/>
              <a:gd name="connsiteX25" fmla="*/ 7891997 w 7992123"/>
              <a:gd name="connsiteY25" fmla="*/ 878613 h 1147600"/>
              <a:gd name="connsiteX26" fmla="*/ 7930097 w 7992123"/>
              <a:gd name="connsiteY26" fmla="*/ 802413 h 1147600"/>
              <a:gd name="connsiteX27" fmla="*/ 7891997 w 7992123"/>
              <a:gd name="connsiteY27" fmla="*/ 726213 h 1147600"/>
              <a:gd name="connsiteX28" fmla="*/ 7879297 w 7992123"/>
              <a:gd name="connsiteY28" fmla="*/ 662713 h 1147600"/>
              <a:gd name="connsiteX29" fmla="*/ 7904697 w 7992123"/>
              <a:gd name="connsiteY29" fmla="*/ 611913 h 1147600"/>
              <a:gd name="connsiteX30" fmla="*/ 7947560 w 7992123"/>
              <a:gd name="connsiteY30" fmla="*/ 536506 h 1147600"/>
              <a:gd name="connsiteX31" fmla="*/ 7893631 w 7992123"/>
              <a:gd name="connsiteY31" fmla="*/ 491394 h 1147600"/>
              <a:gd name="connsiteX32" fmla="*/ 7866597 w 7992123"/>
              <a:gd name="connsiteY32" fmla="*/ 408713 h 1147600"/>
              <a:gd name="connsiteX33" fmla="*/ 7981294 w 7992123"/>
              <a:gd name="connsiteY33" fmla="*/ 339922 h 1147600"/>
              <a:gd name="connsiteX34" fmla="*/ 7891997 w 7992123"/>
              <a:gd name="connsiteY34" fmla="*/ 269013 h 1147600"/>
              <a:gd name="connsiteX35" fmla="*/ 7904697 w 7992123"/>
              <a:gd name="connsiteY35" fmla="*/ 180113 h 1147600"/>
              <a:gd name="connsiteX36" fmla="*/ 7970165 w 7992123"/>
              <a:gd name="connsiteY36" fmla="*/ 143908 h 1147600"/>
              <a:gd name="connsiteX37" fmla="*/ 7889076 w 7992123"/>
              <a:gd name="connsiteY37" fmla="*/ 93627 h 1147600"/>
              <a:gd name="connsiteX38" fmla="*/ 7978010 w 7992123"/>
              <a:gd name="connsiteY38" fmla="*/ 0 h 1147600"/>
              <a:gd name="connsiteX39" fmla="*/ 7688404 w 7992123"/>
              <a:gd name="connsiteY39" fmla="*/ 2313 h 1147600"/>
              <a:gd name="connsiteX0" fmla="*/ 7688404 w 7992123"/>
              <a:gd name="connsiteY0" fmla="*/ 2313 h 1147600"/>
              <a:gd name="connsiteX1" fmla="*/ 278550 w 7992123"/>
              <a:gd name="connsiteY1" fmla="*/ 2313 h 1147600"/>
              <a:gd name="connsiteX2" fmla="*/ 94426 w 7992123"/>
              <a:gd name="connsiteY2" fmla="*/ 1606 h 1147600"/>
              <a:gd name="connsiteX3" fmla="*/ 71413 w 7992123"/>
              <a:gd name="connsiteY3" fmla="*/ 99292 h 1147600"/>
              <a:gd name="connsiteX4" fmla="*/ 125382 w 7992123"/>
              <a:gd name="connsiteY4" fmla="*/ 167586 h 1147600"/>
              <a:gd name="connsiteX5" fmla="*/ 53284 w 7992123"/>
              <a:gd name="connsiteY5" fmla="*/ 233176 h 1147600"/>
              <a:gd name="connsiteX6" fmla="*/ 39092 w 7992123"/>
              <a:gd name="connsiteY6" fmla="*/ 297059 h 1147600"/>
              <a:gd name="connsiteX7" fmla="*/ 106725 w 7992123"/>
              <a:gd name="connsiteY7" fmla="*/ 371569 h 1147600"/>
              <a:gd name="connsiteX8" fmla="*/ 99982 w 7992123"/>
              <a:gd name="connsiteY8" fmla="*/ 433481 h 1147600"/>
              <a:gd name="connsiteX9" fmla="*/ 119286 w 7992123"/>
              <a:gd name="connsiteY9" fmla="*/ 464166 h 1147600"/>
              <a:gd name="connsiteX10" fmla="*/ 0 w 7992123"/>
              <a:gd name="connsiteY10" fmla="*/ 532504 h 1147600"/>
              <a:gd name="connsiteX11" fmla="*/ 53284 w 7992123"/>
              <a:gd name="connsiteY11" fmla="*/ 622199 h 1147600"/>
              <a:gd name="connsiteX12" fmla="*/ 78684 w 7992123"/>
              <a:gd name="connsiteY12" fmla="*/ 665322 h 1147600"/>
              <a:gd name="connsiteX13" fmla="*/ 40190 w 7992123"/>
              <a:gd name="connsiteY13" fmla="*/ 721254 h 1147600"/>
              <a:gd name="connsiteX14" fmla="*/ 145620 w 7992123"/>
              <a:gd name="connsiteY14" fmla="*/ 767346 h 1147600"/>
              <a:gd name="connsiteX15" fmla="*/ 65340 w 7992123"/>
              <a:gd name="connsiteY15" fmla="*/ 800663 h 1147600"/>
              <a:gd name="connsiteX16" fmla="*/ 85421 w 7992123"/>
              <a:gd name="connsiteY16" fmla="*/ 917701 h 1147600"/>
              <a:gd name="connsiteX17" fmla="*/ 160488 w 7992123"/>
              <a:gd name="connsiteY17" fmla="*/ 998204 h 1147600"/>
              <a:gd name="connsiteX18" fmla="*/ 110154 w 7992123"/>
              <a:gd name="connsiteY18" fmla="*/ 1107213 h 1147600"/>
              <a:gd name="connsiteX19" fmla="*/ 143491 w 7992123"/>
              <a:gd name="connsiteY19" fmla="*/ 1122295 h 1147600"/>
              <a:gd name="connsiteX20" fmla="*/ 137258 w 7992123"/>
              <a:gd name="connsiteY20" fmla="*/ 1142773 h 1147600"/>
              <a:gd name="connsiteX21" fmla="*/ 7894304 w 7992123"/>
              <a:gd name="connsiteY21" fmla="*/ 1147600 h 1147600"/>
              <a:gd name="connsiteX22" fmla="*/ 7968197 w 7992123"/>
              <a:gd name="connsiteY22" fmla="*/ 1094513 h 1147600"/>
              <a:gd name="connsiteX23" fmla="*/ 7879297 w 7992123"/>
              <a:gd name="connsiteY23" fmla="*/ 1031013 h 1147600"/>
              <a:gd name="connsiteX24" fmla="*/ 7992123 w 7992123"/>
              <a:gd name="connsiteY24" fmla="*/ 954813 h 1147600"/>
              <a:gd name="connsiteX25" fmla="*/ 7891997 w 7992123"/>
              <a:gd name="connsiteY25" fmla="*/ 878613 h 1147600"/>
              <a:gd name="connsiteX26" fmla="*/ 7930097 w 7992123"/>
              <a:gd name="connsiteY26" fmla="*/ 802413 h 1147600"/>
              <a:gd name="connsiteX27" fmla="*/ 7891997 w 7992123"/>
              <a:gd name="connsiteY27" fmla="*/ 726213 h 1147600"/>
              <a:gd name="connsiteX28" fmla="*/ 7879297 w 7992123"/>
              <a:gd name="connsiteY28" fmla="*/ 662713 h 1147600"/>
              <a:gd name="connsiteX29" fmla="*/ 7904697 w 7992123"/>
              <a:gd name="connsiteY29" fmla="*/ 611913 h 1147600"/>
              <a:gd name="connsiteX30" fmla="*/ 7947560 w 7992123"/>
              <a:gd name="connsiteY30" fmla="*/ 536506 h 1147600"/>
              <a:gd name="connsiteX31" fmla="*/ 7893631 w 7992123"/>
              <a:gd name="connsiteY31" fmla="*/ 491394 h 1147600"/>
              <a:gd name="connsiteX32" fmla="*/ 7866597 w 7992123"/>
              <a:gd name="connsiteY32" fmla="*/ 408713 h 1147600"/>
              <a:gd name="connsiteX33" fmla="*/ 7981294 w 7992123"/>
              <a:gd name="connsiteY33" fmla="*/ 339922 h 1147600"/>
              <a:gd name="connsiteX34" fmla="*/ 7891997 w 7992123"/>
              <a:gd name="connsiteY34" fmla="*/ 269013 h 1147600"/>
              <a:gd name="connsiteX35" fmla="*/ 7904697 w 7992123"/>
              <a:gd name="connsiteY35" fmla="*/ 180113 h 1147600"/>
              <a:gd name="connsiteX36" fmla="*/ 7970165 w 7992123"/>
              <a:gd name="connsiteY36" fmla="*/ 143908 h 1147600"/>
              <a:gd name="connsiteX37" fmla="*/ 7889076 w 7992123"/>
              <a:gd name="connsiteY37" fmla="*/ 93627 h 1147600"/>
              <a:gd name="connsiteX38" fmla="*/ 7978010 w 7992123"/>
              <a:gd name="connsiteY38" fmla="*/ 0 h 1147600"/>
              <a:gd name="connsiteX39" fmla="*/ 7688404 w 7992123"/>
              <a:gd name="connsiteY39" fmla="*/ 2313 h 1147600"/>
              <a:gd name="connsiteX0" fmla="*/ 7688404 w 7992123"/>
              <a:gd name="connsiteY0" fmla="*/ 2313 h 1147600"/>
              <a:gd name="connsiteX1" fmla="*/ 278550 w 7992123"/>
              <a:gd name="connsiteY1" fmla="*/ 2313 h 1147600"/>
              <a:gd name="connsiteX2" fmla="*/ 94426 w 7992123"/>
              <a:gd name="connsiteY2" fmla="*/ 1606 h 1147600"/>
              <a:gd name="connsiteX3" fmla="*/ 71413 w 7992123"/>
              <a:gd name="connsiteY3" fmla="*/ 99292 h 1147600"/>
              <a:gd name="connsiteX4" fmla="*/ 125382 w 7992123"/>
              <a:gd name="connsiteY4" fmla="*/ 167586 h 1147600"/>
              <a:gd name="connsiteX5" fmla="*/ 53284 w 7992123"/>
              <a:gd name="connsiteY5" fmla="*/ 233176 h 1147600"/>
              <a:gd name="connsiteX6" fmla="*/ 39092 w 7992123"/>
              <a:gd name="connsiteY6" fmla="*/ 297059 h 1147600"/>
              <a:gd name="connsiteX7" fmla="*/ 106725 w 7992123"/>
              <a:gd name="connsiteY7" fmla="*/ 371569 h 1147600"/>
              <a:gd name="connsiteX8" fmla="*/ 99982 w 7992123"/>
              <a:gd name="connsiteY8" fmla="*/ 433481 h 1147600"/>
              <a:gd name="connsiteX9" fmla="*/ 119286 w 7992123"/>
              <a:gd name="connsiteY9" fmla="*/ 464166 h 1147600"/>
              <a:gd name="connsiteX10" fmla="*/ 0 w 7992123"/>
              <a:gd name="connsiteY10" fmla="*/ 532504 h 1147600"/>
              <a:gd name="connsiteX11" fmla="*/ 53284 w 7992123"/>
              <a:gd name="connsiteY11" fmla="*/ 622199 h 1147600"/>
              <a:gd name="connsiteX12" fmla="*/ 78684 w 7992123"/>
              <a:gd name="connsiteY12" fmla="*/ 665322 h 1147600"/>
              <a:gd name="connsiteX13" fmla="*/ 40190 w 7992123"/>
              <a:gd name="connsiteY13" fmla="*/ 721254 h 1147600"/>
              <a:gd name="connsiteX14" fmla="*/ 145620 w 7992123"/>
              <a:gd name="connsiteY14" fmla="*/ 767346 h 1147600"/>
              <a:gd name="connsiteX15" fmla="*/ 65340 w 7992123"/>
              <a:gd name="connsiteY15" fmla="*/ 800663 h 1147600"/>
              <a:gd name="connsiteX16" fmla="*/ 85421 w 7992123"/>
              <a:gd name="connsiteY16" fmla="*/ 917701 h 1147600"/>
              <a:gd name="connsiteX17" fmla="*/ 160488 w 7992123"/>
              <a:gd name="connsiteY17" fmla="*/ 998204 h 1147600"/>
              <a:gd name="connsiteX18" fmla="*/ 110154 w 7992123"/>
              <a:gd name="connsiteY18" fmla="*/ 1107213 h 1147600"/>
              <a:gd name="connsiteX19" fmla="*/ 66110 w 7992123"/>
              <a:gd name="connsiteY19" fmla="*/ 1132386 h 1147600"/>
              <a:gd name="connsiteX20" fmla="*/ 137258 w 7992123"/>
              <a:gd name="connsiteY20" fmla="*/ 1142773 h 1147600"/>
              <a:gd name="connsiteX21" fmla="*/ 7894304 w 7992123"/>
              <a:gd name="connsiteY21" fmla="*/ 1147600 h 1147600"/>
              <a:gd name="connsiteX22" fmla="*/ 7968197 w 7992123"/>
              <a:gd name="connsiteY22" fmla="*/ 1094513 h 1147600"/>
              <a:gd name="connsiteX23" fmla="*/ 7879297 w 7992123"/>
              <a:gd name="connsiteY23" fmla="*/ 1031013 h 1147600"/>
              <a:gd name="connsiteX24" fmla="*/ 7992123 w 7992123"/>
              <a:gd name="connsiteY24" fmla="*/ 954813 h 1147600"/>
              <a:gd name="connsiteX25" fmla="*/ 7891997 w 7992123"/>
              <a:gd name="connsiteY25" fmla="*/ 878613 h 1147600"/>
              <a:gd name="connsiteX26" fmla="*/ 7930097 w 7992123"/>
              <a:gd name="connsiteY26" fmla="*/ 802413 h 1147600"/>
              <a:gd name="connsiteX27" fmla="*/ 7891997 w 7992123"/>
              <a:gd name="connsiteY27" fmla="*/ 726213 h 1147600"/>
              <a:gd name="connsiteX28" fmla="*/ 7879297 w 7992123"/>
              <a:gd name="connsiteY28" fmla="*/ 662713 h 1147600"/>
              <a:gd name="connsiteX29" fmla="*/ 7904697 w 7992123"/>
              <a:gd name="connsiteY29" fmla="*/ 611913 h 1147600"/>
              <a:gd name="connsiteX30" fmla="*/ 7947560 w 7992123"/>
              <a:gd name="connsiteY30" fmla="*/ 536506 h 1147600"/>
              <a:gd name="connsiteX31" fmla="*/ 7893631 w 7992123"/>
              <a:gd name="connsiteY31" fmla="*/ 491394 h 1147600"/>
              <a:gd name="connsiteX32" fmla="*/ 7866597 w 7992123"/>
              <a:gd name="connsiteY32" fmla="*/ 408713 h 1147600"/>
              <a:gd name="connsiteX33" fmla="*/ 7981294 w 7992123"/>
              <a:gd name="connsiteY33" fmla="*/ 339922 h 1147600"/>
              <a:gd name="connsiteX34" fmla="*/ 7891997 w 7992123"/>
              <a:gd name="connsiteY34" fmla="*/ 269013 h 1147600"/>
              <a:gd name="connsiteX35" fmla="*/ 7904697 w 7992123"/>
              <a:gd name="connsiteY35" fmla="*/ 180113 h 1147600"/>
              <a:gd name="connsiteX36" fmla="*/ 7970165 w 7992123"/>
              <a:gd name="connsiteY36" fmla="*/ 143908 h 1147600"/>
              <a:gd name="connsiteX37" fmla="*/ 7889076 w 7992123"/>
              <a:gd name="connsiteY37" fmla="*/ 93627 h 1147600"/>
              <a:gd name="connsiteX38" fmla="*/ 7978010 w 7992123"/>
              <a:gd name="connsiteY38" fmla="*/ 0 h 1147600"/>
              <a:gd name="connsiteX39" fmla="*/ 7688404 w 7992123"/>
              <a:gd name="connsiteY39" fmla="*/ 2313 h 1147600"/>
              <a:gd name="connsiteX0" fmla="*/ 7688404 w 7992123"/>
              <a:gd name="connsiteY0" fmla="*/ 2313 h 1147600"/>
              <a:gd name="connsiteX1" fmla="*/ 278550 w 7992123"/>
              <a:gd name="connsiteY1" fmla="*/ 2313 h 1147600"/>
              <a:gd name="connsiteX2" fmla="*/ 94426 w 7992123"/>
              <a:gd name="connsiteY2" fmla="*/ 1606 h 1147600"/>
              <a:gd name="connsiteX3" fmla="*/ 71413 w 7992123"/>
              <a:gd name="connsiteY3" fmla="*/ 99292 h 1147600"/>
              <a:gd name="connsiteX4" fmla="*/ 125382 w 7992123"/>
              <a:gd name="connsiteY4" fmla="*/ 167586 h 1147600"/>
              <a:gd name="connsiteX5" fmla="*/ 53284 w 7992123"/>
              <a:gd name="connsiteY5" fmla="*/ 233176 h 1147600"/>
              <a:gd name="connsiteX6" fmla="*/ 39092 w 7992123"/>
              <a:gd name="connsiteY6" fmla="*/ 297059 h 1147600"/>
              <a:gd name="connsiteX7" fmla="*/ 106725 w 7992123"/>
              <a:gd name="connsiteY7" fmla="*/ 371569 h 1147600"/>
              <a:gd name="connsiteX8" fmla="*/ 99982 w 7992123"/>
              <a:gd name="connsiteY8" fmla="*/ 433481 h 1147600"/>
              <a:gd name="connsiteX9" fmla="*/ 119286 w 7992123"/>
              <a:gd name="connsiteY9" fmla="*/ 464166 h 1147600"/>
              <a:gd name="connsiteX10" fmla="*/ 0 w 7992123"/>
              <a:gd name="connsiteY10" fmla="*/ 532504 h 1147600"/>
              <a:gd name="connsiteX11" fmla="*/ 53284 w 7992123"/>
              <a:gd name="connsiteY11" fmla="*/ 622199 h 1147600"/>
              <a:gd name="connsiteX12" fmla="*/ 78684 w 7992123"/>
              <a:gd name="connsiteY12" fmla="*/ 665322 h 1147600"/>
              <a:gd name="connsiteX13" fmla="*/ 40190 w 7992123"/>
              <a:gd name="connsiteY13" fmla="*/ 721254 h 1147600"/>
              <a:gd name="connsiteX14" fmla="*/ 145620 w 7992123"/>
              <a:gd name="connsiteY14" fmla="*/ 767346 h 1147600"/>
              <a:gd name="connsiteX15" fmla="*/ 65340 w 7992123"/>
              <a:gd name="connsiteY15" fmla="*/ 800663 h 1147600"/>
              <a:gd name="connsiteX16" fmla="*/ 85421 w 7992123"/>
              <a:gd name="connsiteY16" fmla="*/ 917701 h 1147600"/>
              <a:gd name="connsiteX17" fmla="*/ 160488 w 7992123"/>
              <a:gd name="connsiteY17" fmla="*/ 998204 h 1147600"/>
              <a:gd name="connsiteX18" fmla="*/ 67165 w 7992123"/>
              <a:gd name="connsiteY18" fmla="*/ 1071896 h 1147600"/>
              <a:gd name="connsiteX19" fmla="*/ 66110 w 7992123"/>
              <a:gd name="connsiteY19" fmla="*/ 1132386 h 1147600"/>
              <a:gd name="connsiteX20" fmla="*/ 137258 w 7992123"/>
              <a:gd name="connsiteY20" fmla="*/ 1142773 h 1147600"/>
              <a:gd name="connsiteX21" fmla="*/ 7894304 w 7992123"/>
              <a:gd name="connsiteY21" fmla="*/ 1147600 h 1147600"/>
              <a:gd name="connsiteX22" fmla="*/ 7968197 w 7992123"/>
              <a:gd name="connsiteY22" fmla="*/ 1094513 h 1147600"/>
              <a:gd name="connsiteX23" fmla="*/ 7879297 w 7992123"/>
              <a:gd name="connsiteY23" fmla="*/ 1031013 h 1147600"/>
              <a:gd name="connsiteX24" fmla="*/ 7992123 w 7992123"/>
              <a:gd name="connsiteY24" fmla="*/ 954813 h 1147600"/>
              <a:gd name="connsiteX25" fmla="*/ 7891997 w 7992123"/>
              <a:gd name="connsiteY25" fmla="*/ 878613 h 1147600"/>
              <a:gd name="connsiteX26" fmla="*/ 7930097 w 7992123"/>
              <a:gd name="connsiteY26" fmla="*/ 802413 h 1147600"/>
              <a:gd name="connsiteX27" fmla="*/ 7891997 w 7992123"/>
              <a:gd name="connsiteY27" fmla="*/ 726213 h 1147600"/>
              <a:gd name="connsiteX28" fmla="*/ 7879297 w 7992123"/>
              <a:gd name="connsiteY28" fmla="*/ 662713 h 1147600"/>
              <a:gd name="connsiteX29" fmla="*/ 7904697 w 7992123"/>
              <a:gd name="connsiteY29" fmla="*/ 611913 h 1147600"/>
              <a:gd name="connsiteX30" fmla="*/ 7947560 w 7992123"/>
              <a:gd name="connsiteY30" fmla="*/ 536506 h 1147600"/>
              <a:gd name="connsiteX31" fmla="*/ 7893631 w 7992123"/>
              <a:gd name="connsiteY31" fmla="*/ 491394 h 1147600"/>
              <a:gd name="connsiteX32" fmla="*/ 7866597 w 7992123"/>
              <a:gd name="connsiteY32" fmla="*/ 408713 h 1147600"/>
              <a:gd name="connsiteX33" fmla="*/ 7981294 w 7992123"/>
              <a:gd name="connsiteY33" fmla="*/ 339922 h 1147600"/>
              <a:gd name="connsiteX34" fmla="*/ 7891997 w 7992123"/>
              <a:gd name="connsiteY34" fmla="*/ 269013 h 1147600"/>
              <a:gd name="connsiteX35" fmla="*/ 7904697 w 7992123"/>
              <a:gd name="connsiteY35" fmla="*/ 180113 h 1147600"/>
              <a:gd name="connsiteX36" fmla="*/ 7970165 w 7992123"/>
              <a:gd name="connsiteY36" fmla="*/ 143908 h 1147600"/>
              <a:gd name="connsiteX37" fmla="*/ 7889076 w 7992123"/>
              <a:gd name="connsiteY37" fmla="*/ 93627 h 1147600"/>
              <a:gd name="connsiteX38" fmla="*/ 7978010 w 7992123"/>
              <a:gd name="connsiteY38" fmla="*/ 0 h 1147600"/>
              <a:gd name="connsiteX39" fmla="*/ 7688404 w 7992123"/>
              <a:gd name="connsiteY39" fmla="*/ 2313 h 114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7992123" h="1147600">
                <a:moveTo>
                  <a:pt x="7688404" y="2313"/>
                </a:moveTo>
                <a:lnTo>
                  <a:pt x="278550" y="2313"/>
                </a:lnTo>
                <a:lnTo>
                  <a:pt x="94426" y="1606"/>
                </a:lnTo>
                <a:lnTo>
                  <a:pt x="71413" y="99292"/>
                </a:lnTo>
                <a:cubicBezTo>
                  <a:pt x="72207" y="131307"/>
                  <a:pt x="124588" y="135571"/>
                  <a:pt x="125382" y="167586"/>
                </a:cubicBezTo>
                <a:lnTo>
                  <a:pt x="53284" y="233176"/>
                </a:lnTo>
                <a:lnTo>
                  <a:pt x="39092" y="297059"/>
                </a:lnTo>
                <a:lnTo>
                  <a:pt x="106725" y="371569"/>
                </a:lnTo>
                <a:lnTo>
                  <a:pt x="99982" y="433481"/>
                </a:lnTo>
                <a:lnTo>
                  <a:pt x="119286" y="464166"/>
                </a:lnTo>
                <a:lnTo>
                  <a:pt x="0" y="532504"/>
                </a:lnTo>
                <a:lnTo>
                  <a:pt x="53284" y="622199"/>
                </a:lnTo>
                <a:lnTo>
                  <a:pt x="78684" y="665322"/>
                </a:lnTo>
                <a:lnTo>
                  <a:pt x="40190" y="721254"/>
                </a:lnTo>
                <a:lnTo>
                  <a:pt x="145620" y="767346"/>
                </a:lnTo>
                <a:lnTo>
                  <a:pt x="65340" y="800663"/>
                </a:lnTo>
                <a:lnTo>
                  <a:pt x="85421" y="917701"/>
                </a:lnTo>
                <a:cubicBezTo>
                  <a:pt x="85156" y="951832"/>
                  <a:pt x="160753" y="964073"/>
                  <a:pt x="160488" y="998204"/>
                </a:cubicBezTo>
                <a:lnTo>
                  <a:pt x="67165" y="1071896"/>
                </a:lnTo>
                <a:cubicBezTo>
                  <a:pt x="66813" y="1092059"/>
                  <a:pt x="66462" y="1112223"/>
                  <a:pt x="66110" y="1132386"/>
                </a:cubicBezTo>
                <a:lnTo>
                  <a:pt x="137258" y="1142773"/>
                </a:lnTo>
                <a:lnTo>
                  <a:pt x="7894304" y="1147600"/>
                </a:lnTo>
                <a:lnTo>
                  <a:pt x="7968197" y="1094513"/>
                </a:lnTo>
                <a:lnTo>
                  <a:pt x="7879297" y="1031013"/>
                </a:lnTo>
                <a:lnTo>
                  <a:pt x="7992123" y="954813"/>
                </a:lnTo>
                <a:lnTo>
                  <a:pt x="7891997" y="878613"/>
                </a:lnTo>
                <a:lnTo>
                  <a:pt x="7930097" y="802413"/>
                </a:lnTo>
                <a:lnTo>
                  <a:pt x="7891997" y="726213"/>
                </a:lnTo>
                <a:lnTo>
                  <a:pt x="7879297" y="662713"/>
                </a:lnTo>
                <a:lnTo>
                  <a:pt x="7904697" y="611913"/>
                </a:lnTo>
                <a:lnTo>
                  <a:pt x="7947560" y="536506"/>
                </a:lnTo>
                <a:lnTo>
                  <a:pt x="7893631" y="491394"/>
                </a:lnTo>
                <a:lnTo>
                  <a:pt x="7866597" y="408713"/>
                </a:lnTo>
                <a:lnTo>
                  <a:pt x="7981294" y="339922"/>
                </a:lnTo>
                <a:lnTo>
                  <a:pt x="7891997" y="269013"/>
                </a:lnTo>
                <a:lnTo>
                  <a:pt x="7904697" y="180113"/>
                </a:lnTo>
                <a:lnTo>
                  <a:pt x="7970165" y="143908"/>
                </a:lnTo>
                <a:lnTo>
                  <a:pt x="7889076" y="93627"/>
                </a:lnTo>
                <a:lnTo>
                  <a:pt x="7978010" y="0"/>
                </a:lnTo>
                <a:lnTo>
                  <a:pt x="7688404" y="231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5" name="자유형: 도형 24">
            <a:extLst>
              <a:ext uri="{FF2B5EF4-FFF2-40B4-BE49-F238E27FC236}">
                <a16:creationId xmlns:a16="http://schemas.microsoft.com/office/drawing/2014/main" id="{E17C29F7-26FB-4B7C-8DA4-7CC60E19EBF2}"/>
              </a:ext>
            </a:extLst>
          </p:cNvPr>
          <p:cNvSpPr/>
          <p:nvPr/>
        </p:nvSpPr>
        <p:spPr>
          <a:xfrm flipH="1">
            <a:off x="241300" y="233069"/>
            <a:ext cx="7810500" cy="627482"/>
          </a:xfrm>
          <a:custGeom>
            <a:avLst/>
            <a:gdLst>
              <a:gd name="connsiteX0" fmla="*/ 7616743 w 7891426"/>
              <a:gd name="connsiteY0" fmla="*/ 0 h 1140460"/>
              <a:gd name="connsiteX1" fmla="*/ 181096 w 7891426"/>
              <a:gd name="connsiteY1" fmla="*/ 0 h 1140460"/>
              <a:gd name="connsiteX2" fmla="*/ 108744 w 7891426"/>
              <a:gd name="connsiteY2" fmla="*/ 11906 h 1140460"/>
              <a:gd name="connsiteX3" fmla="*/ 137319 w 7891426"/>
              <a:gd name="connsiteY3" fmla="*/ 94456 h 1140460"/>
              <a:gd name="connsiteX4" fmla="*/ 139700 w 7891426"/>
              <a:gd name="connsiteY4" fmla="*/ 190500 h 1140460"/>
              <a:gd name="connsiteX5" fmla="*/ 76200 w 7891426"/>
              <a:gd name="connsiteY5" fmla="*/ 190500 h 1140460"/>
              <a:gd name="connsiteX6" fmla="*/ 88900 w 7891426"/>
              <a:gd name="connsiteY6" fmla="*/ 279400 h 1140460"/>
              <a:gd name="connsiteX7" fmla="*/ 95250 w 7891426"/>
              <a:gd name="connsiteY7" fmla="*/ 357188 h 1140460"/>
              <a:gd name="connsiteX8" fmla="*/ 114300 w 7891426"/>
              <a:gd name="connsiteY8" fmla="*/ 419100 h 1140460"/>
              <a:gd name="connsiteX9" fmla="*/ 47625 w 7891426"/>
              <a:gd name="connsiteY9" fmla="*/ 492125 h 1140460"/>
              <a:gd name="connsiteX10" fmla="*/ 0 w 7891426"/>
              <a:gd name="connsiteY10" fmla="*/ 558800 h 1140460"/>
              <a:gd name="connsiteX11" fmla="*/ 76200 w 7891426"/>
              <a:gd name="connsiteY11" fmla="*/ 622300 h 1140460"/>
              <a:gd name="connsiteX12" fmla="*/ 101600 w 7891426"/>
              <a:gd name="connsiteY12" fmla="*/ 673100 h 1140460"/>
              <a:gd name="connsiteX13" fmla="*/ 88900 w 7891426"/>
              <a:gd name="connsiteY13" fmla="*/ 736600 h 1140460"/>
              <a:gd name="connsiteX14" fmla="*/ 134144 w 7891426"/>
              <a:gd name="connsiteY14" fmla="*/ 767556 h 1140460"/>
              <a:gd name="connsiteX15" fmla="*/ 88900 w 7891426"/>
              <a:gd name="connsiteY15" fmla="*/ 889000 h 1140460"/>
              <a:gd name="connsiteX16" fmla="*/ 30956 w 7891426"/>
              <a:gd name="connsiteY16" fmla="*/ 900906 h 1140460"/>
              <a:gd name="connsiteX17" fmla="*/ 123031 w 7891426"/>
              <a:gd name="connsiteY17" fmla="*/ 965200 h 1140460"/>
              <a:gd name="connsiteX18" fmla="*/ 12700 w 7891426"/>
              <a:gd name="connsiteY18" fmla="*/ 1104900 h 1140460"/>
              <a:gd name="connsiteX19" fmla="*/ 46037 w 7891426"/>
              <a:gd name="connsiteY19" fmla="*/ 1119982 h 1140460"/>
              <a:gd name="connsiteX20" fmla="*/ 39804 w 7891426"/>
              <a:gd name="connsiteY20" fmla="*/ 1140460 h 1140460"/>
              <a:gd name="connsiteX21" fmla="*/ 7891426 w 7891426"/>
              <a:gd name="connsiteY21" fmla="*/ 1140460 h 1140460"/>
              <a:gd name="connsiteX22" fmla="*/ 7870743 w 7891426"/>
              <a:gd name="connsiteY22" fmla="*/ 1092200 h 1140460"/>
              <a:gd name="connsiteX23" fmla="*/ 7781843 w 7891426"/>
              <a:gd name="connsiteY23" fmla="*/ 1028700 h 1140460"/>
              <a:gd name="connsiteX24" fmla="*/ 7731043 w 7891426"/>
              <a:gd name="connsiteY24" fmla="*/ 952500 h 1140460"/>
              <a:gd name="connsiteX25" fmla="*/ 7794543 w 7891426"/>
              <a:gd name="connsiteY25" fmla="*/ 876300 h 1140460"/>
              <a:gd name="connsiteX26" fmla="*/ 7832643 w 7891426"/>
              <a:gd name="connsiteY26" fmla="*/ 800100 h 1140460"/>
              <a:gd name="connsiteX27" fmla="*/ 7794543 w 7891426"/>
              <a:gd name="connsiteY27" fmla="*/ 723900 h 1140460"/>
              <a:gd name="connsiteX28" fmla="*/ 7781843 w 7891426"/>
              <a:gd name="connsiteY28" fmla="*/ 660400 h 1140460"/>
              <a:gd name="connsiteX29" fmla="*/ 7807243 w 7891426"/>
              <a:gd name="connsiteY29" fmla="*/ 609600 h 1140460"/>
              <a:gd name="connsiteX30" fmla="*/ 7883443 w 7891426"/>
              <a:gd name="connsiteY30" fmla="*/ 546100 h 1140460"/>
              <a:gd name="connsiteX31" fmla="*/ 7883443 w 7891426"/>
              <a:gd name="connsiteY31" fmla="*/ 469900 h 1140460"/>
              <a:gd name="connsiteX32" fmla="*/ 7769143 w 7891426"/>
              <a:gd name="connsiteY32" fmla="*/ 406400 h 1140460"/>
              <a:gd name="connsiteX33" fmla="*/ 7692943 w 7891426"/>
              <a:gd name="connsiteY33" fmla="*/ 368300 h 1140460"/>
              <a:gd name="connsiteX34" fmla="*/ 7794543 w 7891426"/>
              <a:gd name="connsiteY34" fmla="*/ 266700 h 1140460"/>
              <a:gd name="connsiteX35" fmla="*/ 7807243 w 7891426"/>
              <a:gd name="connsiteY35" fmla="*/ 177800 h 1140460"/>
              <a:gd name="connsiteX36" fmla="*/ 7743743 w 7891426"/>
              <a:gd name="connsiteY36" fmla="*/ 177800 h 1140460"/>
              <a:gd name="connsiteX37" fmla="*/ 7705643 w 7891426"/>
              <a:gd name="connsiteY37" fmla="*/ 88900 h 1140460"/>
              <a:gd name="connsiteX38" fmla="*/ 7819943 w 7891426"/>
              <a:gd name="connsiteY38" fmla="*/ 101600 h 1140460"/>
              <a:gd name="connsiteX0" fmla="*/ 7616743 w 7891426"/>
              <a:gd name="connsiteY0" fmla="*/ 0 h 1140460"/>
              <a:gd name="connsiteX1" fmla="*/ 181096 w 7891426"/>
              <a:gd name="connsiteY1" fmla="*/ 0 h 1140460"/>
              <a:gd name="connsiteX2" fmla="*/ 108744 w 7891426"/>
              <a:gd name="connsiteY2" fmla="*/ 11906 h 1140460"/>
              <a:gd name="connsiteX3" fmla="*/ 137319 w 7891426"/>
              <a:gd name="connsiteY3" fmla="*/ 94456 h 1140460"/>
              <a:gd name="connsiteX4" fmla="*/ 139700 w 7891426"/>
              <a:gd name="connsiteY4" fmla="*/ 190500 h 1140460"/>
              <a:gd name="connsiteX5" fmla="*/ 76200 w 7891426"/>
              <a:gd name="connsiteY5" fmla="*/ 190500 h 1140460"/>
              <a:gd name="connsiteX6" fmla="*/ 88900 w 7891426"/>
              <a:gd name="connsiteY6" fmla="*/ 279400 h 1140460"/>
              <a:gd name="connsiteX7" fmla="*/ 95250 w 7891426"/>
              <a:gd name="connsiteY7" fmla="*/ 357188 h 1140460"/>
              <a:gd name="connsiteX8" fmla="*/ 114300 w 7891426"/>
              <a:gd name="connsiteY8" fmla="*/ 419100 h 1140460"/>
              <a:gd name="connsiteX9" fmla="*/ 47625 w 7891426"/>
              <a:gd name="connsiteY9" fmla="*/ 492125 h 1140460"/>
              <a:gd name="connsiteX10" fmla="*/ 0 w 7891426"/>
              <a:gd name="connsiteY10" fmla="*/ 558800 h 1140460"/>
              <a:gd name="connsiteX11" fmla="*/ 76200 w 7891426"/>
              <a:gd name="connsiteY11" fmla="*/ 622300 h 1140460"/>
              <a:gd name="connsiteX12" fmla="*/ 101600 w 7891426"/>
              <a:gd name="connsiteY12" fmla="*/ 673100 h 1140460"/>
              <a:gd name="connsiteX13" fmla="*/ 88900 w 7891426"/>
              <a:gd name="connsiteY13" fmla="*/ 736600 h 1140460"/>
              <a:gd name="connsiteX14" fmla="*/ 134144 w 7891426"/>
              <a:gd name="connsiteY14" fmla="*/ 767556 h 1140460"/>
              <a:gd name="connsiteX15" fmla="*/ 88900 w 7891426"/>
              <a:gd name="connsiteY15" fmla="*/ 889000 h 1140460"/>
              <a:gd name="connsiteX16" fmla="*/ 30956 w 7891426"/>
              <a:gd name="connsiteY16" fmla="*/ 900906 h 1140460"/>
              <a:gd name="connsiteX17" fmla="*/ 123031 w 7891426"/>
              <a:gd name="connsiteY17" fmla="*/ 965200 h 1140460"/>
              <a:gd name="connsiteX18" fmla="*/ 12700 w 7891426"/>
              <a:gd name="connsiteY18" fmla="*/ 1104900 h 1140460"/>
              <a:gd name="connsiteX19" fmla="*/ 46037 w 7891426"/>
              <a:gd name="connsiteY19" fmla="*/ 1119982 h 1140460"/>
              <a:gd name="connsiteX20" fmla="*/ 39804 w 7891426"/>
              <a:gd name="connsiteY20" fmla="*/ 1140460 h 1140460"/>
              <a:gd name="connsiteX21" fmla="*/ 7891426 w 7891426"/>
              <a:gd name="connsiteY21" fmla="*/ 1140460 h 1140460"/>
              <a:gd name="connsiteX22" fmla="*/ 7870743 w 7891426"/>
              <a:gd name="connsiteY22" fmla="*/ 1092200 h 1140460"/>
              <a:gd name="connsiteX23" fmla="*/ 7781843 w 7891426"/>
              <a:gd name="connsiteY23" fmla="*/ 1028700 h 1140460"/>
              <a:gd name="connsiteX24" fmla="*/ 7731043 w 7891426"/>
              <a:gd name="connsiteY24" fmla="*/ 952500 h 1140460"/>
              <a:gd name="connsiteX25" fmla="*/ 7794543 w 7891426"/>
              <a:gd name="connsiteY25" fmla="*/ 876300 h 1140460"/>
              <a:gd name="connsiteX26" fmla="*/ 7832643 w 7891426"/>
              <a:gd name="connsiteY26" fmla="*/ 800100 h 1140460"/>
              <a:gd name="connsiteX27" fmla="*/ 7794543 w 7891426"/>
              <a:gd name="connsiteY27" fmla="*/ 723900 h 1140460"/>
              <a:gd name="connsiteX28" fmla="*/ 7781843 w 7891426"/>
              <a:gd name="connsiteY28" fmla="*/ 660400 h 1140460"/>
              <a:gd name="connsiteX29" fmla="*/ 7807243 w 7891426"/>
              <a:gd name="connsiteY29" fmla="*/ 609600 h 1140460"/>
              <a:gd name="connsiteX30" fmla="*/ 7883443 w 7891426"/>
              <a:gd name="connsiteY30" fmla="*/ 546100 h 1140460"/>
              <a:gd name="connsiteX31" fmla="*/ 7883443 w 7891426"/>
              <a:gd name="connsiteY31" fmla="*/ 469900 h 1140460"/>
              <a:gd name="connsiteX32" fmla="*/ 7769143 w 7891426"/>
              <a:gd name="connsiteY32" fmla="*/ 406400 h 1140460"/>
              <a:gd name="connsiteX33" fmla="*/ 7692943 w 7891426"/>
              <a:gd name="connsiteY33" fmla="*/ 368300 h 1140460"/>
              <a:gd name="connsiteX34" fmla="*/ 7794543 w 7891426"/>
              <a:gd name="connsiteY34" fmla="*/ 266700 h 1140460"/>
              <a:gd name="connsiteX35" fmla="*/ 7807243 w 7891426"/>
              <a:gd name="connsiteY35" fmla="*/ 177800 h 1140460"/>
              <a:gd name="connsiteX36" fmla="*/ 7743743 w 7891426"/>
              <a:gd name="connsiteY36" fmla="*/ 177800 h 1140460"/>
              <a:gd name="connsiteX37" fmla="*/ 7705643 w 7891426"/>
              <a:gd name="connsiteY37" fmla="*/ 88900 h 1140460"/>
              <a:gd name="connsiteX38" fmla="*/ 7846136 w 7891426"/>
              <a:gd name="connsiteY38" fmla="*/ 34925 h 1140460"/>
              <a:gd name="connsiteX39" fmla="*/ 7616743 w 7891426"/>
              <a:gd name="connsiteY39" fmla="*/ 0 h 1140460"/>
              <a:gd name="connsiteX0" fmla="*/ 7616743 w 7891426"/>
              <a:gd name="connsiteY0" fmla="*/ 0 h 1140460"/>
              <a:gd name="connsiteX1" fmla="*/ 181096 w 7891426"/>
              <a:gd name="connsiteY1" fmla="*/ 0 h 1140460"/>
              <a:gd name="connsiteX2" fmla="*/ 108744 w 7891426"/>
              <a:gd name="connsiteY2" fmla="*/ 11906 h 1140460"/>
              <a:gd name="connsiteX3" fmla="*/ 137319 w 7891426"/>
              <a:gd name="connsiteY3" fmla="*/ 94456 h 1140460"/>
              <a:gd name="connsiteX4" fmla="*/ 139700 w 7891426"/>
              <a:gd name="connsiteY4" fmla="*/ 190500 h 1140460"/>
              <a:gd name="connsiteX5" fmla="*/ 76200 w 7891426"/>
              <a:gd name="connsiteY5" fmla="*/ 190500 h 1140460"/>
              <a:gd name="connsiteX6" fmla="*/ 88900 w 7891426"/>
              <a:gd name="connsiteY6" fmla="*/ 279400 h 1140460"/>
              <a:gd name="connsiteX7" fmla="*/ 95250 w 7891426"/>
              <a:gd name="connsiteY7" fmla="*/ 357188 h 1140460"/>
              <a:gd name="connsiteX8" fmla="*/ 114300 w 7891426"/>
              <a:gd name="connsiteY8" fmla="*/ 419100 h 1140460"/>
              <a:gd name="connsiteX9" fmla="*/ 47625 w 7891426"/>
              <a:gd name="connsiteY9" fmla="*/ 492125 h 1140460"/>
              <a:gd name="connsiteX10" fmla="*/ 0 w 7891426"/>
              <a:gd name="connsiteY10" fmla="*/ 558800 h 1140460"/>
              <a:gd name="connsiteX11" fmla="*/ 76200 w 7891426"/>
              <a:gd name="connsiteY11" fmla="*/ 622300 h 1140460"/>
              <a:gd name="connsiteX12" fmla="*/ 101600 w 7891426"/>
              <a:gd name="connsiteY12" fmla="*/ 673100 h 1140460"/>
              <a:gd name="connsiteX13" fmla="*/ 88900 w 7891426"/>
              <a:gd name="connsiteY13" fmla="*/ 736600 h 1140460"/>
              <a:gd name="connsiteX14" fmla="*/ 134144 w 7891426"/>
              <a:gd name="connsiteY14" fmla="*/ 767556 h 1140460"/>
              <a:gd name="connsiteX15" fmla="*/ 88900 w 7891426"/>
              <a:gd name="connsiteY15" fmla="*/ 889000 h 1140460"/>
              <a:gd name="connsiteX16" fmla="*/ 30956 w 7891426"/>
              <a:gd name="connsiteY16" fmla="*/ 900906 h 1140460"/>
              <a:gd name="connsiteX17" fmla="*/ 123031 w 7891426"/>
              <a:gd name="connsiteY17" fmla="*/ 965200 h 1140460"/>
              <a:gd name="connsiteX18" fmla="*/ 12700 w 7891426"/>
              <a:gd name="connsiteY18" fmla="*/ 1104900 h 1140460"/>
              <a:gd name="connsiteX19" fmla="*/ 46037 w 7891426"/>
              <a:gd name="connsiteY19" fmla="*/ 1119982 h 1140460"/>
              <a:gd name="connsiteX20" fmla="*/ 39804 w 7891426"/>
              <a:gd name="connsiteY20" fmla="*/ 1140460 h 1140460"/>
              <a:gd name="connsiteX21" fmla="*/ 7891426 w 7891426"/>
              <a:gd name="connsiteY21" fmla="*/ 1140460 h 1140460"/>
              <a:gd name="connsiteX22" fmla="*/ 7870743 w 7891426"/>
              <a:gd name="connsiteY22" fmla="*/ 1092200 h 1140460"/>
              <a:gd name="connsiteX23" fmla="*/ 7781843 w 7891426"/>
              <a:gd name="connsiteY23" fmla="*/ 1028700 h 1140460"/>
              <a:gd name="connsiteX24" fmla="*/ 7731043 w 7891426"/>
              <a:gd name="connsiteY24" fmla="*/ 952500 h 1140460"/>
              <a:gd name="connsiteX25" fmla="*/ 7794543 w 7891426"/>
              <a:gd name="connsiteY25" fmla="*/ 876300 h 1140460"/>
              <a:gd name="connsiteX26" fmla="*/ 7832643 w 7891426"/>
              <a:gd name="connsiteY26" fmla="*/ 800100 h 1140460"/>
              <a:gd name="connsiteX27" fmla="*/ 7794543 w 7891426"/>
              <a:gd name="connsiteY27" fmla="*/ 723900 h 1140460"/>
              <a:gd name="connsiteX28" fmla="*/ 7781843 w 7891426"/>
              <a:gd name="connsiteY28" fmla="*/ 660400 h 1140460"/>
              <a:gd name="connsiteX29" fmla="*/ 7807243 w 7891426"/>
              <a:gd name="connsiteY29" fmla="*/ 609600 h 1140460"/>
              <a:gd name="connsiteX30" fmla="*/ 7883443 w 7891426"/>
              <a:gd name="connsiteY30" fmla="*/ 546100 h 1140460"/>
              <a:gd name="connsiteX31" fmla="*/ 7883443 w 7891426"/>
              <a:gd name="connsiteY31" fmla="*/ 469900 h 1140460"/>
              <a:gd name="connsiteX32" fmla="*/ 7769143 w 7891426"/>
              <a:gd name="connsiteY32" fmla="*/ 406400 h 1140460"/>
              <a:gd name="connsiteX33" fmla="*/ 7692943 w 7891426"/>
              <a:gd name="connsiteY33" fmla="*/ 368300 h 1140460"/>
              <a:gd name="connsiteX34" fmla="*/ 7794543 w 7891426"/>
              <a:gd name="connsiteY34" fmla="*/ 266700 h 1140460"/>
              <a:gd name="connsiteX35" fmla="*/ 7807243 w 7891426"/>
              <a:gd name="connsiteY35" fmla="*/ 177800 h 1140460"/>
              <a:gd name="connsiteX36" fmla="*/ 7743743 w 7891426"/>
              <a:gd name="connsiteY36" fmla="*/ 177800 h 1140460"/>
              <a:gd name="connsiteX37" fmla="*/ 7705643 w 7891426"/>
              <a:gd name="connsiteY37" fmla="*/ 88900 h 1140460"/>
              <a:gd name="connsiteX38" fmla="*/ 7846136 w 7891426"/>
              <a:gd name="connsiteY38" fmla="*/ 34925 h 1140460"/>
              <a:gd name="connsiteX39" fmla="*/ 7616743 w 7891426"/>
              <a:gd name="connsiteY39" fmla="*/ 0 h 1140460"/>
              <a:gd name="connsiteX0" fmla="*/ 7616743 w 7891426"/>
              <a:gd name="connsiteY0" fmla="*/ 0 h 1140460"/>
              <a:gd name="connsiteX1" fmla="*/ 181096 w 7891426"/>
              <a:gd name="connsiteY1" fmla="*/ 0 h 1140460"/>
              <a:gd name="connsiteX2" fmla="*/ 108744 w 7891426"/>
              <a:gd name="connsiteY2" fmla="*/ 11906 h 1140460"/>
              <a:gd name="connsiteX3" fmla="*/ 137319 w 7891426"/>
              <a:gd name="connsiteY3" fmla="*/ 94456 h 1140460"/>
              <a:gd name="connsiteX4" fmla="*/ 139700 w 7891426"/>
              <a:gd name="connsiteY4" fmla="*/ 190500 h 1140460"/>
              <a:gd name="connsiteX5" fmla="*/ 76200 w 7891426"/>
              <a:gd name="connsiteY5" fmla="*/ 190500 h 1140460"/>
              <a:gd name="connsiteX6" fmla="*/ 88900 w 7891426"/>
              <a:gd name="connsiteY6" fmla="*/ 279400 h 1140460"/>
              <a:gd name="connsiteX7" fmla="*/ 95250 w 7891426"/>
              <a:gd name="connsiteY7" fmla="*/ 357188 h 1140460"/>
              <a:gd name="connsiteX8" fmla="*/ 114300 w 7891426"/>
              <a:gd name="connsiteY8" fmla="*/ 419100 h 1140460"/>
              <a:gd name="connsiteX9" fmla="*/ 47625 w 7891426"/>
              <a:gd name="connsiteY9" fmla="*/ 492125 h 1140460"/>
              <a:gd name="connsiteX10" fmla="*/ 0 w 7891426"/>
              <a:gd name="connsiteY10" fmla="*/ 558800 h 1140460"/>
              <a:gd name="connsiteX11" fmla="*/ 76200 w 7891426"/>
              <a:gd name="connsiteY11" fmla="*/ 622300 h 1140460"/>
              <a:gd name="connsiteX12" fmla="*/ 101600 w 7891426"/>
              <a:gd name="connsiteY12" fmla="*/ 673100 h 1140460"/>
              <a:gd name="connsiteX13" fmla="*/ 88900 w 7891426"/>
              <a:gd name="connsiteY13" fmla="*/ 736600 h 1140460"/>
              <a:gd name="connsiteX14" fmla="*/ 134144 w 7891426"/>
              <a:gd name="connsiteY14" fmla="*/ 767556 h 1140460"/>
              <a:gd name="connsiteX15" fmla="*/ 88900 w 7891426"/>
              <a:gd name="connsiteY15" fmla="*/ 889000 h 1140460"/>
              <a:gd name="connsiteX16" fmla="*/ 30956 w 7891426"/>
              <a:gd name="connsiteY16" fmla="*/ 900906 h 1140460"/>
              <a:gd name="connsiteX17" fmla="*/ 123031 w 7891426"/>
              <a:gd name="connsiteY17" fmla="*/ 965200 h 1140460"/>
              <a:gd name="connsiteX18" fmla="*/ 12700 w 7891426"/>
              <a:gd name="connsiteY18" fmla="*/ 1104900 h 1140460"/>
              <a:gd name="connsiteX19" fmla="*/ 46037 w 7891426"/>
              <a:gd name="connsiteY19" fmla="*/ 1119982 h 1140460"/>
              <a:gd name="connsiteX20" fmla="*/ 39804 w 7891426"/>
              <a:gd name="connsiteY20" fmla="*/ 1140460 h 1140460"/>
              <a:gd name="connsiteX21" fmla="*/ 7891426 w 7891426"/>
              <a:gd name="connsiteY21" fmla="*/ 1140460 h 1140460"/>
              <a:gd name="connsiteX22" fmla="*/ 7870743 w 7891426"/>
              <a:gd name="connsiteY22" fmla="*/ 1092200 h 1140460"/>
              <a:gd name="connsiteX23" fmla="*/ 7781843 w 7891426"/>
              <a:gd name="connsiteY23" fmla="*/ 1028700 h 1140460"/>
              <a:gd name="connsiteX24" fmla="*/ 7731043 w 7891426"/>
              <a:gd name="connsiteY24" fmla="*/ 952500 h 1140460"/>
              <a:gd name="connsiteX25" fmla="*/ 7794543 w 7891426"/>
              <a:gd name="connsiteY25" fmla="*/ 876300 h 1140460"/>
              <a:gd name="connsiteX26" fmla="*/ 7832643 w 7891426"/>
              <a:gd name="connsiteY26" fmla="*/ 800100 h 1140460"/>
              <a:gd name="connsiteX27" fmla="*/ 7794543 w 7891426"/>
              <a:gd name="connsiteY27" fmla="*/ 723900 h 1140460"/>
              <a:gd name="connsiteX28" fmla="*/ 7781843 w 7891426"/>
              <a:gd name="connsiteY28" fmla="*/ 660400 h 1140460"/>
              <a:gd name="connsiteX29" fmla="*/ 7807243 w 7891426"/>
              <a:gd name="connsiteY29" fmla="*/ 609600 h 1140460"/>
              <a:gd name="connsiteX30" fmla="*/ 7883443 w 7891426"/>
              <a:gd name="connsiteY30" fmla="*/ 546100 h 1140460"/>
              <a:gd name="connsiteX31" fmla="*/ 7883443 w 7891426"/>
              <a:gd name="connsiteY31" fmla="*/ 469900 h 1140460"/>
              <a:gd name="connsiteX32" fmla="*/ 7769143 w 7891426"/>
              <a:gd name="connsiteY32" fmla="*/ 406400 h 1140460"/>
              <a:gd name="connsiteX33" fmla="*/ 7692943 w 7891426"/>
              <a:gd name="connsiteY33" fmla="*/ 368300 h 1140460"/>
              <a:gd name="connsiteX34" fmla="*/ 7794543 w 7891426"/>
              <a:gd name="connsiteY34" fmla="*/ 266700 h 1140460"/>
              <a:gd name="connsiteX35" fmla="*/ 7807243 w 7891426"/>
              <a:gd name="connsiteY35" fmla="*/ 177800 h 1140460"/>
              <a:gd name="connsiteX36" fmla="*/ 7743743 w 7891426"/>
              <a:gd name="connsiteY36" fmla="*/ 177800 h 1140460"/>
              <a:gd name="connsiteX37" fmla="*/ 7705643 w 7891426"/>
              <a:gd name="connsiteY37" fmla="*/ 88900 h 1140460"/>
              <a:gd name="connsiteX38" fmla="*/ 7846136 w 7891426"/>
              <a:gd name="connsiteY38" fmla="*/ 34925 h 1140460"/>
              <a:gd name="connsiteX39" fmla="*/ 7616743 w 7891426"/>
              <a:gd name="connsiteY39" fmla="*/ 0 h 1140460"/>
              <a:gd name="connsiteX0" fmla="*/ 7616743 w 7891426"/>
              <a:gd name="connsiteY0" fmla="*/ 0 h 1140460"/>
              <a:gd name="connsiteX1" fmla="*/ 181096 w 7891426"/>
              <a:gd name="connsiteY1" fmla="*/ 0 h 1140460"/>
              <a:gd name="connsiteX2" fmla="*/ 108744 w 7891426"/>
              <a:gd name="connsiteY2" fmla="*/ 11906 h 1140460"/>
              <a:gd name="connsiteX3" fmla="*/ 137319 w 7891426"/>
              <a:gd name="connsiteY3" fmla="*/ 94456 h 1140460"/>
              <a:gd name="connsiteX4" fmla="*/ 139700 w 7891426"/>
              <a:gd name="connsiteY4" fmla="*/ 190500 h 1140460"/>
              <a:gd name="connsiteX5" fmla="*/ 76200 w 7891426"/>
              <a:gd name="connsiteY5" fmla="*/ 190500 h 1140460"/>
              <a:gd name="connsiteX6" fmla="*/ 88900 w 7891426"/>
              <a:gd name="connsiteY6" fmla="*/ 279400 h 1140460"/>
              <a:gd name="connsiteX7" fmla="*/ 95250 w 7891426"/>
              <a:gd name="connsiteY7" fmla="*/ 357188 h 1140460"/>
              <a:gd name="connsiteX8" fmla="*/ 114300 w 7891426"/>
              <a:gd name="connsiteY8" fmla="*/ 419100 h 1140460"/>
              <a:gd name="connsiteX9" fmla="*/ 47625 w 7891426"/>
              <a:gd name="connsiteY9" fmla="*/ 492125 h 1140460"/>
              <a:gd name="connsiteX10" fmla="*/ 0 w 7891426"/>
              <a:gd name="connsiteY10" fmla="*/ 558800 h 1140460"/>
              <a:gd name="connsiteX11" fmla="*/ 76200 w 7891426"/>
              <a:gd name="connsiteY11" fmla="*/ 622300 h 1140460"/>
              <a:gd name="connsiteX12" fmla="*/ 101600 w 7891426"/>
              <a:gd name="connsiteY12" fmla="*/ 673100 h 1140460"/>
              <a:gd name="connsiteX13" fmla="*/ 88900 w 7891426"/>
              <a:gd name="connsiteY13" fmla="*/ 736600 h 1140460"/>
              <a:gd name="connsiteX14" fmla="*/ 134144 w 7891426"/>
              <a:gd name="connsiteY14" fmla="*/ 767556 h 1140460"/>
              <a:gd name="connsiteX15" fmla="*/ 88900 w 7891426"/>
              <a:gd name="connsiteY15" fmla="*/ 889000 h 1140460"/>
              <a:gd name="connsiteX16" fmla="*/ 30956 w 7891426"/>
              <a:gd name="connsiteY16" fmla="*/ 900906 h 1140460"/>
              <a:gd name="connsiteX17" fmla="*/ 123031 w 7891426"/>
              <a:gd name="connsiteY17" fmla="*/ 965200 h 1140460"/>
              <a:gd name="connsiteX18" fmla="*/ 12700 w 7891426"/>
              <a:gd name="connsiteY18" fmla="*/ 1104900 h 1140460"/>
              <a:gd name="connsiteX19" fmla="*/ 46037 w 7891426"/>
              <a:gd name="connsiteY19" fmla="*/ 1119982 h 1140460"/>
              <a:gd name="connsiteX20" fmla="*/ 39804 w 7891426"/>
              <a:gd name="connsiteY20" fmla="*/ 1140460 h 1140460"/>
              <a:gd name="connsiteX21" fmla="*/ 7891426 w 7891426"/>
              <a:gd name="connsiteY21" fmla="*/ 1140460 h 1140460"/>
              <a:gd name="connsiteX22" fmla="*/ 7870743 w 7891426"/>
              <a:gd name="connsiteY22" fmla="*/ 1092200 h 1140460"/>
              <a:gd name="connsiteX23" fmla="*/ 7781843 w 7891426"/>
              <a:gd name="connsiteY23" fmla="*/ 1028700 h 1140460"/>
              <a:gd name="connsiteX24" fmla="*/ 7731043 w 7891426"/>
              <a:gd name="connsiteY24" fmla="*/ 952500 h 1140460"/>
              <a:gd name="connsiteX25" fmla="*/ 7794543 w 7891426"/>
              <a:gd name="connsiteY25" fmla="*/ 876300 h 1140460"/>
              <a:gd name="connsiteX26" fmla="*/ 7832643 w 7891426"/>
              <a:gd name="connsiteY26" fmla="*/ 800100 h 1140460"/>
              <a:gd name="connsiteX27" fmla="*/ 7794543 w 7891426"/>
              <a:gd name="connsiteY27" fmla="*/ 723900 h 1140460"/>
              <a:gd name="connsiteX28" fmla="*/ 7781843 w 7891426"/>
              <a:gd name="connsiteY28" fmla="*/ 660400 h 1140460"/>
              <a:gd name="connsiteX29" fmla="*/ 7807243 w 7891426"/>
              <a:gd name="connsiteY29" fmla="*/ 609600 h 1140460"/>
              <a:gd name="connsiteX30" fmla="*/ 7850106 w 7891426"/>
              <a:gd name="connsiteY30" fmla="*/ 534193 h 1140460"/>
              <a:gd name="connsiteX31" fmla="*/ 7883443 w 7891426"/>
              <a:gd name="connsiteY31" fmla="*/ 469900 h 1140460"/>
              <a:gd name="connsiteX32" fmla="*/ 7769143 w 7891426"/>
              <a:gd name="connsiteY32" fmla="*/ 406400 h 1140460"/>
              <a:gd name="connsiteX33" fmla="*/ 7692943 w 7891426"/>
              <a:gd name="connsiteY33" fmla="*/ 368300 h 1140460"/>
              <a:gd name="connsiteX34" fmla="*/ 7794543 w 7891426"/>
              <a:gd name="connsiteY34" fmla="*/ 266700 h 1140460"/>
              <a:gd name="connsiteX35" fmla="*/ 7807243 w 7891426"/>
              <a:gd name="connsiteY35" fmla="*/ 177800 h 1140460"/>
              <a:gd name="connsiteX36" fmla="*/ 7743743 w 7891426"/>
              <a:gd name="connsiteY36" fmla="*/ 177800 h 1140460"/>
              <a:gd name="connsiteX37" fmla="*/ 7705643 w 7891426"/>
              <a:gd name="connsiteY37" fmla="*/ 88900 h 1140460"/>
              <a:gd name="connsiteX38" fmla="*/ 7846136 w 7891426"/>
              <a:gd name="connsiteY38" fmla="*/ 34925 h 1140460"/>
              <a:gd name="connsiteX39" fmla="*/ 7616743 w 7891426"/>
              <a:gd name="connsiteY39" fmla="*/ 0 h 1140460"/>
              <a:gd name="connsiteX0" fmla="*/ 7616743 w 7891426"/>
              <a:gd name="connsiteY0" fmla="*/ 0 h 1140460"/>
              <a:gd name="connsiteX1" fmla="*/ 181096 w 7891426"/>
              <a:gd name="connsiteY1" fmla="*/ 0 h 1140460"/>
              <a:gd name="connsiteX2" fmla="*/ 108744 w 7891426"/>
              <a:gd name="connsiteY2" fmla="*/ 11906 h 1140460"/>
              <a:gd name="connsiteX3" fmla="*/ 137319 w 7891426"/>
              <a:gd name="connsiteY3" fmla="*/ 94456 h 1140460"/>
              <a:gd name="connsiteX4" fmla="*/ 139700 w 7891426"/>
              <a:gd name="connsiteY4" fmla="*/ 190500 h 1140460"/>
              <a:gd name="connsiteX5" fmla="*/ 76200 w 7891426"/>
              <a:gd name="connsiteY5" fmla="*/ 190500 h 1140460"/>
              <a:gd name="connsiteX6" fmla="*/ 88900 w 7891426"/>
              <a:gd name="connsiteY6" fmla="*/ 279400 h 1140460"/>
              <a:gd name="connsiteX7" fmla="*/ 95250 w 7891426"/>
              <a:gd name="connsiteY7" fmla="*/ 357188 h 1140460"/>
              <a:gd name="connsiteX8" fmla="*/ 114300 w 7891426"/>
              <a:gd name="connsiteY8" fmla="*/ 419100 h 1140460"/>
              <a:gd name="connsiteX9" fmla="*/ 47625 w 7891426"/>
              <a:gd name="connsiteY9" fmla="*/ 492125 h 1140460"/>
              <a:gd name="connsiteX10" fmla="*/ 0 w 7891426"/>
              <a:gd name="connsiteY10" fmla="*/ 558800 h 1140460"/>
              <a:gd name="connsiteX11" fmla="*/ 76200 w 7891426"/>
              <a:gd name="connsiteY11" fmla="*/ 622300 h 1140460"/>
              <a:gd name="connsiteX12" fmla="*/ 101600 w 7891426"/>
              <a:gd name="connsiteY12" fmla="*/ 673100 h 1140460"/>
              <a:gd name="connsiteX13" fmla="*/ 88900 w 7891426"/>
              <a:gd name="connsiteY13" fmla="*/ 736600 h 1140460"/>
              <a:gd name="connsiteX14" fmla="*/ 134144 w 7891426"/>
              <a:gd name="connsiteY14" fmla="*/ 767556 h 1140460"/>
              <a:gd name="connsiteX15" fmla="*/ 88900 w 7891426"/>
              <a:gd name="connsiteY15" fmla="*/ 889000 h 1140460"/>
              <a:gd name="connsiteX16" fmla="*/ 30956 w 7891426"/>
              <a:gd name="connsiteY16" fmla="*/ 900906 h 1140460"/>
              <a:gd name="connsiteX17" fmla="*/ 123031 w 7891426"/>
              <a:gd name="connsiteY17" fmla="*/ 965200 h 1140460"/>
              <a:gd name="connsiteX18" fmla="*/ 12700 w 7891426"/>
              <a:gd name="connsiteY18" fmla="*/ 1104900 h 1140460"/>
              <a:gd name="connsiteX19" fmla="*/ 46037 w 7891426"/>
              <a:gd name="connsiteY19" fmla="*/ 1119982 h 1140460"/>
              <a:gd name="connsiteX20" fmla="*/ 39804 w 7891426"/>
              <a:gd name="connsiteY20" fmla="*/ 1140460 h 1140460"/>
              <a:gd name="connsiteX21" fmla="*/ 7891426 w 7891426"/>
              <a:gd name="connsiteY21" fmla="*/ 1140460 h 1140460"/>
              <a:gd name="connsiteX22" fmla="*/ 7870743 w 7891426"/>
              <a:gd name="connsiteY22" fmla="*/ 1092200 h 1140460"/>
              <a:gd name="connsiteX23" fmla="*/ 7781843 w 7891426"/>
              <a:gd name="connsiteY23" fmla="*/ 1028700 h 1140460"/>
              <a:gd name="connsiteX24" fmla="*/ 7798782 w 7891426"/>
              <a:gd name="connsiteY24" fmla="*/ 914400 h 1140460"/>
              <a:gd name="connsiteX25" fmla="*/ 7794543 w 7891426"/>
              <a:gd name="connsiteY25" fmla="*/ 876300 h 1140460"/>
              <a:gd name="connsiteX26" fmla="*/ 7832643 w 7891426"/>
              <a:gd name="connsiteY26" fmla="*/ 800100 h 1140460"/>
              <a:gd name="connsiteX27" fmla="*/ 7794543 w 7891426"/>
              <a:gd name="connsiteY27" fmla="*/ 723900 h 1140460"/>
              <a:gd name="connsiteX28" fmla="*/ 7781843 w 7891426"/>
              <a:gd name="connsiteY28" fmla="*/ 660400 h 1140460"/>
              <a:gd name="connsiteX29" fmla="*/ 7807243 w 7891426"/>
              <a:gd name="connsiteY29" fmla="*/ 609600 h 1140460"/>
              <a:gd name="connsiteX30" fmla="*/ 7850106 w 7891426"/>
              <a:gd name="connsiteY30" fmla="*/ 534193 h 1140460"/>
              <a:gd name="connsiteX31" fmla="*/ 7883443 w 7891426"/>
              <a:gd name="connsiteY31" fmla="*/ 469900 h 1140460"/>
              <a:gd name="connsiteX32" fmla="*/ 7769143 w 7891426"/>
              <a:gd name="connsiteY32" fmla="*/ 406400 h 1140460"/>
              <a:gd name="connsiteX33" fmla="*/ 7692943 w 7891426"/>
              <a:gd name="connsiteY33" fmla="*/ 368300 h 1140460"/>
              <a:gd name="connsiteX34" fmla="*/ 7794543 w 7891426"/>
              <a:gd name="connsiteY34" fmla="*/ 266700 h 1140460"/>
              <a:gd name="connsiteX35" fmla="*/ 7807243 w 7891426"/>
              <a:gd name="connsiteY35" fmla="*/ 177800 h 1140460"/>
              <a:gd name="connsiteX36" fmla="*/ 7743743 w 7891426"/>
              <a:gd name="connsiteY36" fmla="*/ 177800 h 1140460"/>
              <a:gd name="connsiteX37" fmla="*/ 7705643 w 7891426"/>
              <a:gd name="connsiteY37" fmla="*/ 88900 h 1140460"/>
              <a:gd name="connsiteX38" fmla="*/ 7846136 w 7891426"/>
              <a:gd name="connsiteY38" fmla="*/ 34925 h 1140460"/>
              <a:gd name="connsiteX39" fmla="*/ 7616743 w 7891426"/>
              <a:gd name="connsiteY39" fmla="*/ 0 h 1140460"/>
              <a:gd name="connsiteX0" fmla="*/ 7616743 w 7891426"/>
              <a:gd name="connsiteY0" fmla="*/ 0 h 1140460"/>
              <a:gd name="connsiteX1" fmla="*/ 181096 w 7891426"/>
              <a:gd name="connsiteY1" fmla="*/ 0 h 1140460"/>
              <a:gd name="connsiteX2" fmla="*/ 108744 w 7891426"/>
              <a:gd name="connsiteY2" fmla="*/ 11906 h 1140460"/>
              <a:gd name="connsiteX3" fmla="*/ 137319 w 7891426"/>
              <a:gd name="connsiteY3" fmla="*/ 94456 h 1140460"/>
              <a:gd name="connsiteX4" fmla="*/ 139700 w 7891426"/>
              <a:gd name="connsiteY4" fmla="*/ 190500 h 1140460"/>
              <a:gd name="connsiteX5" fmla="*/ 76200 w 7891426"/>
              <a:gd name="connsiteY5" fmla="*/ 190500 h 1140460"/>
              <a:gd name="connsiteX6" fmla="*/ 88900 w 7891426"/>
              <a:gd name="connsiteY6" fmla="*/ 279400 h 1140460"/>
              <a:gd name="connsiteX7" fmla="*/ 95250 w 7891426"/>
              <a:gd name="connsiteY7" fmla="*/ 357188 h 1140460"/>
              <a:gd name="connsiteX8" fmla="*/ 114300 w 7891426"/>
              <a:gd name="connsiteY8" fmla="*/ 419100 h 1140460"/>
              <a:gd name="connsiteX9" fmla="*/ 47625 w 7891426"/>
              <a:gd name="connsiteY9" fmla="*/ 492125 h 1140460"/>
              <a:gd name="connsiteX10" fmla="*/ 0 w 7891426"/>
              <a:gd name="connsiteY10" fmla="*/ 558800 h 1140460"/>
              <a:gd name="connsiteX11" fmla="*/ 76200 w 7891426"/>
              <a:gd name="connsiteY11" fmla="*/ 622300 h 1140460"/>
              <a:gd name="connsiteX12" fmla="*/ 101600 w 7891426"/>
              <a:gd name="connsiteY12" fmla="*/ 673100 h 1140460"/>
              <a:gd name="connsiteX13" fmla="*/ 88900 w 7891426"/>
              <a:gd name="connsiteY13" fmla="*/ 736600 h 1140460"/>
              <a:gd name="connsiteX14" fmla="*/ 134144 w 7891426"/>
              <a:gd name="connsiteY14" fmla="*/ 767556 h 1140460"/>
              <a:gd name="connsiteX15" fmla="*/ 88900 w 7891426"/>
              <a:gd name="connsiteY15" fmla="*/ 889000 h 1140460"/>
              <a:gd name="connsiteX16" fmla="*/ 30956 w 7891426"/>
              <a:gd name="connsiteY16" fmla="*/ 900906 h 1140460"/>
              <a:gd name="connsiteX17" fmla="*/ 123031 w 7891426"/>
              <a:gd name="connsiteY17" fmla="*/ 965200 h 1140460"/>
              <a:gd name="connsiteX18" fmla="*/ 12700 w 7891426"/>
              <a:gd name="connsiteY18" fmla="*/ 1104900 h 1140460"/>
              <a:gd name="connsiteX19" fmla="*/ 46037 w 7891426"/>
              <a:gd name="connsiteY19" fmla="*/ 1119982 h 1140460"/>
              <a:gd name="connsiteX20" fmla="*/ 39804 w 7891426"/>
              <a:gd name="connsiteY20" fmla="*/ 1140460 h 1140460"/>
              <a:gd name="connsiteX21" fmla="*/ 7891426 w 7891426"/>
              <a:gd name="connsiteY21" fmla="*/ 1140460 h 1140460"/>
              <a:gd name="connsiteX22" fmla="*/ 7870743 w 7891426"/>
              <a:gd name="connsiteY22" fmla="*/ 1092200 h 1140460"/>
              <a:gd name="connsiteX23" fmla="*/ 7781843 w 7891426"/>
              <a:gd name="connsiteY23" fmla="*/ 1028700 h 1140460"/>
              <a:gd name="connsiteX24" fmla="*/ 7798782 w 7891426"/>
              <a:gd name="connsiteY24" fmla="*/ 914400 h 1140460"/>
              <a:gd name="connsiteX25" fmla="*/ 7794543 w 7891426"/>
              <a:gd name="connsiteY25" fmla="*/ 876300 h 1140460"/>
              <a:gd name="connsiteX26" fmla="*/ 7832643 w 7891426"/>
              <a:gd name="connsiteY26" fmla="*/ 800100 h 1140460"/>
              <a:gd name="connsiteX27" fmla="*/ 7794543 w 7891426"/>
              <a:gd name="connsiteY27" fmla="*/ 723900 h 1140460"/>
              <a:gd name="connsiteX28" fmla="*/ 7781843 w 7891426"/>
              <a:gd name="connsiteY28" fmla="*/ 660400 h 1140460"/>
              <a:gd name="connsiteX29" fmla="*/ 7807243 w 7891426"/>
              <a:gd name="connsiteY29" fmla="*/ 609600 h 1140460"/>
              <a:gd name="connsiteX30" fmla="*/ 7850106 w 7891426"/>
              <a:gd name="connsiteY30" fmla="*/ 534193 h 1140460"/>
              <a:gd name="connsiteX31" fmla="*/ 7700548 w 7891426"/>
              <a:gd name="connsiteY31" fmla="*/ 488950 h 1140460"/>
              <a:gd name="connsiteX32" fmla="*/ 7769143 w 7891426"/>
              <a:gd name="connsiteY32" fmla="*/ 406400 h 1140460"/>
              <a:gd name="connsiteX33" fmla="*/ 7692943 w 7891426"/>
              <a:gd name="connsiteY33" fmla="*/ 368300 h 1140460"/>
              <a:gd name="connsiteX34" fmla="*/ 7794543 w 7891426"/>
              <a:gd name="connsiteY34" fmla="*/ 266700 h 1140460"/>
              <a:gd name="connsiteX35" fmla="*/ 7807243 w 7891426"/>
              <a:gd name="connsiteY35" fmla="*/ 177800 h 1140460"/>
              <a:gd name="connsiteX36" fmla="*/ 7743743 w 7891426"/>
              <a:gd name="connsiteY36" fmla="*/ 177800 h 1140460"/>
              <a:gd name="connsiteX37" fmla="*/ 7705643 w 7891426"/>
              <a:gd name="connsiteY37" fmla="*/ 88900 h 1140460"/>
              <a:gd name="connsiteX38" fmla="*/ 7846136 w 7891426"/>
              <a:gd name="connsiteY38" fmla="*/ 34925 h 1140460"/>
              <a:gd name="connsiteX39" fmla="*/ 7616743 w 7891426"/>
              <a:gd name="connsiteY39" fmla="*/ 0 h 1140460"/>
              <a:gd name="connsiteX0" fmla="*/ 7616743 w 7891426"/>
              <a:gd name="connsiteY0" fmla="*/ 0 h 1140460"/>
              <a:gd name="connsiteX1" fmla="*/ 181096 w 7891426"/>
              <a:gd name="connsiteY1" fmla="*/ 0 h 1140460"/>
              <a:gd name="connsiteX2" fmla="*/ 108744 w 7891426"/>
              <a:gd name="connsiteY2" fmla="*/ 11906 h 1140460"/>
              <a:gd name="connsiteX3" fmla="*/ 137319 w 7891426"/>
              <a:gd name="connsiteY3" fmla="*/ 94456 h 1140460"/>
              <a:gd name="connsiteX4" fmla="*/ 139700 w 7891426"/>
              <a:gd name="connsiteY4" fmla="*/ 190500 h 1140460"/>
              <a:gd name="connsiteX5" fmla="*/ 76200 w 7891426"/>
              <a:gd name="connsiteY5" fmla="*/ 190500 h 1140460"/>
              <a:gd name="connsiteX6" fmla="*/ 88900 w 7891426"/>
              <a:gd name="connsiteY6" fmla="*/ 279400 h 1140460"/>
              <a:gd name="connsiteX7" fmla="*/ 95250 w 7891426"/>
              <a:gd name="connsiteY7" fmla="*/ 357188 h 1140460"/>
              <a:gd name="connsiteX8" fmla="*/ 114300 w 7891426"/>
              <a:gd name="connsiteY8" fmla="*/ 419100 h 1140460"/>
              <a:gd name="connsiteX9" fmla="*/ 47625 w 7891426"/>
              <a:gd name="connsiteY9" fmla="*/ 492125 h 1140460"/>
              <a:gd name="connsiteX10" fmla="*/ 0 w 7891426"/>
              <a:gd name="connsiteY10" fmla="*/ 558800 h 1140460"/>
              <a:gd name="connsiteX11" fmla="*/ 76200 w 7891426"/>
              <a:gd name="connsiteY11" fmla="*/ 622300 h 1140460"/>
              <a:gd name="connsiteX12" fmla="*/ 101600 w 7891426"/>
              <a:gd name="connsiteY12" fmla="*/ 673100 h 1140460"/>
              <a:gd name="connsiteX13" fmla="*/ 88900 w 7891426"/>
              <a:gd name="connsiteY13" fmla="*/ 736600 h 1140460"/>
              <a:gd name="connsiteX14" fmla="*/ 134144 w 7891426"/>
              <a:gd name="connsiteY14" fmla="*/ 767556 h 1140460"/>
              <a:gd name="connsiteX15" fmla="*/ 88900 w 7891426"/>
              <a:gd name="connsiteY15" fmla="*/ 889000 h 1140460"/>
              <a:gd name="connsiteX16" fmla="*/ 30956 w 7891426"/>
              <a:gd name="connsiteY16" fmla="*/ 900906 h 1140460"/>
              <a:gd name="connsiteX17" fmla="*/ 28197 w 7891426"/>
              <a:gd name="connsiteY17" fmla="*/ 996950 h 1140460"/>
              <a:gd name="connsiteX18" fmla="*/ 12700 w 7891426"/>
              <a:gd name="connsiteY18" fmla="*/ 1104900 h 1140460"/>
              <a:gd name="connsiteX19" fmla="*/ 46037 w 7891426"/>
              <a:gd name="connsiteY19" fmla="*/ 1119982 h 1140460"/>
              <a:gd name="connsiteX20" fmla="*/ 39804 w 7891426"/>
              <a:gd name="connsiteY20" fmla="*/ 1140460 h 1140460"/>
              <a:gd name="connsiteX21" fmla="*/ 7891426 w 7891426"/>
              <a:gd name="connsiteY21" fmla="*/ 1140460 h 1140460"/>
              <a:gd name="connsiteX22" fmla="*/ 7870743 w 7891426"/>
              <a:gd name="connsiteY22" fmla="*/ 1092200 h 1140460"/>
              <a:gd name="connsiteX23" fmla="*/ 7781843 w 7891426"/>
              <a:gd name="connsiteY23" fmla="*/ 1028700 h 1140460"/>
              <a:gd name="connsiteX24" fmla="*/ 7798782 w 7891426"/>
              <a:gd name="connsiteY24" fmla="*/ 914400 h 1140460"/>
              <a:gd name="connsiteX25" fmla="*/ 7794543 w 7891426"/>
              <a:gd name="connsiteY25" fmla="*/ 876300 h 1140460"/>
              <a:gd name="connsiteX26" fmla="*/ 7832643 w 7891426"/>
              <a:gd name="connsiteY26" fmla="*/ 800100 h 1140460"/>
              <a:gd name="connsiteX27" fmla="*/ 7794543 w 7891426"/>
              <a:gd name="connsiteY27" fmla="*/ 723900 h 1140460"/>
              <a:gd name="connsiteX28" fmla="*/ 7781843 w 7891426"/>
              <a:gd name="connsiteY28" fmla="*/ 660400 h 1140460"/>
              <a:gd name="connsiteX29" fmla="*/ 7807243 w 7891426"/>
              <a:gd name="connsiteY29" fmla="*/ 609600 h 1140460"/>
              <a:gd name="connsiteX30" fmla="*/ 7850106 w 7891426"/>
              <a:gd name="connsiteY30" fmla="*/ 534193 h 1140460"/>
              <a:gd name="connsiteX31" fmla="*/ 7700548 w 7891426"/>
              <a:gd name="connsiteY31" fmla="*/ 488950 h 1140460"/>
              <a:gd name="connsiteX32" fmla="*/ 7769143 w 7891426"/>
              <a:gd name="connsiteY32" fmla="*/ 406400 h 1140460"/>
              <a:gd name="connsiteX33" fmla="*/ 7692943 w 7891426"/>
              <a:gd name="connsiteY33" fmla="*/ 368300 h 1140460"/>
              <a:gd name="connsiteX34" fmla="*/ 7794543 w 7891426"/>
              <a:gd name="connsiteY34" fmla="*/ 266700 h 1140460"/>
              <a:gd name="connsiteX35" fmla="*/ 7807243 w 7891426"/>
              <a:gd name="connsiteY35" fmla="*/ 177800 h 1140460"/>
              <a:gd name="connsiteX36" fmla="*/ 7743743 w 7891426"/>
              <a:gd name="connsiteY36" fmla="*/ 177800 h 1140460"/>
              <a:gd name="connsiteX37" fmla="*/ 7705643 w 7891426"/>
              <a:gd name="connsiteY37" fmla="*/ 88900 h 1140460"/>
              <a:gd name="connsiteX38" fmla="*/ 7846136 w 7891426"/>
              <a:gd name="connsiteY38" fmla="*/ 34925 h 1140460"/>
              <a:gd name="connsiteX39" fmla="*/ 7616743 w 7891426"/>
              <a:gd name="connsiteY39" fmla="*/ 0 h 1140460"/>
              <a:gd name="connsiteX0" fmla="*/ 7616743 w 7891426"/>
              <a:gd name="connsiteY0" fmla="*/ 0 h 1140460"/>
              <a:gd name="connsiteX1" fmla="*/ 181096 w 7891426"/>
              <a:gd name="connsiteY1" fmla="*/ 0 h 1140460"/>
              <a:gd name="connsiteX2" fmla="*/ 108744 w 7891426"/>
              <a:gd name="connsiteY2" fmla="*/ 11906 h 1140460"/>
              <a:gd name="connsiteX3" fmla="*/ 137319 w 7891426"/>
              <a:gd name="connsiteY3" fmla="*/ 94456 h 1140460"/>
              <a:gd name="connsiteX4" fmla="*/ 139700 w 7891426"/>
              <a:gd name="connsiteY4" fmla="*/ 190500 h 1140460"/>
              <a:gd name="connsiteX5" fmla="*/ 76200 w 7891426"/>
              <a:gd name="connsiteY5" fmla="*/ 190500 h 1140460"/>
              <a:gd name="connsiteX6" fmla="*/ 88900 w 7891426"/>
              <a:gd name="connsiteY6" fmla="*/ 279400 h 1140460"/>
              <a:gd name="connsiteX7" fmla="*/ 95250 w 7891426"/>
              <a:gd name="connsiteY7" fmla="*/ 357188 h 1140460"/>
              <a:gd name="connsiteX8" fmla="*/ 114300 w 7891426"/>
              <a:gd name="connsiteY8" fmla="*/ 419100 h 1140460"/>
              <a:gd name="connsiteX9" fmla="*/ 47625 w 7891426"/>
              <a:gd name="connsiteY9" fmla="*/ 492125 h 1140460"/>
              <a:gd name="connsiteX10" fmla="*/ 0 w 7891426"/>
              <a:gd name="connsiteY10" fmla="*/ 558800 h 1140460"/>
              <a:gd name="connsiteX11" fmla="*/ 76200 w 7891426"/>
              <a:gd name="connsiteY11" fmla="*/ 622300 h 1140460"/>
              <a:gd name="connsiteX12" fmla="*/ 101600 w 7891426"/>
              <a:gd name="connsiteY12" fmla="*/ 673100 h 1140460"/>
              <a:gd name="connsiteX13" fmla="*/ 88900 w 7891426"/>
              <a:gd name="connsiteY13" fmla="*/ 736600 h 1140460"/>
              <a:gd name="connsiteX14" fmla="*/ 12213 w 7891426"/>
              <a:gd name="connsiteY14" fmla="*/ 799306 h 1140460"/>
              <a:gd name="connsiteX15" fmla="*/ 88900 w 7891426"/>
              <a:gd name="connsiteY15" fmla="*/ 889000 h 1140460"/>
              <a:gd name="connsiteX16" fmla="*/ 30956 w 7891426"/>
              <a:gd name="connsiteY16" fmla="*/ 900906 h 1140460"/>
              <a:gd name="connsiteX17" fmla="*/ 28197 w 7891426"/>
              <a:gd name="connsiteY17" fmla="*/ 996950 h 1140460"/>
              <a:gd name="connsiteX18" fmla="*/ 12700 w 7891426"/>
              <a:gd name="connsiteY18" fmla="*/ 1104900 h 1140460"/>
              <a:gd name="connsiteX19" fmla="*/ 46037 w 7891426"/>
              <a:gd name="connsiteY19" fmla="*/ 1119982 h 1140460"/>
              <a:gd name="connsiteX20" fmla="*/ 39804 w 7891426"/>
              <a:gd name="connsiteY20" fmla="*/ 1140460 h 1140460"/>
              <a:gd name="connsiteX21" fmla="*/ 7891426 w 7891426"/>
              <a:gd name="connsiteY21" fmla="*/ 1140460 h 1140460"/>
              <a:gd name="connsiteX22" fmla="*/ 7870743 w 7891426"/>
              <a:gd name="connsiteY22" fmla="*/ 1092200 h 1140460"/>
              <a:gd name="connsiteX23" fmla="*/ 7781843 w 7891426"/>
              <a:gd name="connsiteY23" fmla="*/ 1028700 h 1140460"/>
              <a:gd name="connsiteX24" fmla="*/ 7798782 w 7891426"/>
              <a:gd name="connsiteY24" fmla="*/ 914400 h 1140460"/>
              <a:gd name="connsiteX25" fmla="*/ 7794543 w 7891426"/>
              <a:gd name="connsiteY25" fmla="*/ 876300 h 1140460"/>
              <a:gd name="connsiteX26" fmla="*/ 7832643 w 7891426"/>
              <a:gd name="connsiteY26" fmla="*/ 800100 h 1140460"/>
              <a:gd name="connsiteX27" fmla="*/ 7794543 w 7891426"/>
              <a:gd name="connsiteY27" fmla="*/ 723900 h 1140460"/>
              <a:gd name="connsiteX28" fmla="*/ 7781843 w 7891426"/>
              <a:gd name="connsiteY28" fmla="*/ 660400 h 1140460"/>
              <a:gd name="connsiteX29" fmla="*/ 7807243 w 7891426"/>
              <a:gd name="connsiteY29" fmla="*/ 609600 h 1140460"/>
              <a:gd name="connsiteX30" fmla="*/ 7850106 w 7891426"/>
              <a:gd name="connsiteY30" fmla="*/ 534193 h 1140460"/>
              <a:gd name="connsiteX31" fmla="*/ 7700548 w 7891426"/>
              <a:gd name="connsiteY31" fmla="*/ 488950 h 1140460"/>
              <a:gd name="connsiteX32" fmla="*/ 7769143 w 7891426"/>
              <a:gd name="connsiteY32" fmla="*/ 406400 h 1140460"/>
              <a:gd name="connsiteX33" fmla="*/ 7692943 w 7891426"/>
              <a:gd name="connsiteY33" fmla="*/ 368300 h 1140460"/>
              <a:gd name="connsiteX34" fmla="*/ 7794543 w 7891426"/>
              <a:gd name="connsiteY34" fmla="*/ 266700 h 1140460"/>
              <a:gd name="connsiteX35" fmla="*/ 7807243 w 7891426"/>
              <a:gd name="connsiteY35" fmla="*/ 177800 h 1140460"/>
              <a:gd name="connsiteX36" fmla="*/ 7743743 w 7891426"/>
              <a:gd name="connsiteY36" fmla="*/ 177800 h 1140460"/>
              <a:gd name="connsiteX37" fmla="*/ 7705643 w 7891426"/>
              <a:gd name="connsiteY37" fmla="*/ 88900 h 1140460"/>
              <a:gd name="connsiteX38" fmla="*/ 7846136 w 7891426"/>
              <a:gd name="connsiteY38" fmla="*/ 34925 h 1140460"/>
              <a:gd name="connsiteX39" fmla="*/ 7616743 w 7891426"/>
              <a:gd name="connsiteY39" fmla="*/ 0 h 1140460"/>
              <a:gd name="connsiteX0" fmla="*/ 7617600 w 7892283"/>
              <a:gd name="connsiteY0" fmla="*/ 0 h 1140460"/>
              <a:gd name="connsiteX1" fmla="*/ 181953 w 7892283"/>
              <a:gd name="connsiteY1" fmla="*/ 0 h 1140460"/>
              <a:gd name="connsiteX2" fmla="*/ 109601 w 7892283"/>
              <a:gd name="connsiteY2" fmla="*/ 11906 h 1140460"/>
              <a:gd name="connsiteX3" fmla="*/ 138176 w 7892283"/>
              <a:gd name="connsiteY3" fmla="*/ 94456 h 1140460"/>
              <a:gd name="connsiteX4" fmla="*/ 140557 w 7892283"/>
              <a:gd name="connsiteY4" fmla="*/ 190500 h 1140460"/>
              <a:gd name="connsiteX5" fmla="*/ 77057 w 7892283"/>
              <a:gd name="connsiteY5" fmla="*/ 190500 h 1140460"/>
              <a:gd name="connsiteX6" fmla="*/ 89757 w 7892283"/>
              <a:gd name="connsiteY6" fmla="*/ 279400 h 1140460"/>
              <a:gd name="connsiteX7" fmla="*/ 96107 w 7892283"/>
              <a:gd name="connsiteY7" fmla="*/ 357188 h 1140460"/>
              <a:gd name="connsiteX8" fmla="*/ 0 w 7892283"/>
              <a:gd name="connsiteY8" fmla="*/ 330200 h 1140460"/>
              <a:gd name="connsiteX9" fmla="*/ 48482 w 7892283"/>
              <a:gd name="connsiteY9" fmla="*/ 492125 h 1140460"/>
              <a:gd name="connsiteX10" fmla="*/ 857 w 7892283"/>
              <a:gd name="connsiteY10" fmla="*/ 558800 h 1140460"/>
              <a:gd name="connsiteX11" fmla="*/ 77057 w 7892283"/>
              <a:gd name="connsiteY11" fmla="*/ 622300 h 1140460"/>
              <a:gd name="connsiteX12" fmla="*/ 102457 w 7892283"/>
              <a:gd name="connsiteY12" fmla="*/ 673100 h 1140460"/>
              <a:gd name="connsiteX13" fmla="*/ 89757 w 7892283"/>
              <a:gd name="connsiteY13" fmla="*/ 736600 h 1140460"/>
              <a:gd name="connsiteX14" fmla="*/ 13070 w 7892283"/>
              <a:gd name="connsiteY14" fmla="*/ 799306 h 1140460"/>
              <a:gd name="connsiteX15" fmla="*/ 89757 w 7892283"/>
              <a:gd name="connsiteY15" fmla="*/ 889000 h 1140460"/>
              <a:gd name="connsiteX16" fmla="*/ 31813 w 7892283"/>
              <a:gd name="connsiteY16" fmla="*/ 900906 h 1140460"/>
              <a:gd name="connsiteX17" fmla="*/ 29054 w 7892283"/>
              <a:gd name="connsiteY17" fmla="*/ 996950 h 1140460"/>
              <a:gd name="connsiteX18" fmla="*/ 13557 w 7892283"/>
              <a:gd name="connsiteY18" fmla="*/ 1104900 h 1140460"/>
              <a:gd name="connsiteX19" fmla="*/ 46894 w 7892283"/>
              <a:gd name="connsiteY19" fmla="*/ 1119982 h 1140460"/>
              <a:gd name="connsiteX20" fmla="*/ 40661 w 7892283"/>
              <a:gd name="connsiteY20" fmla="*/ 1140460 h 1140460"/>
              <a:gd name="connsiteX21" fmla="*/ 7892283 w 7892283"/>
              <a:gd name="connsiteY21" fmla="*/ 1140460 h 1140460"/>
              <a:gd name="connsiteX22" fmla="*/ 7871600 w 7892283"/>
              <a:gd name="connsiteY22" fmla="*/ 1092200 h 1140460"/>
              <a:gd name="connsiteX23" fmla="*/ 7782700 w 7892283"/>
              <a:gd name="connsiteY23" fmla="*/ 1028700 h 1140460"/>
              <a:gd name="connsiteX24" fmla="*/ 7799639 w 7892283"/>
              <a:gd name="connsiteY24" fmla="*/ 914400 h 1140460"/>
              <a:gd name="connsiteX25" fmla="*/ 7795400 w 7892283"/>
              <a:gd name="connsiteY25" fmla="*/ 876300 h 1140460"/>
              <a:gd name="connsiteX26" fmla="*/ 7833500 w 7892283"/>
              <a:gd name="connsiteY26" fmla="*/ 800100 h 1140460"/>
              <a:gd name="connsiteX27" fmla="*/ 7795400 w 7892283"/>
              <a:gd name="connsiteY27" fmla="*/ 723900 h 1140460"/>
              <a:gd name="connsiteX28" fmla="*/ 7782700 w 7892283"/>
              <a:gd name="connsiteY28" fmla="*/ 660400 h 1140460"/>
              <a:gd name="connsiteX29" fmla="*/ 7808100 w 7892283"/>
              <a:gd name="connsiteY29" fmla="*/ 609600 h 1140460"/>
              <a:gd name="connsiteX30" fmla="*/ 7850963 w 7892283"/>
              <a:gd name="connsiteY30" fmla="*/ 534193 h 1140460"/>
              <a:gd name="connsiteX31" fmla="*/ 7701405 w 7892283"/>
              <a:gd name="connsiteY31" fmla="*/ 488950 h 1140460"/>
              <a:gd name="connsiteX32" fmla="*/ 7770000 w 7892283"/>
              <a:gd name="connsiteY32" fmla="*/ 406400 h 1140460"/>
              <a:gd name="connsiteX33" fmla="*/ 7693800 w 7892283"/>
              <a:gd name="connsiteY33" fmla="*/ 368300 h 1140460"/>
              <a:gd name="connsiteX34" fmla="*/ 7795400 w 7892283"/>
              <a:gd name="connsiteY34" fmla="*/ 266700 h 1140460"/>
              <a:gd name="connsiteX35" fmla="*/ 7808100 w 7892283"/>
              <a:gd name="connsiteY35" fmla="*/ 177800 h 1140460"/>
              <a:gd name="connsiteX36" fmla="*/ 7744600 w 7892283"/>
              <a:gd name="connsiteY36" fmla="*/ 177800 h 1140460"/>
              <a:gd name="connsiteX37" fmla="*/ 7706500 w 7892283"/>
              <a:gd name="connsiteY37" fmla="*/ 88900 h 1140460"/>
              <a:gd name="connsiteX38" fmla="*/ 7846993 w 7892283"/>
              <a:gd name="connsiteY38" fmla="*/ 34925 h 1140460"/>
              <a:gd name="connsiteX39" fmla="*/ 7617600 w 7892283"/>
              <a:gd name="connsiteY39" fmla="*/ 0 h 1140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7892283" h="1140460">
                <a:moveTo>
                  <a:pt x="7617600" y="0"/>
                </a:moveTo>
                <a:lnTo>
                  <a:pt x="181953" y="0"/>
                </a:lnTo>
                <a:lnTo>
                  <a:pt x="109601" y="11906"/>
                </a:lnTo>
                <a:lnTo>
                  <a:pt x="138176" y="94456"/>
                </a:lnTo>
                <a:cubicBezTo>
                  <a:pt x="138970" y="126471"/>
                  <a:pt x="139763" y="158485"/>
                  <a:pt x="140557" y="190500"/>
                </a:cubicBezTo>
                <a:lnTo>
                  <a:pt x="77057" y="190500"/>
                </a:lnTo>
                <a:lnTo>
                  <a:pt x="89757" y="279400"/>
                </a:lnTo>
                <a:lnTo>
                  <a:pt x="96107" y="357188"/>
                </a:lnTo>
                <a:lnTo>
                  <a:pt x="0" y="330200"/>
                </a:lnTo>
                <a:lnTo>
                  <a:pt x="48482" y="492125"/>
                </a:lnTo>
                <a:lnTo>
                  <a:pt x="857" y="558800"/>
                </a:lnTo>
                <a:lnTo>
                  <a:pt x="77057" y="622300"/>
                </a:lnTo>
                <a:lnTo>
                  <a:pt x="102457" y="673100"/>
                </a:lnTo>
                <a:lnTo>
                  <a:pt x="89757" y="736600"/>
                </a:lnTo>
                <a:lnTo>
                  <a:pt x="13070" y="799306"/>
                </a:lnTo>
                <a:lnTo>
                  <a:pt x="89757" y="889000"/>
                </a:lnTo>
                <a:lnTo>
                  <a:pt x="31813" y="900906"/>
                </a:lnTo>
                <a:cubicBezTo>
                  <a:pt x="31548" y="935037"/>
                  <a:pt x="29319" y="962819"/>
                  <a:pt x="29054" y="996950"/>
                </a:cubicBezTo>
                <a:lnTo>
                  <a:pt x="13557" y="1104900"/>
                </a:lnTo>
                <a:lnTo>
                  <a:pt x="46894" y="1119982"/>
                </a:lnTo>
                <a:lnTo>
                  <a:pt x="40661" y="1140460"/>
                </a:lnTo>
                <a:lnTo>
                  <a:pt x="7892283" y="1140460"/>
                </a:lnTo>
                <a:lnTo>
                  <a:pt x="7871600" y="1092200"/>
                </a:lnTo>
                <a:lnTo>
                  <a:pt x="7782700" y="1028700"/>
                </a:lnTo>
                <a:lnTo>
                  <a:pt x="7799639" y="914400"/>
                </a:lnTo>
                <a:lnTo>
                  <a:pt x="7795400" y="876300"/>
                </a:lnTo>
                <a:lnTo>
                  <a:pt x="7833500" y="800100"/>
                </a:lnTo>
                <a:lnTo>
                  <a:pt x="7795400" y="723900"/>
                </a:lnTo>
                <a:lnTo>
                  <a:pt x="7782700" y="660400"/>
                </a:lnTo>
                <a:lnTo>
                  <a:pt x="7808100" y="609600"/>
                </a:lnTo>
                <a:lnTo>
                  <a:pt x="7850963" y="534193"/>
                </a:lnTo>
                <a:lnTo>
                  <a:pt x="7701405" y="488950"/>
                </a:lnTo>
                <a:lnTo>
                  <a:pt x="7770000" y="406400"/>
                </a:lnTo>
                <a:lnTo>
                  <a:pt x="7693800" y="368300"/>
                </a:lnTo>
                <a:lnTo>
                  <a:pt x="7795400" y="266700"/>
                </a:lnTo>
                <a:lnTo>
                  <a:pt x="7808100" y="177800"/>
                </a:lnTo>
                <a:lnTo>
                  <a:pt x="7744600" y="177800"/>
                </a:lnTo>
                <a:lnTo>
                  <a:pt x="7706500" y="88900"/>
                </a:lnTo>
                <a:lnTo>
                  <a:pt x="7846993" y="34925"/>
                </a:lnTo>
                <a:cubicBezTo>
                  <a:pt x="7764972" y="15345"/>
                  <a:pt x="7747245" y="21961"/>
                  <a:pt x="7617600" y="0"/>
                </a:cubicBezTo>
                <a:close/>
              </a:path>
            </a:pathLst>
          </a:custGeom>
          <a:solidFill>
            <a:schemeClr val="tx1"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3"/>
            <a:r>
              <a:rPr lang="en-US" altLang="ko-KR" sz="2400" i="1" dirty="0">
                <a:solidFill>
                  <a:prstClr val="white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HTML – CSS – </a:t>
            </a:r>
            <a:r>
              <a:rPr lang="en-US" altLang="ko-KR" sz="2400" i="1" dirty="0" err="1">
                <a:solidFill>
                  <a:prstClr val="white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Jquery</a:t>
            </a:r>
            <a:r>
              <a:rPr lang="en-US" altLang="ko-KR" sz="2400" i="1" dirty="0">
                <a:solidFill>
                  <a:prstClr val="white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- Bootstrap</a:t>
            </a:r>
            <a:endParaRPr lang="ko-KR" altLang="en-US" sz="2400" i="1" dirty="0">
              <a:solidFill>
                <a:prstClr val="white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2" name="평행 사변형 21">
            <a:extLst>
              <a:ext uri="{FF2B5EF4-FFF2-40B4-BE49-F238E27FC236}">
                <a16:creationId xmlns:a16="http://schemas.microsoft.com/office/drawing/2014/main" id="{F76B813D-C8DF-45FE-BFEA-7BD2B881E367}"/>
              </a:ext>
            </a:extLst>
          </p:cNvPr>
          <p:cNvSpPr/>
          <p:nvPr/>
        </p:nvSpPr>
        <p:spPr>
          <a:xfrm>
            <a:off x="241300" y="233069"/>
            <a:ext cx="1308100" cy="615949"/>
          </a:xfrm>
          <a:prstGeom prst="parallelogram">
            <a:avLst>
              <a:gd name="adj" fmla="val 13244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2400" b="1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rPr>
              <a:t>Page. </a:t>
            </a:r>
            <a:r>
              <a:rPr lang="en-US" altLang="ko-KR" sz="24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rPr>
              <a:t>14</a:t>
            </a:r>
            <a:endParaRPr lang="ko-KR" altLang="en-US" sz="2400" b="1" dirty="0">
              <a:solidFill>
                <a:prstClr val="black">
                  <a:lumMod val="75000"/>
                  <a:lumOff val="25000"/>
                </a:prstClr>
              </a:solidFill>
              <a:latin typeface="야놀자 야체 R" panose="02020603020101020101" pitchFamily="18" charset="-127"/>
              <a:ea typeface="야놀자 야체 R" panose="02020603020101020101" pitchFamily="18" charset="-127"/>
            </a:endParaRPr>
          </a:p>
        </p:txBody>
      </p:sp>
      <p:sp>
        <p:nvSpPr>
          <p:cNvPr id="5" name="평행 사변형 4">
            <a:extLst>
              <a:ext uri="{FF2B5EF4-FFF2-40B4-BE49-F238E27FC236}">
                <a16:creationId xmlns:a16="http://schemas.microsoft.com/office/drawing/2014/main" id="{F76B813D-C8DF-45FE-BFEA-7BD2B881E367}"/>
              </a:ext>
            </a:extLst>
          </p:cNvPr>
          <p:cNvSpPr/>
          <p:nvPr/>
        </p:nvSpPr>
        <p:spPr>
          <a:xfrm>
            <a:off x="2021779" y="1048166"/>
            <a:ext cx="1308100" cy="615949"/>
          </a:xfrm>
          <a:prstGeom prst="parallelogram">
            <a:avLst>
              <a:gd name="adj" fmla="val 1324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2400" b="1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rPr>
              <a:t>인스타그램</a:t>
            </a:r>
            <a:r>
              <a:rPr lang="ko-KR" altLang="en-US" sz="24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rPr>
              <a:t> 홈페이지 </a:t>
            </a:r>
            <a:r>
              <a:rPr lang="en-US" altLang="ko-KR" sz="24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rPr>
              <a:t>Version.2 - 4</a:t>
            </a:r>
            <a:endParaRPr lang="ko-KR" altLang="en-US" sz="2400" b="1" dirty="0">
              <a:solidFill>
                <a:prstClr val="black">
                  <a:lumMod val="75000"/>
                  <a:lumOff val="25000"/>
                </a:prstClr>
              </a:solidFill>
              <a:latin typeface="야놀자 야체 R" panose="02020603020101020101" pitchFamily="18" charset="-127"/>
              <a:ea typeface="야놀자 야체 R" panose="0202060302010102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3243" y="1664115"/>
            <a:ext cx="8692608" cy="4494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9373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A78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자유형: 도형 16">
            <a:extLst>
              <a:ext uri="{FF2B5EF4-FFF2-40B4-BE49-F238E27FC236}">
                <a16:creationId xmlns:a16="http://schemas.microsoft.com/office/drawing/2014/main" id="{F7E8E528-91D2-4284-9B56-9E474909CDDB}"/>
              </a:ext>
            </a:extLst>
          </p:cNvPr>
          <p:cNvSpPr/>
          <p:nvPr/>
        </p:nvSpPr>
        <p:spPr>
          <a:xfrm flipH="1">
            <a:off x="241300" y="842428"/>
            <a:ext cx="11805243" cy="5777447"/>
          </a:xfrm>
          <a:custGeom>
            <a:avLst/>
            <a:gdLst>
              <a:gd name="connsiteX0" fmla="*/ 7616743 w 7891426"/>
              <a:gd name="connsiteY0" fmla="*/ 0 h 1140460"/>
              <a:gd name="connsiteX1" fmla="*/ 181096 w 7891426"/>
              <a:gd name="connsiteY1" fmla="*/ 0 h 1140460"/>
              <a:gd name="connsiteX2" fmla="*/ 108744 w 7891426"/>
              <a:gd name="connsiteY2" fmla="*/ 11906 h 1140460"/>
              <a:gd name="connsiteX3" fmla="*/ 137319 w 7891426"/>
              <a:gd name="connsiteY3" fmla="*/ 94456 h 1140460"/>
              <a:gd name="connsiteX4" fmla="*/ 139700 w 7891426"/>
              <a:gd name="connsiteY4" fmla="*/ 190500 h 1140460"/>
              <a:gd name="connsiteX5" fmla="*/ 76200 w 7891426"/>
              <a:gd name="connsiteY5" fmla="*/ 190500 h 1140460"/>
              <a:gd name="connsiteX6" fmla="*/ 88900 w 7891426"/>
              <a:gd name="connsiteY6" fmla="*/ 279400 h 1140460"/>
              <a:gd name="connsiteX7" fmla="*/ 95250 w 7891426"/>
              <a:gd name="connsiteY7" fmla="*/ 357188 h 1140460"/>
              <a:gd name="connsiteX8" fmla="*/ 114300 w 7891426"/>
              <a:gd name="connsiteY8" fmla="*/ 419100 h 1140460"/>
              <a:gd name="connsiteX9" fmla="*/ 47625 w 7891426"/>
              <a:gd name="connsiteY9" fmla="*/ 492125 h 1140460"/>
              <a:gd name="connsiteX10" fmla="*/ 0 w 7891426"/>
              <a:gd name="connsiteY10" fmla="*/ 558800 h 1140460"/>
              <a:gd name="connsiteX11" fmla="*/ 76200 w 7891426"/>
              <a:gd name="connsiteY11" fmla="*/ 622300 h 1140460"/>
              <a:gd name="connsiteX12" fmla="*/ 101600 w 7891426"/>
              <a:gd name="connsiteY12" fmla="*/ 673100 h 1140460"/>
              <a:gd name="connsiteX13" fmla="*/ 88900 w 7891426"/>
              <a:gd name="connsiteY13" fmla="*/ 736600 h 1140460"/>
              <a:gd name="connsiteX14" fmla="*/ 134144 w 7891426"/>
              <a:gd name="connsiteY14" fmla="*/ 767556 h 1140460"/>
              <a:gd name="connsiteX15" fmla="*/ 88900 w 7891426"/>
              <a:gd name="connsiteY15" fmla="*/ 889000 h 1140460"/>
              <a:gd name="connsiteX16" fmla="*/ 30956 w 7891426"/>
              <a:gd name="connsiteY16" fmla="*/ 900906 h 1140460"/>
              <a:gd name="connsiteX17" fmla="*/ 123031 w 7891426"/>
              <a:gd name="connsiteY17" fmla="*/ 965200 h 1140460"/>
              <a:gd name="connsiteX18" fmla="*/ 12700 w 7891426"/>
              <a:gd name="connsiteY18" fmla="*/ 1104900 h 1140460"/>
              <a:gd name="connsiteX19" fmla="*/ 46037 w 7891426"/>
              <a:gd name="connsiteY19" fmla="*/ 1119982 h 1140460"/>
              <a:gd name="connsiteX20" fmla="*/ 39804 w 7891426"/>
              <a:gd name="connsiteY20" fmla="*/ 1140460 h 1140460"/>
              <a:gd name="connsiteX21" fmla="*/ 7891426 w 7891426"/>
              <a:gd name="connsiteY21" fmla="*/ 1140460 h 1140460"/>
              <a:gd name="connsiteX22" fmla="*/ 7870743 w 7891426"/>
              <a:gd name="connsiteY22" fmla="*/ 1092200 h 1140460"/>
              <a:gd name="connsiteX23" fmla="*/ 7781843 w 7891426"/>
              <a:gd name="connsiteY23" fmla="*/ 1028700 h 1140460"/>
              <a:gd name="connsiteX24" fmla="*/ 7731043 w 7891426"/>
              <a:gd name="connsiteY24" fmla="*/ 952500 h 1140460"/>
              <a:gd name="connsiteX25" fmla="*/ 7794543 w 7891426"/>
              <a:gd name="connsiteY25" fmla="*/ 876300 h 1140460"/>
              <a:gd name="connsiteX26" fmla="*/ 7832643 w 7891426"/>
              <a:gd name="connsiteY26" fmla="*/ 800100 h 1140460"/>
              <a:gd name="connsiteX27" fmla="*/ 7794543 w 7891426"/>
              <a:gd name="connsiteY27" fmla="*/ 723900 h 1140460"/>
              <a:gd name="connsiteX28" fmla="*/ 7781843 w 7891426"/>
              <a:gd name="connsiteY28" fmla="*/ 660400 h 1140460"/>
              <a:gd name="connsiteX29" fmla="*/ 7807243 w 7891426"/>
              <a:gd name="connsiteY29" fmla="*/ 609600 h 1140460"/>
              <a:gd name="connsiteX30" fmla="*/ 7883443 w 7891426"/>
              <a:gd name="connsiteY30" fmla="*/ 546100 h 1140460"/>
              <a:gd name="connsiteX31" fmla="*/ 7883443 w 7891426"/>
              <a:gd name="connsiteY31" fmla="*/ 469900 h 1140460"/>
              <a:gd name="connsiteX32" fmla="*/ 7769143 w 7891426"/>
              <a:gd name="connsiteY32" fmla="*/ 406400 h 1140460"/>
              <a:gd name="connsiteX33" fmla="*/ 7692943 w 7891426"/>
              <a:gd name="connsiteY33" fmla="*/ 368300 h 1140460"/>
              <a:gd name="connsiteX34" fmla="*/ 7794543 w 7891426"/>
              <a:gd name="connsiteY34" fmla="*/ 266700 h 1140460"/>
              <a:gd name="connsiteX35" fmla="*/ 7807243 w 7891426"/>
              <a:gd name="connsiteY35" fmla="*/ 177800 h 1140460"/>
              <a:gd name="connsiteX36" fmla="*/ 7743743 w 7891426"/>
              <a:gd name="connsiteY36" fmla="*/ 177800 h 1140460"/>
              <a:gd name="connsiteX37" fmla="*/ 7705643 w 7891426"/>
              <a:gd name="connsiteY37" fmla="*/ 88900 h 1140460"/>
              <a:gd name="connsiteX38" fmla="*/ 7819943 w 7891426"/>
              <a:gd name="connsiteY38" fmla="*/ 101600 h 1140460"/>
              <a:gd name="connsiteX0" fmla="*/ 7616743 w 7891426"/>
              <a:gd name="connsiteY0" fmla="*/ 0 h 1140460"/>
              <a:gd name="connsiteX1" fmla="*/ 181096 w 7891426"/>
              <a:gd name="connsiteY1" fmla="*/ 0 h 1140460"/>
              <a:gd name="connsiteX2" fmla="*/ 108744 w 7891426"/>
              <a:gd name="connsiteY2" fmla="*/ 11906 h 1140460"/>
              <a:gd name="connsiteX3" fmla="*/ 137319 w 7891426"/>
              <a:gd name="connsiteY3" fmla="*/ 94456 h 1140460"/>
              <a:gd name="connsiteX4" fmla="*/ 139700 w 7891426"/>
              <a:gd name="connsiteY4" fmla="*/ 190500 h 1140460"/>
              <a:gd name="connsiteX5" fmla="*/ 76200 w 7891426"/>
              <a:gd name="connsiteY5" fmla="*/ 190500 h 1140460"/>
              <a:gd name="connsiteX6" fmla="*/ 88900 w 7891426"/>
              <a:gd name="connsiteY6" fmla="*/ 279400 h 1140460"/>
              <a:gd name="connsiteX7" fmla="*/ 95250 w 7891426"/>
              <a:gd name="connsiteY7" fmla="*/ 357188 h 1140460"/>
              <a:gd name="connsiteX8" fmla="*/ 114300 w 7891426"/>
              <a:gd name="connsiteY8" fmla="*/ 419100 h 1140460"/>
              <a:gd name="connsiteX9" fmla="*/ 47625 w 7891426"/>
              <a:gd name="connsiteY9" fmla="*/ 492125 h 1140460"/>
              <a:gd name="connsiteX10" fmla="*/ 0 w 7891426"/>
              <a:gd name="connsiteY10" fmla="*/ 558800 h 1140460"/>
              <a:gd name="connsiteX11" fmla="*/ 76200 w 7891426"/>
              <a:gd name="connsiteY11" fmla="*/ 622300 h 1140460"/>
              <a:gd name="connsiteX12" fmla="*/ 101600 w 7891426"/>
              <a:gd name="connsiteY12" fmla="*/ 673100 h 1140460"/>
              <a:gd name="connsiteX13" fmla="*/ 88900 w 7891426"/>
              <a:gd name="connsiteY13" fmla="*/ 736600 h 1140460"/>
              <a:gd name="connsiteX14" fmla="*/ 134144 w 7891426"/>
              <a:gd name="connsiteY14" fmla="*/ 767556 h 1140460"/>
              <a:gd name="connsiteX15" fmla="*/ 88900 w 7891426"/>
              <a:gd name="connsiteY15" fmla="*/ 889000 h 1140460"/>
              <a:gd name="connsiteX16" fmla="*/ 30956 w 7891426"/>
              <a:gd name="connsiteY16" fmla="*/ 900906 h 1140460"/>
              <a:gd name="connsiteX17" fmla="*/ 123031 w 7891426"/>
              <a:gd name="connsiteY17" fmla="*/ 965200 h 1140460"/>
              <a:gd name="connsiteX18" fmla="*/ 12700 w 7891426"/>
              <a:gd name="connsiteY18" fmla="*/ 1104900 h 1140460"/>
              <a:gd name="connsiteX19" fmla="*/ 46037 w 7891426"/>
              <a:gd name="connsiteY19" fmla="*/ 1119982 h 1140460"/>
              <a:gd name="connsiteX20" fmla="*/ 39804 w 7891426"/>
              <a:gd name="connsiteY20" fmla="*/ 1140460 h 1140460"/>
              <a:gd name="connsiteX21" fmla="*/ 7891426 w 7891426"/>
              <a:gd name="connsiteY21" fmla="*/ 1140460 h 1140460"/>
              <a:gd name="connsiteX22" fmla="*/ 7870743 w 7891426"/>
              <a:gd name="connsiteY22" fmla="*/ 1092200 h 1140460"/>
              <a:gd name="connsiteX23" fmla="*/ 7781843 w 7891426"/>
              <a:gd name="connsiteY23" fmla="*/ 1028700 h 1140460"/>
              <a:gd name="connsiteX24" fmla="*/ 7731043 w 7891426"/>
              <a:gd name="connsiteY24" fmla="*/ 952500 h 1140460"/>
              <a:gd name="connsiteX25" fmla="*/ 7794543 w 7891426"/>
              <a:gd name="connsiteY25" fmla="*/ 876300 h 1140460"/>
              <a:gd name="connsiteX26" fmla="*/ 7832643 w 7891426"/>
              <a:gd name="connsiteY26" fmla="*/ 800100 h 1140460"/>
              <a:gd name="connsiteX27" fmla="*/ 7794543 w 7891426"/>
              <a:gd name="connsiteY27" fmla="*/ 723900 h 1140460"/>
              <a:gd name="connsiteX28" fmla="*/ 7781843 w 7891426"/>
              <a:gd name="connsiteY28" fmla="*/ 660400 h 1140460"/>
              <a:gd name="connsiteX29" fmla="*/ 7807243 w 7891426"/>
              <a:gd name="connsiteY29" fmla="*/ 609600 h 1140460"/>
              <a:gd name="connsiteX30" fmla="*/ 7883443 w 7891426"/>
              <a:gd name="connsiteY30" fmla="*/ 546100 h 1140460"/>
              <a:gd name="connsiteX31" fmla="*/ 7883443 w 7891426"/>
              <a:gd name="connsiteY31" fmla="*/ 469900 h 1140460"/>
              <a:gd name="connsiteX32" fmla="*/ 7769143 w 7891426"/>
              <a:gd name="connsiteY32" fmla="*/ 406400 h 1140460"/>
              <a:gd name="connsiteX33" fmla="*/ 7692943 w 7891426"/>
              <a:gd name="connsiteY33" fmla="*/ 368300 h 1140460"/>
              <a:gd name="connsiteX34" fmla="*/ 7794543 w 7891426"/>
              <a:gd name="connsiteY34" fmla="*/ 266700 h 1140460"/>
              <a:gd name="connsiteX35" fmla="*/ 7807243 w 7891426"/>
              <a:gd name="connsiteY35" fmla="*/ 177800 h 1140460"/>
              <a:gd name="connsiteX36" fmla="*/ 7743743 w 7891426"/>
              <a:gd name="connsiteY36" fmla="*/ 177800 h 1140460"/>
              <a:gd name="connsiteX37" fmla="*/ 7705643 w 7891426"/>
              <a:gd name="connsiteY37" fmla="*/ 88900 h 1140460"/>
              <a:gd name="connsiteX38" fmla="*/ 7846136 w 7891426"/>
              <a:gd name="connsiteY38" fmla="*/ 34925 h 1140460"/>
              <a:gd name="connsiteX39" fmla="*/ 7616743 w 7891426"/>
              <a:gd name="connsiteY39" fmla="*/ 0 h 1140460"/>
              <a:gd name="connsiteX0" fmla="*/ 7616743 w 7891426"/>
              <a:gd name="connsiteY0" fmla="*/ 0 h 1140460"/>
              <a:gd name="connsiteX1" fmla="*/ 181096 w 7891426"/>
              <a:gd name="connsiteY1" fmla="*/ 0 h 1140460"/>
              <a:gd name="connsiteX2" fmla="*/ 108744 w 7891426"/>
              <a:gd name="connsiteY2" fmla="*/ 11906 h 1140460"/>
              <a:gd name="connsiteX3" fmla="*/ 137319 w 7891426"/>
              <a:gd name="connsiteY3" fmla="*/ 94456 h 1140460"/>
              <a:gd name="connsiteX4" fmla="*/ 139700 w 7891426"/>
              <a:gd name="connsiteY4" fmla="*/ 190500 h 1140460"/>
              <a:gd name="connsiteX5" fmla="*/ 76200 w 7891426"/>
              <a:gd name="connsiteY5" fmla="*/ 190500 h 1140460"/>
              <a:gd name="connsiteX6" fmla="*/ 88900 w 7891426"/>
              <a:gd name="connsiteY6" fmla="*/ 279400 h 1140460"/>
              <a:gd name="connsiteX7" fmla="*/ 95250 w 7891426"/>
              <a:gd name="connsiteY7" fmla="*/ 357188 h 1140460"/>
              <a:gd name="connsiteX8" fmla="*/ 114300 w 7891426"/>
              <a:gd name="connsiteY8" fmla="*/ 419100 h 1140460"/>
              <a:gd name="connsiteX9" fmla="*/ 47625 w 7891426"/>
              <a:gd name="connsiteY9" fmla="*/ 492125 h 1140460"/>
              <a:gd name="connsiteX10" fmla="*/ 0 w 7891426"/>
              <a:gd name="connsiteY10" fmla="*/ 558800 h 1140460"/>
              <a:gd name="connsiteX11" fmla="*/ 76200 w 7891426"/>
              <a:gd name="connsiteY11" fmla="*/ 622300 h 1140460"/>
              <a:gd name="connsiteX12" fmla="*/ 101600 w 7891426"/>
              <a:gd name="connsiteY12" fmla="*/ 673100 h 1140460"/>
              <a:gd name="connsiteX13" fmla="*/ 88900 w 7891426"/>
              <a:gd name="connsiteY13" fmla="*/ 736600 h 1140460"/>
              <a:gd name="connsiteX14" fmla="*/ 134144 w 7891426"/>
              <a:gd name="connsiteY14" fmla="*/ 767556 h 1140460"/>
              <a:gd name="connsiteX15" fmla="*/ 88900 w 7891426"/>
              <a:gd name="connsiteY15" fmla="*/ 889000 h 1140460"/>
              <a:gd name="connsiteX16" fmla="*/ 30956 w 7891426"/>
              <a:gd name="connsiteY16" fmla="*/ 900906 h 1140460"/>
              <a:gd name="connsiteX17" fmla="*/ 123031 w 7891426"/>
              <a:gd name="connsiteY17" fmla="*/ 965200 h 1140460"/>
              <a:gd name="connsiteX18" fmla="*/ 12700 w 7891426"/>
              <a:gd name="connsiteY18" fmla="*/ 1104900 h 1140460"/>
              <a:gd name="connsiteX19" fmla="*/ 46037 w 7891426"/>
              <a:gd name="connsiteY19" fmla="*/ 1119982 h 1140460"/>
              <a:gd name="connsiteX20" fmla="*/ 39804 w 7891426"/>
              <a:gd name="connsiteY20" fmla="*/ 1140460 h 1140460"/>
              <a:gd name="connsiteX21" fmla="*/ 7891426 w 7891426"/>
              <a:gd name="connsiteY21" fmla="*/ 1140460 h 1140460"/>
              <a:gd name="connsiteX22" fmla="*/ 7870743 w 7891426"/>
              <a:gd name="connsiteY22" fmla="*/ 1092200 h 1140460"/>
              <a:gd name="connsiteX23" fmla="*/ 7781843 w 7891426"/>
              <a:gd name="connsiteY23" fmla="*/ 1028700 h 1140460"/>
              <a:gd name="connsiteX24" fmla="*/ 7731043 w 7891426"/>
              <a:gd name="connsiteY24" fmla="*/ 952500 h 1140460"/>
              <a:gd name="connsiteX25" fmla="*/ 7794543 w 7891426"/>
              <a:gd name="connsiteY25" fmla="*/ 876300 h 1140460"/>
              <a:gd name="connsiteX26" fmla="*/ 7832643 w 7891426"/>
              <a:gd name="connsiteY26" fmla="*/ 800100 h 1140460"/>
              <a:gd name="connsiteX27" fmla="*/ 7794543 w 7891426"/>
              <a:gd name="connsiteY27" fmla="*/ 723900 h 1140460"/>
              <a:gd name="connsiteX28" fmla="*/ 7781843 w 7891426"/>
              <a:gd name="connsiteY28" fmla="*/ 660400 h 1140460"/>
              <a:gd name="connsiteX29" fmla="*/ 7807243 w 7891426"/>
              <a:gd name="connsiteY29" fmla="*/ 609600 h 1140460"/>
              <a:gd name="connsiteX30" fmla="*/ 7883443 w 7891426"/>
              <a:gd name="connsiteY30" fmla="*/ 546100 h 1140460"/>
              <a:gd name="connsiteX31" fmla="*/ 7883443 w 7891426"/>
              <a:gd name="connsiteY31" fmla="*/ 469900 h 1140460"/>
              <a:gd name="connsiteX32" fmla="*/ 7769143 w 7891426"/>
              <a:gd name="connsiteY32" fmla="*/ 406400 h 1140460"/>
              <a:gd name="connsiteX33" fmla="*/ 7692943 w 7891426"/>
              <a:gd name="connsiteY33" fmla="*/ 368300 h 1140460"/>
              <a:gd name="connsiteX34" fmla="*/ 7794543 w 7891426"/>
              <a:gd name="connsiteY34" fmla="*/ 266700 h 1140460"/>
              <a:gd name="connsiteX35" fmla="*/ 7807243 w 7891426"/>
              <a:gd name="connsiteY35" fmla="*/ 177800 h 1140460"/>
              <a:gd name="connsiteX36" fmla="*/ 7743743 w 7891426"/>
              <a:gd name="connsiteY36" fmla="*/ 177800 h 1140460"/>
              <a:gd name="connsiteX37" fmla="*/ 7705643 w 7891426"/>
              <a:gd name="connsiteY37" fmla="*/ 88900 h 1140460"/>
              <a:gd name="connsiteX38" fmla="*/ 7846136 w 7891426"/>
              <a:gd name="connsiteY38" fmla="*/ 34925 h 1140460"/>
              <a:gd name="connsiteX39" fmla="*/ 7616743 w 7891426"/>
              <a:gd name="connsiteY39" fmla="*/ 0 h 1140460"/>
              <a:gd name="connsiteX0" fmla="*/ 7616743 w 7891426"/>
              <a:gd name="connsiteY0" fmla="*/ 0 h 1140460"/>
              <a:gd name="connsiteX1" fmla="*/ 181096 w 7891426"/>
              <a:gd name="connsiteY1" fmla="*/ 0 h 1140460"/>
              <a:gd name="connsiteX2" fmla="*/ 108744 w 7891426"/>
              <a:gd name="connsiteY2" fmla="*/ 11906 h 1140460"/>
              <a:gd name="connsiteX3" fmla="*/ 137319 w 7891426"/>
              <a:gd name="connsiteY3" fmla="*/ 94456 h 1140460"/>
              <a:gd name="connsiteX4" fmla="*/ 139700 w 7891426"/>
              <a:gd name="connsiteY4" fmla="*/ 190500 h 1140460"/>
              <a:gd name="connsiteX5" fmla="*/ 76200 w 7891426"/>
              <a:gd name="connsiteY5" fmla="*/ 190500 h 1140460"/>
              <a:gd name="connsiteX6" fmla="*/ 88900 w 7891426"/>
              <a:gd name="connsiteY6" fmla="*/ 279400 h 1140460"/>
              <a:gd name="connsiteX7" fmla="*/ 95250 w 7891426"/>
              <a:gd name="connsiteY7" fmla="*/ 357188 h 1140460"/>
              <a:gd name="connsiteX8" fmla="*/ 114300 w 7891426"/>
              <a:gd name="connsiteY8" fmla="*/ 419100 h 1140460"/>
              <a:gd name="connsiteX9" fmla="*/ 47625 w 7891426"/>
              <a:gd name="connsiteY9" fmla="*/ 492125 h 1140460"/>
              <a:gd name="connsiteX10" fmla="*/ 0 w 7891426"/>
              <a:gd name="connsiteY10" fmla="*/ 558800 h 1140460"/>
              <a:gd name="connsiteX11" fmla="*/ 76200 w 7891426"/>
              <a:gd name="connsiteY11" fmla="*/ 622300 h 1140460"/>
              <a:gd name="connsiteX12" fmla="*/ 101600 w 7891426"/>
              <a:gd name="connsiteY12" fmla="*/ 673100 h 1140460"/>
              <a:gd name="connsiteX13" fmla="*/ 88900 w 7891426"/>
              <a:gd name="connsiteY13" fmla="*/ 736600 h 1140460"/>
              <a:gd name="connsiteX14" fmla="*/ 134144 w 7891426"/>
              <a:gd name="connsiteY14" fmla="*/ 767556 h 1140460"/>
              <a:gd name="connsiteX15" fmla="*/ 88900 w 7891426"/>
              <a:gd name="connsiteY15" fmla="*/ 889000 h 1140460"/>
              <a:gd name="connsiteX16" fmla="*/ 30956 w 7891426"/>
              <a:gd name="connsiteY16" fmla="*/ 900906 h 1140460"/>
              <a:gd name="connsiteX17" fmla="*/ 123031 w 7891426"/>
              <a:gd name="connsiteY17" fmla="*/ 965200 h 1140460"/>
              <a:gd name="connsiteX18" fmla="*/ 12700 w 7891426"/>
              <a:gd name="connsiteY18" fmla="*/ 1104900 h 1140460"/>
              <a:gd name="connsiteX19" fmla="*/ 46037 w 7891426"/>
              <a:gd name="connsiteY19" fmla="*/ 1119982 h 1140460"/>
              <a:gd name="connsiteX20" fmla="*/ 39804 w 7891426"/>
              <a:gd name="connsiteY20" fmla="*/ 1140460 h 1140460"/>
              <a:gd name="connsiteX21" fmla="*/ 7891426 w 7891426"/>
              <a:gd name="connsiteY21" fmla="*/ 1140460 h 1140460"/>
              <a:gd name="connsiteX22" fmla="*/ 7870743 w 7891426"/>
              <a:gd name="connsiteY22" fmla="*/ 1092200 h 1140460"/>
              <a:gd name="connsiteX23" fmla="*/ 7781843 w 7891426"/>
              <a:gd name="connsiteY23" fmla="*/ 1028700 h 1140460"/>
              <a:gd name="connsiteX24" fmla="*/ 7731043 w 7891426"/>
              <a:gd name="connsiteY24" fmla="*/ 952500 h 1140460"/>
              <a:gd name="connsiteX25" fmla="*/ 7794543 w 7891426"/>
              <a:gd name="connsiteY25" fmla="*/ 876300 h 1140460"/>
              <a:gd name="connsiteX26" fmla="*/ 7832643 w 7891426"/>
              <a:gd name="connsiteY26" fmla="*/ 800100 h 1140460"/>
              <a:gd name="connsiteX27" fmla="*/ 7794543 w 7891426"/>
              <a:gd name="connsiteY27" fmla="*/ 723900 h 1140460"/>
              <a:gd name="connsiteX28" fmla="*/ 7781843 w 7891426"/>
              <a:gd name="connsiteY28" fmla="*/ 660400 h 1140460"/>
              <a:gd name="connsiteX29" fmla="*/ 7807243 w 7891426"/>
              <a:gd name="connsiteY29" fmla="*/ 609600 h 1140460"/>
              <a:gd name="connsiteX30" fmla="*/ 7883443 w 7891426"/>
              <a:gd name="connsiteY30" fmla="*/ 546100 h 1140460"/>
              <a:gd name="connsiteX31" fmla="*/ 7883443 w 7891426"/>
              <a:gd name="connsiteY31" fmla="*/ 469900 h 1140460"/>
              <a:gd name="connsiteX32" fmla="*/ 7769143 w 7891426"/>
              <a:gd name="connsiteY32" fmla="*/ 406400 h 1140460"/>
              <a:gd name="connsiteX33" fmla="*/ 7692943 w 7891426"/>
              <a:gd name="connsiteY33" fmla="*/ 368300 h 1140460"/>
              <a:gd name="connsiteX34" fmla="*/ 7794543 w 7891426"/>
              <a:gd name="connsiteY34" fmla="*/ 266700 h 1140460"/>
              <a:gd name="connsiteX35" fmla="*/ 7807243 w 7891426"/>
              <a:gd name="connsiteY35" fmla="*/ 177800 h 1140460"/>
              <a:gd name="connsiteX36" fmla="*/ 7743743 w 7891426"/>
              <a:gd name="connsiteY36" fmla="*/ 177800 h 1140460"/>
              <a:gd name="connsiteX37" fmla="*/ 7705643 w 7891426"/>
              <a:gd name="connsiteY37" fmla="*/ 88900 h 1140460"/>
              <a:gd name="connsiteX38" fmla="*/ 7846136 w 7891426"/>
              <a:gd name="connsiteY38" fmla="*/ 34925 h 1140460"/>
              <a:gd name="connsiteX39" fmla="*/ 7616743 w 7891426"/>
              <a:gd name="connsiteY39" fmla="*/ 0 h 1140460"/>
              <a:gd name="connsiteX0" fmla="*/ 7616743 w 7891426"/>
              <a:gd name="connsiteY0" fmla="*/ 0 h 1140460"/>
              <a:gd name="connsiteX1" fmla="*/ 181096 w 7891426"/>
              <a:gd name="connsiteY1" fmla="*/ 0 h 1140460"/>
              <a:gd name="connsiteX2" fmla="*/ 108744 w 7891426"/>
              <a:gd name="connsiteY2" fmla="*/ 11906 h 1140460"/>
              <a:gd name="connsiteX3" fmla="*/ 137319 w 7891426"/>
              <a:gd name="connsiteY3" fmla="*/ 94456 h 1140460"/>
              <a:gd name="connsiteX4" fmla="*/ 139700 w 7891426"/>
              <a:gd name="connsiteY4" fmla="*/ 190500 h 1140460"/>
              <a:gd name="connsiteX5" fmla="*/ 76200 w 7891426"/>
              <a:gd name="connsiteY5" fmla="*/ 190500 h 1140460"/>
              <a:gd name="connsiteX6" fmla="*/ 88900 w 7891426"/>
              <a:gd name="connsiteY6" fmla="*/ 279400 h 1140460"/>
              <a:gd name="connsiteX7" fmla="*/ 95250 w 7891426"/>
              <a:gd name="connsiteY7" fmla="*/ 357188 h 1140460"/>
              <a:gd name="connsiteX8" fmla="*/ 114300 w 7891426"/>
              <a:gd name="connsiteY8" fmla="*/ 419100 h 1140460"/>
              <a:gd name="connsiteX9" fmla="*/ 47625 w 7891426"/>
              <a:gd name="connsiteY9" fmla="*/ 492125 h 1140460"/>
              <a:gd name="connsiteX10" fmla="*/ 0 w 7891426"/>
              <a:gd name="connsiteY10" fmla="*/ 558800 h 1140460"/>
              <a:gd name="connsiteX11" fmla="*/ 76200 w 7891426"/>
              <a:gd name="connsiteY11" fmla="*/ 622300 h 1140460"/>
              <a:gd name="connsiteX12" fmla="*/ 101600 w 7891426"/>
              <a:gd name="connsiteY12" fmla="*/ 673100 h 1140460"/>
              <a:gd name="connsiteX13" fmla="*/ 88900 w 7891426"/>
              <a:gd name="connsiteY13" fmla="*/ 736600 h 1140460"/>
              <a:gd name="connsiteX14" fmla="*/ 134144 w 7891426"/>
              <a:gd name="connsiteY14" fmla="*/ 767556 h 1140460"/>
              <a:gd name="connsiteX15" fmla="*/ 88900 w 7891426"/>
              <a:gd name="connsiteY15" fmla="*/ 889000 h 1140460"/>
              <a:gd name="connsiteX16" fmla="*/ 30956 w 7891426"/>
              <a:gd name="connsiteY16" fmla="*/ 900906 h 1140460"/>
              <a:gd name="connsiteX17" fmla="*/ 123031 w 7891426"/>
              <a:gd name="connsiteY17" fmla="*/ 965200 h 1140460"/>
              <a:gd name="connsiteX18" fmla="*/ 12700 w 7891426"/>
              <a:gd name="connsiteY18" fmla="*/ 1104900 h 1140460"/>
              <a:gd name="connsiteX19" fmla="*/ 46037 w 7891426"/>
              <a:gd name="connsiteY19" fmla="*/ 1119982 h 1140460"/>
              <a:gd name="connsiteX20" fmla="*/ 39804 w 7891426"/>
              <a:gd name="connsiteY20" fmla="*/ 1140460 h 1140460"/>
              <a:gd name="connsiteX21" fmla="*/ 7891426 w 7891426"/>
              <a:gd name="connsiteY21" fmla="*/ 1140460 h 1140460"/>
              <a:gd name="connsiteX22" fmla="*/ 7870743 w 7891426"/>
              <a:gd name="connsiteY22" fmla="*/ 1092200 h 1140460"/>
              <a:gd name="connsiteX23" fmla="*/ 7781843 w 7891426"/>
              <a:gd name="connsiteY23" fmla="*/ 1028700 h 1140460"/>
              <a:gd name="connsiteX24" fmla="*/ 7731043 w 7891426"/>
              <a:gd name="connsiteY24" fmla="*/ 952500 h 1140460"/>
              <a:gd name="connsiteX25" fmla="*/ 7794543 w 7891426"/>
              <a:gd name="connsiteY25" fmla="*/ 876300 h 1140460"/>
              <a:gd name="connsiteX26" fmla="*/ 7832643 w 7891426"/>
              <a:gd name="connsiteY26" fmla="*/ 800100 h 1140460"/>
              <a:gd name="connsiteX27" fmla="*/ 7794543 w 7891426"/>
              <a:gd name="connsiteY27" fmla="*/ 723900 h 1140460"/>
              <a:gd name="connsiteX28" fmla="*/ 7781843 w 7891426"/>
              <a:gd name="connsiteY28" fmla="*/ 660400 h 1140460"/>
              <a:gd name="connsiteX29" fmla="*/ 7807243 w 7891426"/>
              <a:gd name="connsiteY29" fmla="*/ 609600 h 1140460"/>
              <a:gd name="connsiteX30" fmla="*/ 7850106 w 7891426"/>
              <a:gd name="connsiteY30" fmla="*/ 534193 h 1140460"/>
              <a:gd name="connsiteX31" fmla="*/ 7883443 w 7891426"/>
              <a:gd name="connsiteY31" fmla="*/ 469900 h 1140460"/>
              <a:gd name="connsiteX32" fmla="*/ 7769143 w 7891426"/>
              <a:gd name="connsiteY32" fmla="*/ 406400 h 1140460"/>
              <a:gd name="connsiteX33" fmla="*/ 7692943 w 7891426"/>
              <a:gd name="connsiteY33" fmla="*/ 368300 h 1140460"/>
              <a:gd name="connsiteX34" fmla="*/ 7794543 w 7891426"/>
              <a:gd name="connsiteY34" fmla="*/ 266700 h 1140460"/>
              <a:gd name="connsiteX35" fmla="*/ 7807243 w 7891426"/>
              <a:gd name="connsiteY35" fmla="*/ 177800 h 1140460"/>
              <a:gd name="connsiteX36" fmla="*/ 7743743 w 7891426"/>
              <a:gd name="connsiteY36" fmla="*/ 177800 h 1140460"/>
              <a:gd name="connsiteX37" fmla="*/ 7705643 w 7891426"/>
              <a:gd name="connsiteY37" fmla="*/ 88900 h 1140460"/>
              <a:gd name="connsiteX38" fmla="*/ 7846136 w 7891426"/>
              <a:gd name="connsiteY38" fmla="*/ 34925 h 1140460"/>
              <a:gd name="connsiteX39" fmla="*/ 7616743 w 7891426"/>
              <a:gd name="connsiteY39" fmla="*/ 0 h 1140460"/>
              <a:gd name="connsiteX0" fmla="*/ 7616743 w 7891426"/>
              <a:gd name="connsiteY0" fmla="*/ 0 h 1140460"/>
              <a:gd name="connsiteX1" fmla="*/ 181096 w 7891426"/>
              <a:gd name="connsiteY1" fmla="*/ 0 h 1140460"/>
              <a:gd name="connsiteX2" fmla="*/ 108744 w 7891426"/>
              <a:gd name="connsiteY2" fmla="*/ 11906 h 1140460"/>
              <a:gd name="connsiteX3" fmla="*/ 137319 w 7891426"/>
              <a:gd name="connsiteY3" fmla="*/ 94456 h 1140460"/>
              <a:gd name="connsiteX4" fmla="*/ 139700 w 7891426"/>
              <a:gd name="connsiteY4" fmla="*/ 190500 h 1140460"/>
              <a:gd name="connsiteX5" fmla="*/ 76200 w 7891426"/>
              <a:gd name="connsiteY5" fmla="*/ 190500 h 1140460"/>
              <a:gd name="connsiteX6" fmla="*/ 88900 w 7891426"/>
              <a:gd name="connsiteY6" fmla="*/ 279400 h 1140460"/>
              <a:gd name="connsiteX7" fmla="*/ 95250 w 7891426"/>
              <a:gd name="connsiteY7" fmla="*/ 357188 h 1140460"/>
              <a:gd name="connsiteX8" fmla="*/ 114300 w 7891426"/>
              <a:gd name="connsiteY8" fmla="*/ 419100 h 1140460"/>
              <a:gd name="connsiteX9" fmla="*/ 47625 w 7891426"/>
              <a:gd name="connsiteY9" fmla="*/ 492125 h 1140460"/>
              <a:gd name="connsiteX10" fmla="*/ 0 w 7891426"/>
              <a:gd name="connsiteY10" fmla="*/ 558800 h 1140460"/>
              <a:gd name="connsiteX11" fmla="*/ 76200 w 7891426"/>
              <a:gd name="connsiteY11" fmla="*/ 622300 h 1140460"/>
              <a:gd name="connsiteX12" fmla="*/ 101600 w 7891426"/>
              <a:gd name="connsiteY12" fmla="*/ 673100 h 1140460"/>
              <a:gd name="connsiteX13" fmla="*/ 88900 w 7891426"/>
              <a:gd name="connsiteY13" fmla="*/ 736600 h 1140460"/>
              <a:gd name="connsiteX14" fmla="*/ 134144 w 7891426"/>
              <a:gd name="connsiteY14" fmla="*/ 767556 h 1140460"/>
              <a:gd name="connsiteX15" fmla="*/ 88900 w 7891426"/>
              <a:gd name="connsiteY15" fmla="*/ 889000 h 1140460"/>
              <a:gd name="connsiteX16" fmla="*/ 30956 w 7891426"/>
              <a:gd name="connsiteY16" fmla="*/ 900906 h 1140460"/>
              <a:gd name="connsiteX17" fmla="*/ 123031 w 7891426"/>
              <a:gd name="connsiteY17" fmla="*/ 965200 h 1140460"/>
              <a:gd name="connsiteX18" fmla="*/ 12700 w 7891426"/>
              <a:gd name="connsiteY18" fmla="*/ 1104900 h 1140460"/>
              <a:gd name="connsiteX19" fmla="*/ 46037 w 7891426"/>
              <a:gd name="connsiteY19" fmla="*/ 1119982 h 1140460"/>
              <a:gd name="connsiteX20" fmla="*/ 39804 w 7891426"/>
              <a:gd name="connsiteY20" fmla="*/ 1140460 h 1140460"/>
              <a:gd name="connsiteX21" fmla="*/ 7891426 w 7891426"/>
              <a:gd name="connsiteY21" fmla="*/ 1140460 h 1140460"/>
              <a:gd name="connsiteX22" fmla="*/ 7870743 w 7891426"/>
              <a:gd name="connsiteY22" fmla="*/ 1092200 h 1140460"/>
              <a:gd name="connsiteX23" fmla="*/ 7781843 w 7891426"/>
              <a:gd name="connsiteY23" fmla="*/ 1028700 h 1140460"/>
              <a:gd name="connsiteX24" fmla="*/ 7731043 w 7891426"/>
              <a:gd name="connsiteY24" fmla="*/ 952500 h 1140460"/>
              <a:gd name="connsiteX25" fmla="*/ 7794543 w 7891426"/>
              <a:gd name="connsiteY25" fmla="*/ 876300 h 1140460"/>
              <a:gd name="connsiteX26" fmla="*/ 7832643 w 7891426"/>
              <a:gd name="connsiteY26" fmla="*/ 800100 h 1140460"/>
              <a:gd name="connsiteX27" fmla="*/ 7794543 w 7891426"/>
              <a:gd name="connsiteY27" fmla="*/ 723900 h 1140460"/>
              <a:gd name="connsiteX28" fmla="*/ 7781843 w 7891426"/>
              <a:gd name="connsiteY28" fmla="*/ 660400 h 1140460"/>
              <a:gd name="connsiteX29" fmla="*/ 7807243 w 7891426"/>
              <a:gd name="connsiteY29" fmla="*/ 609600 h 1140460"/>
              <a:gd name="connsiteX30" fmla="*/ 7850106 w 7891426"/>
              <a:gd name="connsiteY30" fmla="*/ 534193 h 1140460"/>
              <a:gd name="connsiteX31" fmla="*/ 7883443 w 7891426"/>
              <a:gd name="connsiteY31" fmla="*/ 469900 h 1140460"/>
              <a:gd name="connsiteX32" fmla="*/ 7769143 w 7891426"/>
              <a:gd name="connsiteY32" fmla="*/ 406400 h 1140460"/>
              <a:gd name="connsiteX33" fmla="*/ 7883840 w 7891426"/>
              <a:gd name="connsiteY33" fmla="*/ 337609 h 1140460"/>
              <a:gd name="connsiteX34" fmla="*/ 7794543 w 7891426"/>
              <a:gd name="connsiteY34" fmla="*/ 266700 h 1140460"/>
              <a:gd name="connsiteX35" fmla="*/ 7807243 w 7891426"/>
              <a:gd name="connsiteY35" fmla="*/ 177800 h 1140460"/>
              <a:gd name="connsiteX36" fmla="*/ 7743743 w 7891426"/>
              <a:gd name="connsiteY36" fmla="*/ 177800 h 1140460"/>
              <a:gd name="connsiteX37" fmla="*/ 7705643 w 7891426"/>
              <a:gd name="connsiteY37" fmla="*/ 88900 h 1140460"/>
              <a:gd name="connsiteX38" fmla="*/ 7846136 w 7891426"/>
              <a:gd name="connsiteY38" fmla="*/ 34925 h 1140460"/>
              <a:gd name="connsiteX39" fmla="*/ 7616743 w 7891426"/>
              <a:gd name="connsiteY39" fmla="*/ 0 h 1140460"/>
              <a:gd name="connsiteX0" fmla="*/ 7616743 w 7891426"/>
              <a:gd name="connsiteY0" fmla="*/ 0 h 1140460"/>
              <a:gd name="connsiteX1" fmla="*/ 181096 w 7891426"/>
              <a:gd name="connsiteY1" fmla="*/ 0 h 1140460"/>
              <a:gd name="connsiteX2" fmla="*/ 108744 w 7891426"/>
              <a:gd name="connsiteY2" fmla="*/ 11906 h 1140460"/>
              <a:gd name="connsiteX3" fmla="*/ 137319 w 7891426"/>
              <a:gd name="connsiteY3" fmla="*/ 94456 h 1140460"/>
              <a:gd name="connsiteX4" fmla="*/ 139700 w 7891426"/>
              <a:gd name="connsiteY4" fmla="*/ 190500 h 1140460"/>
              <a:gd name="connsiteX5" fmla="*/ 76200 w 7891426"/>
              <a:gd name="connsiteY5" fmla="*/ 190500 h 1140460"/>
              <a:gd name="connsiteX6" fmla="*/ 88900 w 7891426"/>
              <a:gd name="connsiteY6" fmla="*/ 279400 h 1140460"/>
              <a:gd name="connsiteX7" fmla="*/ 95250 w 7891426"/>
              <a:gd name="connsiteY7" fmla="*/ 357188 h 1140460"/>
              <a:gd name="connsiteX8" fmla="*/ 114300 w 7891426"/>
              <a:gd name="connsiteY8" fmla="*/ 419100 h 1140460"/>
              <a:gd name="connsiteX9" fmla="*/ 47625 w 7891426"/>
              <a:gd name="connsiteY9" fmla="*/ 492125 h 1140460"/>
              <a:gd name="connsiteX10" fmla="*/ 0 w 7891426"/>
              <a:gd name="connsiteY10" fmla="*/ 558800 h 1140460"/>
              <a:gd name="connsiteX11" fmla="*/ 76200 w 7891426"/>
              <a:gd name="connsiteY11" fmla="*/ 622300 h 1140460"/>
              <a:gd name="connsiteX12" fmla="*/ 101600 w 7891426"/>
              <a:gd name="connsiteY12" fmla="*/ 673100 h 1140460"/>
              <a:gd name="connsiteX13" fmla="*/ 88900 w 7891426"/>
              <a:gd name="connsiteY13" fmla="*/ 736600 h 1140460"/>
              <a:gd name="connsiteX14" fmla="*/ 134144 w 7891426"/>
              <a:gd name="connsiteY14" fmla="*/ 767556 h 1140460"/>
              <a:gd name="connsiteX15" fmla="*/ 88900 w 7891426"/>
              <a:gd name="connsiteY15" fmla="*/ 889000 h 1140460"/>
              <a:gd name="connsiteX16" fmla="*/ 30956 w 7891426"/>
              <a:gd name="connsiteY16" fmla="*/ 900906 h 1140460"/>
              <a:gd name="connsiteX17" fmla="*/ 123031 w 7891426"/>
              <a:gd name="connsiteY17" fmla="*/ 965200 h 1140460"/>
              <a:gd name="connsiteX18" fmla="*/ 12700 w 7891426"/>
              <a:gd name="connsiteY18" fmla="*/ 1104900 h 1140460"/>
              <a:gd name="connsiteX19" fmla="*/ 46037 w 7891426"/>
              <a:gd name="connsiteY19" fmla="*/ 1119982 h 1140460"/>
              <a:gd name="connsiteX20" fmla="*/ 39804 w 7891426"/>
              <a:gd name="connsiteY20" fmla="*/ 1140460 h 1140460"/>
              <a:gd name="connsiteX21" fmla="*/ 7891426 w 7891426"/>
              <a:gd name="connsiteY21" fmla="*/ 1140460 h 1140460"/>
              <a:gd name="connsiteX22" fmla="*/ 7870743 w 7891426"/>
              <a:gd name="connsiteY22" fmla="*/ 1092200 h 1140460"/>
              <a:gd name="connsiteX23" fmla="*/ 7781843 w 7891426"/>
              <a:gd name="connsiteY23" fmla="*/ 1028700 h 1140460"/>
              <a:gd name="connsiteX24" fmla="*/ 7731043 w 7891426"/>
              <a:gd name="connsiteY24" fmla="*/ 952500 h 1140460"/>
              <a:gd name="connsiteX25" fmla="*/ 7794543 w 7891426"/>
              <a:gd name="connsiteY25" fmla="*/ 876300 h 1140460"/>
              <a:gd name="connsiteX26" fmla="*/ 7832643 w 7891426"/>
              <a:gd name="connsiteY26" fmla="*/ 800100 h 1140460"/>
              <a:gd name="connsiteX27" fmla="*/ 7794543 w 7891426"/>
              <a:gd name="connsiteY27" fmla="*/ 723900 h 1140460"/>
              <a:gd name="connsiteX28" fmla="*/ 7781843 w 7891426"/>
              <a:gd name="connsiteY28" fmla="*/ 660400 h 1140460"/>
              <a:gd name="connsiteX29" fmla="*/ 7807243 w 7891426"/>
              <a:gd name="connsiteY29" fmla="*/ 609600 h 1140460"/>
              <a:gd name="connsiteX30" fmla="*/ 7850106 w 7891426"/>
              <a:gd name="connsiteY30" fmla="*/ 534193 h 1140460"/>
              <a:gd name="connsiteX31" fmla="*/ 7796177 w 7891426"/>
              <a:gd name="connsiteY31" fmla="*/ 489081 h 1140460"/>
              <a:gd name="connsiteX32" fmla="*/ 7769143 w 7891426"/>
              <a:gd name="connsiteY32" fmla="*/ 406400 h 1140460"/>
              <a:gd name="connsiteX33" fmla="*/ 7883840 w 7891426"/>
              <a:gd name="connsiteY33" fmla="*/ 337609 h 1140460"/>
              <a:gd name="connsiteX34" fmla="*/ 7794543 w 7891426"/>
              <a:gd name="connsiteY34" fmla="*/ 266700 h 1140460"/>
              <a:gd name="connsiteX35" fmla="*/ 7807243 w 7891426"/>
              <a:gd name="connsiteY35" fmla="*/ 177800 h 1140460"/>
              <a:gd name="connsiteX36" fmla="*/ 7743743 w 7891426"/>
              <a:gd name="connsiteY36" fmla="*/ 177800 h 1140460"/>
              <a:gd name="connsiteX37" fmla="*/ 7705643 w 7891426"/>
              <a:gd name="connsiteY37" fmla="*/ 88900 h 1140460"/>
              <a:gd name="connsiteX38" fmla="*/ 7846136 w 7891426"/>
              <a:gd name="connsiteY38" fmla="*/ 34925 h 1140460"/>
              <a:gd name="connsiteX39" fmla="*/ 7616743 w 7891426"/>
              <a:gd name="connsiteY39" fmla="*/ 0 h 1140460"/>
              <a:gd name="connsiteX0" fmla="*/ 7616743 w 7894669"/>
              <a:gd name="connsiteY0" fmla="*/ 0 h 1140460"/>
              <a:gd name="connsiteX1" fmla="*/ 181096 w 7894669"/>
              <a:gd name="connsiteY1" fmla="*/ 0 h 1140460"/>
              <a:gd name="connsiteX2" fmla="*/ 108744 w 7894669"/>
              <a:gd name="connsiteY2" fmla="*/ 11906 h 1140460"/>
              <a:gd name="connsiteX3" fmla="*/ 137319 w 7894669"/>
              <a:gd name="connsiteY3" fmla="*/ 94456 h 1140460"/>
              <a:gd name="connsiteX4" fmla="*/ 139700 w 7894669"/>
              <a:gd name="connsiteY4" fmla="*/ 190500 h 1140460"/>
              <a:gd name="connsiteX5" fmla="*/ 76200 w 7894669"/>
              <a:gd name="connsiteY5" fmla="*/ 190500 h 1140460"/>
              <a:gd name="connsiteX6" fmla="*/ 88900 w 7894669"/>
              <a:gd name="connsiteY6" fmla="*/ 279400 h 1140460"/>
              <a:gd name="connsiteX7" fmla="*/ 95250 w 7894669"/>
              <a:gd name="connsiteY7" fmla="*/ 357188 h 1140460"/>
              <a:gd name="connsiteX8" fmla="*/ 114300 w 7894669"/>
              <a:gd name="connsiteY8" fmla="*/ 419100 h 1140460"/>
              <a:gd name="connsiteX9" fmla="*/ 47625 w 7894669"/>
              <a:gd name="connsiteY9" fmla="*/ 492125 h 1140460"/>
              <a:gd name="connsiteX10" fmla="*/ 0 w 7894669"/>
              <a:gd name="connsiteY10" fmla="*/ 558800 h 1140460"/>
              <a:gd name="connsiteX11" fmla="*/ 76200 w 7894669"/>
              <a:gd name="connsiteY11" fmla="*/ 622300 h 1140460"/>
              <a:gd name="connsiteX12" fmla="*/ 101600 w 7894669"/>
              <a:gd name="connsiteY12" fmla="*/ 673100 h 1140460"/>
              <a:gd name="connsiteX13" fmla="*/ 88900 w 7894669"/>
              <a:gd name="connsiteY13" fmla="*/ 736600 h 1140460"/>
              <a:gd name="connsiteX14" fmla="*/ 134144 w 7894669"/>
              <a:gd name="connsiteY14" fmla="*/ 767556 h 1140460"/>
              <a:gd name="connsiteX15" fmla="*/ 88900 w 7894669"/>
              <a:gd name="connsiteY15" fmla="*/ 889000 h 1140460"/>
              <a:gd name="connsiteX16" fmla="*/ 30956 w 7894669"/>
              <a:gd name="connsiteY16" fmla="*/ 900906 h 1140460"/>
              <a:gd name="connsiteX17" fmla="*/ 123031 w 7894669"/>
              <a:gd name="connsiteY17" fmla="*/ 965200 h 1140460"/>
              <a:gd name="connsiteX18" fmla="*/ 12700 w 7894669"/>
              <a:gd name="connsiteY18" fmla="*/ 1104900 h 1140460"/>
              <a:gd name="connsiteX19" fmla="*/ 46037 w 7894669"/>
              <a:gd name="connsiteY19" fmla="*/ 1119982 h 1140460"/>
              <a:gd name="connsiteX20" fmla="*/ 39804 w 7894669"/>
              <a:gd name="connsiteY20" fmla="*/ 1140460 h 1140460"/>
              <a:gd name="connsiteX21" fmla="*/ 7891426 w 7894669"/>
              <a:gd name="connsiteY21" fmla="*/ 1140460 h 1140460"/>
              <a:gd name="connsiteX22" fmla="*/ 7870743 w 7894669"/>
              <a:gd name="connsiteY22" fmla="*/ 1092200 h 1140460"/>
              <a:gd name="connsiteX23" fmla="*/ 7781843 w 7894669"/>
              <a:gd name="connsiteY23" fmla="*/ 1028700 h 1140460"/>
              <a:gd name="connsiteX24" fmla="*/ 7894669 w 7894669"/>
              <a:gd name="connsiteY24" fmla="*/ 952500 h 1140460"/>
              <a:gd name="connsiteX25" fmla="*/ 7794543 w 7894669"/>
              <a:gd name="connsiteY25" fmla="*/ 876300 h 1140460"/>
              <a:gd name="connsiteX26" fmla="*/ 7832643 w 7894669"/>
              <a:gd name="connsiteY26" fmla="*/ 800100 h 1140460"/>
              <a:gd name="connsiteX27" fmla="*/ 7794543 w 7894669"/>
              <a:gd name="connsiteY27" fmla="*/ 723900 h 1140460"/>
              <a:gd name="connsiteX28" fmla="*/ 7781843 w 7894669"/>
              <a:gd name="connsiteY28" fmla="*/ 660400 h 1140460"/>
              <a:gd name="connsiteX29" fmla="*/ 7807243 w 7894669"/>
              <a:gd name="connsiteY29" fmla="*/ 609600 h 1140460"/>
              <a:gd name="connsiteX30" fmla="*/ 7850106 w 7894669"/>
              <a:gd name="connsiteY30" fmla="*/ 534193 h 1140460"/>
              <a:gd name="connsiteX31" fmla="*/ 7796177 w 7894669"/>
              <a:gd name="connsiteY31" fmla="*/ 489081 h 1140460"/>
              <a:gd name="connsiteX32" fmla="*/ 7769143 w 7894669"/>
              <a:gd name="connsiteY32" fmla="*/ 406400 h 1140460"/>
              <a:gd name="connsiteX33" fmla="*/ 7883840 w 7894669"/>
              <a:gd name="connsiteY33" fmla="*/ 337609 h 1140460"/>
              <a:gd name="connsiteX34" fmla="*/ 7794543 w 7894669"/>
              <a:gd name="connsiteY34" fmla="*/ 266700 h 1140460"/>
              <a:gd name="connsiteX35" fmla="*/ 7807243 w 7894669"/>
              <a:gd name="connsiteY35" fmla="*/ 177800 h 1140460"/>
              <a:gd name="connsiteX36" fmla="*/ 7743743 w 7894669"/>
              <a:gd name="connsiteY36" fmla="*/ 177800 h 1140460"/>
              <a:gd name="connsiteX37" fmla="*/ 7705643 w 7894669"/>
              <a:gd name="connsiteY37" fmla="*/ 88900 h 1140460"/>
              <a:gd name="connsiteX38" fmla="*/ 7846136 w 7894669"/>
              <a:gd name="connsiteY38" fmla="*/ 34925 h 1140460"/>
              <a:gd name="connsiteX39" fmla="*/ 7616743 w 7894669"/>
              <a:gd name="connsiteY39" fmla="*/ 0 h 1140460"/>
              <a:gd name="connsiteX0" fmla="*/ 7616743 w 7894669"/>
              <a:gd name="connsiteY0" fmla="*/ 0 h 1140460"/>
              <a:gd name="connsiteX1" fmla="*/ 181096 w 7894669"/>
              <a:gd name="connsiteY1" fmla="*/ 0 h 1140460"/>
              <a:gd name="connsiteX2" fmla="*/ 108744 w 7894669"/>
              <a:gd name="connsiteY2" fmla="*/ 11906 h 1140460"/>
              <a:gd name="connsiteX3" fmla="*/ 137319 w 7894669"/>
              <a:gd name="connsiteY3" fmla="*/ 94456 h 1140460"/>
              <a:gd name="connsiteX4" fmla="*/ 139700 w 7894669"/>
              <a:gd name="connsiteY4" fmla="*/ 190500 h 1140460"/>
              <a:gd name="connsiteX5" fmla="*/ 76200 w 7894669"/>
              <a:gd name="connsiteY5" fmla="*/ 190500 h 1140460"/>
              <a:gd name="connsiteX6" fmla="*/ 88900 w 7894669"/>
              <a:gd name="connsiteY6" fmla="*/ 279400 h 1140460"/>
              <a:gd name="connsiteX7" fmla="*/ 95250 w 7894669"/>
              <a:gd name="connsiteY7" fmla="*/ 357188 h 1140460"/>
              <a:gd name="connsiteX8" fmla="*/ 114300 w 7894669"/>
              <a:gd name="connsiteY8" fmla="*/ 419100 h 1140460"/>
              <a:gd name="connsiteX9" fmla="*/ 47625 w 7894669"/>
              <a:gd name="connsiteY9" fmla="*/ 492125 h 1140460"/>
              <a:gd name="connsiteX10" fmla="*/ 0 w 7894669"/>
              <a:gd name="connsiteY10" fmla="*/ 558800 h 1140460"/>
              <a:gd name="connsiteX11" fmla="*/ 76200 w 7894669"/>
              <a:gd name="connsiteY11" fmla="*/ 622300 h 1140460"/>
              <a:gd name="connsiteX12" fmla="*/ 101600 w 7894669"/>
              <a:gd name="connsiteY12" fmla="*/ 673100 h 1140460"/>
              <a:gd name="connsiteX13" fmla="*/ 88900 w 7894669"/>
              <a:gd name="connsiteY13" fmla="*/ 736600 h 1140460"/>
              <a:gd name="connsiteX14" fmla="*/ 134144 w 7894669"/>
              <a:gd name="connsiteY14" fmla="*/ 767556 h 1140460"/>
              <a:gd name="connsiteX15" fmla="*/ 88900 w 7894669"/>
              <a:gd name="connsiteY15" fmla="*/ 889000 h 1140460"/>
              <a:gd name="connsiteX16" fmla="*/ 30956 w 7894669"/>
              <a:gd name="connsiteY16" fmla="*/ 900906 h 1140460"/>
              <a:gd name="connsiteX17" fmla="*/ 123031 w 7894669"/>
              <a:gd name="connsiteY17" fmla="*/ 965200 h 1140460"/>
              <a:gd name="connsiteX18" fmla="*/ 12700 w 7894669"/>
              <a:gd name="connsiteY18" fmla="*/ 1104900 h 1140460"/>
              <a:gd name="connsiteX19" fmla="*/ 46037 w 7894669"/>
              <a:gd name="connsiteY19" fmla="*/ 1119982 h 1140460"/>
              <a:gd name="connsiteX20" fmla="*/ 39804 w 7894669"/>
              <a:gd name="connsiteY20" fmla="*/ 1140460 h 1140460"/>
              <a:gd name="connsiteX21" fmla="*/ 7891426 w 7894669"/>
              <a:gd name="connsiteY21" fmla="*/ 1140460 h 1140460"/>
              <a:gd name="connsiteX22" fmla="*/ 7870743 w 7894669"/>
              <a:gd name="connsiteY22" fmla="*/ 1092200 h 1140460"/>
              <a:gd name="connsiteX23" fmla="*/ 7781843 w 7894669"/>
              <a:gd name="connsiteY23" fmla="*/ 1028700 h 1140460"/>
              <a:gd name="connsiteX24" fmla="*/ 7894669 w 7894669"/>
              <a:gd name="connsiteY24" fmla="*/ 952500 h 1140460"/>
              <a:gd name="connsiteX25" fmla="*/ 7794543 w 7894669"/>
              <a:gd name="connsiteY25" fmla="*/ 876300 h 1140460"/>
              <a:gd name="connsiteX26" fmla="*/ 7832643 w 7894669"/>
              <a:gd name="connsiteY26" fmla="*/ 800100 h 1140460"/>
              <a:gd name="connsiteX27" fmla="*/ 7794543 w 7894669"/>
              <a:gd name="connsiteY27" fmla="*/ 723900 h 1140460"/>
              <a:gd name="connsiteX28" fmla="*/ 7781843 w 7894669"/>
              <a:gd name="connsiteY28" fmla="*/ 660400 h 1140460"/>
              <a:gd name="connsiteX29" fmla="*/ 7807243 w 7894669"/>
              <a:gd name="connsiteY29" fmla="*/ 609600 h 1140460"/>
              <a:gd name="connsiteX30" fmla="*/ 7850106 w 7894669"/>
              <a:gd name="connsiteY30" fmla="*/ 534193 h 1140460"/>
              <a:gd name="connsiteX31" fmla="*/ 7796177 w 7894669"/>
              <a:gd name="connsiteY31" fmla="*/ 489081 h 1140460"/>
              <a:gd name="connsiteX32" fmla="*/ 7769143 w 7894669"/>
              <a:gd name="connsiteY32" fmla="*/ 406400 h 1140460"/>
              <a:gd name="connsiteX33" fmla="*/ 7883840 w 7894669"/>
              <a:gd name="connsiteY33" fmla="*/ 337609 h 1140460"/>
              <a:gd name="connsiteX34" fmla="*/ 7794543 w 7894669"/>
              <a:gd name="connsiteY34" fmla="*/ 266700 h 1140460"/>
              <a:gd name="connsiteX35" fmla="*/ 7807243 w 7894669"/>
              <a:gd name="connsiteY35" fmla="*/ 177800 h 1140460"/>
              <a:gd name="connsiteX36" fmla="*/ 7743743 w 7894669"/>
              <a:gd name="connsiteY36" fmla="*/ 177800 h 1140460"/>
              <a:gd name="connsiteX37" fmla="*/ 7705643 w 7894669"/>
              <a:gd name="connsiteY37" fmla="*/ 88900 h 1140460"/>
              <a:gd name="connsiteX38" fmla="*/ 7775232 w 7894669"/>
              <a:gd name="connsiteY38" fmla="*/ 31089 h 1140460"/>
              <a:gd name="connsiteX39" fmla="*/ 7616743 w 7894669"/>
              <a:gd name="connsiteY39" fmla="*/ 0 h 1140460"/>
              <a:gd name="connsiteX0" fmla="*/ 7604043 w 7881969"/>
              <a:gd name="connsiteY0" fmla="*/ 0 h 1140460"/>
              <a:gd name="connsiteX1" fmla="*/ 168396 w 7881969"/>
              <a:gd name="connsiteY1" fmla="*/ 0 h 1140460"/>
              <a:gd name="connsiteX2" fmla="*/ 96044 w 7881969"/>
              <a:gd name="connsiteY2" fmla="*/ 11906 h 1140460"/>
              <a:gd name="connsiteX3" fmla="*/ 124619 w 7881969"/>
              <a:gd name="connsiteY3" fmla="*/ 94456 h 1140460"/>
              <a:gd name="connsiteX4" fmla="*/ 127000 w 7881969"/>
              <a:gd name="connsiteY4" fmla="*/ 190500 h 1140460"/>
              <a:gd name="connsiteX5" fmla="*/ 63500 w 7881969"/>
              <a:gd name="connsiteY5" fmla="*/ 190500 h 1140460"/>
              <a:gd name="connsiteX6" fmla="*/ 76200 w 7881969"/>
              <a:gd name="connsiteY6" fmla="*/ 279400 h 1140460"/>
              <a:gd name="connsiteX7" fmla="*/ 82550 w 7881969"/>
              <a:gd name="connsiteY7" fmla="*/ 357188 h 1140460"/>
              <a:gd name="connsiteX8" fmla="*/ 101600 w 7881969"/>
              <a:gd name="connsiteY8" fmla="*/ 419100 h 1140460"/>
              <a:gd name="connsiteX9" fmla="*/ 34925 w 7881969"/>
              <a:gd name="connsiteY9" fmla="*/ 492125 h 1140460"/>
              <a:gd name="connsiteX10" fmla="*/ 156380 w 7881969"/>
              <a:gd name="connsiteY10" fmla="*/ 535782 h 1140460"/>
              <a:gd name="connsiteX11" fmla="*/ 63500 w 7881969"/>
              <a:gd name="connsiteY11" fmla="*/ 622300 h 1140460"/>
              <a:gd name="connsiteX12" fmla="*/ 88900 w 7881969"/>
              <a:gd name="connsiteY12" fmla="*/ 673100 h 1140460"/>
              <a:gd name="connsiteX13" fmla="*/ 76200 w 7881969"/>
              <a:gd name="connsiteY13" fmla="*/ 736600 h 1140460"/>
              <a:gd name="connsiteX14" fmla="*/ 121444 w 7881969"/>
              <a:gd name="connsiteY14" fmla="*/ 767556 h 1140460"/>
              <a:gd name="connsiteX15" fmla="*/ 76200 w 7881969"/>
              <a:gd name="connsiteY15" fmla="*/ 889000 h 1140460"/>
              <a:gd name="connsiteX16" fmla="*/ 18256 w 7881969"/>
              <a:gd name="connsiteY16" fmla="*/ 900906 h 1140460"/>
              <a:gd name="connsiteX17" fmla="*/ 110331 w 7881969"/>
              <a:gd name="connsiteY17" fmla="*/ 965200 h 1140460"/>
              <a:gd name="connsiteX18" fmla="*/ 0 w 7881969"/>
              <a:gd name="connsiteY18" fmla="*/ 1104900 h 1140460"/>
              <a:gd name="connsiteX19" fmla="*/ 33337 w 7881969"/>
              <a:gd name="connsiteY19" fmla="*/ 1119982 h 1140460"/>
              <a:gd name="connsiteX20" fmla="*/ 27104 w 7881969"/>
              <a:gd name="connsiteY20" fmla="*/ 1140460 h 1140460"/>
              <a:gd name="connsiteX21" fmla="*/ 7878726 w 7881969"/>
              <a:gd name="connsiteY21" fmla="*/ 1140460 h 1140460"/>
              <a:gd name="connsiteX22" fmla="*/ 7858043 w 7881969"/>
              <a:gd name="connsiteY22" fmla="*/ 1092200 h 1140460"/>
              <a:gd name="connsiteX23" fmla="*/ 7769143 w 7881969"/>
              <a:gd name="connsiteY23" fmla="*/ 1028700 h 1140460"/>
              <a:gd name="connsiteX24" fmla="*/ 7881969 w 7881969"/>
              <a:gd name="connsiteY24" fmla="*/ 952500 h 1140460"/>
              <a:gd name="connsiteX25" fmla="*/ 7781843 w 7881969"/>
              <a:gd name="connsiteY25" fmla="*/ 876300 h 1140460"/>
              <a:gd name="connsiteX26" fmla="*/ 7819943 w 7881969"/>
              <a:gd name="connsiteY26" fmla="*/ 800100 h 1140460"/>
              <a:gd name="connsiteX27" fmla="*/ 7781843 w 7881969"/>
              <a:gd name="connsiteY27" fmla="*/ 723900 h 1140460"/>
              <a:gd name="connsiteX28" fmla="*/ 7769143 w 7881969"/>
              <a:gd name="connsiteY28" fmla="*/ 660400 h 1140460"/>
              <a:gd name="connsiteX29" fmla="*/ 7794543 w 7881969"/>
              <a:gd name="connsiteY29" fmla="*/ 609600 h 1140460"/>
              <a:gd name="connsiteX30" fmla="*/ 7837406 w 7881969"/>
              <a:gd name="connsiteY30" fmla="*/ 534193 h 1140460"/>
              <a:gd name="connsiteX31" fmla="*/ 7783477 w 7881969"/>
              <a:gd name="connsiteY31" fmla="*/ 489081 h 1140460"/>
              <a:gd name="connsiteX32" fmla="*/ 7756443 w 7881969"/>
              <a:gd name="connsiteY32" fmla="*/ 406400 h 1140460"/>
              <a:gd name="connsiteX33" fmla="*/ 7871140 w 7881969"/>
              <a:gd name="connsiteY33" fmla="*/ 337609 h 1140460"/>
              <a:gd name="connsiteX34" fmla="*/ 7781843 w 7881969"/>
              <a:gd name="connsiteY34" fmla="*/ 266700 h 1140460"/>
              <a:gd name="connsiteX35" fmla="*/ 7794543 w 7881969"/>
              <a:gd name="connsiteY35" fmla="*/ 177800 h 1140460"/>
              <a:gd name="connsiteX36" fmla="*/ 7731043 w 7881969"/>
              <a:gd name="connsiteY36" fmla="*/ 177800 h 1140460"/>
              <a:gd name="connsiteX37" fmla="*/ 7692943 w 7881969"/>
              <a:gd name="connsiteY37" fmla="*/ 88900 h 1140460"/>
              <a:gd name="connsiteX38" fmla="*/ 7762532 w 7881969"/>
              <a:gd name="connsiteY38" fmla="*/ 31089 h 1140460"/>
              <a:gd name="connsiteX39" fmla="*/ 7604043 w 7881969"/>
              <a:gd name="connsiteY39" fmla="*/ 0 h 1140460"/>
              <a:gd name="connsiteX0" fmla="*/ 7675105 w 7953031"/>
              <a:gd name="connsiteY0" fmla="*/ 0 h 1140460"/>
              <a:gd name="connsiteX1" fmla="*/ 239458 w 7953031"/>
              <a:gd name="connsiteY1" fmla="*/ 0 h 1140460"/>
              <a:gd name="connsiteX2" fmla="*/ 167106 w 7953031"/>
              <a:gd name="connsiteY2" fmla="*/ 11906 h 1140460"/>
              <a:gd name="connsiteX3" fmla="*/ 195681 w 7953031"/>
              <a:gd name="connsiteY3" fmla="*/ 94456 h 1140460"/>
              <a:gd name="connsiteX4" fmla="*/ 198062 w 7953031"/>
              <a:gd name="connsiteY4" fmla="*/ 190500 h 1140460"/>
              <a:gd name="connsiteX5" fmla="*/ 134562 w 7953031"/>
              <a:gd name="connsiteY5" fmla="*/ 190500 h 1140460"/>
              <a:gd name="connsiteX6" fmla="*/ 0 w 7953031"/>
              <a:gd name="connsiteY6" fmla="*/ 294746 h 1140460"/>
              <a:gd name="connsiteX7" fmla="*/ 153612 w 7953031"/>
              <a:gd name="connsiteY7" fmla="*/ 357188 h 1140460"/>
              <a:gd name="connsiteX8" fmla="*/ 172662 w 7953031"/>
              <a:gd name="connsiteY8" fmla="*/ 419100 h 1140460"/>
              <a:gd name="connsiteX9" fmla="*/ 105987 w 7953031"/>
              <a:gd name="connsiteY9" fmla="*/ 492125 h 1140460"/>
              <a:gd name="connsiteX10" fmla="*/ 227442 w 7953031"/>
              <a:gd name="connsiteY10" fmla="*/ 535782 h 1140460"/>
              <a:gd name="connsiteX11" fmla="*/ 134562 w 7953031"/>
              <a:gd name="connsiteY11" fmla="*/ 622300 h 1140460"/>
              <a:gd name="connsiteX12" fmla="*/ 159962 w 7953031"/>
              <a:gd name="connsiteY12" fmla="*/ 673100 h 1140460"/>
              <a:gd name="connsiteX13" fmla="*/ 147262 w 7953031"/>
              <a:gd name="connsiteY13" fmla="*/ 736600 h 1140460"/>
              <a:gd name="connsiteX14" fmla="*/ 192506 w 7953031"/>
              <a:gd name="connsiteY14" fmla="*/ 767556 h 1140460"/>
              <a:gd name="connsiteX15" fmla="*/ 147262 w 7953031"/>
              <a:gd name="connsiteY15" fmla="*/ 889000 h 1140460"/>
              <a:gd name="connsiteX16" fmla="*/ 89318 w 7953031"/>
              <a:gd name="connsiteY16" fmla="*/ 900906 h 1140460"/>
              <a:gd name="connsiteX17" fmla="*/ 181393 w 7953031"/>
              <a:gd name="connsiteY17" fmla="*/ 965200 h 1140460"/>
              <a:gd name="connsiteX18" fmla="*/ 71062 w 7953031"/>
              <a:gd name="connsiteY18" fmla="*/ 1104900 h 1140460"/>
              <a:gd name="connsiteX19" fmla="*/ 104399 w 7953031"/>
              <a:gd name="connsiteY19" fmla="*/ 1119982 h 1140460"/>
              <a:gd name="connsiteX20" fmla="*/ 98166 w 7953031"/>
              <a:gd name="connsiteY20" fmla="*/ 1140460 h 1140460"/>
              <a:gd name="connsiteX21" fmla="*/ 7949788 w 7953031"/>
              <a:gd name="connsiteY21" fmla="*/ 1140460 h 1140460"/>
              <a:gd name="connsiteX22" fmla="*/ 7929105 w 7953031"/>
              <a:gd name="connsiteY22" fmla="*/ 1092200 h 1140460"/>
              <a:gd name="connsiteX23" fmla="*/ 7840205 w 7953031"/>
              <a:gd name="connsiteY23" fmla="*/ 1028700 h 1140460"/>
              <a:gd name="connsiteX24" fmla="*/ 7953031 w 7953031"/>
              <a:gd name="connsiteY24" fmla="*/ 952500 h 1140460"/>
              <a:gd name="connsiteX25" fmla="*/ 7852905 w 7953031"/>
              <a:gd name="connsiteY25" fmla="*/ 876300 h 1140460"/>
              <a:gd name="connsiteX26" fmla="*/ 7891005 w 7953031"/>
              <a:gd name="connsiteY26" fmla="*/ 800100 h 1140460"/>
              <a:gd name="connsiteX27" fmla="*/ 7852905 w 7953031"/>
              <a:gd name="connsiteY27" fmla="*/ 723900 h 1140460"/>
              <a:gd name="connsiteX28" fmla="*/ 7840205 w 7953031"/>
              <a:gd name="connsiteY28" fmla="*/ 660400 h 1140460"/>
              <a:gd name="connsiteX29" fmla="*/ 7865605 w 7953031"/>
              <a:gd name="connsiteY29" fmla="*/ 609600 h 1140460"/>
              <a:gd name="connsiteX30" fmla="*/ 7908468 w 7953031"/>
              <a:gd name="connsiteY30" fmla="*/ 534193 h 1140460"/>
              <a:gd name="connsiteX31" fmla="*/ 7854539 w 7953031"/>
              <a:gd name="connsiteY31" fmla="*/ 489081 h 1140460"/>
              <a:gd name="connsiteX32" fmla="*/ 7827505 w 7953031"/>
              <a:gd name="connsiteY32" fmla="*/ 406400 h 1140460"/>
              <a:gd name="connsiteX33" fmla="*/ 7942202 w 7953031"/>
              <a:gd name="connsiteY33" fmla="*/ 337609 h 1140460"/>
              <a:gd name="connsiteX34" fmla="*/ 7852905 w 7953031"/>
              <a:gd name="connsiteY34" fmla="*/ 266700 h 1140460"/>
              <a:gd name="connsiteX35" fmla="*/ 7865605 w 7953031"/>
              <a:gd name="connsiteY35" fmla="*/ 177800 h 1140460"/>
              <a:gd name="connsiteX36" fmla="*/ 7802105 w 7953031"/>
              <a:gd name="connsiteY36" fmla="*/ 177800 h 1140460"/>
              <a:gd name="connsiteX37" fmla="*/ 7764005 w 7953031"/>
              <a:gd name="connsiteY37" fmla="*/ 88900 h 1140460"/>
              <a:gd name="connsiteX38" fmla="*/ 7833594 w 7953031"/>
              <a:gd name="connsiteY38" fmla="*/ 31089 h 1140460"/>
              <a:gd name="connsiteX39" fmla="*/ 7675105 w 7953031"/>
              <a:gd name="connsiteY39" fmla="*/ 0 h 1140460"/>
              <a:gd name="connsiteX0" fmla="*/ 7675105 w 7953031"/>
              <a:gd name="connsiteY0" fmla="*/ 0 h 1140460"/>
              <a:gd name="connsiteX1" fmla="*/ 239458 w 7953031"/>
              <a:gd name="connsiteY1" fmla="*/ 0 h 1140460"/>
              <a:gd name="connsiteX2" fmla="*/ 167106 w 7953031"/>
              <a:gd name="connsiteY2" fmla="*/ 11906 h 1140460"/>
              <a:gd name="connsiteX3" fmla="*/ 195681 w 7953031"/>
              <a:gd name="connsiteY3" fmla="*/ 94456 h 1140460"/>
              <a:gd name="connsiteX4" fmla="*/ 198062 w 7953031"/>
              <a:gd name="connsiteY4" fmla="*/ 190500 h 1140460"/>
              <a:gd name="connsiteX5" fmla="*/ 134562 w 7953031"/>
              <a:gd name="connsiteY5" fmla="*/ 190500 h 1140460"/>
              <a:gd name="connsiteX6" fmla="*/ 0 w 7953031"/>
              <a:gd name="connsiteY6" fmla="*/ 294746 h 1140460"/>
              <a:gd name="connsiteX7" fmla="*/ 153612 w 7953031"/>
              <a:gd name="connsiteY7" fmla="*/ 357188 h 1140460"/>
              <a:gd name="connsiteX8" fmla="*/ 172662 w 7953031"/>
              <a:gd name="connsiteY8" fmla="*/ 419100 h 1140460"/>
              <a:gd name="connsiteX9" fmla="*/ 105987 w 7953031"/>
              <a:gd name="connsiteY9" fmla="*/ 492125 h 1140460"/>
              <a:gd name="connsiteX10" fmla="*/ 227442 w 7953031"/>
              <a:gd name="connsiteY10" fmla="*/ 535782 h 1140460"/>
              <a:gd name="connsiteX11" fmla="*/ 134562 w 7953031"/>
              <a:gd name="connsiteY11" fmla="*/ 622300 h 1140460"/>
              <a:gd name="connsiteX12" fmla="*/ 159962 w 7953031"/>
              <a:gd name="connsiteY12" fmla="*/ 673100 h 1140460"/>
              <a:gd name="connsiteX13" fmla="*/ 147262 w 7953031"/>
              <a:gd name="connsiteY13" fmla="*/ 736600 h 1140460"/>
              <a:gd name="connsiteX14" fmla="*/ 192506 w 7953031"/>
              <a:gd name="connsiteY14" fmla="*/ 767556 h 1140460"/>
              <a:gd name="connsiteX15" fmla="*/ 103629 w 7953031"/>
              <a:gd name="connsiteY15" fmla="*/ 800764 h 1140460"/>
              <a:gd name="connsiteX16" fmla="*/ 89318 w 7953031"/>
              <a:gd name="connsiteY16" fmla="*/ 900906 h 1140460"/>
              <a:gd name="connsiteX17" fmla="*/ 181393 w 7953031"/>
              <a:gd name="connsiteY17" fmla="*/ 965200 h 1140460"/>
              <a:gd name="connsiteX18" fmla="*/ 71062 w 7953031"/>
              <a:gd name="connsiteY18" fmla="*/ 1104900 h 1140460"/>
              <a:gd name="connsiteX19" fmla="*/ 104399 w 7953031"/>
              <a:gd name="connsiteY19" fmla="*/ 1119982 h 1140460"/>
              <a:gd name="connsiteX20" fmla="*/ 98166 w 7953031"/>
              <a:gd name="connsiteY20" fmla="*/ 1140460 h 1140460"/>
              <a:gd name="connsiteX21" fmla="*/ 7949788 w 7953031"/>
              <a:gd name="connsiteY21" fmla="*/ 1140460 h 1140460"/>
              <a:gd name="connsiteX22" fmla="*/ 7929105 w 7953031"/>
              <a:gd name="connsiteY22" fmla="*/ 1092200 h 1140460"/>
              <a:gd name="connsiteX23" fmla="*/ 7840205 w 7953031"/>
              <a:gd name="connsiteY23" fmla="*/ 1028700 h 1140460"/>
              <a:gd name="connsiteX24" fmla="*/ 7953031 w 7953031"/>
              <a:gd name="connsiteY24" fmla="*/ 952500 h 1140460"/>
              <a:gd name="connsiteX25" fmla="*/ 7852905 w 7953031"/>
              <a:gd name="connsiteY25" fmla="*/ 876300 h 1140460"/>
              <a:gd name="connsiteX26" fmla="*/ 7891005 w 7953031"/>
              <a:gd name="connsiteY26" fmla="*/ 800100 h 1140460"/>
              <a:gd name="connsiteX27" fmla="*/ 7852905 w 7953031"/>
              <a:gd name="connsiteY27" fmla="*/ 723900 h 1140460"/>
              <a:gd name="connsiteX28" fmla="*/ 7840205 w 7953031"/>
              <a:gd name="connsiteY28" fmla="*/ 660400 h 1140460"/>
              <a:gd name="connsiteX29" fmla="*/ 7865605 w 7953031"/>
              <a:gd name="connsiteY29" fmla="*/ 609600 h 1140460"/>
              <a:gd name="connsiteX30" fmla="*/ 7908468 w 7953031"/>
              <a:gd name="connsiteY30" fmla="*/ 534193 h 1140460"/>
              <a:gd name="connsiteX31" fmla="*/ 7854539 w 7953031"/>
              <a:gd name="connsiteY31" fmla="*/ 489081 h 1140460"/>
              <a:gd name="connsiteX32" fmla="*/ 7827505 w 7953031"/>
              <a:gd name="connsiteY32" fmla="*/ 406400 h 1140460"/>
              <a:gd name="connsiteX33" fmla="*/ 7942202 w 7953031"/>
              <a:gd name="connsiteY33" fmla="*/ 337609 h 1140460"/>
              <a:gd name="connsiteX34" fmla="*/ 7852905 w 7953031"/>
              <a:gd name="connsiteY34" fmla="*/ 266700 h 1140460"/>
              <a:gd name="connsiteX35" fmla="*/ 7865605 w 7953031"/>
              <a:gd name="connsiteY35" fmla="*/ 177800 h 1140460"/>
              <a:gd name="connsiteX36" fmla="*/ 7802105 w 7953031"/>
              <a:gd name="connsiteY36" fmla="*/ 177800 h 1140460"/>
              <a:gd name="connsiteX37" fmla="*/ 7764005 w 7953031"/>
              <a:gd name="connsiteY37" fmla="*/ 88900 h 1140460"/>
              <a:gd name="connsiteX38" fmla="*/ 7833594 w 7953031"/>
              <a:gd name="connsiteY38" fmla="*/ 31089 h 1140460"/>
              <a:gd name="connsiteX39" fmla="*/ 7675105 w 7953031"/>
              <a:gd name="connsiteY39" fmla="*/ 0 h 1140460"/>
              <a:gd name="connsiteX0" fmla="*/ 7675105 w 7953031"/>
              <a:gd name="connsiteY0" fmla="*/ 0 h 1140460"/>
              <a:gd name="connsiteX1" fmla="*/ 239458 w 7953031"/>
              <a:gd name="connsiteY1" fmla="*/ 0 h 1140460"/>
              <a:gd name="connsiteX2" fmla="*/ 167106 w 7953031"/>
              <a:gd name="connsiteY2" fmla="*/ 11906 h 1140460"/>
              <a:gd name="connsiteX3" fmla="*/ 195681 w 7953031"/>
              <a:gd name="connsiteY3" fmla="*/ 94456 h 1140460"/>
              <a:gd name="connsiteX4" fmla="*/ 198062 w 7953031"/>
              <a:gd name="connsiteY4" fmla="*/ 190500 h 1140460"/>
              <a:gd name="connsiteX5" fmla="*/ 134562 w 7953031"/>
              <a:gd name="connsiteY5" fmla="*/ 190500 h 1140460"/>
              <a:gd name="connsiteX6" fmla="*/ 0 w 7953031"/>
              <a:gd name="connsiteY6" fmla="*/ 294746 h 1140460"/>
              <a:gd name="connsiteX7" fmla="*/ 153612 w 7953031"/>
              <a:gd name="connsiteY7" fmla="*/ 357188 h 1140460"/>
              <a:gd name="connsiteX8" fmla="*/ 172662 w 7953031"/>
              <a:gd name="connsiteY8" fmla="*/ 419100 h 1140460"/>
              <a:gd name="connsiteX9" fmla="*/ 105987 w 7953031"/>
              <a:gd name="connsiteY9" fmla="*/ 492125 h 1140460"/>
              <a:gd name="connsiteX10" fmla="*/ 227442 w 7953031"/>
              <a:gd name="connsiteY10" fmla="*/ 535782 h 1140460"/>
              <a:gd name="connsiteX11" fmla="*/ 134562 w 7953031"/>
              <a:gd name="connsiteY11" fmla="*/ 622300 h 1140460"/>
              <a:gd name="connsiteX12" fmla="*/ 159962 w 7953031"/>
              <a:gd name="connsiteY12" fmla="*/ 673100 h 1140460"/>
              <a:gd name="connsiteX13" fmla="*/ 147262 w 7953031"/>
              <a:gd name="connsiteY13" fmla="*/ 736600 h 1140460"/>
              <a:gd name="connsiteX14" fmla="*/ 192506 w 7953031"/>
              <a:gd name="connsiteY14" fmla="*/ 767556 h 1140460"/>
              <a:gd name="connsiteX15" fmla="*/ 103629 w 7953031"/>
              <a:gd name="connsiteY15" fmla="*/ 800764 h 1140460"/>
              <a:gd name="connsiteX16" fmla="*/ 89318 w 7953031"/>
              <a:gd name="connsiteY16" fmla="*/ 900906 h 1140460"/>
              <a:gd name="connsiteX17" fmla="*/ 121396 w 7953031"/>
              <a:gd name="connsiteY17" fmla="*/ 995891 h 1140460"/>
              <a:gd name="connsiteX18" fmla="*/ 71062 w 7953031"/>
              <a:gd name="connsiteY18" fmla="*/ 1104900 h 1140460"/>
              <a:gd name="connsiteX19" fmla="*/ 104399 w 7953031"/>
              <a:gd name="connsiteY19" fmla="*/ 1119982 h 1140460"/>
              <a:gd name="connsiteX20" fmla="*/ 98166 w 7953031"/>
              <a:gd name="connsiteY20" fmla="*/ 1140460 h 1140460"/>
              <a:gd name="connsiteX21" fmla="*/ 7949788 w 7953031"/>
              <a:gd name="connsiteY21" fmla="*/ 1140460 h 1140460"/>
              <a:gd name="connsiteX22" fmla="*/ 7929105 w 7953031"/>
              <a:gd name="connsiteY22" fmla="*/ 1092200 h 1140460"/>
              <a:gd name="connsiteX23" fmla="*/ 7840205 w 7953031"/>
              <a:gd name="connsiteY23" fmla="*/ 1028700 h 1140460"/>
              <a:gd name="connsiteX24" fmla="*/ 7953031 w 7953031"/>
              <a:gd name="connsiteY24" fmla="*/ 952500 h 1140460"/>
              <a:gd name="connsiteX25" fmla="*/ 7852905 w 7953031"/>
              <a:gd name="connsiteY25" fmla="*/ 876300 h 1140460"/>
              <a:gd name="connsiteX26" fmla="*/ 7891005 w 7953031"/>
              <a:gd name="connsiteY26" fmla="*/ 800100 h 1140460"/>
              <a:gd name="connsiteX27" fmla="*/ 7852905 w 7953031"/>
              <a:gd name="connsiteY27" fmla="*/ 723900 h 1140460"/>
              <a:gd name="connsiteX28" fmla="*/ 7840205 w 7953031"/>
              <a:gd name="connsiteY28" fmla="*/ 660400 h 1140460"/>
              <a:gd name="connsiteX29" fmla="*/ 7865605 w 7953031"/>
              <a:gd name="connsiteY29" fmla="*/ 609600 h 1140460"/>
              <a:gd name="connsiteX30" fmla="*/ 7908468 w 7953031"/>
              <a:gd name="connsiteY30" fmla="*/ 534193 h 1140460"/>
              <a:gd name="connsiteX31" fmla="*/ 7854539 w 7953031"/>
              <a:gd name="connsiteY31" fmla="*/ 489081 h 1140460"/>
              <a:gd name="connsiteX32" fmla="*/ 7827505 w 7953031"/>
              <a:gd name="connsiteY32" fmla="*/ 406400 h 1140460"/>
              <a:gd name="connsiteX33" fmla="*/ 7942202 w 7953031"/>
              <a:gd name="connsiteY33" fmla="*/ 337609 h 1140460"/>
              <a:gd name="connsiteX34" fmla="*/ 7852905 w 7953031"/>
              <a:gd name="connsiteY34" fmla="*/ 266700 h 1140460"/>
              <a:gd name="connsiteX35" fmla="*/ 7865605 w 7953031"/>
              <a:gd name="connsiteY35" fmla="*/ 177800 h 1140460"/>
              <a:gd name="connsiteX36" fmla="*/ 7802105 w 7953031"/>
              <a:gd name="connsiteY36" fmla="*/ 177800 h 1140460"/>
              <a:gd name="connsiteX37" fmla="*/ 7764005 w 7953031"/>
              <a:gd name="connsiteY37" fmla="*/ 88900 h 1140460"/>
              <a:gd name="connsiteX38" fmla="*/ 7833594 w 7953031"/>
              <a:gd name="connsiteY38" fmla="*/ 31089 h 1140460"/>
              <a:gd name="connsiteX39" fmla="*/ 7675105 w 7953031"/>
              <a:gd name="connsiteY39" fmla="*/ 0 h 1140460"/>
              <a:gd name="connsiteX0" fmla="*/ 7675105 w 7953031"/>
              <a:gd name="connsiteY0" fmla="*/ 0 h 1145287"/>
              <a:gd name="connsiteX1" fmla="*/ 239458 w 7953031"/>
              <a:gd name="connsiteY1" fmla="*/ 0 h 1145287"/>
              <a:gd name="connsiteX2" fmla="*/ 167106 w 7953031"/>
              <a:gd name="connsiteY2" fmla="*/ 11906 h 1145287"/>
              <a:gd name="connsiteX3" fmla="*/ 195681 w 7953031"/>
              <a:gd name="connsiteY3" fmla="*/ 94456 h 1145287"/>
              <a:gd name="connsiteX4" fmla="*/ 198062 w 7953031"/>
              <a:gd name="connsiteY4" fmla="*/ 190500 h 1145287"/>
              <a:gd name="connsiteX5" fmla="*/ 134562 w 7953031"/>
              <a:gd name="connsiteY5" fmla="*/ 190500 h 1145287"/>
              <a:gd name="connsiteX6" fmla="*/ 0 w 7953031"/>
              <a:gd name="connsiteY6" fmla="*/ 294746 h 1145287"/>
              <a:gd name="connsiteX7" fmla="*/ 153612 w 7953031"/>
              <a:gd name="connsiteY7" fmla="*/ 357188 h 1145287"/>
              <a:gd name="connsiteX8" fmla="*/ 172662 w 7953031"/>
              <a:gd name="connsiteY8" fmla="*/ 419100 h 1145287"/>
              <a:gd name="connsiteX9" fmla="*/ 105987 w 7953031"/>
              <a:gd name="connsiteY9" fmla="*/ 492125 h 1145287"/>
              <a:gd name="connsiteX10" fmla="*/ 227442 w 7953031"/>
              <a:gd name="connsiteY10" fmla="*/ 535782 h 1145287"/>
              <a:gd name="connsiteX11" fmla="*/ 134562 w 7953031"/>
              <a:gd name="connsiteY11" fmla="*/ 622300 h 1145287"/>
              <a:gd name="connsiteX12" fmla="*/ 159962 w 7953031"/>
              <a:gd name="connsiteY12" fmla="*/ 673100 h 1145287"/>
              <a:gd name="connsiteX13" fmla="*/ 147262 w 7953031"/>
              <a:gd name="connsiteY13" fmla="*/ 736600 h 1145287"/>
              <a:gd name="connsiteX14" fmla="*/ 192506 w 7953031"/>
              <a:gd name="connsiteY14" fmla="*/ 767556 h 1145287"/>
              <a:gd name="connsiteX15" fmla="*/ 103629 w 7953031"/>
              <a:gd name="connsiteY15" fmla="*/ 800764 h 1145287"/>
              <a:gd name="connsiteX16" fmla="*/ 89318 w 7953031"/>
              <a:gd name="connsiteY16" fmla="*/ 900906 h 1145287"/>
              <a:gd name="connsiteX17" fmla="*/ 121396 w 7953031"/>
              <a:gd name="connsiteY17" fmla="*/ 995891 h 1145287"/>
              <a:gd name="connsiteX18" fmla="*/ 71062 w 7953031"/>
              <a:gd name="connsiteY18" fmla="*/ 1104900 h 1145287"/>
              <a:gd name="connsiteX19" fmla="*/ 104399 w 7953031"/>
              <a:gd name="connsiteY19" fmla="*/ 1119982 h 1145287"/>
              <a:gd name="connsiteX20" fmla="*/ 98166 w 7953031"/>
              <a:gd name="connsiteY20" fmla="*/ 1140460 h 1145287"/>
              <a:gd name="connsiteX21" fmla="*/ 7855212 w 7953031"/>
              <a:gd name="connsiteY21" fmla="*/ 1145287 h 1145287"/>
              <a:gd name="connsiteX22" fmla="*/ 7929105 w 7953031"/>
              <a:gd name="connsiteY22" fmla="*/ 1092200 h 1145287"/>
              <a:gd name="connsiteX23" fmla="*/ 7840205 w 7953031"/>
              <a:gd name="connsiteY23" fmla="*/ 1028700 h 1145287"/>
              <a:gd name="connsiteX24" fmla="*/ 7953031 w 7953031"/>
              <a:gd name="connsiteY24" fmla="*/ 952500 h 1145287"/>
              <a:gd name="connsiteX25" fmla="*/ 7852905 w 7953031"/>
              <a:gd name="connsiteY25" fmla="*/ 876300 h 1145287"/>
              <a:gd name="connsiteX26" fmla="*/ 7891005 w 7953031"/>
              <a:gd name="connsiteY26" fmla="*/ 800100 h 1145287"/>
              <a:gd name="connsiteX27" fmla="*/ 7852905 w 7953031"/>
              <a:gd name="connsiteY27" fmla="*/ 723900 h 1145287"/>
              <a:gd name="connsiteX28" fmla="*/ 7840205 w 7953031"/>
              <a:gd name="connsiteY28" fmla="*/ 660400 h 1145287"/>
              <a:gd name="connsiteX29" fmla="*/ 7865605 w 7953031"/>
              <a:gd name="connsiteY29" fmla="*/ 609600 h 1145287"/>
              <a:gd name="connsiteX30" fmla="*/ 7908468 w 7953031"/>
              <a:gd name="connsiteY30" fmla="*/ 534193 h 1145287"/>
              <a:gd name="connsiteX31" fmla="*/ 7854539 w 7953031"/>
              <a:gd name="connsiteY31" fmla="*/ 489081 h 1145287"/>
              <a:gd name="connsiteX32" fmla="*/ 7827505 w 7953031"/>
              <a:gd name="connsiteY32" fmla="*/ 406400 h 1145287"/>
              <a:gd name="connsiteX33" fmla="*/ 7942202 w 7953031"/>
              <a:gd name="connsiteY33" fmla="*/ 337609 h 1145287"/>
              <a:gd name="connsiteX34" fmla="*/ 7852905 w 7953031"/>
              <a:gd name="connsiteY34" fmla="*/ 266700 h 1145287"/>
              <a:gd name="connsiteX35" fmla="*/ 7865605 w 7953031"/>
              <a:gd name="connsiteY35" fmla="*/ 177800 h 1145287"/>
              <a:gd name="connsiteX36" fmla="*/ 7802105 w 7953031"/>
              <a:gd name="connsiteY36" fmla="*/ 177800 h 1145287"/>
              <a:gd name="connsiteX37" fmla="*/ 7764005 w 7953031"/>
              <a:gd name="connsiteY37" fmla="*/ 88900 h 1145287"/>
              <a:gd name="connsiteX38" fmla="*/ 7833594 w 7953031"/>
              <a:gd name="connsiteY38" fmla="*/ 31089 h 1145287"/>
              <a:gd name="connsiteX39" fmla="*/ 7675105 w 7953031"/>
              <a:gd name="connsiteY39" fmla="*/ 0 h 1145287"/>
              <a:gd name="connsiteX0" fmla="*/ 7675105 w 7953031"/>
              <a:gd name="connsiteY0" fmla="*/ 0 h 1145287"/>
              <a:gd name="connsiteX1" fmla="*/ 239458 w 7953031"/>
              <a:gd name="connsiteY1" fmla="*/ 0 h 1145287"/>
              <a:gd name="connsiteX2" fmla="*/ 167106 w 7953031"/>
              <a:gd name="connsiteY2" fmla="*/ 11906 h 1145287"/>
              <a:gd name="connsiteX3" fmla="*/ 195681 w 7953031"/>
              <a:gd name="connsiteY3" fmla="*/ 94456 h 1145287"/>
              <a:gd name="connsiteX4" fmla="*/ 198062 w 7953031"/>
              <a:gd name="connsiteY4" fmla="*/ 190500 h 1145287"/>
              <a:gd name="connsiteX5" fmla="*/ 134562 w 7953031"/>
              <a:gd name="connsiteY5" fmla="*/ 190500 h 1145287"/>
              <a:gd name="connsiteX6" fmla="*/ 0 w 7953031"/>
              <a:gd name="connsiteY6" fmla="*/ 294746 h 1145287"/>
              <a:gd name="connsiteX7" fmla="*/ 67633 w 7953031"/>
              <a:gd name="connsiteY7" fmla="*/ 369256 h 1145287"/>
              <a:gd name="connsiteX8" fmla="*/ 172662 w 7953031"/>
              <a:gd name="connsiteY8" fmla="*/ 419100 h 1145287"/>
              <a:gd name="connsiteX9" fmla="*/ 105987 w 7953031"/>
              <a:gd name="connsiteY9" fmla="*/ 492125 h 1145287"/>
              <a:gd name="connsiteX10" fmla="*/ 227442 w 7953031"/>
              <a:gd name="connsiteY10" fmla="*/ 535782 h 1145287"/>
              <a:gd name="connsiteX11" fmla="*/ 134562 w 7953031"/>
              <a:gd name="connsiteY11" fmla="*/ 622300 h 1145287"/>
              <a:gd name="connsiteX12" fmla="*/ 159962 w 7953031"/>
              <a:gd name="connsiteY12" fmla="*/ 673100 h 1145287"/>
              <a:gd name="connsiteX13" fmla="*/ 147262 w 7953031"/>
              <a:gd name="connsiteY13" fmla="*/ 736600 h 1145287"/>
              <a:gd name="connsiteX14" fmla="*/ 192506 w 7953031"/>
              <a:gd name="connsiteY14" fmla="*/ 767556 h 1145287"/>
              <a:gd name="connsiteX15" fmla="*/ 103629 w 7953031"/>
              <a:gd name="connsiteY15" fmla="*/ 800764 h 1145287"/>
              <a:gd name="connsiteX16" fmla="*/ 89318 w 7953031"/>
              <a:gd name="connsiteY16" fmla="*/ 900906 h 1145287"/>
              <a:gd name="connsiteX17" fmla="*/ 121396 w 7953031"/>
              <a:gd name="connsiteY17" fmla="*/ 995891 h 1145287"/>
              <a:gd name="connsiteX18" fmla="*/ 71062 w 7953031"/>
              <a:gd name="connsiteY18" fmla="*/ 1104900 h 1145287"/>
              <a:gd name="connsiteX19" fmla="*/ 104399 w 7953031"/>
              <a:gd name="connsiteY19" fmla="*/ 1119982 h 1145287"/>
              <a:gd name="connsiteX20" fmla="*/ 98166 w 7953031"/>
              <a:gd name="connsiteY20" fmla="*/ 1140460 h 1145287"/>
              <a:gd name="connsiteX21" fmla="*/ 7855212 w 7953031"/>
              <a:gd name="connsiteY21" fmla="*/ 1145287 h 1145287"/>
              <a:gd name="connsiteX22" fmla="*/ 7929105 w 7953031"/>
              <a:gd name="connsiteY22" fmla="*/ 1092200 h 1145287"/>
              <a:gd name="connsiteX23" fmla="*/ 7840205 w 7953031"/>
              <a:gd name="connsiteY23" fmla="*/ 1028700 h 1145287"/>
              <a:gd name="connsiteX24" fmla="*/ 7953031 w 7953031"/>
              <a:gd name="connsiteY24" fmla="*/ 952500 h 1145287"/>
              <a:gd name="connsiteX25" fmla="*/ 7852905 w 7953031"/>
              <a:gd name="connsiteY25" fmla="*/ 876300 h 1145287"/>
              <a:gd name="connsiteX26" fmla="*/ 7891005 w 7953031"/>
              <a:gd name="connsiteY26" fmla="*/ 800100 h 1145287"/>
              <a:gd name="connsiteX27" fmla="*/ 7852905 w 7953031"/>
              <a:gd name="connsiteY27" fmla="*/ 723900 h 1145287"/>
              <a:gd name="connsiteX28" fmla="*/ 7840205 w 7953031"/>
              <a:gd name="connsiteY28" fmla="*/ 660400 h 1145287"/>
              <a:gd name="connsiteX29" fmla="*/ 7865605 w 7953031"/>
              <a:gd name="connsiteY29" fmla="*/ 609600 h 1145287"/>
              <a:gd name="connsiteX30" fmla="*/ 7908468 w 7953031"/>
              <a:gd name="connsiteY30" fmla="*/ 534193 h 1145287"/>
              <a:gd name="connsiteX31" fmla="*/ 7854539 w 7953031"/>
              <a:gd name="connsiteY31" fmla="*/ 489081 h 1145287"/>
              <a:gd name="connsiteX32" fmla="*/ 7827505 w 7953031"/>
              <a:gd name="connsiteY32" fmla="*/ 406400 h 1145287"/>
              <a:gd name="connsiteX33" fmla="*/ 7942202 w 7953031"/>
              <a:gd name="connsiteY33" fmla="*/ 337609 h 1145287"/>
              <a:gd name="connsiteX34" fmla="*/ 7852905 w 7953031"/>
              <a:gd name="connsiteY34" fmla="*/ 266700 h 1145287"/>
              <a:gd name="connsiteX35" fmla="*/ 7865605 w 7953031"/>
              <a:gd name="connsiteY35" fmla="*/ 177800 h 1145287"/>
              <a:gd name="connsiteX36" fmla="*/ 7802105 w 7953031"/>
              <a:gd name="connsiteY36" fmla="*/ 177800 h 1145287"/>
              <a:gd name="connsiteX37" fmla="*/ 7764005 w 7953031"/>
              <a:gd name="connsiteY37" fmla="*/ 88900 h 1145287"/>
              <a:gd name="connsiteX38" fmla="*/ 7833594 w 7953031"/>
              <a:gd name="connsiteY38" fmla="*/ 31089 h 1145287"/>
              <a:gd name="connsiteX39" fmla="*/ 7675105 w 7953031"/>
              <a:gd name="connsiteY39" fmla="*/ 0 h 1145287"/>
              <a:gd name="connsiteX0" fmla="*/ 7675105 w 7953031"/>
              <a:gd name="connsiteY0" fmla="*/ 0 h 1145287"/>
              <a:gd name="connsiteX1" fmla="*/ 239458 w 7953031"/>
              <a:gd name="connsiteY1" fmla="*/ 0 h 1145287"/>
              <a:gd name="connsiteX2" fmla="*/ 167106 w 7953031"/>
              <a:gd name="connsiteY2" fmla="*/ 11906 h 1145287"/>
              <a:gd name="connsiteX3" fmla="*/ 195681 w 7953031"/>
              <a:gd name="connsiteY3" fmla="*/ 94456 h 1145287"/>
              <a:gd name="connsiteX4" fmla="*/ 198062 w 7953031"/>
              <a:gd name="connsiteY4" fmla="*/ 190500 h 1145287"/>
              <a:gd name="connsiteX5" fmla="*/ 134562 w 7953031"/>
              <a:gd name="connsiteY5" fmla="*/ 190500 h 1145287"/>
              <a:gd name="connsiteX6" fmla="*/ 0 w 7953031"/>
              <a:gd name="connsiteY6" fmla="*/ 294746 h 1145287"/>
              <a:gd name="connsiteX7" fmla="*/ 67633 w 7953031"/>
              <a:gd name="connsiteY7" fmla="*/ 369256 h 1145287"/>
              <a:gd name="connsiteX8" fmla="*/ 60890 w 7953031"/>
              <a:gd name="connsiteY8" fmla="*/ 431168 h 1145287"/>
              <a:gd name="connsiteX9" fmla="*/ 105987 w 7953031"/>
              <a:gd name="connsiteY9" fmla="*/ 492125 h 1145287"/>
              <a:gd name="connsiteX10" fmla="*/ 227442 w 7953031"/>
              <a:gd name="connsiteY10" fmla="*/ 535782 h 1145287"/>
              <a:gd name="connsiteX11" fmla="*/ 134562 w 7953031"/>
              <a:gd name="connsiteY11" fmla="*/ 622300 h 1145287"/>
              <a:gd name="connsiteX12" fmla="*/ 159962 w 7953031"/>
              <a:gd name="connsiteY12" fmla="*/ 673100 h 1145287"/>
              <a:gd name="connsiteX13" fmla="*/ 147262 w 7953031"/>
              <a:gd name="connsiteY13" fmla="*/ 736600 h 1145287"/>
              <a:gd name="connsiteX14" fmla="*/ 192506 w 7953031"/>
              <a:gd name="connsiteY14" fmla="*/ 767556 h 1145287"/>
              <a:gd name="connsiteX15" fmla="*/ 103629 w 7953031"/>
              <a:gd name="connsiteY15" fmla="*/ 800764 h 1145287"/>
              <a:gd name="connsiteX16" fmla="*/ 89318 w 7953031"/>
              <a:gd name="connsiteY16" fmla="*/ 900906 h 1145287"/>
              <a:gd name="connsiteX17" fmla="*/ 121396 w 7953031"/>
              <a:gd name="connsiteY17" fmla="*/ 995891 h 1145287"/>
              <a:gd name="connsiteX18" fmla="*/ 71062 w 7953031"/>
              <a:gd name="connsiteY18" fmla="*/ 1104900 h 1145287"/>
              <a:gd name="connsiteX19" fmla="*/ 104399 w 7953031"/>
              <a:gd name="connsiteY19" fmla="*/ 1119982 h 1145287"/>
              <a:gd name="connsiteX20" fmla="*/ 98166 w 7953031"/>
              <a:gd name="connsiteY20" fmla="*/ 1140460 h 1145287"/>
              <a:gd name="connsiteX21" fmla="*/ 7855212 w 7953031"/>
              <a:gd name="connsiteY21" fmla="*/ 1145287 h 1145287"/>
              <a:gd name="connsiteX22" fmla="*/ 7929105 w 7953031"/>
              <a:gd name="connsiteY22" fmla="*/ 1092200 h 1145287"/>
              <a:gd name="connsiteX23" fmla="*/ 7840205 w 7953031"/>
              <a:gd name="connsiteY23" fmla="*/ 1028700 h 1145287"/>
              <a:gd name="connsiteX24" fmla="*/ 7953031 w 7953031"/>
              <a:gd name="connsiteY24" fmla="*/ 952500 h 1145287"/>
              <a:gd name="connsiteX25" fmla="*/ 7852905 w 7953031"/>
              <a:gd name="connsiteY25" fmla="*/ 876300 h 1145287"/>
              <a:gd name="connsiteX26" fmla="*/ 7891005 w 7953031"/>
              <a:gd name="connsiteY26" fmla="*/ 800100 h 1145287"/>
              <a:gd name="connsiteX27" fmla="*/ 7852905 w 7953031"/>
              <a:gd name="connsiteY27" fmla="*/ 723900 h 1145287"/>
              <a:gd name="connsiteX28" fmla="*/ 7840205 w 7953031"/>
              <a:gd name="connsiteY28" fmla="*/ 660400 h 1145287"/>
              <a:gd name="connsiteX29" fmla="*/ 7865605 w 7953031"/>
              <a:gd name="connsiteY29" fmla="*/ 609600 h 1145287"/>
              <a:gd name="connsiteX30" fmla="*/ 7908468 w 7953031"/>
              <a:gd name="connsiteY30" fmla="*/ 534193 h 1145287"/>
              <a:gd name="connsiteX31" fmla="*/ 7854539 w 7953031"/>
              <a:gd name="connsiteY31" fmla="*/ 489081 h 1145287"/>
              <a:gd name="connsiteX32" fmla="*/ 7827505 w 7953031"/>
              <a:gd name="connsiteY32" fmla="*/ 406400 h 1145287"/>
              <a:gd name="connsiteX33" fmla="*/ 7942202 w 7953031"/>
              <a:gd name="connsiteY33" fmla="*/ 337609 h 1145287"/>
              <a:gd name="connsiteX34" fmla="*/ 7852905 w 7953031"/>
              <a:gd name="connsiteY34" fmla="*/ 266700 h 1145287"/>
              <a:gd name="connsiteX35" fmla="*/ 7865605 w 7953031"/>
              <a:gd name="connsiteY35" fmla="*/ 177800 h 1145287"/>
              <a:gd name="connsiteX36" fmla="*/ 7802105 w 7953031"/>
              <a:gd name="connsiteY36" fmla="*/ 177800 h 1145287"/>
              <a:gd name="connsiteX37" fmla="*/ 7764005 w 7953031"/>
              <a:gd name="connsiteY37" fmla="*/ 88900 h 1145287"/>
              <a:gd name="connsiteX38" fmla="*/ 7833594 w 7953031"/>
              <a:gd name="connsiteY38" fmla="*/ 31089 h 1145287"/>
              <a:gd name="connsiteX39" fmla="*/ 7675105 w 7953031"/>
              <a:gd name="connsiteY39" fmla="*/ 0 h 1145287"/>
              <a:gd name="connsiteX0" fmla="*/ 7675105 w 7953031"/>
              <a:gd name="connsiteY0" fmla="*/ 0 h 1145287"/>
              <a:gd name="connsiteX1" fmla="*/ 239458 w 7953031"/>
              <a:gd name="connsiteY1" fmla="*/ 0 h 1145287"/>
              <a:gd name="connsiteX2" fmla="*/ 167106 w 7953031"/>
              <a:gd name="connsiteY2" fmla="*/ 11906 h 1145287"/>
              <a:gd name="connsiteX3" fmla="*/ 195681 w 7953031"/>
              <a:gd name="connsiteY3" fmla="*/ 94456 h 1145287"/>
              <a:gd name="connsiteX4" fmla="*/ 198062 w 7953031"/>
              <a:gd name="connsiteY4" fmla="*/ 190500 h 1145287"/>
              <a:gd name="connsiteX5" fmla="*/ 134562 w 7953031"/>
              <a:gd name="connsiteY5" fmla="*/ 190500 h 1145287"/>
              <a:gd name="connsiteX6" fmla="*/ 0 w 7953031"/>
              <a:gd name="connsiteY6" fmla="*/ 294746 h 1145287"/>
              <a:gd name="connsiteX7" fmla="*/ 67633 w 7953031"/>
              <a:gd name="connsiteY7" fmla="*/ 369256 h 1145287"/>
              <a:gd name="connsiteX8" fmla="*/ 60890 w 7953031"/>
              <a:gd name="connsiteY8" fmla="*/ 431168 h 1145287"/>
              <a:gd name="connsiteX9" fmla="*/ 105987 w 7953031"/>
              <a:gd name="connsiteY9" fmla="*/ 492125 h 1145287"/>
              <a:gd name="connsiteX10" fmla="*/ 227442 w 7953031"/>
              <a:gd name="connsiteY10" fmla="*/ 535782 h 1145287"/>
              <a:gd name="connsiteX11" fmla="*/ 14192 w 7953031"/>
              <a:gd name="connsiteY11" fmla="*/ 619886 h 1145287"/>
              <a:gd name="connsiteX12" fmla="*/ 159962 w 7953031"/>
              <a:gd name="connsiteY12" fmla="*/ 673100 h 1145287"/>
              <a:gd name="connsiteX13" fmla="*/ 147262 w 7953031"/>
              <a:gd name="connsiteY13" fmla="*/ 736600 h 1145287"/>
              <a:gd name="connsiteX14" fmla="*/ 192506 w 7953031"/>
              <a:gd name="connsiteY14" fmla="*/ 767556 h 1145287"/>
              <a:gd name="connsiteX15" fmla="*/ 103629 w 7953031"/>
              <a:gd name="connsiteY15" fmla="*/ 800764 h 1145287"/>
              <a:gd name="connsiteX16" fmla="*/ 89318 w 7953031"/>
              <a:gd name="connsiteY16" fmla="*/ 900906 h 1145287"/>
              <a:gd name="connsiteX17" fmla="*/ 121396 w 7953031"/>
              <a:gd name="connsiteY17" fmla="*/ 995891 h 1145287"/>
              <a:gd name="connsiteX18" fmla="*/ 71062 w 7953031"/>
              <a:gd name="connsiteY18" fmla="*/ 1104900 h 1145287"/>
              <a:gd name="connsiteX19" fmla="*/ 104399 w 7953031"/>
              <a:gd name="connsiteY19" fmla="*/ 1119982 h 1145287"/>
              <a:gd name="connsiteX20" fmla="*/ 98166 w 7953031"/>
              <a:gd name="connsiteY20" fmla="*/ 1140460 h 1145287"/>
              <a:gd name="connsiteX21" fmla="*/ 7855212 w 7953031"/>
              <a:gd name="connsiteY21" fmla="*/ 1145287 h 1145287"/>
              <a:gd name="connsiteX22" fmla="*/ 7929105 w 7953031"/>
              <a:gd name="connsiteY22" fmla="*/ 1092200 h 1145287"/>
              <a:gd name="connsiteX23" fmla="*/ 7840205 w 7953031"/>
              <a:gd name="connsiteY23" fmla="*/ 1028700 h 1145287"/>
              <a:gd name="connsiteX24" fmla="*/ 7953031 w 7953031"/>
              <a:gd name="connsiteY24" fmla="*/ 952500 h 1145287"/>
              <a:gd name="connsiteX25" fmla="*/ 7852905 w 7953031"/>
              <a:gd name="connsiteY25" fmla="*/ 876300 h 1145287"/>
              <a:gd name="connsiteX26" fmla="*/ 7891005 w 7953031"/>
              <a:gd name="connsiteY26" fmla="*/ 800100 h 1145287"/>
              <a:gd name="connsiteX27" fmla="*/ 7852905 w 7953031"/>
              <a:gd name="connsiteY27" fmla="*/ 723900 h 1145287"/>
              <a:gd name="connsiteX28" fmla="*/ 7840205 w 7953031"/>
              <a:gd name="connsiteY28" fmla="*/ 660400 h 1145287"/>
              <a:gd name="connsiteX29" fmla="*/ 7865605 w 7953031"/>
              <a:gd name="connsiteY29" fmla="*/ 609600 h 1145287"/>
              <a:gd name="connsiteX30" fmla="*/ 7908468 w 7953031"/>
              <a:gd name="connsiteY30" fmla="*/ 534193 h 1145287"/>
              <a:gd name="connsiteX31" fmla="*/ 7854539 w 7953031"/>
              <a:gd name="connsiteY31" fmla="*/ 489081 h 1145287"/>
              <a:gd name="connsiteX32" fmla="*/ 7827505 w 7953031"/>
              <a:gd name="connsiteY32" fmla="*/ 406400 h 1145287"/>
              <a:gd name="connsiteX33" fmla="*/ 7942202 w 7953031"/>
              <a:gd name="connsiteY33" fmla="*/ 337609 h 1145287"/>
              <a:gd name="connsiteX34" fmla="*/ 7852905 w 7953031"/>
              <a:gd name="connsiteY34" fmla="*/ 266700 h 1145287"/>
              <a:gd name="connsiteX35" fmla="*/ 7865605 w 7953031"/>
              <a:gd name="connsiteY35" fmla="*/ 177800 h 1145287"/>
              <a:gd name="connsiteX36" fmla="*/ 7802105 w 7953031"/>
              <a:gd name="connsiteY36" fmla="*/ 177800 h 1145287"/>
              <a:gd name="connsiteX37" fmla="*/ 7764005 w 7953031"/>
              <a:gd name="connsiteY37" fmla="*/ 88900 h 1145287"/>
              <a:gd name="connsiteX38" fmla="*/ 7833594 w 7953031"/>
              <a:gd name="connsiteY38" fmla="*/ 31089 h 1145287"/>
              <a:gd name="connsiteX39" fmla="*/ 7675105 w 7953031"/>
              <a:gd name="connsiteY39" fmla="*/ 0 h 1145287"/>
              <a:gd name="connsiteX0" fmla="*/ 7675105 w 7953031"/>
              <a:gd name="connsiteY0" fmla="*/ 0 h 1145287"/>
              <a:gd name="connsiteX1" fmla="*/ 239458 w 7953031"/>
              <a:gd name="connsiteY1" fmla="*/ 0 h 1145287"/>
              <a:gd name="connsiteX2" fmla="*/ 167106 w 7953031"/>
              <a:gd name="connsiteY2" fmla="*/ 11906 h 1145287"/>
              <a:gd name="connsiteX3" fmla="*/ 195681 w 7953031"/>
              <a:gd name="connsiteY3" fmla="*/ 94456 h 1145287"/>
              <a:gd name="connsiteX4" fmla="*/ 198062 w 7953031"/>
              <a:gd name="connsiteY4" fmla="*/ 190500 h 1145287"/>
              <a:gd name="connsiteX5" fmla="*/ 134562 w 7953031"/>
              <a:gd name="connsiteY5" fmla="*/ 190500 h 1145287"/>
              <a:gd name="connsiteX6" fmla="*/ 0 w 7953031"/>
              <a:gd name="connsiteY6" fmla="*/ 294746 h 1145287"/>
              <a:gd name="connsiteX7" fmla="*/ 67633 w 7953031"/>
              <a:gd name="connsiteY7" fmla="*/ 369256 h 1145287"/>
              <a:gd name="connsiteX8" fmla="*/ 60890 w 7953031"/>
              <a:gd name="connsiteY8" fmla="*/ 431168 h 1145287"/>
              <a:gd name="connsiteX9" fmla="*/ 105987 w 7953031"/>
              <a:gd name="connsiteY9" fmla="*/ 492125 h 1145287"/>
              <a:gd name="connsiteX10" fmla="*/ 227442 w 7953031"/>
              <a:gd name="connsiteY10" fmla="*/ 535782 h 1145287"/>
              <a:gd name="connsiteX11" fmla="*/ 14192 w 7953031"/>
              <a:gd name="connsiteY11" fmla="*/ 619886 h 1145287"/>
              <a:gd name="connsiteX12" fmla="*/ 159962 w 7953031"/>
              <a:gd name="connsiteY12" fmla="*/ 673100 h 1145287"/>
              <a:gd name="connsiteX13" fmla="*/ 147262 w 7953031"/>
              <a:gd name="connsiteY13" fmla="*/ 736600 h 1145287"/>
              <a:gd name="connsiteX14" fmla="*/ 192506 w 7953031"/>
              <a:gd name="connsiteY14" fmla="*/ 767556 h 1145287"/>
              <a:gd name="connsiteX15" fmla="*/ 26248 w 7953031"/>
              <a:gd name="connsiteY15" fmla="*/ 798350 h 1145287"/>
              <a:gd name="connsiteX16" fmla="*/ 89318 w 7953031"/>
              <a:gd name="connsiteY16" fmla="*/ 900906 h 1145287"/>
              <a:gd name="connsiteX17" fmla="*/ 121396 w 7953031"/>
              <a:gd name="connsiteY17" fmla="*/ 995891 h 1145287"/>
              <a:gd name="connsiteX18" fmla="*/ 71062 w 7953031"/>
              <a:gd name="connsiteY18" fmla="*/ 1104900 h 1145287"/>
              <a:gd name="connsiteX19" fmla="*/ 104399 w 7953031"/>
              <a:gd name="connsiteY19" fmla="*/ 1119982 h 1145287"/>
              <a:gd name="connsiteX20" fmla="*/ 98166 w 7953031"/>
              <a:gd name="connsiteY20" fmla="*/ 1140460 h 1145287"/>
              <a:gd name="connsiteX21" fmla="*/ 7855212 w 7953031"/>
              <a:gd name="connsiteY21" fmla="*/ 1145287 h 1145287"/>
              <a:gd name="connsiteX22" fmla="*/ 7929105 w 7953031"/>
              <a:gd name="connsiteY22" fmla="*/ 1092200 h 1145287"/>
              <a:gd name="connsiteX23" fmla="*/ 7840205 w 7953031"/>
              <a:gd name="connsiteY23" fmla="*/ 1028700 h 1145287"/>
              <a:gd name="connsiteX24" fmla="*/ 7953031 w 7953031"/>
              <a:gd name="connsiteY24" fmla="*/ 952500 h 1145287"/>
              <a:gd name="connsiteX25" fmla="*/ 7852905 w 7953031"/>
              <a:gd name="connsiteY25" fmla="*/ 876300 h 1145287"/>
              <a:gd name="connsiteX26" fmla="*/ 7891005 w 7953031"/>
              <a:gd name="connsiteY26" fmla="*/ 800100 h 1145287"/>
              <a:gd name="connsiteX27" fmla="*/ 7852905 w 7953031"/>
              <a:gd name="connsiteY27" fmla="*/ 723900 h 1145287"/>
              <a:gd name="connsiteX28" fmla="*/ 7840205 w 7953031"/>
              <a:gd name="connsiteY28" fmla="*/ 660400 h 1145287"/>
              <a:gd name="connsiteX29" fmla="*/ 7865605 w 7953031"/>
              <a:gd name="connsiteY29" fmla="*/ 609600 h 1145287"/>
              <a:gd name="connsiteX30" fmla="*/ 7908468 w 7953031"/>
              <a:gd name="connsiteY30" fmla="*/ 534193 h 1145287"/>
              <a:gd name="connsiteX31" fmla="*/ 7854539 w 7953031"/>
              <a:gd name="connsiteY31" fmla="*/ 489081 h 1145287"/>
              <a:gd name="connsiteX32" fmla="*/ 7827505 w 7953031"/>
              <a:gd name="connsiteY32" fmla="*/ 406400 h 1145287"/>
              <a:gd name="connsiteX33" fmla="*/ 7942202 w 7953031"/>
              <a:gd name="connsiteY33" fmla="*/ 337609 h 1145287"/>
              <a:gd name="connsiteX34" fmla="*/ 7852905 w 7953031"/>
              <a:gd name="connsiteY34" fmla="*/ 266700 h 1145287"/>
              <a:gd name="connsiteX35" fmla="*/ 7865605 w 7953031"/>
              <a:gd name="connsiteY35" fmla="*/ 177800 h 1145287"/>
              <a:gd name="connsiteX36" fmla="*/ 7802105 w 7953031"/>
              <a:gd name="connsiteY36" fmla="*/ 177800 h 1145287"/>
              <a:gd name="connsiteX37" fmla="*/ 7764005 w 7953031"/>
              <a:gd name="connsiteY37" fmla="*/ 88900 h 1145287"/>
              <a:gd name="connsiteX38" fmla="*/ 7833594 w 7953031"/>
              <a:gd name="connsiteY38" fmla="*/ 31089 h 1145287"/>
              <a:gd name="connsiteX39" fmla="*/ 7675105 w 7953031"/>
              <a:gd name="connsiteY39" fmla="*/ 0 h 1145287"/>
              <a:gd name="connsiteX0" fmla="*/ 7675105 w 7953031"/>
              <a:gd name="connsiteY0" fmla="*/ 0 h 1145287"/>
              <a:gd name="connsiteX1" fmla="*/ 239458 w 7953031"/>
              <a:gd name="connsiteY1" fmla="*/ 0 h 1145287"/>
              <a:gd name="connsiteX2" fmla="*/ 167106 w 7953031"/>
              <a:gd name="connsiteY2" fmla="*/ 11906 h 1145287"/>
              <a:gd name="connsiteX3" fmla="*/ 195681 w 7953031"/>
              <a:gd name="connsiteY3" fmla="*/ 94456 h 1145287"/>
              <a:gd name="connsiteX4" fmla="*/ 198062 w 7953031"/>
              <a:gd name="connsiteY4" fmla="*/ 190500 h 1145287"/>
              <a:gd name="connsiteX5" fmla="*/ 134562 w 7953031"/>
              <a:gd name="connsiteY5" fmla="*/ 190500 h 1145287"/>
              <a:gd name="connsiteX6" fmla="*/ 0 w 7953031"/>
              <a:gd name="connsiteY6" fmla="*/ 294746 h 1145287"/>
              <a:gd name="connsiteX7" fmla="*/ 67633 w 7953031"/>
              <a:gd name="connsiteY7" fmla="*/ 369256 h 1145287"/>
              <a:gd name="connsiteX8" fmla="*/ 60890 w 7953031"/>
              <a:gd name="connsiteY8" fmla="*/ 431168 h 1145287"/>
              <a:gd name="connsiteX9" fmla="*/ 105987 w 7953031"/>
              <a:gd name="connsiteY9" fmla="*/ 492125 h 1145287"/>
              <a:gd name="connsiteX10" fmla="*/ 227442 w 7953031"/>
              <a:gd name="connsiteY10" fmla="*/ 535782 h 1145287"/>
              <a:gd name="connsiteX11" fmla="*/ 14192 w 7953031"/>
              <a:gd name="connsiteY11" fmla="*/ 619886 h 1145287"/>
              <a:gd name="connsiteX12" fmla="*/ 159962 w 7953031"/>
              <a:gd name="connsiteY12" fmla="*/ 673100 h 1145287"/>
              <a:gd name="connsiteX13" fmla="*/ 147262 w 7953031"/>
              <a:gd name="connsiteY13" fmla="*/ 736600 h 1145287"/>
              <a:gd name="connsiteX14" fmla="*/ 192506 w 7953031"/>
              <a:gd name="connsiteY14" fmla="*/ 767556 h 1145287"/>
              <a:gd name="connsiteX15" fmla="*/ 26248 w 7953031"/>
              <a:gd name="connsiteY15" fmla="*/ 798350 h 1145287"/>
              <a:gd name="connsiteX16" fmla="*/ 46329 w 7953031"/>
              <a:gd name="connsiteY16" fmla="*/ 915388 h 1145287"/>
              <a:gd name="connsiteX17" fmla="*/ 121396 w 7953031"/>
              <a:gd name="connsiteY17" fmla="*/ 995891 h 1145287"/>
              <a:gd name="connsiteX18" fmla="*/ 71062 w 7953031"/>
              <a:gd name="connsiteY18" fmla="*/ 1104900 h 1145287"/>
              <a:gd name="connsiteX19" fmla="*/ 104399 w 7953031"/>
              <a:gd name="connsiteY19" fmla="*/ 1119982 h 1145287"/>
              <a:gd name="connsiteX20" fmla="*/ 98166 w 7953031"/>
              <a:gd name="connsiteY20" fmla="*/ 1140460 h 1145287"/>
              <a:gd name="connsiteX21" fmla="*/ 7855212 w 7953031"/>
              <a:gd name="connsiteY21" fmla="*/ 1145287 h 1145287"/>
              <a:gd name="connsiteX22" fmla="*/ 7929105 w 7953031"/>
              <a:gd name="connsiteY22" fmla="*/ 1092200 h 1145287"/>
              <a:gd name="connsiteX23" fmla="*/ 7840205 w 7953031"/>
              <a:gd name="connsiteY23" fmla="*/ 1028700 h 1145287"/>
              <a:gd name="connsiteX24" fmla="*/ 7953031 w 7953031"/>
              <a:gd name="connsiteY24" fmla="*/ 952500 h 1145287"/>
              <a:gd name="connsiteX25" fmla="*/ 7852905 w 7953031"/>
              <a:gd name="connsiteY25" fmla="*/ 876300 h 1145287"/>
              <a:gd name="connsiteX26" fmla="*/ 7891005 w 7953031"/>
              <a:gd name="connsiteY26" fmla="*/ 800100 h 1145287"/>
              <a:gd name="connsiteX27" fmla="*/ 7852905 w 7953031"/>
              <a:gd name="connsiteY27" fmla="*/ 723900 h 1145287"/>
              <a:gd name="connsiteX28" fmla="*/ 7840205 w 7953031"/>
              <a:gd name="connsiteY28" fmla="*/ 660400 h 1145287"/>
              <a:gd name="connsiteX29" fmla="*/ 7865605 w 7953031"/>
              <a:gd name="connsiteY29" fmla="*/ 609600 h 1145287"/>
              <a:gd name="connsiteX30" fmla="*/ 7908468 w 7953031"/>
              <a:gd name="connsiteY30" fmla="*/ 534193 h 1145287"/>
              <a:gd name="connsiteX31" fmla="*/ 7854539 w 7953031"/>
              <a:gd name="connsiteY31" fmla="*/ 489081 h 1145287"/>
              <a:gd name="connsiteX32" fmla="*/ 7827505 w 7953031"/>
              <a:gd name="connsiteY32" fmla="*/ 406400 h 1145287"/>
              <a:gd name="connsiteX33" fmla="*/ 7942202 w 7953031"/>
              <a:gd name="connsiteY33" fmla="*/ 337609 h 1145287"/>
              <a:gd name="connsiteX34" fmla="*/ 7852905 w 7953031"/>
              <a:gd name="connsiteY34" fmla="*/ 266700 h 1145287"/>
              <a:gd name="connsiteX35" fmla="*/ 7865605 w 7953031"/>
              <a:gd name="connsiteY35" fmla="*/ 177800 h 1145287"/>
              <a:gd name="connsiteX36" fmla="*/ 7802105 w 7953031"/>
              <a:gd name="connsiteY36" fmla="*/ 177800 h 1145287"/>
              <a:gd name="connsiteX37" fmla="*/ 7764005 w 7953031"/>
              <a:gd name="connsiteY37" fmla="*/ 88900 h 1145287"/>
              <a:gd name="connsiteX38" fmla="*/ 7833594 w 7953031"/>
              <a:gd name="connsiteY38" fmla="*/ 31089 h 1145287"/>
              <a:gd name="connsiteX39" fmla="*/ 7675105 w 7953031"/>
              <a:gd name="connsiteY39" fmla="*/ 0 h 1145287"/>
              <a:gd name="connsiteX0" fmla="*/ 7675105 w 7953031"/>
              <a:gd name="connsiteY0" fmla="*/ 0 h 1145287"/>
              <a:gd name="connsiteX1" fmla="*/ 239458 w 7953031"/>
              <a:gd name="connsiteY1" fmla="*/ 0 h 1145287"/>
              <a:gd name="connsiteX2" fmla="*/ 167106 w 7953031"/>
              <a:gd name="connsiteY2" fmla="*/ 11906 h 1145287"/>
              <a:gd name="connsiteX3" fmla="*/ 195681 w 7953031"/>
              <a:gd name="connsiteY3" fmla="*/ 94456 h 1145287"/>
              <a:gd name="connsiteX4" fmla="*/ 198062 w 7953031"/>
              <a:gd name="connsiteY4" fmla="*/ 190500 h 1145287"/>
              <a:gd name="connsiteX5" fmla="*/ 134562 w 7953031"/>
              <a:gd name="connsiteY5" fmla="*/ 190500 h 1145287"/>
              <a:gd name="connsiteX6" fmla="*/ 0 w 7953031"/>
              <a:gd name="connsiteY6" fmla="*/ 294746 h 1145287"/>
              <a:gd name="connsiteX7" fmla="*/ 67633 w 7953031"/>
              <a:gd name="connsiteY7" fmla="*/ 369256 h 1145287"/>
              <a:gd name="connsiteX8" fmla="*/ 60890 w 7953031"/>
              <a:gd name="connsiteY8" fmla="*/ 431168 h 1145287"/>
              <a:gd name="connsiteX9" fmla="*/ 105987 w 7953031"/>
              <a:gd name="connsiteY9" fmla="*/ 492125 h 1145287"/>
              <a:gd name="connsiteX10" fmla="*/ 115670 w 7953031"/>
              <a:gd name="connsiteY10" fmla="*/ 547850 h 1145287"/>
              <a:gd name="connsiteX11" fmla="*/ 14192 w 7953031"/>
              <a:gd name="connsiteY11" fmla="*/ 619886 h 1145287"/>
              <a:gd name="connsiteX12" fmla="*/ 159962 w 7953031"/>
              <a:gd name="connsiteY12" fmla="*/ 673100 h 1145287"/>
              <a:gd name="connsiteX13" fmla="*/ 147262 w 7953031"/>
              <a:gd name="connsiteY13" fmla="*/ 736600 h 1145287"/>
              <a:gd name="connsiteX14" fmla="*/ 192506 w 7953031"/>
              <a:gd name="connsiteY14" fmla="*/ 767556 h 1145287"/>
              <a:gd name="connsiteX15" fmla="*/ 26248 w 7953031"/>
              <a:gd name="connsiteY15" fmla="*/ 798350 h 1145287"/>
              <a:gd name="connsiteX16" fmla="*/ 46329 w 7953031"/>
              <a:gd name="connsiteY16" fmla="*/ 915388 h 1145287"/>
              <a:gd name="connsiteX17" fmla="*/ 121396 w 7953031"/>
              <a:gd name="connsiteY17" fmla="*/ 995891 h 1145287"/>
              <a:gd name="connsiteX18" fmla="*/ 71062 w 7953031"/>
              <a:gd name="connsiteY18" fmla="*/ 1104900 h 1145287"/>
              <a:gd name="connsiteX19" fmla="*/ 104399 w 7953031"/>
              <a:gd name="connsiteY19" fmla="*/ 1119982 h 1145287"/>
              <a:gd name="connsiteX20" fmla="*/ 98166 w 7953031"/>
              <a:gd name="connsiteY20" fmla="*/ 1140460 h 1145287"/>
              <a:gd name="connsiteX21" fmla="*/ 7855212 w 7953031"/>
              <a:gd name="connsiteY21" fmla="*/ 1145287 h 1145287"/>
              <a:gd name="connsiteX22" fmla="*/ 7929105 w 7953031"/>
              <a:gd name="connsiteY22" fmla="*/ 1092200 h 1145287"/>
              <a:gd name="connsiteX23" fmla="*/ 7840205 w 7953031"/>
              <a:gd name="connsiteY23" fmla="*/ 1028700 h 1145287"/>
              <a:gd name="connsiteX24" fmla="*/ 7953031 w 7953031"/>
              <a:gd name="connsiteY24" fmla="*/ 952500 h 1145287"/>
              <a:gd name="connsiteX25" fmla="*/ 7852905 w 7953031"/>
              <a:gd name="connsiteY25" fmla="*/ 876300 h 1145287"/>
              <a:gd name="connsiteX26" fmla="*/ 7891005 w 7953031"/>
              <a:gd name="connsiteY26" fmla="*/ 800100 h 1145287"/>
              <a:gd name="connsiteX27" fmla="*/ 7852905 w 7953031"/>
              <a:gd name="connsiteY27" fmla="*/ 723900 h 1145287"/>
              <a:gd name="connsiteX28" fmla="*/ 7840205 w 7953031"/>
              <a:gd name="connsiteY28" fmla="*/ 660400 h 1145287"/>
              <a:gd name="connsiteX29" fmla="*/ 7865605 w 7953031"/>
              <a:gd name="connsiteY29" fmla="*/ 609600 h 1145287"/>
              <a:gd name="connsiteX30" fmla="*/ 7908468 w 7953031"/>
              <a:gd name="connsiteY30" fmla="*/ 534193 h 1145287"/>
              <a:gd name="connsiteX31" fmla="*/ 7854539 w 7953031"/>
              <a:gd name="connsiteY31" fmla="*/ 489081 h 1145287"/>
              <a:gd name="connsiteX32" fmla="*/ 7827505 w 7953031"/>
              <a:gd name="connsiteY32" fmla="*/ 406400 h 1145287"/>
              <a:gd name="connsiteX33" fmla="*/ 7942202 w 7953031"/>
              <a:gd name="connsiteY33" fmla="*/ 337609 h 1145287"/>
              <a:gd name="connsiteX34" fmla="*/ 7852905 w 7953031"/>
              <a:gd name="connsiteY34" fmla="*/ 266700 h 1145287"/>
              <a:gd name="connsiteX35" fmla="*/ 7865605 w 7953031"/>
              <a:gd name="connsiteY35" fmla="*/ 177800 h 1145287"/>
              <a:gd name="connsiteX36" fmla="*/ 7802105 w 7953031"/>
              <a:gd name="connsiteY36" fmla="*/ 177800 h 1145287"/>
              <a:gd name="connsiteX37" fmla="*/ 7764005 w 7953031"/>
              <a:gd name="connsiteY37" fmla="*/ 88900 h 1145287"/>
              <a:gd name="connsiteX38" fmla="*/ 7833594 w 7953031"/>
              <a:gd name="connsiteY38" fmla="*/ 31089 h 1145287"/>
              <a:gd name="connsiteX39" fmla="*/ 7675105 w 7953031"/>
              <a:gd name="connsiteY39" fmla="*/ 0 h 1145287"/>
              <a:gd name="connsiteX0" fmla="*/ 7675105 w 7953031"/>
              <a:gd name="connsiteY0" fmla="*/ 0 h 1145287"/>
              <a:gd name="connsiteX1" fmla="*/ 239458 w 7953031"/>
              <a:gd name="connsiteY1" fmla="*/ 0 h 1145287"/>
              <a:gd name="connsiteX2" fmla="*/ 167106 w 7953031"/>
              <a:gd name="connsiteY2" fmla="*/ 11906 h 1145287"/>
              <a:gd name="connsiteX3" fmla="*/ 195681 w 7953031"/>
              <a:gd name="connsiteY3" fmla="*/ 94456 h 1145287"/>
              <a:gd name="connsiteX4" fmla="*/ 198062 w 7953031"/>
              <a:gd name="connsiteY4" fmla="*/ 190500 h 1145287"/>
              <a:gd name="connsiteX5" fmla="*/ 134562 w 7953031"/>
              <a:gd name="connsiteY5" fmla="*/ 190500 h 1145287"/>
              <a:gd name="connsiteX6" fmla="*/ 0 w 7953031"/>
              <a:gd name="connsiteY6" fmla="*/ 294746 h 1145287"/>
              <a:gd name="connsiteX7" fmla="*/ 67633 w 7953031"/>
              <a:gd name="connsiteY7" fmla="*/ 369256 h 1145287"/>
              <a:gd name="connsiteX8" fmla="*/ 60890 w 7953031"/>
              <a:gd name="connsiteY8" fmla="*/ 431168 h 1145287"/>
              <a:gd name="connsiteX9" fmla="*/ 105987 w 7953031"/>
              <a:gd name="connsiteY9" fmla="*/ 492125 h 1145287"/>
              <a:gd name="connsiteX10" fmla="*/ 115670 w 7953031"/>
              <a:gd name="connsiteY10" fmla="*/ 547850 h 1145287"/>
              <a:gd name="connsiteX11" fmla="*/ 14192 w 7953031"/>
              <a:gd name="connsiteY11" fmla="*/ 619886 h 1145287"/>
              <a:gd name="connsiteX12" fmla="*/ 159962 w 7953031"/>
              <a:gd name="connsiteY12" fmla="*/ 673100 h 1145287"/>
              <a:gd name="connsiteX13" fmla="*/ 147262 w 7953031"/>
              <a:gd name="connsiteY13" fmla="*/ 736600 h 1145287"/>
              <a:gd name="connsiteX14" fmla="*/ 192506 w 7953031"/>
              <a:gd name="connsiteY14" fmla="*/ 767556 h 1145287"/>
              <a:gd name="connsiteX15" fmla="*/ 26248 w 7953031"/>
              <a:gd name="connsiteY15" fmla="*/ 798350 h 1145287"/>
              <a:gd name="connsiteX16" fmla="*/ 46329 w 7953031"/>
              <a:gd name="connsiteY16" fmla="*/ 915388 h 1145287"/>
              <a:gd name="connsiteX17" fmla="*/ 121396 w 7953031"/>
              <a:gd name="connsiteY17" fmla="*/ 995891 h 1145287"/>
              <a:gd name="connsiteX18" fmla="*/ 71062 w 7953031"/>
              <a:gd name="connsiteY18" fmla="*/ 1104900 h 1145287"/>
              <a:gd name="connsiteX19" fmla="*/ 104399 w 7953031"/>
              <a:gd name="connsiteY19" fmla="*/ 1119982 h 1145287"/>
              <a:gd name="connsiteX20" fmla="*/ 98166 w 7953031"/>
              <a:gd name="connsiteY20" fmla="*/ 1140460 h 1145287"/>
              <a:gd name="connsiteX21" fmla="*/ 7855212 w 7953031"/>
              <a:gd name="connsiteY21" fmla="*/ 1145287 h 1145287"/>
              <a:gd name="connsiteX22" fmla="*/ 7929105 w 7953031"/>
              <a:gd name="connsiteY22" fmla="*/ 1092200 h 1145287"/>
              <a:gd name="connsiteX23" fmla="*/ 7840205 w 7953031"/>
              <a:gd name="connsiteY23" fmla="*/ 1028700 h 1145287"/>
              <a:gd name="connsiteX24" fmla="*/ 7953031 w 7953031"/>
              <a:gd name="connsiteY24" fmla="*/ 952500 h 1145287"/>
              <a:gd name="connsiteX25" fmla="*/ 7852905 w 7953031"/>
              <a:gd name="connsiteY25" fmla="*/ 876300 h 1145287"/>
              <a:gd name="connsiteX26" fmla="*/ 7891005 w 7953031"/>
              <a:gd name="connsiteY26" fmla="*/ 800100 h 1145287"/>
              <a:gd name="connsiteX27" fmla="*/ 7852905 w 7953031"/>
              <a:gd name="connsiteY27" fmla="*/ 723900 h 1145287"/>
              <a:gd name="connsiteX28" fmla="*/ 7840205 w 7953031"/>
              <a:gd name="connsiteY28" fmla="*/ 660400 h 1145287"/>
              <a:gd name="connsiteX29" fmla="*/ 7865605 w 7953031"/>
              <a:gd name="connsiteY29" fmla="*/ 609600 h 1145287"/>
              <a:gd name="connsiteX30" fmla="*/ 7908468 w 7953031"/>
              <a:gd name="connsiteY30" fmla="*/ 534193 h 1145287"/>
              <a:gd name="connsiteX31" fmla="*/ 7854539 w 7953031"/>
              <a:gd name="connsiteY31" fmla="*/ 489081 h 1145287"/>
              <a:gd name="connsiteX32" fmla="*/ 7827505 w 7953031"/>
              <a:gd name="connsiteY32" fmla="*/ 406400 h 1145287"/>
              <a:gd name="connsiteX33" fmla="*/ 7942202 w 7953031"/>
              <a:gd name="connsiteY33" fmla="*/ 337609 h 1145287"/>
              <a:gd name="connsiteX34" fmla="*/ 7852905 w 7953031"/>
              <a:gd name="connsiteY34" fmla="*/ 266700 h 1145287"/>
              <a:gd name="connsiteX35" fmla="*/ 7865605 w 7953031"/>
              <a:gd name="connsiteY35" fmla="*/ 177800 h 1145287"/>
              <a:gd name="connsiteX36" fmla="*/ 7802105 w 7953031"/>
              <a:gd name="connsiteY36" fmla="*/ 177800 h 1145287"/>
              <a:gd name="connsiteX37" fmla="*/ 7764005 w 7953031"/>
              <a:gd name="connsiteY37" fmla="*/ 88900 h 1145287"/>
              <a:gd name="connsiteX38" fmla="*/ 7919572 w 7953031"/>
              <a:gd name="connsiteY38" fmla="*/ 16607 h 1145287"/>
              <a:gd name="connsiteX39" fmla="*/ 7675105 w 7953031"/>
              <a:gd name="connsiteY39" fmla="*/ 0 h 1145287"/>
              <a:gd name="connsiteX0" fmla="*/ 7675105 w 7953031"/>
              <a:gd name="connsiteY0" fmla="*/ 0 h 1145287"/>
              <a:gd name="connsiteX1" fmla="*/ 239458 w 7953031"/>
              <a:gd name="connsiteY1" fmla="*/ 0 h 1145287"/>
              <a:gd name="connsiteX2" fmla="*/ 167106 w 7953031"/>
              <a:gd name="connsiteY2" fmla="*/ 11906 h 1145287"/>
              <a:gd name="connsiteX3" fmla="*/ 195681 w 7953031"/>
              <a:gd name="connsiteY3" fmla="*/ 94456 h 1145287"/>
              <a:gd name="connsiteX4" fmla="*/ 198062 w 7953031"/>
              <a:gd name="connsiteY4" fmla="*/ 190500 h 1145287"/>
              <a:gd name="connsiteX5" fmla="*/ 134562 w 7953031"/>
              <a:gd name="connsiteY5" fmla="*/ 190500 h 1145287"/>
              <a:gd name="connsiteX6" fmla="*/ 0 w 7953031"/>
              <a:gd name="connsiteY6" fmla="*/ 294746 h 1145287"/>
              <a:gd name="connsiteX7" fmla="*/ 67633 w 7953031"/>
              <a:gd name="connsiteY7" fmla="*/ 369256 h 1145287"/>
              <a:gd name="connsiteX8" fmla="*/ 60890 w 7953031"/>
              <a:gd name="connsiteY8" fmla="*/ 431168 h 1145287"/>
              <a:gd name="connsiteX9" fmla="*/ 105987 w 7953031"/>
              <a:gd name="connsiteY9" fmla="*/ 492125 h 1145287"/>
              <a:gd name="connsiteX10" fmla="*/ 115670 w 7953031"/>
              <a:gd name="connsiteY10" fmla="*/ 547850 h 1145287"/>
              <a:gd name="connsiteX11" fmla="*/ 14192 w 7953031"/>
              <a:gd name="connsiteY11" fmla="*/ 619886 h 1145287"/>
              <a:gd name="connsiteX12" fmla="*/ 159962 w 7953031"/>
              <a:gd name="connsiteY12" fmla="*/ 673100 h 1145287"/>
              <a:gd name="connsiteX13" fmla="*/ 147262 w 7953031"/>
              <a:gd name="connsiteY13" fmla="*/ 736600 h 1145287"/>
              <a:gd name="connsiteX14" fmla="*/ 192506 w 7953031"/>
              <a:gd name="connsiteY14" fmla="*/ 767556 h 1145287"/>
              <a:gd name="connsiteX15" fmla="*/ 26248 w 7953031"/>
              <a:gd name="connsiteY15" fmla="*/ 798350 h 1145287"/>
              <a:gd name="connsiteX16" fmla="*/ 46329 w 7953031"/>
              <a:gd name="connsiteY16" fmla="*/ 915388 h 1145287"/>
              <a:gd name="connsiteX17" fmla="*/ 121396 w 7953031"/>
              <a:gd name="connsiteY17" fmla="*/ 995891 h 1145287"/>
              <a:gd name="connsiteX18" fmla="*/ 71062 w 7953031"/>
              <a:gd name="connsiteY18" fmla="*/ 1104900 h 1145287"/>
              <a:gd name="connsiteX19" fmla="*/ 104399 w 7953031"/>
              <a:gd name="connsiteY19" fmla="*/ 1119982 h 1145287"/>
              <a:gd name="connsiteX20" fmla="*/ 98166 w 7953031"/>
              <a:gd name="connsiteY20" fmla="*/ 1140460 h 1145287"/>
              <a:gd name="connsiteX21" fmla="*/ 7855212 w 7953031"/>
              <a:gd name="connsiteY21" fmla="*/ 1145287 h 1145287"/>
              <a:gd name="connsiteX22" fmla="*/ 7929105 w 7953031"/>
              <a:gd name="connsiteY22" fmla="*/ 1092200 h 1145287"/>
              <a:gd name="connsiteX23" fmla="*/ 7840205 w 7953031"/>
              <a:gd name="connsiteY23" fmla="*/ 1028700 h 1145287"/>
              <a:gd name="connsiteX24" fmla="*/ 7953031 w 7953031"/>
              <a:gd name="connsiteY24" fmla="*/ 952500 h 1145287"/>
              <a:gd name="connsiteX25" fmla="*/ 7852905 w 7953031"/>
              <a:gd name="connsiteY25" fmla="*/ 876300 h 1145287"/>
              <a:gd name="connsiteX26" fmla="*/ 7891005 w 7953031"/>
              <a:gd name="connsiteY26" fmla="*/ 800100 h 1145287"/>
              <a:gd name="connsiteX27" fmla="*/ 7852905 w 7953031"/>
              <a:gd name="connsiteY27" fmla="*/ 723900 h 1145287"/>
              <a:gd name="connsiteX28" fmla="*/ 7840205 w 7953031"/>
              <a:gd name="connsiteY28" fmla="*/ 660400 h 1145287"/>
              <a:gd name="connsiteX29" fmla="*/ 7865605 w 7953031"/>
              <a:gd name="connsiteY29" fmla="*/ 609600 h 1145287"/>
              <a:gd name="connsiteX30" fmla="*/ 7908468 w 7953031"/>
              <a:gd name="connsiteY30" fmla="*/ 534193 h 1145287"/>
              <a:gd name="connsiteX31" fmla="*/ 7854539 w 7953031"/>
              <a:gd name="connsiteY31" fmla="*/ 489081 h 1145287"/>
              <a:gd name="connsiteX32" fmla="*/ 7827505 w 7953031"/>
              <a:gd name="connsiteY32" fmla="*/ 406400 h 1145287"/>
              <a:gd name="connsiteX33" fmla="*/ 7942202 w 7953031"/>
              <a:gd name="connsiteY33" fmla="*/ 337609 h 1145287"/>
              <a:gd name="connsiteX34" fmla="*/ 7852905 w 7953031"/>
              <a:gd name="connsiteY34" fmla="*/ 266700 h 1145287"/>
              <a:gd name="connsiteX35" fmla="*/ 7865605 w 7953031"/>
              <a:gd name="connsiteY35" fmla="*/ 177800 h 1145287"/>
              <a:gd name="connsiteX36" fmla="*/ 7802105 w 7953031"/>
              <a:gd name="connsiteY36" fmla="*/ 177800 h 1145287"/>
              <a:gd name="connsiteX37" fmla="*/ 7849984 w 7953031"/>
              <a:gd name="connsiteY37" fmla="*/ 91314 h 1145287"/>
              <a:gd name="connsiteX38" fmla="*/ 7919572 w 7953031"/>
              <a:gd name="connsiteY38" fmla="*/ 16607 h 1145287"/>
              <a:gd name="connsiteX39" fmla="*/ 7675105 w 7953031"/>
              <a:gd name="connsiteY39" fmla="*/ 0 h 1145287"/>
              <a:gd name="connsiteX0" fmla="*/ 7675105 w 7953031"/>
              <a:gd name="connsiteY0" fmla="*/ 0 h 1145287"/>
              <a:gd name="connsiteX1" fmla="*/ 239458 w 7953031"/>
              <a:gd name="connsiteY1" fmla="*/ 0 h 1145287"/>
              <a:gd name="connsiteX2" fmla="*/ 167106 w 7953031"/>
              <a:gd name="connsiteY2" fmla="*/ 11906 h 1145287"/>
              <a:gd name="connsiteX3" fmla="*/ 195681 w 7953031"/>
              <a:gd name="connsiteY3" fmla="*/ 94456 h 1145287"/>
              <a:gd name="connsiteX4" fmla="*/ 198062 w 7953031"/>
              <a:gd name="connsiteY4" fmla="*/ 190500 h 1145287"/>
              <a:gd name="connsiteX5" fmla="*/ 134562 w 7953031"/>
              <a:gd name="connsiteY5" fmla="*/ 190500 h 1145287"/>
              <a:gd name="connsiteX6" fmla="*/ 0 w 7953031"/>
              <a:gd name="connsiteY6" fmla="*/ 294746 h 1145287"/>
              <a:gd name="connsiteX7" fmla="*/ 67633 w 7953031"/>
              <a:gd name="connsiteY7" fmla="*/ 369256 h 1145287"/>
              <a:gd name="connsiteX8" fmla="*/ 60890 w 7953031"/>
              <a:gd name="connsiteY8" fmla="*/ 431168 h 1145287"/>
              <a:gd name="connsiteX9" fmla="*/ 105987 w 7953031"/>
              <a:gd name="connsiteY9" fmla="*/ 492125 h 1145287"/>
              <a:gd name="connsiteX10" fmla="*/ 115670 w 7953031"/>
              <a:gd name="connsiteY10" fmla="*/ 547850 h 1145287"/>
              <a:gd name="connsiteX11" fmla="*/ 14192 w 7953031"/>
              <a:gd name="connsiteY11" fmla="*/ 619886 h 1145287"/>
              <a:gd name="connsiteX12" fmla="*/ 159962 w 7953031"/>
              <a:gd name="connsiteY12" fmla="*/ 673100 h 1145287"/>
              <a:gd name="connsiteX13" fmla="*/ 147262 w 7953031"/>
              <a:gd name="connsiteY13" fmla="*/ 736600 h 1145287"/>
              <a:gd name="connsiteX14" fmla="*/ 192506 w 7953031"/>
              <a:gd name="connsiteY14" fmla="*/ 767556 h 1145287"/>
              <a:gd name="connsiteX15" fmla="*/ 26248 w 7953031"/>
              <a:gd name="connsiteY15" fmla="*/ 798350 h 1145287"/>
              <a:gd name="connsiteX16" fmla="*/ 46329 w 7953031"/>
              <a:gd name="connsiteY16" fmla="*/ 915388 h 1145287"/>
              <a:gd name="connsiteX17" fmla="*/ 121396 w 7953031"/>
              <a:gd name="connsiteY17" fmla="*/ 995891 h 1145287"/>
              <a:gd name="connsiteX18" fmla="*/ 71062 w 7953031"/>
              <a:gd name="connsiteY18" fmla="*/ 1104900 h 1145287"/>
              <a:gd name="connsiteX19" fmla="*/ 104399 w 7953031"/>
              <a:gd name="connsiteY19" fmla="*/ 1119982 h 1145287"/>
              <a:gd name="connsiteX20" fmla="*/ 98166 w 7953031"/>
              <a:gd name="connsiteY20" fmla="*/ 1140460 h 1145287"/>
              <a:gd name="connsiteX21" fmla="*/ 7855212 w 7953031"/>
              <a:gd name="connsiteY21" fmla="*/ 1145287 h 1145287"/>
              <a:gd name="connsiteX22" fmla="*/ 7929105 w 7953031"/>
              <a:gd name="connsiteY22" fmla="*/ 1092200 h 1145287"/>
              <a:gd name="connsiteX23" fmla="*/ 7840205 w 7953031"/>
              <a:gd name="connsiteY23" fmla="*/ 1028700 h 1145287"/>
              <a:gd name="connsiteX24" fmla="*/ 7953031 w 7953031"/>
              <a:gd name="connsiteY24" fmla="*/ 952500 h 1145287"/>
              <a:gd name="connsiteX25" fmla="*/ 7852905 w 7953031"/>
              <a:gd name="connsiteY25" fmla="*/ 876300 h 1145287"/>
              <a:gd name="connsiteX26" fmla="*/ 7891005 w 7953031"/>
              <a:gd name="connsiteY26" fmla="*/ 800100 h 1145287"/>
              <a:gd name="connsiteX27" fmla="*/ 7852905 w 7953031"/>
              <a:gd name="connsiteY27" fmla="*/ 723900 h 1145287"/>
              <a:gd name="connsiteX28" fmla="*/ 7840205 w 7953031"/>
              <a:gd name="connsiteY28" fmla="*/ 660400 h 1145287"/>
              <a:gd name="connsiteX29" fmla="*/ 7865605 w 7953031"/>
              <a:gd name="connsiteY29" fmla="*/ 609600 h 1145287"/>
              <a:gd name="connsiteX30" fmla="*/ 7908468 w 7953031"/>
              <a:gd name="connsiteY30" fmla="*/ 534193 h 1145287"/>
              <a:gd name="connsiteX31" fmla="*/ 7854539 w 7953031"/>
              <a:gd name="connsiteY31" fmla="*/ 489081 h 1145287"/>
              <a:gd name="connsiteX32" fmla="*/ 7827505 w 7953031"/>
              <a:gd name="connsiteY32" fmla="*/ 406400 h 1145287"/>
              <a:gd name="connsiteX33" fmla="*/ 7942202 w 7953031"/>
              <a:gd name="connsiteY33" fmla="*/ 337609 h 1145287"/>
              <a:gd name="connsiteX34" fmla="*/ 7852905 w 7953031"/>
              <a:gd name="connsiteY34" fmla="*/ 266700 h 1145287"/>
              <a:gd name="connsiteX35" fmla="*/ 7865605 w 7953031"/>
              <a:gd name="connsiteY35" fmla="*/ 177800 h 1145287"/>
              <a:gd name="connsiteX36" fmla="*/ 7931073 w 7953031"/>
              <a:gd name="connsiteY36" fmla="*/ 141595 h 1145287"/>
              <a:gd name="connsiteX37" fmla="*/ 7849984 w 7953031"/>
              <a:gd name="connsiteY37" fmla="*/ 91314 h 1145287"/>
              <a:gd name="connsiteX38" fmla="*/ 7919572 w 7953031"/>
              <a:gd name="connsiteY38" fmla="*/ 16607 h 1145287"/>
              <a:gd name="connsiteX39" fmla="*/ 7675105 w 7953031"/>
              <a:gd name="connsiteY39" fmla="*/ 0 h 1145287"/>
              <a:gd name="connsiteX0" fmla="*/ 7675105 w 7953031"/>
              <a:gd name="connsiteY0" fmla="*/ 11803 h 1157090"/>
              <a:gd name="connsiteX1" fmla="*/ 239458 w 7953031"/>
              <a:gd name="connsiteY1" fmla="*/ 11803 h 1157090"/>
              <a:gd name="connsiteX2" fmla="*/ 167106 w 7953031"/>
              <a:gd name="connsiteY2" fmla="*/ 23709 h 1157090"/>
              <a:gd name="connsiteX3" fmla="*/ 195681 w 7953031"/>
              <a:gd name="connsiteY3" fmla="*/ 106259 h 1157090"/>
              <a:gd name="connsiteX4" fmla="*/ 198062 w 7953031"/>
              <a:gd name="connsiteY4" fmla="*/ 202303 h 1157090"/>
              <a:gd name="connsiteX5" fmla="*/ 134562 w 7953031"/>
              <a:gd name="connsiteY5" fmla="*/ 202303 h 1157090"/>
              <a:gd name="connsiteX6" fmla="*/ 0 w 7953031"/>
              <a:gd name="connsiteY6" fmla="*/ 306549 h 1157090"/>
              <a:gd name="connsiteX7" fmla="*/ 67633 w 7953031"/>
              <a:gd name="connsiteY7" fmla="*/ 381059 h 1157090"/>
              <a:gd name="connsiteX8" fmla="*/ 60890 w 7953031"/>
              <a:gd name="connsiteY8" fmla="*/ 442971 h 1157090"/>
              <a:gd name="connsiteX9" fmla="*/ 105987 w 7953031"/>
              <a:gd name="connsiteY9" fmla="*/ 503928 h 1157090"/>
              <a:gd name="connsiteX10" fmla="*/ 115670 w 7953031"/>
              <a:gd name="connsiteY10" fmla="*/ 559653 h 1157090"/>
              <a:gd name="connsiteX11" fmla="*/ 14192 w 7953031"/>
              <a:gd name="connsiteY11" fmla="*/ 631689 h 1157090"/>
              <a:gd name="connsiteX12" fmla="*/ 159962 w 7953031"/>
              <a:gd name="connsiteY12" fmla="*/ 684903 h 1157090"/>
              <a:gd name="connsiteX13" fmla="*/ 147262 w 7953031"/>
              <a:gd name="connsiteY13" fmla="*/ 748403 h 1157090"/>
              <a:gd name="connsiteX14" fmla="*/ 192506 w 7953031"/>
              <a:gd name="connsiteY14" fmla="*/ 779359 h 1157090"/>
              <a:gd name="connsiteX15" fmla="*/ 26248 w 7953031"/>
              <a:gd name="connsiteY15" fmla="*/ 810153 h 1157090"/>
              <a:gd name="connsiteX16" fmla="*/ 46329 w 7953031"/>
              <a:gd name="connsiteY16" fmla="*/ 927191 h 1157090"/>
              <a:gd name="connsiteX17" fmla="*/ 121396 w 7953031"/>
              <a:gd name="connsiteY17" fmla="*/ 1007694 h 1157090"/>
              <a:gd name="connsiteX18" fmla="*/ 71062 w 7953031"/>
              <a:gd name="connsiteY18" fmla="*/ 1116703 h 1157090"/>
              <a:gd name="connsiteX19" fmla="*/ 104399 w 7953031"/>
              <a:gd name="connsiteY19" fmla="*/ 1131785 h 1157090"/>
              <a:gd name="connsiteX20" fmla="*/ 98166 w 7953031"/>
              <a:gd name="connsiteY20" fmla="*/ 1152263 h 1157090"/>
              <a:gd name="connsiteX21" fmla="*/ 7855212 w 7953031"/>
              <a:gd name="connsiteY21" fmla="*/ 1157090 h 1157090"/>
              <a:gd name="connsiteX22" fmla="*/ 7929105 w 7953031"/>
              <a:gd name="connsiteY22" fmla="*/ 1104003 h 1157090"/>
              <a:gd name="connsiteX23" fmla="*/ 7840205 w 7953031"/>
              <a:gd name="connsiteY23" fmla="*/ 1040503 h 1157090"/>
              <a:gd name="connsiteX24" fmla="*/ 7953031 w 7953031"/>
              <a:gd name="connsiteY24" fmla="*/ 964303 h 1157090"/>
              <a:gd name="connsiteX25" fmla="*/ 7852905 w 7953031"/>
              <a:gd name="connsiteY25" fmla="*/ 888103 h 1157090"/>
              <a:gd name="connsiteX26" fmla="*/ 7891005 w 7953031"/>
              <a:gd name="connsiteY26" fmla="*/ 811903 h 1157090"/>
              <a:gd name="connsiteX27" fmla="*/ 7852905 w 7953031"/>
              <a:gd name="connsiteY27" fmla="*/ 735703 h 1157090"/>
              <a:gd name="connsiteX28" fmla="*/ 7840205 w 7953031"/>
              <a:gd name="connsiteY28" fmla="*/ 672203 h 1157090"/>
              <a:gd name="connsiteX29" fmla="*/ 7865605 w 7953031"/>
              <a:gd name="connsiteY29" fmla="*/ 621403 h 1157090"/>
              <a:gd name="connsiteX30" fmla="*/ 7908468 w 7953031"/>
              <a:gd name="connsiteY30" fmla="*/ 545996 h 1157090"/>
              <a:gd name="connsiteX31" fmla="*/ 7854539 w 7953031"/>
              <a:gd name="connsiteY31" fmla="*/ 500884 h 1157090"/>
              <a:gd name="connsiteX32" fmla="*/ 7827505 w 7953031"/>
              <a:gd name="connsiteY32" fmla="*/ 418203 h 1157090"/>
              <a:gd name="connsiteX33" fmla="*/ 7942202 w 7953031"/>
              <a:gd name="connsiteY33" fmla="*/ 349412 h 1157090"/>
              <a:gd name="connsiteX34" fmla="*/ 7852905 w 7953031"/>
              <a:gd name="connsiteY34" fmla="*/ 278503 h 1157090"/>
              <a:gd name="connsiteX35" fmla="*/ 7865605 w 7953031"/>
              <a:gd name="connsiteY35" fmla="*/ 189603 h 1157090"/>
              <a:gd name="connsiteX36" fmla="*/ 7931073 w 7953031"/>
              <a:gd name="connsiteY36" fmla="*/ 153398 h 1157090"/>
              <a:gd name="connsiteX37" fmla="*/ 7849984 w 7953031"/>
              <a:gd name="connsiteY37" fmla="*/ 103117 h 1157090"/>
              <a:gd name="connsiteX38" fmla="*/ 7932469 w 7953031"/>
              <a:gd name="connsiteY38" fmla="*/ 4760 h 1157090"/>
              <a:gd name="connsiteX39" fmla="*/ 7675105 w 7953031"/>
              <a:gd name="connsiteY39" fmla="*/ 11803 h 1157090"/>
              <a:gd name="connsiteX0" fmla="*/ 7675105 w 7953031"/>
              <a:gd name="connsiteY0" fmla="*/ 7456 h 1152743"/>
              <a:gd name="connsiteX1" fmla="*/ 239458 w 7953031"/>
              <a:gd name="connsiteY1" fmla="*/ 7456 h 1152743"/>
              <a:gd name="connsiteX2" fmla="*/ 167106 w 7953031"/>
              <a:gd name="connsiteY2" fmla="*/ 19362 h 1152743"/>
              <a:gd name="connsiteX3" fmla="*/ 195681 w 7953031"/>
              <a:gd name="connsiteY3" fmla="*/ 101912 h 1152743"/>
              <a:gd name="connsiteX4" fmla="*/ 198062 w 7953031"/>
              <a:gd name="connsiteY4" fmla="*/ 197956 h 1152743"/>
              <a:gd name="connsiteX5" fmla="*/ 134562 w 7953031"/>
              <a:gd name="connsiteY5" fmla="*/ 197956 h 1152743"/>
              <a:gd name="connsiteX6" fmla="*/ 0 w 7953031"/>
              <a:gd name="connsiteY6" fmla="*/ 302202 h 1152743"/>
              <a:gd name="connsiteX7" fmla="*/ 67633 w 7953031"/>
              <a:gd name="connsiteY7" fmla="*/ 376712 h 1152743"/>
              <a:gd name="connsiteX8" fmla="*/ 60890 w 7953031"/>
              <a:gd name="connsiteY8" fmla="*/ 438624 h 1152743"/>
              <a:gd name="connsiteX9" fmla="*/ 105987 w 7953031"/>
              <a:gd name="connsiteY9" fmla="*/ 499581 h 1152743"/>
              <a:gd name="connsiteX10" fmla="*/ 115670 w 7953031"/>
              <a:gd name="connsiteY10" fmla="*/ 555306 h 1152743"/>
              <a:gd name="connsiteX11" fmla="*/ 14192 w 7953031"/>
              <a:gd name="connsiteY11" fmla="*/ 627342 h 1152743"/>
              <a:gd name="connsiteX12" fmla="*/ 159962 w 7953031"/>
              <a:gd name="connsiteY12" fmla="*/ 680556 h 1152743"/>
              <a:gd name="connsiteX13" fmla="*/ 147262 w 7953031"/>
              <a:gd name="connsiteY13" fmla="*/ 744056 h 1152743"/>
              <a:gd name="connsiteX14" fmla="*/ 192506 w 7953031"/>
              <a:gd name="connsiteY14" fmla="*/ 775012 h 1152743"/>
              <a:gd name="connsiteX15" fmla="*/ 26248 w 7953031"/>
              <a:gd name="connsiteY15" fmla="*/ 805806 h 1152743"/>
              <a:gd name="connsiteX16" fmla="*/ 46329 w 7953031"/>
              <a:gd name="connsiteY16" fmla="*/ 922844 h 1152743"/>
              <a:gd name="connsiteX17" fmla="*/ 121396 w 7953031"/>
              <a:gd name="connsiteY17" fmla="*/ 1003347 h 1152743"/>
              <a:gd name="connsiteX18" fmla="*/ 71062 w 7953031"/>
              <a:gd name="connsiteY18" fmla="*/ 1112356 h 1152743"/>
              <a:gd name="connsiteX19" fmla="*/ 104399 w 7953031"/>
              <a:gd name="connsiteY19" fmla="*/ 1127438 h 1152743"/>
              <a:gd name="connsiteX20" fmla="*/ 98166 w 7953031"/>
              <a:gd name="connsiteY20" fmla="*/ 1147916 h 1152743"/>
              <a:gd name="connsiteX21" fmla="*/ 7855212 w 7953031"/>
              <a:gd name="connsiteY21" fmla="*/ 1152743 h 1152743"/>
              <a:gd name="connsiteX22" fmla="*/ 7929105 w 7953031"/>
              <a:gd name="connsiteY22" fmla="*/ 1099656 h 1152743"/>
              <a:gd name="connsiteX23" fmla="*/ 7840205 w 7953031"/>
              <a:gd name="connsiteY23" fmla="*/ 1036156 h 1152743"/>
              <a:gd name="connsiteX24" fmla="*/ 7953031 w 7953031"/>
              <a:gd name="connsiteY24" fmla="*/ 959956 h 1152743"/>
              <a:gd name="connsiteX25" fmla="*/ 7852905 w 7953031"/>
              <a:gd name="connsiteY25" fmla="*/ 883756 h 1152743"/>
              <a:gd name="connsiteX26" fmla="*/ 7891005 w 7953031"/>
              <a:gd name="connsiteY26" fmla="*/ 807556 h 1152743"/>
              <a:gd name="connsiteX27" fmla="*/ 7852905 w 7953031"/>
              <a:gd name="connsiteY27" fmla="*/ 731356 h 1152743"/>
              <a:gd name="connsiteX28" fmla="*/ 7840205 w 7953031"/>
              <a:gd name="connsiteY28" fmla="*/ 667856 h 1152743"/>
              <a:gd name="connsiteX29" fmla="*/ 7865605 w 7953031"/>
              <a:gd name="connsiteY29" fmla="*/ 617056 h 1152743"/>
              <a:gd name="connsiteX30" fmla="*/ 7908468 w 7953031"/>
              <a:gd name="connsiteY30" fmla="*/ 541649 h 1152743"/>
              <a:gd name="connsiteX31" fmla="*/ 7854539 w 7953031"/>
              <a:gd name="connsiteY31" fmla="*/ 496537 h 1152743"/>
              <a:gd name="connsiteX32" fmla="*/ 7827505 w 7953031"/>
              <a:gd name="connsiteY32" fmla="*/ 413856 h 1152743"/>
              <a:gd name="connsiteX33" fmla="*/ 7942202 w 7953031"/>
              <a:gd name="connsiteY33" fmla="*/ 345065 h 1152743"/>
              <a:gd name="connsiteX34" fmla="*/ 7852905 w 7953031"/>
              <a:gd name="connsiteY34" fmla="*/ 274156 h 1152743"/>
              <a:gd name="connsiteX35" fmla="*/ 7865605 w 7953031"/>
              <a:gd name="connsiteY35" fmla="*/ 185256 h 1152743"/>
              <a:gd name="connsiteX36" fmla="*/ 7931073 w 7953031"/>
              <a:gd name="connsiteY36" fmla="*/ 149051 h 1152743"/>
              <a:gd name="connsiteX37" fmla="*/ 7849984 w 7953031"/>
              <a:gd name="connsiteY37" fmla="*/ 98770 h 1152743"/>
              <a:gd name="connsiteX38" fmla="*/ 7932469 w 7953031"/>
              <a:gd name="connsiteY38" fmla="*/ 413 h 1152743"/>
              <a:gd name="connsiteX39" fmla="*/ 7675105 w 7953031"/>
              <a:gd name="connsiteY39" fmla="*/ 7456 h 1152743"/>
              <a:gd name="connsiteX0" fmla="*/ 7675105 w 7953031"/>
              <a:gd name="connsiteY0" fmla="*/ 8587 h 1153874"/>
              <a:gd name="connsiteX1" fmla="*/ 239458 w 7953031"/>
              <a:gd name="connsiteY1" fmla="*/ 8587 h 1153874"/>
              <a:gd name="connsiteX2" fmla="*/ 167106 w 7953031"/>
              <a:gd name="connsiteY2" fmla="*/ 20493 h 1153874"/>
              <a:gd name="connsiteX3" fmla="*/ 195681 w 7953031"/>
              <a:gd name="connsiteY3" fmla="*/ 103043 h 1153874"/>
              <a:gd name="connsiteX4" fmla="*/ 198062 w 7953031"/>
              <a:gd name="connsiteY4" fmla="*/ 199087 h 1153874"/>
              <a:gd name="connsiteX5" fmla="*/ 134562 w 7953031"/>
              <a:gd name="connsiteY5" fmla="*/ 199087 h 1153874"/>
              <a:gd name="connsiteX6" fmla="*/ 0 w 7953031"/>
              <a:gd name="connsiteY6" fmla="*/ 303333 h 1153874"/>
              <a:gd name="connsiteX7" fmla="*/ 67633 w 7953031"/>
              <a:gd name="connsiteY7" fmla="*/ 377843 h 1153874"/>
              <a:gd name="connsiteX8" fmla="*/ 60890 w 7953031"/>
              <a:gd name="connsiteY8" fmla="*/ 439755 h 1153874"/>
              <a:gd name="connsiteX9" fmla="*/ 105987 w 7953031"/>
              <a:gd name="connsiteY9" fmla="*/ 500712 h 1153874"/>
              <a:gd name="connsiteX10" fmla="*/ 115670 w 7953031"/>
              <a:gd name="connsiteY10" fmla="*/ 556437 h 1153874"/>
              <a:gd name="connsiteX11" fmla="*/ 14192 w 7953031"/>
              <a:gd name="connsiteY11" fmla="*/ 628473 h 1153874"/>
              <a:gd name="connsiteX12" fmla="*/ 159962 w 7953031"/>
              <a:gd name="connsiteY12" fmla="*/ 681687 h 1153874"/>
              <a:gd name="connsiteX13" fmla="*/ 147262 w 7953031"/>
              <a:gd name="connsiteY13" fmla="*/ 745187 h 1153874"/>
              <a:gd name="connsiteX14" fmla="*/ 192506 w 7953031"/>
              <a:gd name="connsiteY14" fmla="*/ 776143 h 1153874"/>
              <a:gd name="connsiteX15" fmla="*/ 26248 w 7953031"/>
              <a:gd name="connsiteY15" fmla="*/ 806937 h 1153874"/>
              <a:gd name="connsiteX16" fmla="*/ 46329 w 7953031"/>
              <a:gd name="connsiteY16" fmla="*/ 923975 h 1153874"/>
              <a:gd name="connsiteX17" fmla="*/ 121396 w 7953031"/>
              <a:gd name="connsiteY17" fmla="*/ 1004478 h 1153874"/>
              <a:gd name="connsiteX18" fmla="*/ 71062 w 7953031"/>
              <a:gd name="connsiteY18" fmla="*/ 1113487 h 1153874"/>
              <a:gd name="connsiteX19" fmla="*/ 104399 w 7953031"/>
              <a:gd name="connsiteY19" fmla="*/ 1128569 h 1153874"/>
              <a:gd name="connsiteX20" fmla="*/ 98166 w 7953031"/>
              <a:gd name="connsiteY20" fmla="*/ 1149047 h 1153874"/>
              <a:gd name="connsiteX21" fmla="*/ 7855212 w 7953031"/>
              <a:gd name="connsiteY21" fmla="*/ 1153874 h 1153874"/>
              <a:gd name="connsiteX22" fmla="*/ 7929105 w 7953031"/>
              <a:gd name="connsiteY22" fmla="*/ 1100787 h 1153874"/>
              <a:gd name="connsiteX23" fmla="*/ 7840205 w 7953031"/>
              <a:gd name="connsiteY23" fmla="*/ 1037287 h 1153874"/>
              <a:gd name="connsiteX24" fmla="*/ 7953031 w 7953031"/>
              <a:gd name="connsiteY24" fmla="*/ 961087 h 1153874"/>
              <a:gd name="connsiteX25" fmla="*/ 7852905 w 7953031"/>
              <a:gd name="connsiteY25" fmla="*/ 884887 h 1153874"/>
              <a:gd name="connsiteX26" fmla="*/ 7891005 w 7953031"/>
              <a:gd name="connsiteY26" fmla="*/ 808687 h 1153874"/>
              <a:gd name="connsiteX27" fmla="*/ 7852905 w 7953031"/>
              <a:gd name="connsiteY27" fmla="*/ 732487 h 1153874"/>
              <a:gd name="connsiteX28" fmla="*/ 7840205 w 7953031"/>
              <a:gd name="connsiteY28" fmla="*/ 668987 h 1153874"/>
              <a:gd name="connsiteX29" fmla="*/ 7865605 w 7953031"/>
              <a:gd name="connsiteY29" fmla="*/ 618187 h 1153874"/>
              <a:gd name="connsiteX30" fmla="*/ 7908468 w 7953031"/>
              <a:gd name="connsiteY30" fmla="*/ 542780 h 1153874"/>
              <a:gd name="connsiteX31" fmla="*/ 7854539 w 7953031"/>
              <a:gd name="connsiteY31" fmla="*/ 497668 h 1153874"/>
              <a:gd name="connsiteX32" fmla="*/ 7827505 w 7953031"/>
              <a:gd name="connsiteY32" fmla="*/ 414987 h 1153874"/>
              <a:gd name="connsiteX33" fmla="*/ 7942202 w 7953031"/>
              <a:gd name="connsiteY33" fmla="*/ 346196 h 1153874"/>
              <a:gd name="connsiteX34" fmla="*/ 7852905 w 7953031"/>
              <a:gd name="connsiteY34" fmla="*/ 275287 h 1153874"/>
              <a:gd name="connsiteX35" fmla="*/ 7865605 w 7953031"/>
              <a:gd name="connsiteY35" fmla="*/ 186387 h 1153874"/>
              <a:gd name="connsiteX36" fmla="*/ 7931073 w 7953031"/>
              <a:gd name="connsiteY36" fmla="*/ 150182 h 1153874"/>
              <a:gd name="connsiteX37" fmla="*/ 7849984 w 7953031"/>
              <a:gd name="connsiteY37" fmla="*/ 99901 h 1153874"/>
              <a:gd name="connsiteX38" fmla="*/ 7932469 w 7953031"/>
              <a:gd name="connsiteY38" fmla="*/ 1544 h 1153874"/>
              <a:gd name="connsiteX39" fmla="*/ 7675105 w 7953031"/>
              <a:gd name="connsiteY39" fmla="*/ 8587 h 1153874"/>
              <a:gd name="connsiteX0" fmla="*/ 7675105 w 7953031"/>
              <a:gd name="connsiteY0" fmla="*/ 3497 h 1148784"/>
              <a:gd name="connsiteX1" fmla="*/ 239458 w 7953031"/>
              <a:gd name="connsiteY1" fmla="*/ 3497 h 1148784"/>
              <a:gd name="connsiteX2" fmla="*/ 167106 w 7953031"/>
              <a:gd name="connsiteY2" fmla="*/ 15403 h 1148784"/>
              <a:gd name="connsiteX3" fmla="*/ 195681 w 7953031"/>
              <a:gd name="connsiteY3" fmla="*/ 97953 h 1148784"/>
              <a:gd name="connsiteX4" fmla="*/ 198062 w 7953031"/>
              <a:gd name="connsiteY4" fmla="*/ 193997 h 1148784"/>
              <a:gd name="connsiteX5" fmla="*/ 134562 w 7953031"/>
              <a:gd name="connsiteY5" fmla="*/ 193997 h 1148784"/>
              <a:gd name="connsiteX6" fmla="*/ 0 w 7953031"/>
              <a:gd name="connsiteY6" fmla="*/ 298243 h 1148784"/>
              <a:gd name="connsiteX7" fmla="*/ 67633 w 7953031"/>
              <a:gd name="connsiteY7" fmla="*/ 372753 h 1148784"/>
              <a:gd name="connsiteX8" fmla="*/ 60890 w 7953031"/>
              <a:gd name="connsiteY8" fmla="*/ 434665 h 1148784"/>
              <a:gd name="connsiteX9" fmla="*/ 105987 w 7953031"/>
              <a:gd name="connsiteY9" fmla="*/ 495622 h 1148784"/>
              <a:gd name="connsiteX10" fmla="*/ 115670 w 7953031"/>
              <a:gd name="connsiteY10" fmla="*/ 551347 h 1148784"/>
              <a:gd name="connsiteX11" fmla="*/ 14192 w 7953031"/>
              <a:gd name="connsiteY11" fmla="*/ 623383 h 1148784"/>
              <a:gd name="connsiteX12" fmla="*/ 159962 w 7953031"/>
              <a:gd name="connsiteY12" fmla="*/ 676597 h 1148784"/>
              <a:gd name="connsiteX13" fmla="*/ 147262 w 7953031"/>
              <a:gd name="connsiteY13" fmla="*/ 740097 h 1148784"/>
              <a:gd name="connsiteX14" fmla="*/ 192506 w 7953031"/>
              <a:gd name="connsiteY14" fmla="*/ 771053 h 1148784"/>
              <a:gd name="connsiteX15" fmla="*/ 26248 w 7953031"/>
              <a:gd name="connsiteY15" fmla="*/ 801847 h 1148784"/>
              <a:gd name="connsiteX16" fmla="*/ 46329 w 7953031"/>
              <a:gd name="connsiteY16" fmla="*/ 918885 h 1148784"/>
              <a:gd name="connsiteX17" fmla="*/ 121396 w 7953031"/>
              <a:gd name="connsiteY17" fmla="*/ 999388 h 1148784"/>
              <a:gd name="connsiteX18" fmla="*/ 71062 w 7953031"/>
              <a:gd name="connsiteY18" fmla="*/ 1108397 h 1148784"/>
              <a:gd name="connsiteX19" fmla="*/ 104399 w 7953031"/>
              <a:gd name="connsiteY19" fmla="*/ 1123479 h 1148784"/>
              <a:gd name="connsiteX20" fmla="*/ 98166 w 7953031"/>
              <a:gd name="connsiteY20" fmla="*/ 1143957 h 1148784"/>
              <a:gd name="connsiteX21" fmla="*/ 7855212 w 7953031"/>
              <a:gd name="connsiteY21" fmla="*/ 1148784 h 1148784"/>
              <a:gd name="connsiteX22" fmla="*/ 7929105 w 7953031"/>
              <a:gd name="connsiteY22" fmla="*/ 1095697 h 1148784"/>
              <a:gd name="connsiteX23" fmla="*/ 7840205 w 7953031"/>
              <a:gd name="connsiteY23" fmla="*/ 1032197 h 1148784"/>
              <a:gd name="connsiteX24" fmla="*/ 7953031 w 7953031"/>
              <a:gd name="connsiteY24" fmla="*/ 955997 h 1148784"/>
              <a:gd name="connsiteX25" fmla="*/ 7852905 w 7953031"/>
              <a:gd name="connsiteY25" fmla="*/ 879797 h 1148784"/>
              <a:gd name="connsiteX26" fmla="*/ 7891005 w 7953031"/>
              <a:gd name="connsiteY26" fmla="*/ 803597 h 1148784"/>
              <a:gd name="connsiteX27" fmla="*/ 7852905 w 7953031"/>
              <a:gd name="connsiteY27" fmla="*/ 727397 h 1148784"/>
              <a:gd name="connsiteX28" fmla="*/ 7840205 w 7953031"/>
              <a:gd name="connsiteY28" fmla="*/ 663897 h 1148784"/>
              <a:gd name="connsiteX29" fmla="*/ 7865605 w 7953031"/>
              <a:gd name="connsiteY29" fmla="*/ 613097 h 1148784"/>
              <a:gd name="connsiteX30" fmla="*/ 7908468 w 7953031"/>
              <a:gd name="connsiteY30" fmla="*/ 537690 h 1148784"/>
              <a:gd name="connsiteX31" fmla="*/ 7854539 w 7953031"/>
              <a:gd name="connsiteY31" fmla="*/ 492578 h 1148784"/>
              <a:gd name="connsiteX32" fmla="*/ 7827505 w 7953031"/>
              <a:gd name="connsiteY32" fmla="*/ 409897 h 1148784"/>
              <a:gd name="connsiteX33" fmla="*/ 7942202 w 7953031"/>
              <a:gd name="connsiteY33" fmla="*/ 341106 h 1148784"/>
              <a:gd name="connsiteX34" fmla="*/ 7852905 w 7953031"/>
              <a:gd name="connsiteY34" fmla="*/ 270197 h 1148784"/>
              <a:gd name="connsiteX35" fmla="*/ 7865605 w 7953031"/>
              <a:gd name="connsiteY35" fmla="*/ 181297 h 1148784"/>
              <a:gd name="connsiteX36" fmla="*/ 7931073 w 7953031"/>
              <a:gd name="connsiteY36" fmla="*/ 145092 h 1148784"/>
              <a:gd name="connsiteX37" fmla="*/ 7849984 w 7953031"/>
              <a:gd name="connsiteY37" fmla="*/ 94811 h 1148784"/>
              <a:gd name="connsiteX38" fmla="*/ 7932469 w 7953031"/>
              <a:gd name="connsiteY38" fmla="*/ 4022 h 1148784"/>
              <a:gd name="connsiteX39" fmla="*/ 7675105 w 7953031"/>
              <a:gd name="connsiteY39" fmla="*/ 3497 h 1148784"/>
              <a:gd name="connsiteX0" fmla="*/ 7675105 w 7953031"/>
              <a:gd name="connsiteY0" fmla="*/ 1923 h 1147210"/>
              <a:gd name="connsiteX1" fmla="*/ 239458 w 7953031"/>
              <a:gd name="connsiteY1" fmla="*/ 1923 h 1147210"/>
              <a:gd name="connsiteX2" fmla="*/ 167106 w 7953031"/>
              <a:gd name="connsiteY2" fmla="*/ 13829 h 1147210"/>
              <a:gd name="connsiteX3" fmla="*/ 195681 w 7953031"/>
              <a:gd name="connsiteY3" fmla="*/ 96379 h 1147210"/>
              <a:gd name="connsiteX4" fmla="*/ 198062 w 7953031"/>
              <a:gd name="connsiteY4" fmla="*/ 192423 h 1147210"/>
              <a:gd name="connsiteX5" fmla="*/ 134562 w 7953031"/>
              <a:gd name="connsiteY5" fmla="*/ 192423 h 1147210"/>
              <a:gd name="connsiteX6" fmla="*/ 0 w 7953031"/>
              <a:gd name="connsiteY6" fmla="*/ 296669 h 1147210"/>
              <a:gd name="connsiteX7" fmla="*/ 67633 w 7953031"/>
              <a:gd name="connsiteY7" fmla="*/ 371179 h 1147210"/>
              <a:gd name="connsiteX8" fmla="*/ 60890 w 7953031"/>
              <a:gd name="connsiteY8" fmla="*/ 433091 h 1147210"/>
              <a:gd name="connsiteX9" fmla="*/ 105987 w 7953031"/>
              <a:gd name="connsiteY9" fmla="*/ 494048 h 1147210"/>
              <a:gd name="connsiteX10" fmla="*/ 115670 w 7953031"/>
              <a:gd name="connsiteY10" fmla="*/ 549773 h 1147210"/>
              <a:gd name="connsiteX11" fmla="*/ 14192 w 7953031"/>
              <a:gd name="connsiteY11" fmla="*/ 621809 h 1147210"/>
              <a:gd name="connsiteX12" fmla="*/ 159962 w 7953031"/>
              <a:gd name="connsiteY12" fmla="*/ 675023 h 1147210"/>
              <a:gd name="connsiteX13" fmla="*/ 147262 w 7953031"/>
              <a:gd name="connsiteY13" fmla="*/ 738523 h 1147210"/>
              <a:gd name="connsiteX14" fmla="*/ 192506 w 7953031"/>
              <a:gd name="connsiteY14" fmla="*/ 769479 h 1147210"/>
              <a:gd name="connsiteX15" fmla="*/ 26248 w 7953031"/>
              <a:gd name="connsiteY15" fmla="*/ 800273 h 1147210"/>
              <a:gd name="connsiteX16" fmla="*/ 46329 w 7953031"/>
              <a:gd name="connsiteY16" fmla="*/ 917311 h 1147210"/>
              <a:gd name="connsiteX17" fmla="*/ 121396 w 7953031"/>
              <a:gd name="connsiteY17" fmla="*/ 997814 h 1147210"/>
              <a:gd name="connsiteX18" fmla="*/ 71062 w 7953031"/>
              <a:gd name="connsiteY18" fmla="*/ 1106823 h 1147210"/>
              <a:gd name="connsiteX19" fmla="*/ 104399 w 7953031"/>
              <a:gd name="connsiteY19" fmla="*/ 1121905 h 1147210"/>
              <a:gd name="connsiteX20" fmla="*/ 98166 w 7953031"/>
              <a:gd name="connsiteY20" fmla="*/ 1142383 h 1147210"/>
              <a:gd name="connsiteX21" fmla="*/ 7855212 w 7953031"/>
              <a:gd name="connsiteY21" fmla="*/ 1147210 h 1147210"/>
              <a:gd name="connsiteX22" fmla="*/ 7929105 w 7953031"/>
              <a:gd name="connsiteY22" fmla="*/ 1094123 h 1147210"/>
              <a:gd name="connsiteX23" fmla="*/ 7840205 w 7953031"/>
              <a:gd name="connsiteY23" fmla="*/ 1030623 h 1147210"/>
              <a:gd name="connsiteX24" fmla="*/ 7953031 w 7953031"/>
              <a:gd name="connsiteY24" fmla="*/ 954423 h 1147210"/>
              <a:gd name="connsiteX25" fmla="*/ 7852905 w 7953031"/>
              <a:gd name="connsiteY25" fmla="*/ 878223 h 1147210"/>
              <a:gd name="connsiteX26" fmla="*/ 7891005 w 7953031"/>
              <a:gd name="connsiteY26" fmla="*/ 802023 h 1147210"/>
              <a:gd name="connsiteX27" fmla="*/ 7852905 w 7953031"/>
              <a:gd name="connsiteY27" fmla="*/ 725823 h 1147210"/>
              <a:gd name="connsiteX28" fmla="*/ 7840205 w 7953031"/>
              <a:gd name="connsiteY28" fmla="*/ 662323 h 1147210"/>
              <a:gd name="connsiteX29" fmla="*/ 7865605 w 7953031"/>
              <a:gd name="connsiteY29" fmla="*/ 611523 h 1147210"/>
              <a:gd name="connsiteX30" fmla="*/ 7908468 w 7953031"/>
              <a:gd name="connsiteY30" fmla="*/ 536116 h 1147210"/>
              <a:gd name="connsiteX31" fmla="*/ 7854539 w 7953031"/>
              <a:gd name="connsiteY31" fmla="*/ 491004 h 1147210"/>
              <a:gd name="connsiteX32" fmla="*/ 7827505 w 7953031"/>
              <a:gd name="connsiteY32" fmla="*/ 408323 h 1147210"/>
              <a:gd name="connsiteX33" fmla="*/ 7942202 w 7953031"/>
              <a:gd name="connsiteY33" fmla="*/ 339532 h 1147210"/>
              <a:gd name="connsiteX34" fmla="*/ 7852905 w 7953031"/>
              <a:gd name="connsiteY34" fmla="*/ 268623 h 1147210"/>
              <a:gd name="connsiteX35" fmla="*/ 7865605 w 7953031"/>
              <a:gd name="connsiteY35" fmla="*/ 179723 h 1147210"/>
              <a:gd name="connsiteX36" fmla="*/ 7931073 w 7953031"/>
              <a:gd name="connsiteY36" fmla="*/ 143518 h 1147210"/>
              <a:gd name="connsiteX37" fmla="*/ 7849984 w 7953031"/>
              <a:gd name="connsiteY37" fmla="*/ 93237 h 1147210"/>
              <a:gd name="connsiteX38" fmla="*/ 7932469 w 7953031"/>
              <a:gd name="connsiteY38" fmla="*/ 2448 h 1147210"/>
              <a:gd name="connsiteX39" fmla="*/ 7675105 w 7953031"/>
              <a:gd name="connsiteY39" fmla="*/ 1923 h 1147210"/>
              <a:gd name="connsiteX0" fmla="*/ 7675105 w 7953031"/>
              <a:gd name="connsiteY0" fmla="*/ 2665 h 1147952"/>
              <a:gd name="connsiteX1" fmla="*/ 239458 w 7953031"/>
              <a:gd name="connsiteY1" fmla="*/ 2665 h 1147952"/>
              <a:gd name="connsiteX2" fmla="*/ 167106 w 7953031"/>
              <a:gd name="connsiteY2" fmla="*/ 14571 h 1147952"/>
              <a:gd name="connsiteX3" fmla="*/ 195681 w 7953031"/>
              <a:gd name="connsiteY3" fmla="*/ 97121 h 1147952"/>
              <a:gd name="connsiteX4" fmla="*/ 198062 w 7953031"/>
              <a:gd name="connsiteY4" fmla="*/ 193165 h 1147952"/>
              <a:gd name="connsiteX5" fmla="*/ 134562 w 7953031"/>
              <a:gd name="connsiteY5" fmla="*/ 193165 h 1147952"/>
              <a:gd name="connsiteX6" fmla="*/ 0 w 7953031"/>
              <a:gd name="connsiteY6" fmla="*/ 297411 h 1147952"/>
              <a:gd name="connsiteX7" fmla="*/ 67633 w 7953031"/>
              <a:gd name="connsiteY7" fmla="*/ 371921 h 1147952"/>
              <a:gd name="connsiteX8" fmla="*/ 60890 w 7953031"/>
              <a:gd name="connsiteY8" fmla="*/ 433833 h 1147952"/>
              <a:gd name="connsiteX9" fmla="*/ 105987 w 7953031"/>
              <a:gd name="connsiteY9" fmla="*/ 494790 h 1147952"/>
              <a:gd name="connsiteX10" fmla="*/ 115670 w 7953031"/>
              <a:gd name="connsiteY10" fmla="*/ 550515 h 1147952"/>
              <a:gd name="connsiteX11" fmla="*/ 14192 w 7953031"/>
              <a:gd name="connsiteY11" fmla="*/ 622551 h 1147952"/>
              <a:gd name="connsiteX12" fmla="*/ 159962 w 7953031"/>
              <a:gd name="connsiteY12" fmla="*/ 675765 h 1147952"/>
              <a:gd name="connsiteX13" fmla="*/ 147262 w 7953031"/>
              <a:gd name="connsiteY13" fmla="*/ 739265 h 1147952"/>
              <a:gd name="connsiteX14" fmla="*/ 192506 w 7953031"/>
              <a:gd name="connsiteY14" fmla="*/ 770221 h 1147952"/>
              <a:gd name="connsiteX15" fmla="*/ 26248 w 7953031"/>
              <a:gd name="connsiteY15" fmla="*/ 801015 h 1147952"/>
              <a:gd name="connsiteX16" fmla="*/ 46329 w 7953031"/>
              <a:gd name="connsiteY16" fmla="*/ 918053 h 1147952"/>
              <a:gd name="connsiteX17" fmla="*/ 121396 w 7953031"/>
              <a:gd name="connsiteY17" fmla="*/ 998556 h 1147952"/>
              <a:gd name="connsiteX18" fmla="*/ 71062 w 7953031"/>
              <a:gd name="connsiteY18" fmla="*/ 1107565 h 1147952"/>
              <a:gd name="connsiteX19" fmla="*/ 104399 w 7953031"/>
              <a:gd name="connsiteY19" fmla="*/ 1122647 h 1147952"/>
              <a:gd name="connsiteX20" fmla="*/ 98166 w 7953031"/>
              <a:gd name="connsiteY20" fmla="*/ 1143125 h 1147952"/>
              <a:gd name="connsiteX21" fmla="*/ 7855212 w 7953031"/>
              <a:gd name="connsiteY21" fmla="*/ 1147952 h 1147952"/>
              <a:gd name="connsiteX22" fmla="*/ 7929105 w 7953031"/>
              <a:gd name="connsiteY22" fmla="*/ 1094865 h 1147952"/>
              <a:gd name="connsiteX23" fmla="*/ 7840205 w 7953031"/>
              <a:gd name="connsiteY23" fmla="*/ 1031365 h 1147952"/>
              <a:gd name="connsiteX24" fmla="*/ 7953031 w 7953031"/>
              <a:gd name="connsiteY24" fmla="*/ 955165 h 1147952"/>
              <a:gd name="connsiteX25" fmla="*/ 7852905 w 7953031"/>
              <a:gd name="connsiteY25" fmla="*/ 878965 h 1147952"/>
              <a:gd name="connsiteX26" fmla="*/ 7891005 w 7953031"/>
              <a:gd name="connsiteY26" fmla="*/ 802765 h 1147952"/>
              <a:gd name="connsiteX27" fmla="*/ 7852905 w 7953031"/>
              <a:gd name="connsiteY27" fmla="*/ 726565 h 1147952"/>
              <a:gd name="connsiteX28" fmla="*/ 7840205 w 7953031"/>
              <a:gd name="connsiteY28" fmla="*/ 663065 h 1147952"/>
              <a:gd name="connsiteX29" fmla="*/ 7865605 w 7953031"/>
              <a:gd name="connsiteY29" fmla="*/ 612265 h 1147952"/>
              <a:gd name="connsiteX30" fmla="*/ 7908468 w 7953031"/>
              <a:gd name="connsiteY30" fmla="*/ 536858 h 1147952"/>
              <a:gd name="connsiteX31" fmla="*/ 7854539 w 7953031"/>
              <a:gd name="connsiteY31" fmla="*/ 491746 h 1147952"/>
              <a:gd name="connsiteX32" fmla="*/ 7827505 w 7953031"/>
              <a:gd name="connsiteY32" fmla="*/ 409065 h 1147952"/>
              <a:gd name="connsiteX33" fmla="*/ 7942202 w 7953031"/>
              <a:gd name="connsiteY33" fmla="*/ 340274 h 1147952"/>
              <a:gd name="connsiteX34" fmla="*/ 7852905 w 7953031"/>
              <a:gd name="connsiteY34" fmla="*/ 269365 h 1147952"/>
              <a:gd name="connsiteX35" fmla="*/ 7865605 w 7953031"/>
              <a:gd name="connsiteY35" fmla="*/ 180465 h 1147952"/>
              <a:gd name="connsiteX36" fmla="*/ 7931073 w 7953031"/>
              <a:gd name="connsiteY36" fmla="*/ 144260 h 1147952"/>
              <a:gd name="connsiteX37" fmla="*/ 7849984 w 7953031"/>
              <a:gd name="connsiteY37" fmla="*/ 93979 h 1147952"/>
              <a:gd name="connsiteX38" fmla="*/ 7932469 w 7953031"/>
              <a:gd name="connsiteY38" fmla="*/ 3190 h 1147952"/>
              <a:gd name="connsiteX39" fmla="*/ 7675105 w 7953031"/>
              <a:gd name="connsiteY39" fmla="*/ 2665 h 1147952"/>
              <a:gd name="connsiteX0" fmla="*/ 7675105 w 7953031"/>
              <a:gd name="connsiteY0" fmla="*/ 3818 h 1149105"/>
              <a:gd name="connsiteX1" fmla="*/ 239458 w 7953031"/>
              <a:gd name="connsiteY1" fmla="*/ 3818 h 1149105"/>
              <a:gd name="connsiteX2" fmla="*/ 167106 w 7953031"/>
              <a:gd name="connsiteY2" fmla="*/ 15724 h 1149105"/>
              <a:gd name="connsiteX3" fmla="*/ 195681 w 7953031"/>
              <a:gd name="connsiteY3" fmla="*/ 98274 h 1149105"/>
              <a:gd name="connsiteX4" fmla="*/ 198062 w 7953031"/>
              <a:gd name="connsiteY4" fmla="*/ 194318 h 1149105"/>
              <a:gd name="connsiteX5" fmla="*/ 134562 w 7953031"/>
              <a:gd name="connsiteY5" fmla="*/ 194318 h 1149105"/>
              <a:gd name="connsiteX6" fmla="*/ 0 w 7953031"/>
              <a:gd name="connsiteY6" fmla="*/ 298564 h 1149105"/>
              <a:gd name="connsiteX7" fmla="*/ 67633 w 7953031"/>
              <a:gd name="connsiteY7" fmla="*/ 373074 h 1149105"/>
              <a:gd name="connsiteX8" fmla="*/ 60890 w 7953031"/>
              <a:gd name="connsiteY8" fmla="*/ 434986 h 1149105"/>
              <a:gd name="connsiteX9" fmla="*/ 105987 w 7953031"/>
              <a:gd name="connsiteY9" fmla="*/ 495943 h 1149105"/>
              <a:gd name="connsiteX10" fmla="*/ 115670 w 7953031"/>
              <a:gd name="connsiteY10" fmla="*/ 551668 h 1149105"/>
              <a:gd name="connsiteX11" fmla="*/ 14192 w 7953031"/>
              <a:gd name="connsiteY11" fmla="*/ 623704 h 1149105"/>
              <a:gd name="connsiteX12" fmla="*/ 159962 w 7953031"/>
              <a:gd name="connsiteY12" fmla="*/ 676918 h 1149105"/>
              <a:gd name="connsiteX13" fmla="*/ 147262 w 7953031"/>
              <a:gd name="connsiteY13" fmla="*/ 740418 h 1149105"/>
              <a:gd name="connsiteX14" fmla="*/ 192506 w 7953031"/>
              <a:gd name="connsiteY14" fmla="*/ 771374 h 1149105"/>
              <a:gd name="connsiteX15" fmla="*/ 26248 w 7953031"/>
              <a:gd name="connsiteY15" fmla="*/ 802168 h 1149105"/>
              <a:gd name="connsiteX16" fmla="*/ 46329 w 7953031"/>
              <a:gd name="connsiteY16" fmla="*/ 919206 h 1149105"/>
              <a:gd name="connsiteX17" fmla="*/ 121396 w 7953031"/>
              <a:gd name="connsiteY17" fmla="*/ 999709 h 1149105"/>
              <a:gd name="connsiteX18" fmla="*/ 71062 w 7953031"/>
              <a:gd name="connsiteY18" fmla="*/ 1108718 h 1149105"/>
              <a:gd name="connsiteX19" fmla="*/ 104399 w 7953031"/>
              <a:gd name="connsiteY19" fmla="*/ 1123800 h 1149105"/>
              <a:gd name="connsiteX20" fmla="*/ 98166 w 7953031"/>
              <a:gd name="connsiteY20" fmla="*/ 1144278 h 1149105"/>
              <a:gd name="connsiteX21" fmla="*/ 7855212 w 7953031"/>
              <a:gd name="connsiteY21" fmla="*/ 1149105 h 1149105"/>
              <a:gd name="connsiteX22" fmla="*/ 7929105 w 7953031"/>
              <a:gd name="connsiteY22" fmla="*/ 1096018 h 1149105"/>
              <a:gd name="connsiteX23" fmla="*/ 7840205 w 7953031"/>
              <a:gd name="connsiteY23" fmla="*/ 1032518 h 1149105"/>
              <a:gd name="connsiteX24" fmla="*/ 7953031 w 7953031"/>
              <a:gd name="connsiteY24" fmla="*/ 956318 h 1149105"/>
              <a:gd name="connsiteX25" fmla="*/ 7852905 w 7953031"/>
              <a:gd name="connsiteY25" fmla="*/ 880118 h 1149105"/>
              <a:gd name="connsiteX26" fmla="*/ 7891005 w 7953031"/>
              <a:gd name="connsiteY26" fmla="*/ 803918 h 1149105"/>
              <a:gd name="connsiteX27" fmla="*/ 7852905 w 7953031"/>
              <a:gd name="connsiteY27" fmla="*/ 727718 h 1149105"/>
              <a:gd name="connsiteX28" fmla="*/ 7840205 w 7953031"/>
              <a:gd name="connsiteY28" fmla="*/ 664218 h 1149105"/>
              <a:gd name="connsiteX29" fmla="*/ 7865605 w 7953031"/>
              <a:gd name="connsiteY29" fmla="*/ 613418 h 1149105"/>
              <a:gd name="connsiteX30" fmla="*/ 7908468 w 7953031"/>
              <a:gd name="connsiteY30" fmla="*/ 538011 h 1149105"/>
              <a:gd name="connsiteX31" fmla="*/ 7854539 w 7953031"/>
              <a:gd name="connsiteY31" fmla="*/ 492899 h 1149105"/>
              <a:gd name="connsiteX32" fmla="*/ 7827505 w 7953031"/>
              <a:gd name="connsiteY32" fmla="*/ 410218 h 1149105"/>
              <a:gd name="connsiteX33" fmla="*/ 7942202 w 7953031"/>
              <a:gd name="connsiteY33" fmla="*/ 341427 h 1149105"/>
              <a:gd name="connsiteX34" fmla="*/ 7852905 w 7953031"/>
              <a:gd name="connsiteY34" fmla="*/ 270518 h 1149105"/>
              <a:gd name="connsiteX35" fmla="*/ 7865605 w 7953031"/>
              <a:gd name="connsiteY35" fmla="*/ 181618 h 1149105"/>
              <a:gd name="connsiteX36" fmla="*/ 7931073 w 7953031"/>
              <a:gd name="connsiteY36" fmla="*/ 145413 h 1149105"/>
              <a:gd name="connsiteX37" fmla="*/ 7849984 w 7953031"/>
              <a:gd name="connsiteY37" fmla="*/ 95132 h 1149105"/>
              <a:gd name="connsiteX38" fmla="*/ 7938918 w 7953031"/>
              <a:gd name="connsiteY38" fmla="*/ 1505 h 1149105"/>
              <a:gd name="connsiteX39" fmla="*/ 7675105 w 7953031"/>
              <a:gd name="connsiteY39" fmla="*/ 3818 h 1149105"/>
              <a:gd name="connsiteX0" fmla="*/ 7649312 w 7953031"/>
              <a:gd name="connsiteY0" fmla="*/ 3818 h 1149105"/>
              <a:gd name="connsiteX1" fmla="*/ 239458 w 7953031"/>
              <a:gd name="connsiteY1" fmla="*/ 3818 h 1149105"/>
              <a:gd name="connsiteX2" fmla="*/ 167106 w 7953031"/>
              <a:gd name="connsiteY2" fmla="*/ 15724 h 1149105"/>
              <a:gd name="connsiteX3" fmla="*/ 195681 w 7953031"/>
              <a:gd name="connsiteY3" fmla="*/ 98274 h 1149105"/>
              <a:gd name="connsiteX4" fmla="*/ 198062 w 7953031"/>
              <a:gd name="connsiteY4" fmla="*/ 194318 h 1149105"/>
              <a:gd name="connsiteX5" fmla="*/ 134562 w 7953031"/>
              <a:gd name="connsiteY5" fmla="*/ 194318 h 1149105"/>
              <a:gd name="connsiteX6" fmla="*/ 0 w 7953031"/>
              <a:gd name="connsiteY6" fmla="*/ 298564 h 1149105"/>
              <a:gd name="connsiteX7" fmla="*/ 67633 w 7953031"/>
              <a:gd name="connsiteY7" fmla="*/ 373074 h 1149105"/>
              <a:gd name="connsiteX8" fmla="*/ 60890 w 7953031"/>
              <a:gd name="connsiteY8" fmla="*/ 434986 h 1149105"/>
              <a:gd name="connsiteX9" fmla="*/ 105987 w 7953031"/>
              <a:gd name="connsiteY9" fmla="*/ 495943 h 1149105"/>
              <a:gd name="connsiteX10" fmla="*/ 115670 w 7953031"/>
              <a:gd name="connsiteY10" fmla="*/ 551668 h 1149105"/>
              <a:gd name="connsiteX11" fmla="*/ 14192 w 7953031"/>
              <a:gd name="connsiteY11" fmla="*/ 623704 h 1149105"/>
              <a:gd name="connsiteX12" fmla="*/ 159962 w 7953031"/>
              <a:gd name="connsiteY12" fmla="*/ 676918 h 1149105"/>
              <a:gd name="connsiteX13" fmla="*/ 147262 w 7953031"/>
              <a:gd name="connsiteY13" fmla="*/ 740418 h 1149105"/>
              <a:gd name="connsiteX14" fmla="*/ 192506 w 7953031"/>
              <a:gd name="connsiteY14" fmla="*/ 771374 h 1149105"/>
              <a:gd name="connsiteX15" fmla="*/ 26248 w 7953031"/>
              <a:gd name="connsiteY15" fmla="*/ 802168 h 1149105"/>
              <a:gd name="connsiteX16" fmla="*/ 46329 w 7953031"/>
              <a:gd name="connsiteY16" fmla="*/ 919206 h 1149105"/>
              <a:gd name="connsiteX17" fmla="*/ 121396 w 7953031"/>
              <a:gd name="connsiteY17" fmla="*/ 999709 h 1149105"/>
              <a:gd name="connsiteX18" fmla="*/ 71062 w 7953031"/>
              <a:gd name="connsiteY18" fmla="*/ 1108718 h 1149105"/>
              <a:gd name="connsiteX19" fmla="*/ 104399 w 7953031"/>
              <a:gd name="connsiteY19" fmla="*/ 1123800 h 1149105"/>
              <a:gd name="connsiteX20" fmla="*/ 98166 w 7953031"/>
              <a:gd name="connsiteY20" fmla="*/ 1144278 h 1149105"/>
              <a:gd name="connsiteX21" fmla="*/ 7855212 w 7953031"/>
              <a:gd name="connsiteY21" fmla="*/ 1149105 h 1149105"/>
              <a:gd name="connsiteX22" fmla="*/ 7929105 w 7953031"/>
              <a:gd name="connsiteY22" fmla="*/ 1096018 h 1149105"/>
              <a:gd name="connsiteX23" fmla="*/ 7840205 w 7953031"/>
              <a:gd name="connsiteY23" fmla="*/ 1032518 h 1149105"/>
              <a:gd name="connsiteX24" fmla="*/ 7953031 w 7953031"/>
              <a:gd name="connsiteY24" fmla="*/ 956318 h 1149105"/>
              <a:gd name="connsiteX25" fmla="*/ 7852905 w 7953031"/>
              <a:gd name="connsiteY25" fmla="*/ 880118 h 1149105"/>
              <a:gd name="connsiteX26" fmla="*/ 7891005 w 7953031"/>
              <a:gd name="connsiteY26" fmla="*/ 803918 h 1149105"/>
              <a:gd name="connsiteX27" fmla="*/ 7852905 w 7953031"/>
              <a:gd name="connsiteY27" fmla="*/ 727718 h 1149105"/>
              <a:gd name="connsiteX28" fmla="*/ 7840205 w 7953031"/>
              <a:gd name="connsiteY28" fmla="*/ 664218 h 1149105"/>
              <a:gd name="connsiteX29" fmla="*/ 7865605 w 7953031"/>
              <a:gd name="connsiteY29" fmla="*/ 613418 h 1149105"/>
              <a:gd name="connsiteX30" fmla="*/ 7908468 w 7953031"/>
              <a:gd name="connsiteY30" fmla="*/ 538011 h 1149105"/>
              <a:gd name="connsiteX31" fmla="*/ 7854539 w 7953031"/>
              <a:gd name="connsiteY31" fmla="*/ 492899 h 1149105"/>
              <a:gd name="connsiteX32" fmla="*/ 7827505 w 7953031"/>
              <a:gd name="connsiteY32" fmla="*/ 410218 h 1149105"/>
              <a:gd name="connsiteX33" fmla="*/ 7942202 w 7953031"/>
              <a:gd name="connsiteY33" fmla="*/ 341427 h 1149105"/>
              <a:gd name="connsiteX34" fmla="*/ 7852905 w 7953031"/>
              <a:gd name="connsiteY34" fmla="*/ 270518 h 1149105"/>
              <a:gd name="connsiteX35" fmla="*/ 7865605 w 7953031"/>
              <a:gd name="connsiteY35" fmla="*/ 181618 h 1149105"/>
              <a:gd name="connsiteX36" fmla="*/ 7931073 w 7953031"/>
              <a:gd name="connsiteY36" fmla="*/ 145413 h 1149105"/>
              <a:gd name="connsiteX37" fmla="*/ 7849984 w 7953031"/>
              <a:gd name="connsiteY37" fmla="*/ 95132 h 1149105"/>
              <a:gd name="connsiteX38" fmla="*/ 7938918 w 7953031"/>
              <a:gd name="connsiteY38" fmla="*/ 1505 h 1149105"/>
              <a:gd name="connsiteX39" fmla="*/ 7649312 w 7953031"/>
              <a:gd name="connsiteY39" fmla="*/ 3818 h 1149105"/>
              <a:gd name="connsiteX0" fmla="*/ 7649312 w 7953031"/>
              <a:gd name="connsiteY0" fmla="*/ 2313 h 1147600"/>
              <a:gd name="connsiteX1" fmla="*/ 239458 w 7953031"/>
              <a:gd name="connsiteY1" fmla="*/ 2313 h 1147600"/>
              <a:gd name="connsiteX2" fmla="*/ 167106 w 7953031"/>
              <a:gd name="connsiteY2" fmla="*/ 14219 h 1147600"/>
              <a:gd name="connsiteX3" fmla="*/ 195681 w 7953031"/>
              <a:gd name="connsiteY3" fmla="*/ 96769 h 1147600"/>
              <a:gd name="connsiteX4" fmla="*/ 198062 w 7953031"/>
              <a:gd name="connsiteY4" fmla="*/ 192813 h 1147600"/>
              <a:gd name="connsiteX5" fmla="*/ 134562 w 7953031"/>
              <a:gd name="connsiteY5" fmla="*/ 192813 h 1147600"/>
              <a:gd name="connsiteX6" fmla="*/ 0 w 7953031"/>
              <a:gd name="connsiteY6" fmla="*/ 297059 h 1147600"/>
              <a:gd name="connsiteX7" fmla="*/ 67633 w 7953031"/>
              <a:gd name="connsiteY7" fmla="*/ 371569 h 1147600"/>
              <a:gd name="connsiteX8" fmla="*/ 60890 w 7953031"/>
              <a:gd name="connsiteY8" fmla="*/ 433481 h 1147600"/>
              <a:gd name="connsiteX9" fmla="*/ 105987 w 7953031"/>
              <a:gd name="connsiteY9" fmla="*/ 494438 h 1147600"/>
              <a:gd name="connsiteX10" fmla="*/ 115670 w 7953031"/>
              <a:gd name="connsiteY10" fmla="*/ 550163 h 1147600"/>
              <a:gd name="connsiteX11" fmla="*/ 14192 w 7953031"/>
              <a:gd name="connsiteY11" fmla="*/ 622199 h 1147600"/>
              <a:gd name="connsiteX12" fmla="*/ 159962 w 7953031"/>
              <a:gd name="connsiteY12" fmla="*/ 675413 h 1147600"/>
              <a:gd name="connsiteX13" fmla="*/ 147262 w 7953031"/>
              <a:gd name="connsiteY13" fmla="*/ 738913 h 1147600"/>
              <a:gd name="connsiteX14" fmla="*/ 192506 w 7953031"/>
              <a:gd name="connsiteY14" fmla="*/ 769869 h 1147600"/>
              <a:gd name="connsiteX15" fmla="*/ 26248 w 7953031"/>
              <a:gd name="connsiteY15" fmla="*/ 800663 h 1147600"/>
              <a:gd name="connsiteX16" fmla="*/ 46329 w 7953031"/>
              <a:gd name="connsiteY16" fmla="*/ 917701 h 1147600"/>
              <a:gd name="connsiteX17" fmla="*/ 121396 w 7953031"/>
              <a:gd name="connsiteY17" fmla="*/ 998204 h 1147600"/>
              <a:gd name="connsiteX18" fmla="*/ 71062 w 7953031"/>
              <a:gd name="connsiteY18" fmla="*/ 1107213 h 1147600"/>
              <a:gd name="connsiteX19" fmla="*/ 104399 w 7953031"/>
              <a:gd name="connsiteY19" fmla="*/ 1122295 h 1147600"/>
              <a:gd name="connsiteX20" fmla="*/ 98166 w 7953031"/>
              <a:gd name="connsiteY20" fmla="*/ 1142773 h 1147600"/>
              <a:gd name="connsiteX21" fmla="*/ 7855212 w 7953031"/>
              <a:gd name="connsiteY21" fmla="*/ 1147600 h 1147600"/>
              <a:gd name="connsiteX22" fmla="*/ 7929105 w 7953031"/>
              <a:gd name="connsiteY22" fmla="*/ 1094513 h 1147600"/>
              <a:gd name="connsiteX23" fmla="*/ 7840205 w 7953031"/>
              <a:gd name="connsiteY23" fmla="*/ 1031013 h 1147600"/>
              <a:gd name="connsiteX24" fmla="*/ 7953031 w 7953031"/>
              <a:gd name="connsiteY24" fmla="*/ 954813 h 1147600"/>
              <a:gd name="connsiteX25" fmla="*/ 7852905 w 7953031"/>
              <a:gd name="connsiteY25" fmla="*/ 878613 h 1147600"/>
              <a:gd name="connsiteX26" fmla="*/ 7891005 w 7953031"/>
              <a:gd name="connsiteY26" fmla="*/ 802413 h 1147600"/>
              <a:gd name="connsiteX27" fmla="*/ 7852905 w 7953031"/>
              <a:gd name="connsiteY27" fmla="*/ 726213 h 1147600"/>
              <a:gd name="connsiteX28" fmla="*/ 7840205 w 7953031"/>
              <a:gd name="connsiteY28" fmla="*/ 662713 h 1147600"/>
              <a:gd name="connsiteX29" fmla="*/ 7865605 w 7953031"/>
              <a:gd name="connsiteY29" fmla="*/ 611913 h 1147600"/>
              <a:gd name="connsiteX30" fmla="*/ 7908468 w 7953031"/>
              <a:gd name="connsiteY30" fmla="*/ 536506 h 1147600"/>
              <a:gd name="connsiteX31" fmla="*/ 7854539 w 7953031"/>
              <a:gd name="connsiteY31" fmla="*/ 491394 h 1147600"/>
              <a:gd name="connsiteX32" fmla="*/ 7827505 w 7953031"/>
              <a:gd name="connsiteY32" fmla="*/ 408713 h 1147600"/>
              <a:gd name="connsiteX33" fmla="*/ 7942202 w 7953031"/>
              <a:gd name="connsiteY33" fmla="*/ 339922 h 1147600"/>
              <a:gd name="connsiteX34" fmla="*/ 7852905 w 7953031"/>
              <a:gd name="connsiteY34" fmla="*/ 269013 h 1147600"/>
              <a:gd name="connsiteX35" fmla="*/ 7865605 w 7953031"/>
              <a:gd name="connsiteY35" fmla="*/ 180113 h 1147600"/>
              <a:gd name="connsiteX36" fmla="*/ 7931073 w 7953031"/>
              <a:gd name="connsiteY36" fmla="*/ 143908 h 1147600"/>
              <a:gd name="connsiteX37" fmla="*/ 7849984 w 7953031"/>
              <a:gd name="connsiteY37" fmla="*/ 93627 h 1147600"/>
              <a:gd name="connsiteX38" fmla="*/ 7938918 w 7953031"/>
              <a:gd name="connsiteY38" fmla="*/ 0 h 1147600"/>
              <a:gd name="connsiteX39" fmla="*/ 7649312 w 7953031"/>
              <a:gd name="connsiteY39" fmla="*/ 2313 h 1147600"/>
              <a:gd name="connsiteX0" fmla="*/ 7649312 w 7953031"/>
              <a:gd name="connsiteY0" fmla="*/ 2313 h 1147600"/>
              <a:gd name="connsiteX1" fmla="*/ 239458 w 7953031"/>
              <a:gd name="connsiteY1" fmla="*/ 2313 h 1147600"/>
              <a:gd name="connsiteX2" fmla="*/ 55334 w 7953031"/>
              <a:gd name="connsiteY2" fmla="*/ 1606 h 1147600"/>
              <a:gd name="connsiteX3" fmla="*/ 195681 w 7953031"/>
              <a:gd name="connsiteY3" fmla="*/ 96769 h 1147600"/>
              <a:gd name="connsiteX4" fmla="*/ 198062 w 7953031"/>
              <a:gd name="connsiteY4" fmla="*/ 192813 h 1147600"/>
              <a:gd name="connsiteX5" fmla="*/ 134562 w 7953031"/>
              <a:gd name="connsiteY5" fmla="*/ 192813 h 1147600"/>
              <a:gd name="connsiteX6" fmla="*/ 0 w 7953031"/>
              <a:gd name="connsiteY6" fmla="*/ 297059 h 1147600"/>
              <a:gd name="connsiteX7" fmla="*/ 67633 w 7953031"/>
              <a:gd name="connsiteY7" fmla="*/ 371569 h 1147600"/>
              <a:gd name="connsiteX8" fmla="*/ 60890 w 7953031"/>
              <a:gd name="connsiteY8" fmla="*/ 433481 h 1147600"/>
              <a:gd name="connsiteX9" fmla="*/ 105987 w 7953031"/>
              <a:gd name="connsiteY9" fmla="*/ 494438 h 1147600"/>
              <a:gd name="connsiteX10" fmla="*/ 115670 w 7953031"/>
              <a:gd name="connsiteY10" fmla="*/ 550163 h 1147600"/>
              <a:gd name="connsiteX11" fmla="*/ 14192 w 7953031"/>
              <a:gd name="connsiteY11" fmla="*/ 622199 h 1147600"/>
              <a:gd name="connsiteX12" fmla="*/ 159962 w 7953031"/>
              <a:gd name="connsiteY12" fmla="*/ 675413 h 1147600"/>
              <a:gd name="connsiteX13" fmla="*/ 147262 w 7953031"/>
              <a:gd name="connsiteY13" fmla="*/ 738913 h 1147600"/>
              <a:gd name="connsiteX14" fmla="*/ 192506 w 7953031"/>
              <a:gd name="connsiteY14" fmla="*/ 769869 h 1147600"/>
              <a:gd name="connsiteX15" fmla="*/ 26248 w 7953031"/>
              <a:gd name="connsiteY15" fmla="*/ 800663 h 1147600"/>
              <a:gd name="connsiteX16" fmla="*/ 46329 w 7953031"/>
              <a:gd name="connsiteY16" fmla="*/ 917701 h 1147600"/>
              <a:gd name="connsiteX17" fmla="*/ 121396 w 7953031"/>
              <a:gd name="connsiteY17" fmla="*/ 998204 h 1147600"/>
              <a:gd name="connsiteX18" fmla="*/ 71062 w 7953031"/>
              <a:gd name="connsiteY18" fmla="*/ 1107213 h 1147600"/>
              <a:gd name="connsiteX19" fmla="*/ 104399 w 7953031"/>
              <a:gd name="connsiteY19" fmla="*/ 1122295 h 1147600"/>
              <a:gd name="connsiteX20" fmla="*/ 98166 w 7953031"/>
              <a:gd name="connsiteY20" fmla="*/ 1142773 h 1147600"/>
              <a:gd name="connsiteX21" fmla="*/ 7855212 w 7953031"/>
              <a:gd name="connsiteY21" fmla="*/ 1147600 h 1147600"/>
              <a:gd name="connsiteX22" fmla="*/ 7929105 w 7953031"/>
              <a:gd name="connsiteY22" fmla="*/ 1094513 h 1147600"/>
              <a:gd name="connsiteX23" fmla="*/ 7840205 w 7953031"/>
              <a:gd name="connsiteY23" fmla="*/ 1031013 h 1147600"/>
              <a:gd name="connsiteX24" fmla="*/ 7953031 w 7953031"/>
              <a:gd name="connsiteY24" fmla="*/ 954813 h 1147600"/>
              <a:gd name="connsiteX25" fmla="*/ 7852905 w 7953031"/>
              <a:gd name="connsiteY25" fmla="*/ 878613 h 1147600"/>
              <a:gd name="connsiteX26" fmla="*/ 7891005 w 7953031"/>
              <a:gd name="connsiteY26" fmla="*/ 802413 h 1147600"/>
              <a:gd name="connsiteX27" fmla="*/ 7852905 w 7953031"/>
              <a:gd name="connsiteY27" fmla="*/ 726213 h 1147600"/>
              <a:gd name="connsiteX28" fmla="*/ 7840205 w 7953031"/>
              <a:gd name="connsiteY28" fmla="*/ 662713 h 1147600"/>
              <a:gd name="connsiteX29" fmla="*/ 7865605 w 7953031"/>
              <a:gd name="connsiteY29" fmla="*/ 611913 h 1147600"/>
              <a:gd name="connsiteX30" fmla="*/ 7908468 w 7953031"/>
              <a:gd name="connsiteY30" fmla="*/ 536506 h 1147600"/>
              <a:gd name="connsiteX31" fmla="*/ 7854539 w 7953031"/>
              <a:gd name="connsiteY31" fmla="*/ 491394 h 1147600"/>
              <a:gd name="connsiteX32" fmla="*/ 7827505 w 7953031"/>
              <a:gd name="connsiteY32" fmla="*/ 408713 h 1147600"/>
              <a:gd name="connsiteX33" fmla="*/ 7942202 w 7953031"/>
              <a:gd name="connsiteY33" fmla="*/ 339922 h 1147600"/>
              <a:gd name="connsiteX34" fmla="*/ 7852905 w 7953031"/>
              <a:gd name="connsiteY34" fmla="*/ 269013 h 1147600"/>
              <a:gd name="connsiteX35" fmla="*/ 7865605 w 7953031"/>
              <a:gd name="connsiteY35" fmla="*/ 180113 h 1147600"/>
              <a:gd name="connsiteX36" fmla="*/ 7931073 w 7953031"/>
              <a:gd name="connsiteY36" fmla="*/ 143908 h 1147600"/>
              <a:gd name="connsiteX37" fmla="*/ 7849984 w 7953031"/>
              <a:gd name="connsiteY37" fmla="*/ 93627 h 1147600"/>
              <a:gd name="connsiteX38" fmla="*/ 7938918 w 7953031"/>
              <a:gd name="connsiteY38" fmla="*/ 0 h 1147600"/>
              <a:gd name="connsiteX39" fmla="*/ 7649312 w 7953031"/>
              <a:gd name="connsiteY39" fmla="*/ 2313 h 1147600"/>
              <a:gd name="connsiteX0" fmla="*/ 7649312 w 7953031"/>
              <a:gd name="connsiteY0" fmla="*/ 2313 h 1147600"/>
              <a:gd name="connsiteX1" fmla="*/ 239458 w 7953031"/>
              <a:gd name="connsiteY1" fmla="*/ 2313 h 1147600"/>
              <a:gd name="connsiteX2" fmla="*/ 55334 w 7953031"/>
              <a:gd name="connsiteY2" fmla="*/ 1606 h 1147600"/>
              <a:gd name="connsiteX3" fmla="*/ 32321 w 7953031"/>
              <a:gd name="connsiteY3" fmla="*/ 99292 h 1147600"/>
              <a:gd name="connsiteX4" fmla="*/ 198062 w 7953031"/>
              <a:gd name="connsiteY4" fmla="*/ 192813 h 1147600"/>
              <a:gd name="connsiteX5" fmla="*/ 134562 w 7953031"/>
              <a:gd name="connsiteY5" fmla="*/ 192813 h 1147600"/>
              <a:gd name="connsiteX6" fmla="*/ 0 w 7953031"/>
              <a:gd name="connsiteY6" fmla="*/ 297059 h 1147600"/>
              <a:gd name="connsiteX7" fmla="*/ 67633 w 7953031"/>
              <a:gd name="connsiteY7" fmla="*/ 371569 h 1147600"/>
              <a:gd name="connsiteX8" fmla="*/ 60890 w 7953031"/>
              <a:gd name="connsiteY8" fmla="*/ 433481 h 1147600"/>
              <a:gd name="connsiteX9" fmla="*/ 105987 w 7953031"/>
              <a:gd name="connsiteY9" fmla="*/ 494438 h 1147600"/>
              <a:gd name="connsiteX10" fmla="*/ 115670 w 7953031"/>
              <a:gd name="connsiteY10" fmla="*/ 550163 h 1147600"/>
              <a:gd name="connsiteX11" fmla="*/ 14192 w 7953031"/>
              <a:gd name="connsiteY11" fmla="*/ 622199 h 1147600"/>
              <a:gd name="connsiteX12" fmla="*/ 159962 w 7953031"/>
              <a:gd name="connsiteY12" fmla="*/ 675413 h 1147600"/>
              <a:gd name="connsiteX13" fmla="*/ 147262 w 7953031"/>
              <a:gd name="connsiteY13" fmla="*/ 738913 h 1147600"/>
              <a:gd name="connsiteX14" fmla="*/ 192506 w 7953031"/>
              <a:gd name="connsiteY14" fmla="*/ 769869 h 1147600"/>
              <a:gd name="connsiteX15" fmla="*/ 26248 w 7953031"/>
              <a:gd name="connsiteY15" fmla="*/ 800663 h 1147600"/>
              <a:gd name="connsiteX16" fmla="*/ 46329 w 7953031"/>
              <a:gd name="connsiteY16" fmla="*/ 917701 h 1147600"/>
              <a:gd name="connsiteX17" fmla="*/ 121396 w 7953031"/>
              <a:gd name="connsiteY17" fmla="*/ 998204 h 1147600"/>
              <a:gd name="connsiteX18" fmla="*/ 71062 w 7953031"/>
              <a:gd name="connsiteY18" fmla="*/ 1107213 h 1147600"/>
              <a:gd name="connsiteX19" fmla="*/ 104399 w 7953031"/>
              <a:gd name="connsiteY19" fmla="*/ 1122295 h 1147600"/>
              <a:gd name="connsiteX20" fmla="*/ 98166 w 7953031"/>
              <a:gd name="connsiteY20" fmla="*/ 1142773 h 1147600"/>
              <a:gd name="connsiteX21" fmla="*/ 7855212 w 7953031"/>
              <a:gd name="connsiteY21" fmla="*/ 1147600 h 1147600"/>
              <a:gd name="connsiteX22" fmla="*/ 7929105 w 7953031"/>
              <a:gd name="connsiteY22" fmla="*/ 1094513 h 1147600"/>
              <a:gd name="connsiteX23" fmla="*/ 7840205 w 7953031"/>
              <a:gd name="connsiteY23" fmla="*/ 1031013 h 1147600"/>
              <a:gd name="connsiteX24" fmla="*/ 7953031 w 7953031"/>
              <a:gd name="connsiteY24" fmla="*/ 954813 h 1147600"/>
              <a:gd name="connsiteX25" fmla="*/ 7852905 w 7953031"/>
              <a:gd name="connsiteY25" fmla="*/ 878613 h 1147600"/>
              <a:gd name="connsiteX26" fmla="*/ 7891005 w 7953031"/>
              <a:gd name="connsiteY26" fmla="*/ 802413 h 1147600"/>
              <a:gd name="connsiteX27" fmla="*/ 7852905 w 7953031"/>
              <a:gd name="connsiteY27" fmla="*/ 726213 h 1147600"/>
              <a:gd name="connsiteX28" fmla="*/ 7840205 w 7953031"/>
              <a:gd name="connsiteY28" fmla="*/ 662713 h 1147600"/>
              <a:gd name="connsiteX29" fmla="*/ 7865605 w 7953031"/>
              <a:gd name="connsiteY29" fmla="*/ 611913 h 1147600"/>
              <a:gd name="connsiteX30" fmla="*/ 7908468 w 7953031"/>
              <a:gd name="connsiteY30" fmla="*/ 536506 h 1147600"/>
              <a:gd name="connsiteX31" fmla="*/ 7854539 w 7953031"/>
              <a:gd name="connsiteY31" fmla="*/ 491394 h 1147600"/>
              <a:gd name="connsiteX32" fmla="*/ 7827505 w 7953031"/>
              <a:gd name="connsiteY32" fmla="*/ 408713 h 1147600"/>
              <a:gd name="connsiteX33" fmla="*/ 7942202 w 7953031"/>
              <a:gd name="connsiteY33" fmla="*/ 339922 h 1147600"/>
              <a:gd name="connsiteX34" fmla="*/ 7852905 w 7953031"/>
              <a:gd name="connsiteY34" fmla="*/ 269013 h 1147600"/>
              <a:gd name="connsiteX35" fmla="*/ 7865605 w 7953031"/>
              <a:gd name="connsiteY35" fmla="*/ 180113 h 1147600"/>
              <a:gd name="connsiteX36" fmla="*/ 7931073 w 7953031"/>
              <a:gd name="connsiteY36" fmla="*/ 143908 h 1147600"/>
              <a:gd name="connsiteX37" fmla="*/ 7849984 w 7953031"/>
              <a:gd name="connsiteY37" fmla="*/ 93627 h 1147600"/>
              <a:gd name="connsiteX38" fmla="*/ 7938918 w 7953031"/>
              <a:gd name="connsiteY38" fmla="*/ 0 h 1147600"/>
              <a:gd name="connsiteX39" fmla="*/ 7649312 w 7953031"/>
              <a:gd name="connsiteY39" fmla="*/ 2313 h 1147600"/>
              <a:gd name="connsiteX0" fmla="*/ 7686707 w 7990426"/>
              <a:gd name="connsiteY0" fmla="*/ 2313 h 1147600"/>
              <a:gd name="connsiteX1" fmla="*/ 276853 w 7990426"/>
              <a:gd name="connsiteY1" fmla="*/ 2313 h 1147600"/>
              <a:gd name="connsiteX2" fmla="*/ 92729 w 7990426"/>
              <a:gd name="connsiteY2" fmla="*/ 1606 h 1147600"/>
              <a:gd name="connsiteX3" fmla="*/ 69716 w 7990426"/>
              <a:gd name="connsiteY3" fmla="*/ 99292 h 1147600"/>
              <a:gd name="connsiteX4" fmla="*/ 235457 w 7990426"/>
              <a:gd name="connsiteY4" fmla="*/ 192813 h 1147600"/>
              <a:gd name="connsiteX5" fmla="*/ 0 w 7990426"/>
              <a:gd name="connsiteY5" fmla="*/ 218040 h 1147600"/>
              <a:gd name="connsiteX6" fmla="*/ 37395 w 7990426"/>
              <a:gd name="connsiteY6" fmla="*/ 297059 h 1147600"/>
              <a:gd name="connsiteX7" fmla="*/ 105028 w 7990426"/>
              <a:gd name="connsiteY7" fmla="*/ 371569 h 1147600"/>
              <a:gd name="connsiteX8" fmla="*/ 98285 w 7990426"/>
              <a:gd name="connsiteY8" fmla="*/ 433481 h 1147600"/>
              <a:gd name="connsiteX9" fmla="*/ 143382 w 7990426"/>
              <a:gd name="connsiteY9" fmla="*/ 494438 h 1147600"/>
              <a:gd name="connsiteX10" fmla="*/ 153065 w 7990426"/>
              <a:gd name="connsiteY10" fmla="*/ 550163 h 1147600"/>
              <a:gd name="connsiteX11" fmla="*/ 51587 w 7990426"/>
              <a:gd name="connsiteY11" fmla="*/ 622199 h 1147600"/>
              <a:gd name="connsiteX12" fmla="*/ 197357 w 7990426"/>
              <a:gd name="connsiteY12" fmla="*/ 675413 h 1147600"/>
              <a:gd name="connsiteX13" fmla="*/ 184657 w 7990426"/>
              <a:gd name="connsiteY13" fmla="*/ 738913 h 1147600"/>
              <a:gd name="connsiteX14" fmla="*/ 229901 w 7990426"/>
              <a:gd name="connsiteY14" fmla="*/ 769869 h 1147600"/>
              <a:gd name="connsiteX15" fmla="*/ 63643 w 7990426"/>
              <a:gd name="connsiteY15" fmla="*/ 800663 h 1147600"/>
              <a:gd name="connsiteX16" fmla="*/ 83724 w 7990426"/>
              <a:gd name="connsiteY16" fmla="*/ 917701 h 1147600"/>
              <a:gd name="connsiteX17" fmla="*/ 158791 w 7990426"/>
              <a:gd name="connsiteY17" fmla="*/ 998204 h 1147600"/>
              <a:gd name="connsiteX18" fmla="*/ 108457 w 7990426"/>
              <a:gd name="connsiteY18" fmla="*/ 1107213 h 1147600"/>
              <a:gd name="connsiteX19" fmla="*/ 141794 w 7990426"/>
              <a:gd name="connsiteY19" fmla="*/ 1122295 h 1147600"/>
              <a:gd name="connsiteX20" fmla="*/ 135561 w 7990426"/>
              <a:gd name="connsiteY20" fmla="*/ 1142773 h 1147600"/>
              <a:gd name="connsiteX21" fmla="*/ 7892607 w 7990426"/>
              <a:gd name="connsiteY21" fmla="*/ 1147600 h 1147600"/>
              <a:gd name="connsiteX22" fmla="*/ 7966500 w 7990426"/>
              <a:gd name="connsiteY22" fmla="*/ 1094513 h 1147600"/>
              <a:gd name="connsiteX23" fmla="*/ 7877600 w 7990426"/>
              <a:gd name="connsiteY23" fmla="*/ 1031013 h 1147600"/>
              <a:gd name="connsiteX24" fmla="*/ 7990426 w 7990426"/>
              <a:gd name="connsiteY24" fmla="*/ 954813 h 1147600"/>
              <a:gd name="connsiteX25" fmla="*/ 7890300 w 7990426"/>
              <a:gd name="connsiteY25" fmla="*/ 878613 h 1147600"/>
              <a:gd name="connsiteX26" fmla="*/ 7928400 w 7990426"/>
              <a:gd name="connsiteY26" fmla="*/ 802413 h 1147600"/>
              <a:gd name="connsiteX27" fmla="*/ 7890300 w 7990426"/>
              <a:gd name="connsiteY27" fmla="*/ 726213 h 1147600"/>
              <a:gd name="connsiteX28" fmla="*/ 7877600 w 7990426"/>
              <a:gd name="connsiteY28" fmla="*/ 662713 h 1147600"/>
              <a:gd name="connsiteX29" fmla="*/ 7903000 w 7990426"/>
              <a:gd name="connsiteY29" fmla="*/ 611913 h 1147600"/>
              <a:gd name="connsiteX30" fmla="*/ 7945863 w 7990426"/>
              <a:gd name="connsiteY30" fmla="*/ 536506 h 1147600"/>
              <a:gd name="connsiteX31" fmla="*/ 7891934 w 7990426"/>
              <a:gd name="connsiteY31" fmla="*/ 491394 h 1147600"/>
              <a:gd name="connsiteX32" fmla="*/ 7864900 w 7990426"/>
              <a:gd name="connsiteY32" fmla="*/ 408713 h 1147600"/>
              <a:gd name="connsiteX33" fmla="*/ 7979597 w 7990426"/>
              <a:gd name="connsiteY33" fmla="*/ 339922 h 1147600"/>
              <a:gd name="connsiteX34" fmla="*/ 7890300 w 7990426"/>
              <a:gd name="connsiteY34" fmla="*/ 269013 h 1147600"/>
              <a:gd name="connsiteX35" fmla="*/ 7903000 w 7990426"/>
              <a:gd name="connsiteY35" fmla="*/ 180113 h 1147600"/>
              <a:gd name="connsiteX36" fmla="*/ 7968468 w 7990426"/>
              <a:gd name="connsiteY36" fmla="*/ 143908 h 1147600"/>
              <a:gd name="connsiteX37" fmla="*/ 7887379 w 7990426"/>
              <a:gd name="connsiteY37" fmla="*/ 93627 h 1147600"/>
              <a:gd name="connsiteX38" fmla="*/ 7976313 w 7990426"/>
              <a:gd name="connsiteY38" fmla="*/ 0 h 1147600"/>
              <a:gd name="connsiteX39" fmla="*/ 7686707 w 7990426"/>
              <a:gd name="connsiteY39" fmla="*/ 2313 h 1147600"/>
              <a:gd name="connsiteX0" fmla="*/ 7686707 w 7990426"/>
              <a:gd name="connsiteY0" fmla="*/ 2313 h 1147600"/>
              <a:gd name="connsiteX1" fmla="*/ 276853 w 7990426"/>
              <a:gd name="connsiteY1" fmla="*/ 2313 h 1147600"/>
              <a:gd name="connsiteX2" fmla="*/ 92729 w 7990426"/>
              <a:gd name="connsiteY2" fmla="*/ 1606 h 1147600"/>
              <a:gd name="connsiteX3" fmla="*/ 69716 w 7990426"/>
              <a:gd name="connsiteY3" fmla="*/ 99292 h 1147600"/>
              <a:gd name="connsiteX4" fmla="*/ 123685 w 7990426"/>
              <a:gd name="connsiteY4" fmla="*/ 167586 h 1147600"/>
              <a:gd name="connsiteX5" fmla="*/ 0 w 7990426"/>
              <a:gd name="connsiteY5" fmla="*/ 218040 h 1147600"/>
              <a:gd name="connsiteX6" fmla="*/ 37395 w 7990426"/>
              <a:gd name="connsiteY6" fmla="*/ 297059 h 1147600"/>
              <a:gd name="connsiteX7" fmla="*/ 105028 w 7990426"/>
              <a:gd name="connsiteY7" fmla="*/ 371569 h 1147600"/>
              <a:gd name="connsiteX8" fmla="*/ 98285 w 7990426"/>
              <a:gd name="connsiteY8" fmla="*/ 433481 h 1147600"/>
              <a:gd name="connsiteX9" fmla="*/ 143382 w 7990426"/>
              <a:gd name="connsiteY9" fmla="*/ 494438 h 1147600"/>
              <a:gd name="connsiteX10" fmla="*/ 153065 w 7990426"/>
              <a:gd name="connsiteY10" fmla="*/ 550163 h 1147600"/>
              <a:gd name="connsiteX11" fmla="*/ 51587 w 7990426"/>
              <a:gd name="connsiteY11" fmla="*/ 622199 h 1147600"/>
              <a:gd name="connsiteX12" fmla="*/ 197357 w 7990426"/>
              <a:gd name="connsiteY12" fmla="*/ 675413 h 1147600"/>
              <a:gd name="connsiteX13" fmla="*/ 184657 w 7990426"/>
              <a:gd name="connsiteY13" fmla="*/ 738913 h 1147600"/>
              <a:gd name="connsiteX14" fmla="*/ 229901 w 7990426"/>
              <a:gd name="connsiteY14" fmla="*/ 769869 h 1147600"/>
              <a:gd name="connsiteX15" fmla="*/ 63643 w 7990426"/>
              <a:gd name="connsiteY15" fmla="*/ 800663 h 1147600"/>
              <a:gd name="connsiteX16" fmla="*/ 83724 w 7990426"/>
              <a:gd name="connsiteY16" fmla="*/ 917701 h 1147600"/>
              <a:gd name="connsiteX17" fmla="*/ 158791 w 7990426"/>
              <a:gd name="connsiteY17" fmla="*/ 998204 h 1147600"/>
              <a:gd name="connsiteX18" fmla="*/ 108457 w 7990426"/>
              <a:gd name="connsiteY18" fmla="*/ 1107213 h 1147600"/>
              <a:gd name="connsiteX19" fmla="*/ 141794 w 7990426"/>
              <a:gd name="connsiteY19" fmla="*/ 1122295 h 1147600"/>
              <a:gd name="connsiteX20" fmla="*/ 135561 w 7990426"/>
              <a:gd name="connsiteY20" fmla="*/ 1142773 h 1147600"/>
              <a:gd name="connsiteX21" fmla="*/ 7892607 w 7990426"/>
              <a:gd name="connsiteY21" fmla="*/ 1147600 h 1147600"/>
              <a:gd name="connsiteX22" fmla="*/ 7966500 w 7990426"/>
              <a:gd name="connsiteY22" fmla="*/ 1094513 h 1147600"/>
              <a:gd name="connsiteX23" fmla="*/ 7877600 w 7990426"/>
              <a:gd name="connsiteY23" fmla="*/ 1031013 h 1147600"/>
              <a:gd name="connsiteX24" fmla="*/ 7990426 w 7990426"/>
              <a:gd name="connsiteY24" fmla="*/ 954813 h 1147600"/>
              <a:gd name="connsiteX25" fmla="*/ 7890300 w 7990426"/>
              <a:gd name="connsiteY25" fmla="*/ 878613 h 1147600"/>
              <a:gd name="connsiteX26" fmla="*/ 7928400 w 7990426"/>
              <a:gd name="connsiteY26" fmla="*/ 802413 h 1147600"/>
              <a:gd name="connsiteX27" fmla="*/ 7890300 w 7990426"/>
              <a:gd name="connsiteY27" fmla="*/ 726213 h 1147600"/>
              <a:gd name="connsiteX28" fmla="*/ 7877600 w 7990426"/>
              <a:gd name="connsiteY28" fmla="*/ 662713 h 1147600"/>
              <a:gd name="connsiteX29" fmla="*/ 7903000 w 7990426"/>
              <a:gd name="connsiteY29" fmla="*/ 611913 h 1147600"/>
              <a:gd name="connsiteX30" fmla="*/ 7945863 w 7990426"/>
              <a:gd name="connsiteY30" fmla="*/ 536506 h 1147600"/>
              <a:gd name="connsiteX31" fmla="*/ 7891934 w 7990426"/>
              <a:gd name="connsiteY31" fmla="*/ 491394 h 1147600"/>
              <a:gd name="connsiteX32" fmla="*/ 7864900 w 7990426"/>
              <a:gd name="connsiteY32" fmla="*/ 408713 h 1147600"/>
              <a:gd name="connsiteX33" fmla="*/ 7979597 w 7990426"/>
              <a:gd name="connsiteY33" fmla="*/ 339922 h 1147600"/>
              <a:gd name="connsiteX34" fmla="*/ 7890300 w 7990426"/>
              <a:gd name="connsiteY34" fmla="*/ 269013 h 1147600"/>
              <a:gd name="connsiteX35" fmla="*/ 7903000 w 7990426"/>
              <a:gd name="connsiteY35" fmla="*/ 180113 h 1147600"/>
              <a:gd name="connsiteX36" fmla="*/ 7968468 w 7990426"/>
              <a:gd name="connsiteY36" fmla="*/ 143908 h 1147600"/>
              <a:gd name="connsiteX37" fmla="*/ 7887379 w 7990426"/>
              <a:gd name="connsiteY37" fmla="*/ 93627 h 1147600"/>
              <a:gd name="connsiteX38" fmla="*/ 7976313 w 7990426"/>
              <a:gd name="connsiteY38" fmla="*/ 0 h 1147600"/>
              <a:gd name="connsiteX39" fmla="*/ 7686707 w 7990426"/>
              <a:gd name="connsiteY39" fmla="*/ 2313 h 1147600"/>
              <a:gd name="connsiteX0" fmla="*/ 7649312 w 7953031"/>
              <a:gd name="connsiteY0" fmla="*/ 2313 h 1147600"/>
              <a:gd name="connsiteX1" fmla="*/ 239458 w 7953031"/>
              <a:gd name="connsiteY1" fmla="*/ 2313 h 1147600"/>
              <a:gd name="connsiteX2" fmla="*/ 55334 w 7953031"/>
              <a:gd name="connsiteY2" fmla="*/ 1606 h 1147600"/>
              <a:gd name="connsiteX3" fmla="*/ 32321 w 7953031"/>
              <a:gd name="connsiteY3" fmla="*/ 99292 h 1147600"/>
              <a:gd name="connsiteX4" fmla="*/ 86290 w 7953031"/>
              <a:gd name="connsiteY4" fmla="*/ 167586 h 1147600"/>
              <a:gd name="connsiteX5" fmla="*/ 14192 w 7953031"/>
              <a:gd name="connsiteY5" fmla="*/ 233176 h 1147600"/>
              <a:gd name="connsiteX6" fmla="*/ 0 w 7953031"/>
              <a:gd name="connsiteY6" fmla="*/ 297059 h 1147600"/>
              <a:gd name="connsiteX7" fmla="*/ 67633 w 7953031"/>
              <a:gd name="connsiteY7" fmla="*/ 371569 h 1147600"/>
              <a:gd name="connsiteX8" fmla="*/ 60890 w 7953031"/>
              <a:gd name="connsiteY8" fmla="*/ 433481 h 1147600"/>
              <a:gd name="connsiteX9" fmla="*/ 105987 w 7953031"/>
              <a:gd name="connsiteY9" fmla="*/ 494438 h 1147600"/>
              <a:gd name="connsiteX10" fmla="*/ 115670 w 7953031"/>
              <a:gd name="connsiteY10" fmla="*/ 550163 h 1147600"/>
              <a:gd name="connsiteX11" fmla="*/ 14192 w 7953031"/>
              <a:gd name="connsiteY11" fmla="*/ 622199 h 1147600"/>
              <a:gd name="connsiteX12" fmla="*/ 159962 w 7953031"/>
              <a:gd name="connsiteY12" fmla="*/ 675413 h 1147600"/>
              <a:gd name="connsiteX13" fmla="*/ 147262 w 7953031"/>
              <a:gd name="connsiteY13" fmla="*/ 738913 h 1147600"/>
              <a:gd name="connsiteX14" fmla="*/ 192506 w 7953031"/>
              <a:gd name="connsiteY14" fmla="*/ 769869 h 1147600"/>
              <a:gd name="connsiteX15" fmla="*/ 26248 w 7953031"/>
              <a:gd name="connsiteY15" fmla="*/ 800663 h 1147600"/>
              <a:gd name="connsiteX16" fmla="*/ 46329 w 7953031"/>
              <a:gd name="connsiteY16" fmla="*/ 917701 h 1147600"/>
              <a:gd name="connsiteX17" fmla="*/ 121396 w 7953031"/>
              <a:gd name="connsiteY17" fmla="*/ 998204 h 1147600"/>
              <a:gd name="connsiteX18" fmla="*/ 71062 w 7953031"/>
              <a:gd name="connsiteY18" fmla="*/ 1107213 h 1147600"/>
              <a:gd name="connsiteX19" fmla="*/ 104399 w 7953031"/>
              <a:gd name="connsiteY19" fmla="*/ 1122295 h 1147600"/>
              <a:gd name="connsiteX20" fmla="*/ 98166 w 7953031"/>
              <a:gd name="connsiteY20" fmla="*/ 1142773 h 1147600"/>
              <a:gd name="connsiteX21" fmla="*/ 7855212 w 7953031"/>
              <a:gd name="connsiteY21" fmla="*/ 1147600 h 1147600"/>
              <a:gd name="connsiteX22" fmla="*/ 7929105 w 7953031"/>
              <a:gd name="connsiteY22" fmla="*/ 1094513 h 1147600"/>
              <a:gd name="connsiteX23" fmla="*/ 7840205 w 7953031"/>
              <a:gd name="connsiteY23" fmla="*/ 1031013 h 1147600"/>
              <a:gd name="connsiteX24" fmla="*/ 7953031 w 7953031"/>
              <a:gd name="connsiteY24" fmla="*/ 954813 h 1147600"/>
              <a:gd name="connsiteX25" fmla="*/ 7852905 w 7953031"/>
              <a:gd name="connsiteY25" fmla="*/ 878613 h 1147600"/>
              <a:gd name="connsiteX26" fmla="*/ 7891005 w 7953031"/>
              <a:gd name="connsiteY26" fmla="*/ 802413 h 1147600"/>
              <a:gd name="connsiteX27" fmla="*/ 7852905 w 7953031"/>
              <a:gd name="connsiteY27" fmla="*/ 726213 h 1147600"/>
              <a:gd name="connsiteX28" fmla="*/ 7840205 w 7953031"/>
              <a:gd name="connsiteY28" fmla="*/ 662713 h 1147600"/>
              <a:gd name="connsiteX29" fmla="*/ 7865605 w 7953031"/>
              <a:gd name="connsiteY29" fmla="*/ 611913 h 1147600"/>
              <a:gd name="connsiteX30" fmla="*/ 7908468 w 7953031"/>
              <a:gd name="connsiteY30" fmla="*/ 536506 h 1147600"/>
              <a:gd name="connsiteX31" fmla="*/ 7854539 w 7953031"/>
              <a:gd name="connsiteY31" fmla="*/ 491394 h 1147600"/>
              <a:gd name="connsiteX32" fmla="*/ 7827505 w 7953031"/>
              <a:gd name="connsiteY32" fmla="*/ 408713 h 1147600"/>
              <a:gd name="connsiteX33" fmla="*/ 7942202 w 7953031"/>
              <a:gd name="connsiteY33" fmla="*/ 339922 h 1147600"/>
              <a:gd name="connsiteX34" fmla="*/ 7852905 w 7953031"/>
              <a:gd name="connsiteY34" fmla="*/ 269013 h 1147600"/>
              <a:gd name="connsiteX35" fmla="*/ 7865605 w 7953031"/>
              <a:gd name="connsiteY35" fmla="*/ 180113 h 1147600"/>
              <a:gd name="connsiteX36" fmla="*/ 7931073 w 7953031"/>
              <a:gd name="connsiteY36" fmla="*/ 143908 h 1147600"/>
              <a:gd name="connsiteX37" fmla="*/ 7849984 w 7953031"/>
              <a:gd name="connsiteY37" fmla="*/ 93627 h 1147600"/>
              <a:gd name="connsiteX38" fmla="*/ 7938918 w 7953031"/>
              <a:gd name="connsiteY38" fmla="*/ 0 h 1147600"/>
              <a:gd name="connsiteX39" fmla="*/ 7649312 w 7953031"/>
              <a:gd name="connsiteY39" fmla="*/ 2313 h 1147600"/>
              <a:gd name="connsiteX0" fmla="*/ 7688404 w 7992123"/>
              <a:gd name="connsiteY0" fmla="*/ 2313 h 1147600"/>
              <a:gd name="connsiteX1" fmla="*/ 278550 w 7992123"/>
              <a:gd name="connsiteY1" fmla="*/ 2313 h 1147600"/>
              <a:gd name="connsiteX2" fmla="*/ 94426 w 7992123"/>
              <a:gd name="connsiteY2" fmla="*/ 1606 h 1147600"/>
              <a:gd name="connsiteX3" fmla="*/ 71413 w 7992123"/>
              <a:gd name="connsiteY3" fmla="*/ 99292 h 1147600"/>
              <a:gd name="connsiteX4" fmla="*/ 125382 w 7992123"/>
              <a:gd name="connsiteY4" fmla="*/ 167586 h 1147600"/>
              <a:gd name="connsiteX5" fmla="*/ 53284 w 7992123"/>
              <a:gd name="connsiteY5" fmla="*/ 233176 h 1147600"/>
              <a:gd name="connsiteX6" fmla="*/ 39092 w 7992123"/>
              <a:gd name="connsiteY6" fmla="*/ 297059 h 1147600"/>
              <a:gd name="connsiteX7" fmla="*/ 106725 w 7992123"/>
              <a:gd name="connsiteY7" fmla="*/ 371569 h 1147600"/>
              <a:gd name="connsiteX8" fmla="*/ 99982 w 7992123"/>
              <a:gd name="connsiteY8" fmla="*/ 433481 h 1147600"/>
              <a:gd name="connsiteX9" fmla="*/ 145079 w 7992123"/>
              <a:gd name="connsiteY9" fmla="*/ 494438 h 1147600"/>
              <a:gd name="connsiteX10" fmla="*/ 0 w 7992123"/>
              <a:gd name="connsiteY10" fmla="*/ 532504 h 1147600"/>
              <a:gd name="connsiteX11" fmla="*/ 53284 w 7992123"/>
              <a:gd name="connsiteY11" fmla="*/ 622199 h 1147600"/>
              <a:gd name="connsiteX12" fmla="*/ 199054 w 7992123"/>
              <a:gd name="connsiteY12" fmla="*/ 675413 h 1147600"/>
              <a:gd name="connsiteX13" fmla="*/ 186354 w 7992123"/>
              <a:gd name="connsiteY13" fmla="*/ 738913 h 1147600"/>
              <a:gd name="connsiteX14" fmla="*/ 231598 w 7992123"/>
              <a:gd name="connsiteY14" fmla="*/ 769869 h 1147600"/>
              <a:gd name="connsiteX15" fmla="*/ 65340 w 7992123"/>
              <a:gd name="connsiteY15" fmla="*/ 800663 h 1147600"/>
              <a:gd name="connsiteX16" fmla="*/ 85421 w 7992123"/>
              <a:gd name="connsiteY16" fmla="*/ 917701 h 1147600"/>
              <a:gd name="connsiteX17" fmla="*/ 160488 w 7992123"/>
              <a:gd name="connsiteY17" fmla="*/ 998204 h 1147600"/>
              <a:gd name="connsiteX18" fmla="*/ 110154 w 7992123"/>
              <a:gd name="connsiteY18" fmla="*/ 1107213 h 1147600"/>
              <a:gd name="connsiteX19" fmla="*/ 143491 w 7992123"/>
              <a:gd name="connsiteY19" fmla="*/ 1122295 h 1147600"/>
              <a:gd name="connsiteX20" fmla="*/ 137258 w 7992123"/>
              <a:gd name="connsiteY20" fmla="*/ 1142773 h 1147600"/>
              <a:gd name="connsiteX21" fmla="*/ 7894304 w 7992123"/>
              <a:gd name="connsiteY21" fmla="*/ 1147600 h 1147600"/>
              <a:gd name="connsiteX22" fmla="*/ 7968197 w 7992123"/>
              <a:gd name="connsiteY22" fmla="*/ 1094513 h 1147600"/>
              <a:gd name="connsiteX23" fmla="*/ 7879297 w 7992123"/>
              <a:gd name="connsiteY23" fmla="*/ 1031013 h 1147600"/>
              <a:gd name="connsiteX24" fmla="*/ 7992123 w 7992123"/>
              <a:gd name="connsiteY24" fmla="*/ 954813 h 1147600"/>
              <a:gd name="connsiteX25" fmla="*/ 7891997 w 7992123"/>
              <a:gd name="connsiteY25" fmla="*/ 878613 h 1147600"/>
              <a:gd name="connsiteX26" fmla="*/ 7930097 w 7992123"/>
              <a:gd name="connsiteY26" fmla="*/ 802413 h 1147600"/>
              <a:gd name="connsiteX27" fmla="*/ 7891997 w 7992123"/>
              <a:gd name="connsiteY27" fmla="*/ 726213 h 1147600"/>
              <a:gd name="connsiteX28" fmla="*/ 7879297 w 7992123"/>
              <a:gd name="connsiteY28" fmla="*/ 662713 h 1147600"/>
              <a:gd name="connsiteX29" fmla="*/ 7904697 w 7992123"/>
              <a:gd name="connsiteY29" fmla="*/ 611913 h 1147600"/>
              <a:gd name="connsiteX30" fmla="*/ 7947560 w 7992123"/>
              <a:gd name="connsiteY30" fmla="*/ 536506 h 1147600"/>
              <a:gd name="connsiteX31" fmla="*/ 7893631 w 7992123"/>
              <a:gd name="connsiteY31" fmla="*/ 491394 h 1147600"/>
              <a:gd name="connsiteX32" fmla="*/ 7866597 w 7992123"/>
              <a:gd name="connsiteY32" fmla="*/ 408713 h 1147600"/>
              <a:gd name="connsiteX33" fmla="*/ 7981294 w 7992123"/>
              <a:gd name="connsiteY33" fmla="*/ 339922 h 1147600"/>
              <a:gd name="connsiteX34" fmla="*/ 7891997 w 7992123"/>
              <a:gd name="connsiteY34" fmla="*/ 269013 h 1147600"/>
              <a:gd name="connsiteX35" fmla="*/ 7904697 w 7992123"/>
              <a:gd name="connsiteY35" fmla="*/ 180113 h 1147600"/>
              <a:gd name="connsiteX36" fmla="*/ 7970165 w 7992123"/>
              <a:gd name="connsiteY36" fmla="*/ 143908 h 1147600"/>
              <a:gd name="connsiteX37" fmla="*/ 7889076 w 7992123"/>
              <a:gd name="connsiteY37" fmla="*/ 93627 h 1147600"/>
              <a:gd name="connsiteX38" fmla="*/ 7978010 w 7992123"/>
              <a:gd name="connsiteY38" fmla="*/ 0 h 1147600"/>
              <a:gd name="connsiteX39" fmla="*/ 7688404 w 7992123"/>
              <a:gd name="connsiteY39" fmla="*/ 2313 h 1147600"/>
              <a:gd name="connsiteX0" fmla="*/ 7688404 w 7992123"/>
              <a:gd name="connsiteY0" fmla="*/ 2313 h 1147600"/>
              <a:gd name="connsiteX1" fmla="*/ 278550 w 7992123"/>
              <a:gd name="connsiteY1" fmla="*/ 2313 h 1147600"/>
              <a:gd name="connsiteX2" fmla="*/ 94426 w 7992123"/>
              <a:gd name="connsiteY2" fmla="*/ 1606 h 1147600"/>
              <a:gd name="connsiteX3" fmla="*/ 71413 w 7992123"/>
              <a:gd name="connsiteY3" fmla="*/ 99292 h 1147600"/>
              <a:gd name="connsiteX4" fmla="*/ 125382 w 7992123"/>
              <a:gd name="connsiteY4" fmla="*/ 167586 h 1147600"/>
              <a:gd name="connsiteX5" fmla="*/ 53284 w 7992123"/>
              <a:gd name="connsiteY5" fmla="*/ 233176 h 1147600"/>
              <a:gd name="connsiteX6" fmla="*/ 39092 w 7992123"/>
              <a:gd name="connsiteY6" fmla="*/ 297059 h 1147600"/>
              <a:gd name="connsiteX7" fmla="*/ 106725 w 7992123"/>
              <a:gd name="connsiteY7" fmla="*/ 371569 h 1147600"/>
              <a:gd name="connsiteX8" fmla="*/ 99982 w 7992123"/>
              <a:gd name="connsiteY8" fmla="*/ 433481 h 1147600"/>
              <a:gd name="connsiteX9" fmla="*/ 119286 w 7992123"/>
              <a:gd name="connsiteY9" fmla="*/ 464166 h 1147600"/>
              <a:gd name="connsiteX10" fmla="*/ 0 w 7992123"/>
              <a:gd name="connsiteY10" fmla="*/ 532504 h 1147600"/>
              <a:gd name="connsiteX11" fmla="*/ 53284 w 7992123"/>
              <a:gd name="connsiteY11" fmla="*/ 622199 h 1147600"/>
              <a:gd name="connsiteX12" fmla="*/ 199054 w 7992123"/>
              <a:gd name="connsiteY12" fmla="*/ 675413 h 1147600"/>
              <a:gd name="connsiteX13" fmla="*/ 186354 w 7992123"/>
              <a:gd name="connsiteY13" fmla="*/ 738913 h 1147600"/>
              <a:gd name="connsiteX14" fmla="*/ 231598 w 7992123"/>
              <a:gd name="connsiteY14" fmla="*/ 769869 h 1147600"/>
              <a:gd name="connsiteX15" fmla="*/ 65340 w 7992123"/>
              <a:gd name="connsiteY15" fmla="*/ 800663 h 1147600"/>
              <a:gd name="connsiteX16" fmla="*/ 85421 w 7992123"/>
              <a:gd name="connsiteY16" fmla="*/ 917701 h 1147600"/>
              <a:gd name="connsiteX17" fmla="*/ 160488 w 7992123"/>
              <a:gd name="connsiteY17" fmla="*/ 998204 h 1147600"/>
              <a:gd name="connsiteX18" fmla="*/ 110154 w 7992123"/>
              <a:gd name="connsiteY18" fmla="*/ 1107213 h 1147600"/>
              <a:gd name="connsiteX19" fmla="*/ 143491 w 7992123"/>
              <a:gd name="connsiteY19" fmla="*/ 1122295 h 1147600"/>
              <a:gd name="connsiteX20" fmla="*/ 137258 w 7992123"/>
              <a:gd name="connsiteY20" fmla="*/ 1142773 h 1147600"/>
              <a:gd name="connsiteX21" fmla="*/ 7894304 w 7992123"/>
              <a:gd name="connsiteY21" fmla="*/ 1147600 h 1147600"/>
              <a:gd name="connsiteX22" fmla="*/ 7968197 w 7992123"/>
              <a:gd name="connsiteY22" fmla="*/ 1094513 h 1147600"/>
              <a:gd name="connsiteX23" fmla="*/ 7879297 w 7992123"/>
              <a:gd name="connsiteY23" fmla="*/ 1031013 h 1147600"/>
              <a:gd name="connsiteX24" fmla="*/ 7992123 w 7992123"/>
              <a:gd name="connsiteY24" fmla="*/ 954813 h 1147600"/>
              <a:gd name="connsiteX25" fmla="*/ 7891997 w 7992123"/>
              <a:gd name="connsiteY25" fmla="*/ 878613 h 1147600"/>
              <a:gd name="connsiteX26" fmla="*/ 7930097 w 7992123"/>
              <a:gd name="connsiteY26" fmla="*/ 802413 h 1147600"/>
              <a:gd name="connsiteX27" fmla="*/ 7891997 w 7992123"/>
              <a:gd name="connsiteY27" fmla="*/ 726213 h 1147600"/>
              <a:gd name="connsiteX28" fmla="*/ 7879297 w 7992123"/>
              <a:gd name="connsiteY28" fmla="*/ 662713 h 1147600"/>
              <a:gd name="connsiteX29" fmla="*/ 7904697 w 7992123"/>
              <a:gd name="connsiteY29" fmla="*/ 611913 h 1147600"/>
              <a:gd name="connsiteX30" fmla="*/ 7947560 w 7992123"/>
              <a:gd name="connsiteY30" fmla="*/ 536506 h 1147600"/>
              <a:gd name="connsiteX31" fmla="*/ 7893631 w 7992123"/>
              <a:gd name="connsiteY31" fmla="*/ 491394 h 1147600"/>
              <a:gd name="connsiteX32" fmla="*/ 7866597 w 7992123"/>
              <a:gd name="connsiteY32" fmla="*/ 408713 h 1147600"/>
              <a:gd name="connsiteX33" fmla="*/ 7981294 w 7992123"/>
              <a:gd name="connsiteY33" fmla="*/ 339922 h 1147600"/>
              <a:gd name="connsiteX34" fmla="*/ 7891997 w 7992123"/>
              <a:gd name="connsiteY34" fmla="*/ 269013 h 1147600"/>
              <a:gd name="connsiteX35" fmla="*/ 7904697 w 7992123"/>
              <a:gd name="connsiteY35" fmla="*/ 180113 h 1147600"/>
              <a:gd name="connsiteX36" fmla="*/ 7970165 w 7992123"/>
              <a:gd name="connsiteY36" fmla="*/ 143908 h 1147600"/>
              <a:gd name="connsiteX37" fmla="*/ 7889076 w 7992123"/>
              <a:gd name="connsiteY37" fmla="*/ 93627 h 1147600"/>
              <a:gd name="connsiteX38" fmla="*/ 7978010 w 7992123"/>
              <a:gd name="connsiteY38" fmla="*/ 0 h 1147600"/>
              <a:gd name="connsiteX39" fmla="*/ 7688404 w 7992123"/>
              <a:gd name="connsiteY39" fmla="*/ 2313 h 1147600"/>
              <a:gd name="connsiteX0" fmla="*/ 7688404 w 7992123"/>
              <a:gd name="connsiteY0" fmla="*/ 2313 h 1147600"/>
              <a:gd name="connsiteX1" fmla="*/ 278550 w 7992123"/>
              <a:gd name="connsiteY1" fmla="*/ 2313 h 1147600"/>
              <a:gd name="connsiteX2" fmla="*/ 94426 w 7992123"/>
              <a:gd name="connsiteY2" fmla="*/ 1606 h 1147600"/>
              <a:gd name="connsiteX3" fmla="*/ 71413 w 7992123"/>
              <a:gd name="connsiteY3" fmla="*/ 99292 h 1147600"/>
              <a:gd name="connsiteX4" fmla="*/ 125382 w 7992123"/>
              <a:gd name="connsiteY4" fmla="*/ 167586 h 1147600"/>
              <a:gd name="connsiteX5" fmla="*/ 53284 w 7992123"/>
              <a:gd name="connsiteY5" fmla="*/ 233176 h 1147600"/>
              <a:gd name="connsiteX6" fmla="*/ 39092 w 7992123"/>
              <a:gd name="connsiteY6" fmla="*/ 297059 h 1147600"/>
              <a:gd name="connsiteX7" fmla="*/ 106725 w 7992123"/>
              <a:gd name="connsiteY7" fmla="*/ 371569 h 1147600"/>
              <a:gd name="connsiteX8" fmla="*/ 99982 w 7992123"/>
              <a:gd name="connsiteY8" fmla="*/ 433481 h 1147600"/>
              <a:gd name="connsiteX9" fmla="*/ 119286 w 7992123"/>
              <a:gd name="connsiteY9" fmla="*/ 464166 h 1147600"/>
              <a:gd name="connsiteX10" fmla="*/ 0 w 7992123"/>
              <a:gd name="connsiteY10" fmla="*/ 532504 h 1147600"/>
              <a:gd name="connsiteX11" fmla="*/ 53284 w 7992123"/>
              <a:gd name="connsiteY11" fmla="*/ 622199 h 1147600"/>
              <a:gd name="connsiteX12" fmla="*/ 199054 w 7992123"/>
              <a:gd name="connsiteY12" fmla="*/ 675413 h 1147600"/>
              <a:gd name="connsiteX13" fmla="*/ 40190 w 7992123"/>
              <a:gd name="connsiteY13" fmla="*/ 721254 h 1147600"/>
              <a:gd name="connsiteX14" fmla="*/ 231598 w 7992123"/>
              <a:gd name="connsiteY14" fmla="*/ 769869 h 1147600"/>
              <a:gd name="connsiteX15" fmla="*/ 65340 w 7992123"/>
              <a:gd name="connsiteY15" fmla="*/ 800663 h 1147600"/>
              <a:gd name="connsiteX16" fmla="*/ 85421 w 7992123"/>
              <a:gd name="connsiteY16" fmla="*/ 917701 h 1147600"/>
              <a:gd name="connsiteX17" fmla="*/ 160488 w 7992123"/>
              <a:gd name="connsiteY17" fmla="*/ 998204 h 1147600"/>
              <a:gd name="connsiteX18" fmla="*/ 110154 w 7992123"/>
              <a:gd name="connsiteY18" fmla="*/ 1107213 h 1147600"/>
              <a:gd name="connsiteX19" fmla="*/ 143491 w 7992123"/>
              <a:gd name="connsiteY19" fmla="*/ 1122295 h 1147600"/>
              <a:gd name="connsiteX20" fmla="*/ 137258 w 7992123"/>
              <a:gd name="connsiteY20" fmla="*/ 1142773 h 1147600"/>
              <a:gd name="connsiteX21" fmla="*/ 7894304 w 7992123"/>
              <a:gd name="connsiteY21" fmla="*/ 1147600 h 1147600"/>
              <a:gd name="connsiteX22" fmla="*/ 7968197 w 7992123"/>
              <a:gd name="connsiteY22" fmla="*/ 1094513 h 1147600"/>
              <a:gd name="connsiteX23" fmla="*/ 7879297 w 7992123"/>
              <a:gd name="connsiteY23" fmla="*/ 1031013 h 1147600"/>
              <a:gd name="connsiteX24" fmla="*/ 7992123 w 7992123"/>
              <a:gd name="connsiteY24" fmla="*/ 954813 h 1147600"/>
              <a:gd name="connsiteX25" fmla="*/ 7891997 w 7992123"/>
              <a:gd name="connsiteY25" fmla="*/ 878613 h 1147600"/>
              <a:gd name="connsiteX26" fmla="*/ 7930097 w 7992123"/>
              <a:gd name="connsiteY26" fmla="*/ 802413 h 1147600"/>
              <a:gd name="connsiteX27" fmla="*/ 7891997 w 7992123"/>
              <a:gd name="connsiteY27" fmla="*/ 726213 h 1147600"/>
              <a:gd name="connsiteX28" fmla="*/ 7879297 w 7992123"/>
              <a:gd name="connsiteY28" fmla="*/ 662713 h 1147600"/>
              <a:gd name="connsiteX29" fmla="*/ 7904697 w 7992123"/>
              <a:gd name="connsiteY29" fmla="*/ 611913 h 1147600"/>
              <a:gd name="connsiteX30" fmla="*/ 7947560 w 7992123"/>
              <a:gd name="connsiteY30" fmla="*/ 536506 h 1147600"/>
              <a:gd name="connsiteX31" fmla="*/ 7893631 w 7992123"/>
              <a:gd name="connsiteY31" fmla="*/ 491394 h 1147600"/>
              <a:gd name="connsiteX32" fmla="*/ 7866597 w 7992123"/>
              <a:gd name="connsiteY32" fmla="*/ 408713 h 1147600"/>
              <a:gd name="connsiteX33" fmla="*/ 7981294 w 7992123"/>
              <a:gd name="connsiteY33" fmla="*/ 339922 h 1147600"/>
              <a:gd name="connsiteX34" fmla="*/ 7891997 w 7992123"/>
              <a:gd name="connsiteY34" fmla="*/ 269013 h 1147600"/>
              <a:gd name="connsiteX35" fmla="*/ 7904697 w 7992123"/>
              <a:gd name="connsiteY35" fmla="*/ 180113 h 1147600"/>
              <a:gd name="connsiteX36" fmla="*/ 7970165 w 7992123"/>
              <a:gd name="connsiteY36" fmla="*/ 143908 h 1147600"/>
              <a:gd name="connsiteX37" fmla="*/ 7889076 w 7992123"/>
              <a:gd name="connsiteY37" fmla="*/ 93627 h 1147600"/>
              <a:gd name="connsiteX38" fmla="*/ 7978010 w 7992123"/>
              <a:gd name="connsiteY38" fmla="*/ 0 h 1147600"/>
              <a:gd name="connsiteX39" fmla="*/ 7688404 w 7992123"/>
              <a:gd name="connsiteY39" fmla="*/ 2313 h 1147600"/>
              <a:gd name="connsiteX0" fmla="*/ 7688404 w 7992123"/>
              <a:gd name="connsiteY0" fmla="*/ 2313 h 1147600"/>
              <a:gd name="connsiteX1" fmla="*/ 278550 w 7992123"/>
              <a:gd name="connsiteY1" fmla="*/ 2313 h 1147600"/>
              <a:gd name="connsiteX2" fmla="*/ 94426 w 7992123"/>
              <a:gd name="connsiteY2" fmla="*/ 1606 h 1147600"/>
              <a:gd name="connsiteX3" fmla="*/ 71413 w 7992123"/>
              <a:gd name="connsiteY3" fmla="*/ 99292 h 1147600"/>
              <a:gd name="connsiteX4" fmla="*/ 125382 w 7992123"/>
              <a:gd name="connsiteY4" fmla="*/ 167586 h 1147600"/>
              <a:gd name="connsiteX5" fmla="*/ 53284 w 7992123"/>
              <a:gd name="connsiteY5" fmla="*/ 233176 h 1147600"/>
              <a:gd name="connsiteX6" fmla="*/ 39092 w 7992123"/>
              <a:gd name="connsiteY6" fmla="*/ 297059 h 1147600"/>
              <a:gd name="connsiteX7" fmla="*/ 106725 w 7992123"/>
              <a:gd name="connsiteY7" fmla="*/ 371569 h 1147600"/>
              <a:gd name="connsiteX8" fmla="*/ 99982 w 7992123"/>
              <a:gd name="connsiteY8" fmla="*/ 433481 h 1147600"/>
              <a:gd name="connsiteX9" fmla="*/ 119286 w 7992123"/>
              <a:gd name="connsiteY9" fmla="*/ 464166 h 1147600"/>
              <a:gd name="connsiteX10" fmla="*/ 0 w 7992123"/>
              <a:gd name="connsiteY10" fmla="*/ 532504 h 1147600"/>
              <a:gd name="connsiteX11" fmla="*/ 53284 w 7992123"/>
              <a:gd name="connsiteY11" fmla="*/ 622199 h 1147600"/>
              <a:gd name="connsiteX12" fmla="*/ 78684 w 7992123"/>
              <a:gd name="connsiteY12" fmla="*/ 665322 h 1147600"/>
              <a:gd name="connsiteX13" fmla="*/ 40190 w 7992123"/>
              <a:gd name="connsiteY13" fmla="*/ 721254 h 1147600"/>
              <a:gd name="connsiteX14" fmla="*/ 231598 w 7992123"/>
              <a:gd name="connsiteY14" fmla="*/ 769869 h 1147600"/>
              <a:gd name="connsiteX15" fmla="*/ 65340 w 7992123"/>
              <a:gd name="connsiteY15" fmla="*/ 800663 h 1147600"/>
              <a:gd name="connsiteX16" fmla="*/ 85421 w 7992123"/>
              <a:gd name="connsiteY16" fmla="*/ 917701 h 1147600"/>
              <a:gd name="connsiteX17" fmla="*/ 160488 w 7992123"/>
              <a:gd name="connsiteY17" fmla="*/ 998204 h 1147600"/>
              <a:gd name="connsiteX18" fmla="*/ 110154 w 7992123"/>
              <a:gd name="connsiteY18" fmla="*/ 1107213 h 1147600"/>
              <a:gd name="connsiteX19" fmla="*/ 143491 w 7992123"/>
              <a:gd name="connsiteY19" fmla="*/ 1122295 h 1147600"/>
              <a:gd name="connsiteX20" fmla="*/ 137258 w 7992123"/>
              <a:gd name="connsiteY20" fmla="*/ 1142773 h 1147600"/>
              <a:gd name="connsiteX21" fmla="*/ 7894304 w 7992123"/>
              <a:gd name="connsiteY21" fmla="*/ 1147600 h 1147600"/>
              <a:gd name="connsiteX22" fmla="*/ 7968197 w 7992123"/>
              <a:gd name="connsiteY22" fmla="*/ 1094513 h 1147600"/>
              <a:gd name="connsiteX23" fmla="*/ 7879297 w 7992123"/>
              <a:gd name="connsiteY23" fmla="*/ 1031013 h 1147600"/>
              <a:gd name="connsiteX24" fmla="*/ 7992123 w 7992123"/>
              <a:gd name="connsiteY24" fmla="*/ 954813 h 1147600"/>
              <a:gd name="connsiteX25" fmla="*/ 7891997 w 7992123"/>
              <a:gd name="connsiteY25" fmla="*/ 878613 h 1147600"/>
              <a:gd name="connsiteX26" fmla="*/ 7930097 w 7992123"/>
              <a:gd name="connsiteY26" fmla="*/ 802413 h 1147600"/>
              <a:gd name="connsiteX27" fmla="*/ 7891997 w 7992123"/>
              <a:gd name="connsiteY27" fmla="*/ 726213 h 1147600"/>
              <a:gd name="connsiteX28" fmla="*/ 7879297 w 7992123"/>
              <a:gd name="connsiteY28" fmla="*/ 662713 h 1147600"/>
              <a:gd name="connsiteX29" fmla="*/ 7904697 w 7992123"/>
              <a:gd name="connsiteY29" fmla="*/ 611913 h 1147600"/>
              <a:gd name="connsiteX30" fmla="*/ 7947560 w 7992123"/>
              <a:gd name="connsiteY30" fmla="*/ 536506 h 1147600"/>
              <a:gd name="connsiteX31" fmla="*/ 7893631 w 7992123"/>
              <a:gd name="connsiteY31" fmla="*/ 491394 h 1147600"/>
              <a:gd name="connsiteX32" fmla="*/ 7866597 w 7992123"/>
              <a:gd name="connsiteY32" fmla="*/ 408713 h 1147600"/>
              <a:gd name="connsiteX33" fmla="*/ 7981294 w 7992123"/>
              <a:gd name="connsiteY33" fmla="*/ 339922 h 1147600"/>
              <a:gd name="connsiteX34" fmla="*/ 7891997 w 7992123"/>
              <a:gd name="connsiteY34" fmla="*/ 269013 h 1147600"/>
              <a:gd name="connsiteX35" fmla="*/ 7904697 w 7992123"/>
              <a:gd name="connsiteY35" fmla="*/ 180113 h 1147600"/>
              <a:gd name="connsiteX36" fmla="*/ 7970165 w 7992123"/>
              <a:gd name="connsiteY36" fmla="*/ 143908 h 1147600"/>
              <a:gd name="connsiteX37" fmla="*/ 7889076 w 7992123"/>
              <a:gd name="connsiteY37" fmla="*/ 93627 h 1147600"/>
              <a:gd name="connsiteX38" fmla="*/ 7978010 w 7992123"/>
              <a:gd name="connsiteY38" fmla="*/ 0 h 1147600"/>
              <a:gd name="connsiteX39" fmla="*/ 7688404 w 7992123"/>
              <a:gd name="connsiteY39" fmla="*/ 2313 h 1147600"/>
              <a:gd name="connsiteX0" fmla="*/ 7688404 w 7992123"/>
              <a:gd name="connsiteY0" fmla="*/ 2313 h 1147600"/>
              <a:gd name="connsiteX1" fmla="*/ 278550 w 7992123"/>
              <a:gd name="connsiteY1" fmla="*/ 2313 h 1147600"/>
              <a:gd name="connsiteX2" fmla="*/ 94426 w 7992123"/>
              <a:gd name="connsiteY2" fmla="*/ 1606 h 1147600"/>
              <a:gd name="connsiteX3" fmla="*/ 71413 w 7992123"/>
              <a:gd name="connsiteY3" fmla="*/ 99292 h 1147600"/>
              <a:gd name="connsiteX4" fmla="*/ 125382 w 7992123"/>
              <a:gd name="connsiteY4" fmla="*/ 167586 h 1147600"/>
              <a:gd name="connsiteX5" fmla="*/ 53284 w 7992123"/>
              <a:gd name="connsiteY5" fmla="*/ 233176 h 1147600"/>
              <a:gd name="connsiteX6" fmla="*/ 39092 w 7992123"/>
              <a:gd name="connsiteY6" fmla="*/ 297059 h 1147600"/>
              <a:gd name="connsiteX7" fmla="*/ 106725 w 7992123"/>
              <a:gd name="connsiteY7" fmla="*/ 371569 h 1147600"/>
              <a:gd name="connsiteX8" fmla="*/ 99982 w 7992123"/>
              <a:gd name="connsiteY8" fmla="*/ 433481 h 1147600"/>
              <a:gd name="connsiteX9" fmla="*/ 119286 w 7992123"/>
              <a:gd name="connsiteY9" fmla="*/ 464166 h 1147600"/>
              <a:gd name="connsiteX10" fmla="*/ 0 w 7992123"/>
              <a:gd name="connsiteY10" fmla="*/ 532504 h 1147600"/>
              <a:gd name="connsiteX11" fmla="*/ 53284 w 7992123"/>
              <a:gd name="connsiteY11" fmla="*/ 622199 h 1147600"/>
              <a:gd name="connsiteX12" fmla="*/ 78684 w 7992123"/>
              <a:gd name="connsiteY12" fmla="*/ 665322 h 1147600"/>
              <a:gd name="connsiteX13" fmla="*/ 40190 w 7992123"/>
              <a:gd name="connsiteY13" fmla="*/ 721254 h 1147600"/>
              <a:gd name="connsiteX14" fmla="*/ 145620 w 7992123"/>
              <a:gd name="connsiteY14" fmla="*/ 767346 h 1147600"/>
              <a:gd name="connsiteX15" fmla="*/ 65340 w 7992123"/>
              <a:gd name="connsiteY15" fmla="*/ 800663 h 1147600"/>
              <a:gd name="connsiteX16" fmla="*/ 85421 w 7992123"/>
              <a:gd name="connsiteY16" fmla="*/ 917701 h 1147600"/>
              <a:gd name="connsiteX17" fmla="*/ 160488 w 7992123"/>
              <a:gd name="connsiteY17" fmla="*/ 998204 h 1147600"/>
              <a:gd name="connsiteX18" fmla="*/ 110154 w 7992123"/>
              <a:gd name="connsiteY18" fmla="*/ 1107213 h 1147600"/>
              <a:gd name="connsiteX19" fmla="*/ 143491 w 7992123"/>
              <a:gd name="connsiteY19" fmla="*/ 1122295 h 1147600"/>
              <a:gd name="connsiteX20" fmla="*/ 137258 w 7992123"/>
              <a:gd name="connsiteY20" fmla="*/ 1142773 h 1147600"/>
              <a:gd name="connsiteX21" fmla="*/ 7894304 w 7992123"/>
              <a:gd name="connsiteY21" fmla="*/ 1147600 h 1147600"/>
              <a:gd name="connsiteX22" fmla="*/ 7968197 w 7992123"/>
              <a:gd name="connsiteY22" fmla="*/ 1094513 h 1147600"/>
              <a:gd name="connsiteX23" fmla="*/ 7879297 w 7992123"/>
              <a:gd name="connsiteY23" fmla="*/ 1031013 h 1147600"/>
              <a:gd name="connsiteX24" fmla="*/ 7992123 w 7992123"/>
              <a:gd name="connsiteY24" fmla="*/ 954813 h 1147600"/>
              <a:gd name="connsiteX25" fmla="*/ 7891997 w 7992123"/>
              <a:gd name="connsiteY25" fmla="*/ 878613 h 1147600"/>
              <a:gd name="connsiteX26" fmla="*/ 7930097 w 7992123"/>
              <a:gd name="connsiteY26" fmla="*/ 802413 h 1147600"/>
              <a:gd name="connsiteX27" fmla="*/ 7891997 w 7992123"/>
              <a:gd name="connsiteY27" fmla="*/ 726213 h 1147600"/>
              <a:gd name="connsiteX28" fmla="*/ 7879297 w 7992123"/>
              <a:gd name="connsiteY28" fmla="*/ 662713 h 1147600"/>
              <a:gd name="connsiteX29" fmla="*/ 7904697 w 7992123"/>
              <a:gd name="connsiteY29" fmla="*/ 611913 h 1147600"/>
              <a:gd name="connsiteX30" fmla="*/ 7947560 w 7992123"/>
              <a:gd name="connsiteY30" fmla="*/ 536506 h 1147600"/>
              <a:gd name="connsiteX31" fmla="*/ 7893631 w 7992123"/>
              <a:gd name="connsiteY31" fmla="*/ 491394 h 1147600"/>
              <a:gd name="connsiteX32" fmla="*/ 7866597 w 7992123"/>
              <a:gd name="connsiteY32" fmla="*/ 408713 h 1147600"/>
              <a:gd name="connsiteX33" fmla="*/ 7981294 w 7992123"/>
              <a:gd name="connsiteY33" fmla="*/ 339922 h 1147600"/>
              <a:gd name="connsiteX34" fmla="*/ 7891997 w 7992123"/>
              <a:gd name="connsiteY34" fmla="*/ 269013 h 1147600"/>
              <a:gd name="connsiteX35" fmla="*/ 7904697 w 7992123"/>
              <a:gd name="connsiteY35" fmla="*/ 180113 h 1147600"/>
              <a:gd name="connsiteX36" fmla="*/ 7970165 w 7992123"/>
              <a:gd name="connsiteY36" fmla="*/ 143908 h 1147600"/>
              <a:gd name="connsiteX37" fmla="*/ 7889076 w 7992123"/>
              <a:gd name="connsiteY37" fmla="*/ 93627 h 1147600"/>
              <a:gd name="connsiteX38" fmla="*/ 7978010 w 7992123"/>
              <a:gd name="connsiteY38" fmla="*/ 0 h 1147600"/>
              <a:gd name="connsiteX39" fmla="*/ 7688404 w 7992123"/>
              <a:gd name="connsiteY39" fmla="*/ 2313 h 1147600"/>
              <a:gd name="connsiteX0" fmla="*/ 7688404 w 7992123"/>
              <a:gd name="connsiteY0" fmla="*/ 2313 h 1147600"/>
              <a:gd name="connsiteX1" fmla="*/ 278550 w 7992123"/>
              <a:gd name="connsiteY1" fmla="*/ 2313 h 1147600"/>
              <a:gd name="connsiteX2" fmla="*/ 94426 w 7992123"/>
              <a:gd name="connsiteY2" fmla="*/ 1606 h 1147600"/>
              <a:gd name="connsiteX3" fmla="*/ 71413 w 7992123"/>
              <a:gd name="connsiteY3" fmla="*/ 99292 h 1147600"/>
              <a:gd name="connsiteX4" fmla="*/ 125382 w 7992123"/>
              <a:gd name="connsiteY4" fmla="*/ 167586 h 1147600"/>
              <a:gd name="connsiteX5" fmla="*/ 53284 w 7992123"/>
              <a:gd name="connsiteY5" fmla="*/ 233176 h 1147600"/>
              <a:gd name="connsiteX6" fmla="*/ 39092 w 7992123"/>
              <a:gd name="connsiteY6" fmla="*/ 297059 h 1147600"/>
              <a:gd name="connsiteX7" fmla="*/ 106725 w 7992123"/>
              <a:gd name="connsiteY7" fmla="*/ 371569 h 1147600"/>
              <a:gd name="connsiteX8" fmla="*/ 99982 w 7992123"/>
              <a:gd name="connsiteY8" fmla="*/ 433481 h 1147600"/>
              <a:gd name="connsiteX9" fmla="*/ 119286 w 7992123"/>
              <a:gd name="connsiteY9" fmla="*/ 464166 h 1147600"/>
              <a:gd name="connsiteX10" fmla="*/ 0 w 7992123"/>
              <a:gd name="connsiteY10" fmla="*/ 532504 h 1147600"/>
              <a:gd name="connsiteX11" fmla="*/ 53284 w 7992123"/>
              <a:gd name="connsiteY11" fmla="*/ 622199 h 1147600"/>
              <a:gd name="connsiteX12" fmla="*/ 78684 w 7992123"/>
              <a:gd name="connsiteY12" fmla="*/ 665322 h 1147600"/>
              <a:gd name="connsiteX13" fmla="*/ 40190 w 7992123"/>
              <a:gd name="connsiteY13" fmla="*/ 721254 h 1147600"/>
              <a:gd name="connsiteX14" fmla="*/ 145620 w 7992123"/>
              <a:gd name="connsiteY14" fmla="*/ 767346 h 1147600"/>
              <a:gd name="connsiteX15" fmla="*/ 65340 w 7992123"/>
              <a:gd name="connsiteY15" fmla="*/ 800663 h 1147600"/>
              <a:gd name="connsiteX16" fmla="*/ 85421 w 7992123"/>
              <a:gd name="connsiteY16" fmla="*/ 917701 h 1147600"/>
              <a:gd name="connsiteX17" fmla="*/ 160488 w 7992123"/>
              <a:gd name="connsiteY17" fmla="*/ 998204 h 1147600"/>
              <a:gd name="connsiteX18" fmla="*/ 110154 w 7992123"/>
              <a:gd name="connsiteY18" fmla="*/ 1107213 h 1147600"/>
              <a:gd name="connsiteX19" fmla="*/ 66110 w 7992123"/>
              <a:gd name="connsiteY19" fmla="*/ 1132386 h 1147600"/>
              <a:gd name="connsiteX20" fmla="*/ 137258 w 7992123"/>
              <a:gd name="connsiteY20" fmla="*/ 1142773 h 1147600"/>
              <a:gd name="connsiteX21" fmla="*/ 7894304 w 7992123"/>
              <a:gd name="connsiteY21" fmla="*/ 1147600 h 1147600"/>
              <a:gd name="connsiteX22" fmla="*/ 7968197 w 7992123"/>
              <a:gd name="connsiteY22" fmla="*/ 1094513 h 1147600"/>
              <a:gd name="connsiteX23" fmla="*/ 7879297 w 7992123"/>
              <a:gd name="connsiteY23" fmla="*/ 1031013 h 1147600"/>
              <a:gd name="connsiteX24" fmla="*/ 7992123 w 7992123"/>
              <a:gd name="connsiteY24" fmla="*/ 954813 h 1147600"/>
              <a:gd name="connsiteX25" fmla="*/ 7891997 w 7992123"/>
              <a:gd name="connsiteY25" fmla="*/ 878613 h 1147600"/>
              <a:gd name="connsiteX26" fmla="*/ 7930097 w 7992123"/>
              <a:gd name="connsiteY26" fmla="*/ 802413 h 1147600"/>
              <a:gd name="connsiteX27" fmla="*/ 7891997 w 7992123"/>
              <a:gd name="connsiteY27" fmla="*/ 726213 h 1147600"/>
              <a:gd name="connsiteX28" fmla="*/ 7879297 w 7992123"/>
              <a:gd name="connsiteY28" fmla="*/ 662713 h 1147600"/>
              <a:gd name="connsiteX29" fmla="*/ 7904697 w 7992123"/>
              <a:gd name="connsiteY29" fmla="*/ 611913 h 1147600"/>
              <a:gd name="connsiteX30" fmla="*/ 7947560 w 7992123"/>
              <a:gd name="connsiteY30" fmla="*/ 536506 h 1147600"/>
              <a:gd name="connsiteX31" fmla="*/ 7893631 w 7992123"/>
              <a:gd name="connsiteY31" fmla="*/ 491394 h 1147600"/>
              <a:gd name="connsiteX32" fmla="*/ 7866597 w 7992123"/>
              <a:gd name="connsiteY32" fmla="*/ 408713 h 1147600"/>
              <a:gd name="connsiteX33" fmla="*/ 7981294 w 7992123"/>
              <a:gd name="connsiteY33" fmla="*/ 339922 h 1147600"/>
              <a:gd name="connsiteX34" fmla="*/ 7891997 w 7992123"/>
              <a:gd name="connsiteY34" fmla="*/ 269013 h 1147600"/>
              <a:gd name="connsiteX35" fmla="*/ 7904697 w 7992123"/>
              <a:gd name="connsiteY35" fmla="*/ 180113 h 1147600"/>
              <a:gd name="connsiteX36" fmla="*/ 7970165 w 7992123"/>
              <a:gd name="connsiteY36" fmla="*/ 143908 h 1147600"/>
              <a:gd name="connsiteX37" fmla="*/ 7889076 w 7992123"/>
              <a:gd name="connsiteY37" fmla="*/ 93627 h 1147600"/>
              <a:gd name="connsiteX38" fmla="*/ 7978010 w 7992123"/>
              <a:gd name="connsiteY38" fmla="*/ 0 h 1147600"/>
              <a:gd name="connsiteX39" fmla="*/ 7688404 w 7992123"/>
              <a:gd name="connsiteY39" fmla="*/ 2313 h 1147600"/>
              <a:gd name="connsiteX0" fmla="*/ 7688404 w 7992123"/>
              <a:gd name="connsiteY0" fmla="*/ 2313 h 1147600"/>
              <a:gd name="connsiteX1" fmla="*/ 278550 w 7992123"/>
              <a:gd name="connsiteY1" fmla="*/ 2313 h 1147600"/>
              <a:gd name="connsiteX2" fmla="*/ 94426 w 7992123"/>
              <a:gd name="connsiteY2" fmla="*/ 1606 h 1147600"/>
              <a:gd name="connsiteX3" fmla="*/ 71413 w 7992123"/>
              <a:gd name="connsiteY3" fmla="*/ 99292 h 1147600"/>
              <a:gd name="connsiteX4" fmla="*/ 125382 w 7992123"/>
              <a:gd name="connsiteY4" fmla="*/ 167586 h 1147600"/>
              <a:gd name="connsiteX5" fmla="*/ 53284 w 7992123"/>
              <a:gd name="connsiteY5" fmla="*/ 233176 h 1147600"/>
              <a:gd name="connsiteX6" fmla="*/ 39092 w 7992123"/>
              <a:gd name="connsiteY6" fmla="*/ 297059 h 1147600"/>
              <a:gd name="connsiteX7" fmla="*/ 106725 w 7992123"/>
              <a:gd name="connsiteY7" fmla="*/ 371569 h 1147600"/>
              <a:gd name="connsiteX8" fmla="*/ 99982 w 7992123"/>
              <a:gd name="connsiteY8" fmla="*/ 433481 h 1147600"/>
              <a:gd name="connsiteX9" fmla="*/ 119286 w 7992123"/>
              <a:gd name="connsiteY9" fmla="*/ 464166 h 1147600"/>
              <a:gd name="connsiteX10" fmla="*/ 0 w 7992123"/>
              <a:gd name="connsiteY10" fmla="*/ 532504 h 1147600"/>
              <a:gd name="connsiteX11" fmla="*/ 53284 w 7992123"/>
              <a:gd name="connsiteY11" fmla="*/ 622199 h 1147600"/>
              <a:gd name="connsiteX12" fmla="*/ 78684 w 7992123"/>
              <a:gd name="connsiteY12" fmla="*/ 665322 h 1147600"/>
              <a:gd name="connsiteX13" fmla="*/ 40190 w 7992123"/>
              <a:gd name="connsiteY13" fmla="*/ 721254 h 1147600"/>
              <a:gd name="connsiteX14" fmla="*/ 145620 w 7992123"/>
              <a:gd name="connsiteY14" fmla="*/ 767346 h 1147600"/>
              <a:gd name="connsiteX15" fmla="*/ 65340 w 7992123"/>
              <a:gd name="connsiteY15" fmla="*/ 800663 h 1147600"/>
              <a:gd name="connsiteX16" fmla="*/ 85421 w 7992123"/>
              <a:gd name="connsiteY16" fmla="*/ 917701 h 1147600"/>
              <a:gd name="connsiteX17" fmla="*/ 160488 w 7992123"/>
              <a:gd name="connsiteY17" fmla="*/ 998204 h 1147600"/>
              <a:gd name="connsiteX18" fmla="*/ 67165 w 7992123"/>
              <a:gd name="connsiteY18" fmla="*/ 1071896 h 1147600"/>
              <a:gd name="connsiteX19" fmla="*/ 66110 w 7992123"/>
              <a:gd name="connsiteY19" fmla="*/ 1132386 h 1147600"/>
              <a:gd name="connsiteX20" fmla="*/ 137258 w 7992123"/>
              <a:gd name="connsiteY20" fmla="*/ 1142773 h 1147600"/>
              <a:gd name="connsiteX21" fmla="*/ 7894304 w 7992123"/>
              <a:gd name="connsiteY21" fmla="*/ 1147600 h 1147600"/>
              <a:gd name="connsiteX22" fmla="*/ 7968197 w 7992123"/>
              <a:gd name="connsiteY22" fmla="*/ 1094513 h 1147600"/>
              <a:gd name="connsiteX23" fmla="*/ 7879297 w 7992123"/>
              <a:gd name="connsiteY23" fmla="*/ 1031013 h 1147600"/>
              <a:gd name="connsiteX24" fmla="*/ 7992123 w 7992123"/>
              <a:gd name="connsiteY24" fmla="*/ 954813 h 1147600"/>
              <a:gd name="connsiteX25" fmla="*/ 7891997 w 7992123"/>
              <a:gd name="connsiteY25" fmla="*/ 878613 h 1147600"/>
              <a:gd name="connsiteX26" fmla="*/ 7930097 w 7992123"/>
              <a:gd name="connsiteY26" fmla="*/ 802413 h 1147600"/>
              <a:gd name="connsiteX27" fmla="*/ 7891997 w 7992123"/>
              <a:gd name="connsiteY27" fmla="*/ 726213 h 1147600"/>
              <a:gd name="connsiteX28" fmla="*/ 7879297 w 7992123"/>
              <a:gd name="connsiteY28" fmla="*/ 662713 h 1147600"/>
              <a:gd name="connsiteX29" fmla="*/ 7904697 w 7992123"/>
              <a:gd name="connsiteY29" fmla="*/ 611913 h 1147600"/>
              <a:gd name="connsiteX30" fmla="*/ 7947560 w 7992123"/>
              <a:gd name="connsiteY30" fmla="*/ 536506 h 1147600"/>
              <a:gd name="connsiteX31" fmla="*/ 7893631 w 7992123"/>
              <a:gd name="connsiteY31" fmla="*/ 491394 h 1147600"/>
              <a:gd name="connsiteX32" fmla="*/ 7866597 w 7992123"/>
              <a:gd name="connsiteY32" fmla="*/ 408713 h 1147600"/>
              <a:gd name="connsiteX33" fmla="*/ 7981294 w 7992123"/>
              <a:gd name="connsiteY33" fmla="*/ 339922 h 1147600"/>
              <a:gd name="connsiteX34" fmla="*/ 7891997 w 7992123"/>
              <a:gd name="connsiteY34" fmla="*/ 269013 h 1147600"/>
              <a:gd name="connsiteX35" fmla="*/ 7904697 w 7992123"/>
              <a:gd name="connsiteY35" fmla="*/ 180113 h 1147600"/>
              <a:gd name="connsiteX36" fmla="*/ 7970165 w 7992123"/>
              <a:gd name="connsiteY36" fmla="*/ 143908 h 1147600"/>
              <a:gd name="connsiteX37" fmla="*/ 7889076 w 7992123"/>
              <a:gd name="connsiteY37" fmla="*/ 93627 h 1147600"/>
              <a:gd name="connsiteX38" fmla="*/ 7978010 w 7992123"/>
              <a:gd name="connsiteY38" fmla="*/ 0 h 1147600"/>
              <a:gd name="connsiteX39" fmla="*/ 7688404 w 7992123"/>
              <a:gd name="connsiteY39" fmla="*/ 2313 h 114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7992123" h="1147600">
                <a:moveTo>
                  <a:pt x="7688404" y="2313"/>
                </a:moveTo>
                <a:lnTo>
                  <a:pt x="278550" y="2313"/>
                </a:lnTo>
                <a:lnTo>
                  <a:pt x="94426" y="1606"/>
                </a:lnTo>
                <a:lnTo>
                  <a:pt x="71413" y="99292"/>
                </a:lnTo>
                <a:cubicBezTo>
                  <a:pt x="72207" y="131307"/>
                  <a:pt x="124588" y="135571"/>
                  <a:pt x="125382" y="167586"/>
                </a:cubicBezTo>
                <a:lnTo>
                  <a:pt x="53284" y="233176"/>
                </a:lnTo>
                <a:lnTo>
                  <a:pt x="39092" y="297059"/>
                </a:lnTo>
                <a:lnTo>
                  <a:pt x="106725" y="371569"/>
                </a:lnTo>
                <a:lnTo>
                  <a:pt x="99982" y="433481"/>
                </a:lnTo>
                <a:lnTo>
                  <a:pt x="119286" y="464166"/>
                </a:lnTo>
                <a:lnTo>
                  <a:pt x="0" y="532504"/>
                </a:lnTo>
                <a:lnTo>
                  <a:pt x="53284" y="622199"/>
                </a:lnTo>
                <a:lnTo>
                  <a:pt x="78684" y="665322"/>
                </a:lnTo>
                <a:lnTo>
                  <a:pt x="40190" y="721254"/>
                </a:lnTo>
                <a:lnTo>
                  <a:pt x="145620" y="767346"/>
                </a:lnTo>
                <a:lnTo>
                  <a:pt x="65340" y="800663"/>
                </a:lnTo>
                <a:lnTo>
                  <a:pt x="85421" y="917701"/>
                </a:lnTo>
                <a:cubicBezTo>
                  <a:pt x="85156" y="951832"/>
                  <a:pt x="160753" y="964073"/>
                  <a:pt x="160488" y="998204"/>
                </a:cubicBezTo>
                <a:lnTo>
                  <a:pt x="67165" y="1071896"/>
                </a:lnTo>
                <a:cubicBezTo>
                  <a:pt x="66813" y="1092059"/>
                  <a:pt x="66462" y="1112223"/>
                  <a:pt x="66110" y="1132386"/>
                </a:cubicBezTo>
                <a:lnTo>
                  <a:pt x="137258" y="1142773"/>
                </a:lnTo>
                <a:lnTo>
                  <a:pt x="7894304" y="1147600"/>
                </a:lnTo>
                <a:lnTo>
                  <a:pt x="7968197" y="1094513"/>
                </a:lnTo>
                <a:lnTo>
                  <a:pt x="7879297" y="1031013"/>
                </a:lnTo>
                <a:lnTo>
                  <a:pt x="7992123" y="954813"/>
                </a:lnTo>
                <a:lnTo>
                  <a:pt x="7891997" y="878613"/>
                </a:lnTo>
                <a:lnTo>
                  <a:pt x="7930097" y="802413"/>
                </a:lnTo>
                <a:lnTo>
                  <a:pt x="7891997" y="726213"/>
                </a:lnTo>
                <a:lnTo>
                  <a:pt x="7879297" y="662713"/>
                </a:lnTo>
                <a:lnTo>
                  <a:pt x="7904697" y="611913"/>
                </a:lnTo>
                <a:lnTo>
                  <a:pt x="7947560" y="536506"/>
                </a:lnTo>
                <a:lnTo>
                  <a:pt x="7893631" y="491394"/>
                </a:lnTo>
                <a:lnTo>
                  <a:pt x="7866597" y="408713"/>
                </a:lnTo>
                <a:lnTo>
                  <a:pt x="7981294" y="339922"/>
                </a:lnTo>
                <a:lnTo>
                  <a:pt x="7891997" y="269013"/>
                </a:lnTo>
                <a:lnTo>
                  <a:pt x="7904697" y="180113"/>
                </a:lnTo>
                <a:lnTo>
                  <a:pt x="7970165" y="143908"/>
                </a:lnTo>
                <a:lnTo>
                  <a:pt x="7889076" y="93627"/>
                </a:lnTo>
                <a:lnTo>
                  <a:pt x="7978010" y="0"/>
                </a:lnTo>
                <a:lnTo>
                  <a:pt x="7688404" y="231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5" name="자유형: 도형 24">
            <a:extLst>
              <a:ext uri="{FF2B5EF4-FFF2-40B4-BE49-F238E27FC236}">
                <a16:creationId xmlns:a16="http://schemas.microsoft.com/office/drawing/2014/main" id="{E17C29F7-26FB-4B7C-8DA4-7CC60E19EBF2}"/>
              </a:ext>
            </a:extLst>
          </p:cNvPr>
          <p:cNvSpPr/>
          <p:nvPr/>
        </p:nvSpPr>
        <p:spPr>
          <a:xfrm flipH="1">
            <a:off x="241300" y="233069"/>
            <a:ext cx="7810500" cy="627482"/>
          </a:xfrm>
          <a:custGeom>
            <a:avLst/>
            <a:gdLst>
              <a:gd name="connsiteX0" fmla="*/ 7616743 w 7891426"/>
              <a:gd name="connsiteY0" fmla="*/ 0 h 1140460"/>
              <a:gd name="connsiteX1" fmla="*/ 181096 w 7891426"/>
              <a:gd name="connsiteY1" fmla="*/ 0 h 1140460"/>
              <a:gd name="connsiteX2" fmla="*/ 108744 w 7891426"/>
              <a:gd name="connsiteY2" fmla="*/ 11906 h 1140460"/>
              <a:gd name="connsiteX3" fmla="*/ 137319 w 7891426"/>
              <a:gd name="connsiteY3" fmla="*/ 94456 h 1140460"/>
              <a:gd name="connsiteX4" fmla="*/ 139700 w 7891426"/>
              <a:gd name="connsiteY4" fmla="*/ 190500 h 1140460"/>
              <a:gd name="connsiteX5" fmla="*/ 76200 w 7891426"/>
              <a:gd name="connsiteY5" fmla="*/ 190500 h 1140460"/>
              <a:gd name="connsiteX6" fmla="*/ 88900 w 7891426"/>
              <a:gd name="connsiteY6" fmla="*/ 279400 h 1140460"/>
              <a:gd name="connsiteX7" fmla="*/ 95250 w 7891426"/>
              <a:gd name="connsiteY7" fmla="*/ 357188 h 1140460"/>
              <a:gd name="connsiteX8" fmla="*/ 114300 w 7891426"/>
              <a:gd name="connsiteY8" fmla="*/ 419100 h 1140460"/>
              <a:gd name="connsiteX9" fmla="*/ 47625 w 7891426"/>
              <a:gd name="connsiteY9" fmla="*/ 492125 h 1140460"/>
              <a:gd name="connsiteX10" fmla="*/ 0 w 7891426"/>
              <a:gd name="connsiteY10" fmla="*/ 558800 h 1140460"/>
              <a:gd name="connsiteX11" fmla="*/ 76200 w 7891426"/>
              <a:gd name="connsiteY11" fmla="*/ 622300 h 1140460"/>
              <a:gd name="connsiteX12" fmla="*/ 101600 w 7891426"/>
              <a:gd name="connsiteY12" fmla="*/ 673100 h 1140460"/>
              <a:gd name="connsiteX13" fmla="*/ 88900 w 7891426"/>
              <a:gd name="connsiteY13" fmla="*/ 736600 h 1140460"/>
              <a:gd name="connsiteX14" fmla="*/ 134144 w 7891426"/>
              <a:gd name="connsiteY14" fmla="*/ 767556 h 1140460"/>
              <a:gd name="connsiteX15" fmla="*/ 88900 w 7891426"/>
              <a:gd name="connsiteY15" fmla="*/ 889000 h 1140460"/>
              <a:gd name="connsiteX16" fmla="*/ 30956 w 7891426"/>
              <a:gd name="connsiteY16" fmla="*/ 900906 h 1140460"/>
              <a:gd name="connsiteX17" fmla="*/ 123031 w 7891426"/>
              <a:gd name="connsiteY17" fmla="*/ 965200 h 1140460"/>
              <a:gd name="connsiteX18" fmla="*/ 12700 w 7891426"/>
              <a:gd name="connsiteY18" fmla="*/ 1104900 h 1140460"/>
              <a:gd name="connsiteX19" fmla="*/ 46037 w 7891426"/>
              <a:gd name="connsiteY19" fmla="*/ 1119982 h 1140460"/>
              <a:gd name="connsiteX20" fmla="*/ 39804 w 7891426"/>
              <a:gd name="connsiteY20" fmla="*/ 1140460 h 1140460"/>
              <a:gd name="connsiteX21" fmla="*/ 7891426 w 7891426"/>
              <a:gd name="connsiteY21" fmla="*/ 1140460 h 1140460"/>
              <a:gd name="connsiteX22" fmla="*/ 7870743 w 7891426"/>
              <a:gd name="connsiteY22" fmla="*/ 1092200 h 1140460"/>
              <a:gd name="connsiteX23" fmla="*/ 7781843 w 7891426"/>
              <a:gd name="connsiteY23" fmla="*/ 1028700 h 1140460"/>
              <a:gd name="connsiteX24" fmla="*/ 7731043 w 7891426"/>
              <a:gd name="connsiteY24" fmla="*/ 952500 h 1140460"/>
              <a:gd name="connsiteX25" fmla="*/ 7794543 w 7891426"/>
              <a:gd name="connsiteY25" fmla="*/ 876300 h 1140460"/>
              <a:gd name="connsiteX26" fmla="*/ 7832643 w 7891426"/>
              <a:gd name="connsiteY26" fmla="*/ 800100 h 1140460"/>
              <a:gd name="connsiteX27" fmla="*/ 7794543 w 7891426"/>
              <a:gd name="connsiteY27" fmla="*/ 723900 h 1140460"/>
              <a:gd name="connsiteX28" fmla="*/ 7781843 w 7891426"/>
              <a:gd name="connsiteY28" fmla="*/ 660400 h 1140460"/>
              <a:gd name="connsiteX29" fmla="*/ 7807243 w 7891426"/>
              <a:gd name="connsiteY29" fmla="*/ 609600 h 1140460"/>
              <a:gd name="connsiteX30" fmla="*/ 7883443 w 7891426"/>
              <a:gd name="connsiteY30" fmla="*/ 546100 h 1140460"/>
              <a:gd name="connsiteX31" fmla="*/ 7883443 w 7891426"/>
              <a:gd name="connsiteY31" fmla="*/ 469900 h 1140460"/>
              <a:gd name="connsiteX32" fmla="*/ 7769143 w 7891426"/>
              <a:gd name="connsiteY32" fmla="*/ 406400 h 1140460"/>
              <a:gd name="connsiteX33" fmla="*/ 7692943 w 7891426"/>
              <a:gd name="connsiteY33" fmla="*/ 368300 h 1140460"/>
              <a:gd name="connsiteX34" fmla="*/ 7794543 w 7891426"/>
              <a:gd name="connsiteY34" fmla="*/ 266700 h 1140460"/>
              <a:gd name="connsiteX35" fmla="*/ 7807243 w 7891426"/>
              <a:gd name="connsiteY35" fmla="*/ 177800 h 1140460"/>
              <a:gd name="connsiteX36" fmla="*/ 7743743 w 7891426"/>
              <a:gd name="connsiteY36" fmla="*/ 177800 h 1140460"/>
              <a:gd name="connsiteX37" fmla="*/ 7705643 w 7891426"/>
              <a:gd name="connsiteY37" fmla="*/ 88900 h 1140460"/>
              <a:gd name="connsiteX38" fmla="*/ 7819943 w 7891426"/>
              <a:gd name="connsiteY38" fmla="*/ 101600 h 1140460"/>
              <a:gd name="connsiteX0" fmla="*/ 7616743 w 7891426"/>
              <a:gd name="connsiteY0" fmla="*/ 0 h 1140460"/>
              <a:gd name="connsiteX1" fmla="*/ 181096 w 7891426"/>
              <a:gd name="connsiteY1" fmla="*/ 0 h 1140460"/>
              <a:gd name="connsiteX2" fmla="*/ 108744 w 7891426"/>
              <a:gd name="connsiteY2" fmla="*/ 11906 h 1140460"/>
              <a:gd name="connsiteX3" fmla="*/ 137319 w 7891426"/>
              <a:gd name="connsiteY3" fmla="*/ 94456 h 1140460"/>
              <a:gd name="connsiteX4" fmla="*/ 139700 w 7891426"/>
              <a:gd name="connsiteY4" fmla="*/ 190500 h 1140460"/>
              <a:gd name="connsiteX5" fmla="*/ 76200 w 7891426"/>
              <a:gd name="connsiteY5" fmla="*/ 190500 h 1140460"/>
              <a:gd name="connsiteX6" fmla="*/ 88900 w 7891426"/>
              <a:gd name="connsiteY6" fmla="*/ 279400 h 1140460"/>
              <a:gd name="connsiteX7" fmla="*/ 95250 w 7891426"/>
              <a:gd name="connsiteY7" fmla="*/ 357188 h 1140460"/>
              <a:gd name="connsiteX8" fmla="*/ 114300 w 7891426"/>
              <a:gd name="connsiteY8" fmla="*/ 419100 h 1140460"/>
              <a:gd name="connsiteX9" fmla="*/ 47625 w 7891426"/>
              <a:gd name="connsiteY9" fmla="*/ 492125 h 1140460"/>
              <a:gd name="connsiteX10" fmla="*/ 0 w 7891426"/>
              <a:gd name="connsiteY10" fmla="*/ 558800 h 1140460"/>
              <a:gd name="connsiteX11" fmla="*/ 76200 w 7891426"/>
              <a:gd name="connsiteY11" fmla="*/ 622300 h 1140460"/>
              <a:gd name="connsiteX12" fmla="*/ 101600 w 7891426"/>
              <a:gd name="connsiteY12" fmla="*/ 673100 h 1140460"/>
              <a:gd name="connsiteX13" fmla="*/ 88900 w 7891426"/>
              <a:gd name="connsiteY13" fmla="*/ 736600 h 1140460"/>
              <a:gd name="connsiteX14" fmla="*/ 134144 w 7891426"/>
              <a:gd name="connsiteY14" fmla="*/ 767556 h 1140460"/>
              <a:gd name="connsiteX15" fmla="*/ 88900 w 7891426"/>
              <a:gd name="connsiteY15" fmla="*/ 889000 h 1140460"/>
              <a:gd name="connsiteX16" fmla="*/ 30956 w 7891426"/>
              <a:gd name="connsiteY16" fmla="*/ 900906 h 1140460"/>
              <a:gd name="connsiteX17" fmla="*/ 123031 w 7891426"/>
              <a:gd name="connsiteY17" fmla="*/ 965200 h 1140460"/>
              <a:gd name="connsiteX18" fmla="*/ 12700 w 7891426"/>
              <a:gd name="connsiteY18" fmla="*/ 1104900 h 1140460"/>
              <a:gd name="connsiteX19" fmla="*/ 46037 w 7891426"/>
              <a:gd name="connsiteY19" fmla="*/ 1119982 h 1140460"/>
              <a:gd name="connsiteX20" fmla="*/ 39804 w 7891426"/>
              <a:gd name="connsiteY20" fmla="*/ 1140460 h 1140460"/>
              <a:gd name="connsiteX21" fmla="*/ 7891426 w 7891426"/>
              <a:gd name="connsiteY21" fmla="*/ 1140460 h 1140460"/>
              <a:gd name="connsiteX22" fmla="*/ 7870743 w 7891426"/>
              <a:gd name="connsiteY22" fmla="*/ 1092200 h 1140460"/>
              <a:gd name="connsiteX23" fmla="*/ 7781843 w 7891426"/>
              <a:gd name="connsiteY23" fmla="*/ 1028700 h 1140460"/>
              <a:gd name="connsiteX24" fmla="*/ 7731043 w 7891426"/>
              <a:gd name="connsiteY24" fmla="*/ 952500 h 1140460"/>
              <a:gd name="connsiteX25" fmla="*/ 7794543 w 7891426"/>
              <a:gd name="connsiteY25" fmla="*/ 876300 h 1140460"/>
              <a:gd name="connsiteX26" fmla="*/ 7832643 w 7891426"/>
              <a:gd name="connsiteY26" fmla="*/ 800100 h 1140460"/>
              <a:gd name="connsiteX27" fmla="*/ 7794543 w 7891426"/>
              <a:gd name="connsiteY27" fmla="*/ 723900 h 1140460"/>
              <a:gd name="connsiteX28" fmla="*/ 7781843 w 7891426"/>
              <a:gd name="connsiteY28" fmla="*/ 660400 h 1140460"/>
              <a:gd name="connsiteX29" fmla="*/ 7807243 w 7891426"/>
              <a:gd name="connsiteY29" fmla="*/ 609600 h 1140460"/>
              <a:gd name="connsiteX30" fmla="*/ 7883443 w 7891426"/>
              <a:gd name="connsiteY30" fmla="*/ 546100 h 1140460"/>
              <a:gd name="connsiteX31" fmla="*/ 7883443 w 7891426"/>
              <a:gd name="connsiteY31" fmla="*/ 469900 h 1140460"/>
              <a:gd name="connsiteX32" fmla="*/ 7769143 w 7891426"/>
              <a:gd name="connsiteY32" fmla="*/ 406400 h 1140460"/>
              <a:gd name="connsiteX33" fmla="*/ 7692943 w 7891426"/>
              <a:gd name="connsiteY33" fmla="*/ 368300 h 1140460"/>
              <a:gd name="connsiteX34" fmla="*/ 7794543 w 7891426"/>
              <a:gd name="connsiteY34" fmla="*/ 266700 h 1140460"/>
              <a:gd name="connsiteX35" fmla="*/ 7807243 w 7891426"/>
              <a:gd name="connsiteY35" fmla="*/ 177800 h 1140460"/>
              <a:gd name="connsiteX36" fmla="*/ 7743743 w 7891426"/>
              <a:gd name="connsiteY36" fmla="*/ 177800 h 1140460"/>
              <a:gd name="connsiteX37" fmla="*/ 7705643 w 7891426"/>
              <a:gd name="connsiteY37" fmla="*/ 88900 h 1140460"/>
              <a:gd name="connsiteX38" fmla="*/ 7846136 w 7891426"/>
              <a:gd name="connsiteY38" fmla="*/ 34925 h 1140460"/>
              <a:gd name="connsiteX39" fmla="*/ 7616743 w 7891426"/>
              <a:gd name="connsiteY39" fmla="*/ 0 h 1140460"/>
              <a:gd name="connsiteX0" fmla="*/ 7616743 w 7891426"/>
              <a:gd name="connsiteY0" fmla="*/ 0 h 1140460"/>
              <a:gd name="connsiteX1" fmla="*/ 181096 w 7891426"/>
              <a:gd name="connsiteY1" fmla="*/ 0 h 1140460"/>
              <a:gd name="connsiteX2" fmla="*/ 108744 w 7891426"/>
              <a:gd name="connsiteY2" fmla="*/ 11906 h 1140460"/>
              <a:gd name="connsiteX3" fmla="*/ 137319 w 7891426"/>
              <a:gd name="connsiteY3" fmla="*/ 94456 h 1140460"/>
              <a:gd name="connsiteX4" fmla="*/ 139700 w 7891426"/>
              <a:gd name="connsiteY4" fmla="*/ 190500 h 1140460"/>
              <a:gd name="connsiteX5" fmla="*/ 76200 w 7891426"/>
              <a:gd name="connsiteY5" fmla="*/ 190500 h 1140460"/>
              <a:gd name="connsiteX6" fmla="*/ 88900 w 7891426"/>
              <a:gd name="connsiteY6" fmla="*/ 279400 h 1140460"/>
              <a:gd name="connsiteX7" fmla="*/ 95250 w 7891426"/>
              <a:gd name="connsiteY7" fmla="*/ 357188 h 1140460"/>
              <a:gd name="connsiteX8" fmla="*/ 114300 w 7891426"/>
              <a:gd name="connsiteY8" fmla="*/ 419100 h 1140460"/>
              <a:gd name="connsiteX9" fmla="*/ 47625 w 7891426"/>
              <a:gd name="connsiteY9" fmla="*/ 492125 h 1140460"/>
              <a:gd name="connsiteX10" fmla="*/ 0 w 7891426"/>
              <a:gd name="connsiteY10" fmla="*/ 558800 h 1140460"/>
              <a:gd name="connsiteX11" fmla="*/ 76200 w 7891426"/>
              <a:gd name="connsiteY11" fmla="*/ 622300 h 1140460"/>
              <a:gd name="connsiteX12" fmla="*/ 101600 w 7891426"/>
              <a:gd name="connsiteY12" fmla="*/ 673100 h 1140460"/>
              <a:gd name="connsiteX13" fmla="*/ 88900 w 7891426"/>
              <a:gd name="connsiteY13" fmla="*/ 736600 h 1140460"/>
              <a:gd name="connsiteX14" fmla="*/ 134144 w 7891426"/>
              <a:gd name="connsiteY14" fmla="*/ 767556 h 1140460"/>
              <a:gd name="connsiteX15" fmla="*/ 88900 w 7891426"/>
              <a:gd name="connsiteY15" fmla="*/ 889000 h 1140460"/>
              <a:gd name="connsiteX16" fmla="*/ 30956 w 7891426"/>
              <a:gd name="connsiteY16" fmla="*/ 900906 h 1140460"/>
              <a:gd name="connsiteX17" fmla="*/ 123031 w 7891426"/>
              <a:gd name="connsiteY17" fmla="*/ 965200 h 1140460"/>
              <a:gd name="connsiteX18" fmla="*/ 12700 w 7891426"/>
              <a:gd name="connsiteY18" fmla="*/ 1104900 h 1140460"/>
              <a:gd name="connsiteX19" fmla="*/ 46037 w 7891426"/>
              <a:gd name="connsiteY19" fmla="*/ 1119982 h 1140460"/>
              <a:gd name="connsiteX20" fmla="*/ 39804 w 7891426"/>
              <a:gd name="connsiteY20" fmla="*/ 1140460 h 1140460"/>
              <a:gd name="connsiteX21" fmla="*/ 7891426 w 7891426"/>
              <a:gd name="connsiteY21" fmla="*/ 1140460 h 1140460"/>
              <a:gd name="connsiteX22" fmla="*/ 7870743 w 7891426"/>
              <a:gd name="connsiteY22" fmla="*/ 1092200 h 1140460"/>
              <a:gd name="connsiteX23" fmla="*/ 7781843 w 7891426"/>
              <a:gd name="connsiteY23" fmla="*/ 1028700 h 1140460"/>
              <a:gd name="connsiteX24" fmla="*/ 7731043 w 7891426"/>
              <a:gd name="connsiteY24" fmla="*/ 952500 h 1140460"/>
              <a:gd name="connsiteX25" fmla="*/ 7794543 w 7891426"/>
              <a:gd name="connsiteY25" fmla="*/ 876300 h 1140460"/>
              <a:gd name="connsiteX26" fmla="*/ 7832643 w 7891426"/>
              <a:gd name="connsiteY26" fmla="*/ 800100 h 1140460"/>
              <a:gd name="connsiteX27" fmla="*/ 7794543 w 7891426"/>
              <a:gd name="connsiteY27" fmla="*/ 723900 h 1140460"/>
              <a:gd name="connsiteX28" fmla="*/ 7781843 w 7891426"/>
              <a:gd name="connsiteY28" fmla="*/ 660400 h 1140460"/>
              <a:gd name="connsiteX29" fmla="*/ 7807243 w 7891426"/>
              <a:gd name="connsiteY29" fmla="*/ 609600 h 1140460"/>
              <a:gd name="connsiteX30" fmla="*/ 7883443 w 7891426"/>
              <a:gd name="connsiteY30" fmla="*/ 546100 h 1140460"/>
              <a:gd name="connsiteX31" fmla="*/ 7883443 w 7891426"/>
              <a:gd name="connsiteY31" fmla="*/ 469900 h 1140460"/>
              <a:gd name="connsiteX32" fmla="*/ 7769143 w 7891426"/>
              <a:gd name="connsiteY32" fmla="*/ 406400 h 1140460"/>
              <a:gd name="connsiteX33" fmla="*/ 7692943 w 7891426"/>
              <a:gd name="connsiteY33" fmla="*/ 368300 h 1140460"/>
              <a:gd name="connsiteX34" fmla="*/ 7794543 w 7891426"/>
              <a:gd name="connsiteY34" fmla="*/ 266700 h 1140460"/>
              <a:gd name="connsiteX35" fmla="*/ 7807243 w 7891426"/>
              <a:gd name="connsiteY35" fmla="*/ 177800 h 1140460"/>
              <a:gd name="connsiteX36" fmla="*/ 7743743 w 7891426"/>
              <a:gd name="connsiteY36" fmla="*/ 177800 h 1140460"/>
              <a:gd name="connsiteX37" fmla="*/ 7705643 w 7891426"/>
              <a:gd name="connsiteY37" fmla="*/ 88900 h 1140460"/>
              <a:gd name="connsiteX38" fmla="*/ 7846136 w 7891426"/>
              <a:gd name="connsiteY38" fmla="*/ 34925 h 1140460"/>
              <a:gd name="connsiteX39" fmla="*/ 7616743 w 7891426"/>
              <a:gd name="connsiteY39" fmla="*/ 0 h 1140460"/>
              <a:gd name="connsiteX0" fmla="*/ 7616743 w 7891426"/>
              <a:gd name="connsiteY0" fmla="*/ 0 h 1140460"/>
              <a:gd name="connsiteX1" fmla="*/ 181096 w 7891426"/>
              <a:gd name="connsiteY1" fmla="*/ 0 h 1140460"/>
              <a:gd name="connsiteX2" fmla="*/ 108744 w 7891426"/>
              <a:gd name="connsiteY2" fmla="*/ 11906 h 1140460"/>
              <a:gd name="connsiteX3" fmla="*/ 137319 w 7891426"/>
              <a:gd name="connsiteY3" fmla="*/ 94456 h 1140460"/>
              <a:gd name="connsiteX4" fmla="*/ 139700 w 7891426"/>
              <a:gd name="connsiteY4" fmla="*/ 190500 h 1140460"/>
              <a:gd name="connsiteX5" fmla="*/ 76200 w 7891426"/>
              <a:gd name="connsiteY5" fmla="*/ 190500 h 1140460"/>
              <a:gd name="connsiteX6" fmla="*/ 88900 w 7891426"/>
              <a:gd name="connsiteY6" fmla="*/ 279400 h 1140460"/>
              <a:gd name="connsiteX7" fmla="*/ 95250 w 7891426"/>
              <a:gd name="connsiteY7" fmla="*/ 357188 h 1140460"/>
              <a:gd name="connsiteX8" fmla="*/ 114300 w 7891426"/>
              <a:gd name="connsiteY8" fmla="*/ 419100 h 1140460"/>
              <a:gd name="connsiteX9" fmla="*/ 47625 w 7891426"/>
              <a:gd name="connsiteY9" fmla="*/ 492125 h 1140460"/>
              <a:gd name="connsiteX10" fmla="*/ 0 w 7891426"/>
              <a:gd name="connsiteY10" fmla="*/ 558800 h 1140460"/>
              <a:gd name="connsiteX11" fmla="*/ 76200 w 7891426"/>
              <a:gd name="connsiteY11" fmla="*/ 622300 h 1140460"/>
              <a:gd name="connsiteX12" fmla="*/ 101600 w 7891426"/>
              <a:gd name="connsiteY12" fmla="*/ 673100 h 1140460"/>
              <a:gd name="connsiteX13" fmla="*/ 88900 w 7891426"/>
              <a:gd name="connsiteY13" fmla="*/ 736600 h 1140460"/>
              <a:gd name="connsiteX14" fmla="*/ 134144 w 7891426"/>
              <a:gd name="connsiteY14" fmla="*/ 767556 h 1140460"/>
              <a:gd name="connsiteX15" fmla="*/ 88900 w 7891426"/>
              <a:gd name="connsiteY15" fmla="*/ 889000 h 1140460"/>
              <a:gd name="connsiteX16" fmla="*/ 30956 w 7891426"/>
              <a:gd name="connsiteY16" fmla="*/ 900906 h 1140460"/>
              <a:gd name="connsiteX17" fmla="*/ 123031 w 7891426"/>
              <a:gd name="connsiteY17" fmla="*/ 965200 h 1140460"/>
              <a:gd name="connsiteX18" fmla="*/ 12700 w 7891426"/>
              <a:gd name="connsiteY18" fmla="*/ 1104900 h 1140460"/>
              <a:gd name="connsiteX19" fmla="*/ 46037 w 7891426"/>
              <a:gd name="connsiteY19" fmla="*/ 1119982 h 1140460"/>
              <a:gd name="connsiteX20" fmla="*/ 39804 w 7891426"/>
              <a:gd name="connsiteY20" fmla="*/ 1140460 h 1140460"/>
              <a:gd name="connsiteX21" fmla="*/ 7891426 w 7891426"/>
              <a:gd name="connsiteY21" fmla="*/ 1140460 h 1140460"/>
              <a:gd name="connsiteX22" fmla="*/ 7870743 w 7891426"/>
              <a:gd name="connsiteY22" fmla="*/ 1092200 h 1140460"/>
              <a:gd name="connsiteX23" fmla="*/ 7781843 w 7891426"/>
              <a:gd name="connsiteY23" fmla="*/ 1028700 h 1140460"/>
              <a:gd name="connsiteX24" fmla="*/ 7731043 w 7891426"/>
              <a:gd name="connsiteY24" fmla="*/ 952500 h 1140460"/>
              <a:gd name="connsiteX25" fmla="*/ 7794543 w 7891426"/>
              <a:gd name="connsiteY25" fmla="*/ 876300 h 1140460"/>
              <a:gd name="connsiteX26" fmla="*/ 7832643 w 7891426"/>
              <a:gd name="connsiteY26" fmla="*/ 800100 h 1140460"/>
              <a:gd name="connsiteX27" fmla="*/ 7794543 w 7891426"/>
              <a:gd name="connsiteY27" fmla="*/ 723900 h 1140460"/>
              <a:gd name="connsiteX28" fmla="*/ 7781843 w 7891426"/>
              <a:gd name="connsiteY28" fmla="*/ 660400 h 1140460"/>
              <a:gd name="connsiteX29" fmla="*/ 7807243 w 7891426"/>
              <a:gd name="connsiteY29" fmla="*/ 609600 h 1140460"/>
              <a:gd name="connsiteX30" fmla="*/ 7883443 w 7891426"/>
              <a:gd name="connsiteY30" fmla="*/ 546100 h 1140460"/>
              <a:gd name="connsiteX31" fmla="*/ 7883443 w 7891426"/>
              <a:gd name="connsiteY31" fmla="*/ 469900 h 1140460"/>
              <a:gd name="connsiteX32" fmla="*/ 7769143 w 7891426"/>
              <a:gd name="connsiteY32" fmla="*/ 406400 h 1140460"/>
              <a:gd name="connsiteX33" fmla="*/ 7692943 w 7891426"/>
              <a:gd name="connsiteY33" fmla="*/ 368300 h 1140460"/>
              <a:gd name="connsiteX34" fmla="*/ 7794543 w 7891426"/>
              <a:gd name="connsiteY34" fmla="*/ 266700 h 1140460"/>
              <a:gd name="connsiteX35" fmla="*/ 7807243 w 7891426"/>
              <a:gd name="connsiteY35" fmla="*/ 177800 h 1140460"/>
              <a:gd name="connsiteX36" fmla="*/ 7743743 w 7891426"/>
              <a:gd name="connsiteY36" fmla="*/ 177800 h 1140460"/>
              <a:gd name="connsiteX37" fmla="*/ 7705643 w 7891426"/>
              <a:gd name="connsiteY37" fmla="*/ 88900 h 1140460"/>
              <a:gd name="connsiteX38" fmla="*/ 7846136 w 7891426"/>
              <a:gd name="connsiteY38" fmla="*/ 34925 h 1140460"/>
              <a:gd name="connsiteX39" fmla="*/ 7616743 w 7891426"/>
              <a:gd name="connsiteY39" fmla="*/ 0 h 1140460"/>
              <a:gd name="connsiteX0" fmla="*/ 7616743 w 7891426"/>
              <a:gd name="connsiteY0" fmla="*/ 0 h 1140460"/>
              <a:gd name="connsiteX1" fmla="*/ 181096 w 7891426"/>
              <a:gd name="connsiteY1" fmla="*/ 0 h 1140460"/>
              <a:gd name="connsiteX2" fmla="*/ 108744 w 7891426"/>
              <a:gd name="connsiteY2" fmla="*/ 11906 h 1140460"/>
              <a:gd name="connsiteX3" fmla="*/ 137319 w 7891426"/>
              <a:gd name="connsiteY3" fmla="*/ 94456 h 1140460"/>
              <a:gd name="connsiteX4" fmla="*/ 139700 w 7891426"/>
              <a:gd name="connsiteY4" fmla="*/ 190500 h 1140460"/>
              <a:gd name="connsiteX5" fmla="*/ 76200 w 7891426"/>
              <a:gd name="connsiteY5" fmla="*/ 190500 h 1140460"/>
              <a:gd name="connsiteX6" fmla="*/ 88900 w 7891426"/>
              <a:gd name="connsiteY6" fmla="*/ 279400 h 1140460"/>
              <a:gd name="connsiteX7" fmla="*/ 95250 w 7891426"/>
              <a:gd name="connsiteY7" fmla="*/ 357188 h 1140460"/>
              <a:gd name="connsiteX8" fmla="*/ 114300 w 7891426"/>
              <a:gd name="connsiteY8" fmla="*/ 419100 h 1140460"/>
              <a:gd name="connsiteX9" fmla="*/ 47625 w 7891426"/>
              <a:gd name="connsiteY9" fmla="*/ 492125 h 1140460"/>
              <a:gd name="connsiteX10" fmla="*/ 0 w 7891426"/>
              <a:gd name="connsiteY10" fmla="*/ 558800 h 1140460"/>
              <a:gd name="connsiteX11" fmla="*/ 76200 w 7891426"/>
              <a:gd name="connsiteY11" fmla="*/ 622300 h 1140460"/>
              <a:gd name="connsiteX12" fmla="*/ 101600 w 7891426"/>
              <a:gd name="connsiteY12" fmla="*/ 673100 h 1140460"/>
              <a:gd name="connsiteX13" fmla="*/ 88900 w 7891426"/>
              <a:gd name="connsiteY13" fmla="*/ 736600 h 1140460"/>
              <a:gd name="connsiteX14" fmla="*/ 134144 w 7891426"/>
              <a:gd name="connsiteY14" fmla="*/ 767556 h 1140460"/>
              <a:gd name="connsiteX15" fmla="*/ 88900 w 7891426"/>
              <a:gd name="connsiteY15" fmla="*/ 889000 h 1140460"/>
              <a:gd name="connsiteX16" fmla="*/ 30956 w 7891426"/>
              <a:gd name="connsiteY16" fmla="*/ 900906 h 1140460"/>
              <a:gd name="connsiteX17" fmla="*/ 123031 w 7891426"/>
              <a:gd name="connsiteY17" fmla="*/ 965200 h 1140460"/>
              <a:gd name="connsiteX18" fmla="*/ 12700 w 7891426"/>
              <a:gd name="connsiteY18" fmla="*/ 1104900 h 1140460"/>
              <a:gd name="connsiteX19" fmla="*/ 46037 w 7891426"/>
              <a:gd name="connsiteY19" fmla="*/ 1119982 h 1140460"/>
              <a:gd name="connsiteX20" fmla="*/ 39804 w 7891426"/>
              <a:gd name="connsiteY20" fmla="*/ 1140460 h 1140460"/>
              <a:gd name="connsiteX21" fmla="*/ 7891426 w 7891426"/>
              <a:gd name="connsiteY21" fmla="*/ 1140460 h 1140460"/>
              <a:gd name="connsiteX22" fmla="*/ 7870743 w 7891426"/>
              <a:gd name="connsiteY22" fmla="*/ 1092200 h 1140460"/>
              <a:gd name="connsiteX23" fmla="*/ 7781843 w 7891426"/>
              <a:gd name="connsiteY23" fmla="*/ 1028700 h 1140460"/>
              <a:gd name="connsiteX24" fmla="*/ 7731043 w 7891426"/>
              <a:gd name="connsiteY24" fmla="*/ 952500 h 1140460"/>
              <a:gd name="connsiteX25" fmla="*/ 7794543 w 7891426"/>
              <a:gd name="connsiteY25" fmla="*/ 876300 h 1140460"/>
              <a:gd name="connsiteX26" fmla="*/ 7832643 w 7891426"/>
              <a:gd name="connsiteY26" fmla="*/ 800100 h 1140460"/>
              <a:gd name="connsiteX27" fmla="*/ 7794543 w 7891426"/>
              <a:gd name="connsiteY27" fmla="*/ 723900 h 1140460"/>
              <a:gd name="connsiteX28" fmla="*/ 7781843 w 7891426"/>
              <a:gd name="connsiteY28" fmla="*/ 660400 h 1140460"/>
              <a:gd name="connsiteX29" fmla="*/ 7807243 w 7891426"/>
              <a:gd name="connsiteY29" fmla="*/ 609600 h 1140460"/>
              <a:gd name="connsiteX30" fmla="*/ 7850106 w 7891426"/>
              <a:gd name="connsiteY30" fmla="*/ 534193 h 1140460"/>
              <a:gd name="connsiteX31" fmla="*/ 7883443 w 7891426"/>
              <a:gd name="connsiteY31" fmla="*/ 469900 h 1140460"/>
              <a:gd name="connsiteX32" fmla="*/ 7769143 w 7891426"/>
              <a:gd name="connsiteY32" fmla="*/ 406400 h 1140460"/>
              <a:gd name="connsiteX33" fmla="*/ 7692943 w 7891426"/>
              <a:gd name="connsiteY33" fmla="*/ 368300 h 1140460"/>
              <a:gd name="connsiteX34" fmla="*/ 7794543 w 7891426"/>
              <a:gd name="connsiteY34" fmla="*/ 266700 h 1140460"/>
              <a:gd name="connsiteX35" fmla="*/ 7807243 w 7891426"/>
              <a:gd name="connsiteY35" fmla="*/ 177800 h 1140460"/>
              <a:gd name="connsiteX36" fmla="*/ 7743743 w 7891426"/>
              <a:gd name="connsiteY36" fmla="*/ 177800 h 1140460"/>
              <a:gd name="connsiteX37" fmla="*/ 7705643 w 7891426"/>
              <a:gd name="connsiteY37" fmla="*/ 88900 h 1140460"/>
              <a:gd name="connsiteX38" fmla="*/ 7846136 w 7891426"/>
              <a:gd name="connsiteY38" fmla="*/ 34925 h 1140460"/>
              <a:gd name="connsiteX39" fmla="*/ 7616743 w 7891426"/>
              <a:gd name="connsiteY39" fmla="*/ 0 h 1140460"/>
              <a:gd name="connsiteX0" fmla="*/ 7616743 w 7891426"/>
              <a:gd name="connsiteY0" fmla="*/ 0 h 1140460"/>
              <a:gd name="connsiteX1" fmla="*/ 181096 w 7891426"/>
              <a:gd name="connsiteY1" fmla="*/ 0 h 1140460"/>
              <a:gd name="connsiteX2" fmla="*/ 108744 w 7891426"/>
              <a:gd name="connsiteY2" fmla="*/ 11906 h 1140460"/>
              <a:gd name="connsiteX3" fmla="*/ 137319 w 7891426"/>
              <a:gd name="connsiteY3" fmla="*/ 94456 h 1140460"/>
              <a:gd name="connsiteX4" fmla="*/ 139700 w 7891426"/>
              <a:gd name="connsiteY4" fmla="*/ 190500 h 1140460"/>
              <a:gd name="connsiteX5" fmla="*/ 76200 w 7891426"/>
              <a:gd name="connsiteY5" fmla="*/ 190500 h 1140460"/>
              <a:gd name="connsiteX6" fmla="*/ 88900 w 7891426"/>
              <a:gd name="connsiteY6" fmla="*/ 279400 h 1140460"/>
              <a:gd name="connsiteX7" fmla="*/ 95250 w 7891426"/>
              <a:gd name="connsiteY7" fmla="*/ 357188 h 1140460"/>
              <a:gd name="connsiteX8" fmla="*/ 114300 w 7891426"/>
              <a:gd name="connsiteY8" fmla="*/ 419100 h 1140460"/>
              <a:gd name="connsiteX9" fmla="*/ 47625 w 7891426"/>
              <a:gd name="connsiteY9" fmla="*/ 492125 h 1140460"/>
              <a:gd name="connsiteX10" fmla="*/ 0 w 7891426"/>
              <a:gd name="connsiteY10" fmla="*/ 558800 h 1140460"/>
              <a:gd name="connsiteX11" fmla="*/ 76200 w 7891426"/>
              <a:gd name="connsiteY11" fmla="*/ 622300 h 1140460"/>
              <a:gd name="connsiteX12" fmla="*/ 101600 w 7891426"/>
              <a:gd name="connsiteY12" fmla="*/ 673100 h 1140460"/>
              <a:gd name="connsiteX13" fmla="*/ 88900 w 7891426"/>
              <a:gd name="connsiteY13" fmla="*/ 736600 h 1140460"/>
              <a:gd name="connsiteX14" fmla="*/ 134144 w 7891426"/>
              <a:gd name="connsiteY14" fmla="*/ 767556 h 1140460"/>
              <a:gd name="connsiteX15" fmla="*/ 88900 w 7891426"/>
              <a:gd name="connsiteY15" fmla="*/ 889000 h 1140460"/>
              <a:gd name="connsiteX16" fmla="*/ 30956 w 7891426"/>
              <a:gd name="connsiteY16" fmla="*/ 900906 h 1140460"/>
              <a:gd name="connsiteX17" fmla="*/ 123031 w 7891426"/>
              <a:gd name="connsiteY17" fmla="*/ 965200 h 1140460"/>
              <a:gd name="connsiteX18" fmla="*/ 12700 w 7891426"/>
              <a:gd name="connsiteY18" fmla="*/ 1104900 h 1140460"/>
              <a:gd name="connsiteX19" fmla="*/ 46037 w 7891426"/>
              <a:gd name="connsiteY19" fmla="*/ 1119982 h 1140460"/>
              <a:gd name="connsiteX20" fmla="*/ 39804 w 7891426"/>
              <a:gd name="connsiteY20" fmla="*/ 1140460 h 1140460"/>
              <a:gd name="connsiteX21" fmla="*/ 7891426 w 7891426"/>
              <a:gd name="connsiteY21" fmla="*/ 1140460 h 1140460"/>
              <a:gd name="connsiteX22" fmla="*/ 7870743 w 7891426"/>
              <a:gd name="connsiteY22" fmla="*/ 1092200 h 1140460"/>
              <a:gd name="connsiteX23" fmla="*/ 7781843 w 7891426"/>
              <a:gd name="connsiteY23" fmla="*/ 1028700 h 1140460"/>
              <a:gd name="connsiteX24" fmla="*/ 7798782 w 7891426"/>
              <a:gd name="connsiteY24" fmla="*/ 914400 h 1140460"/>
              <a:gd name="connsiteX25" fmla="*/ 7794543 w 7891426"/>
              <a:gd name="connsiteY25" fmla="*/ 876300 h 1140460"/>
              <a:gd name="connsiteX26" fmla="*/ 7832643 w 7891426"/>
              <a:gd name="connsiteY26" fmla="*/ 800100 h 1140460"/>
              <a:gd name="connsiteX27" fmla="*/ 7794543 w 7891426"/>
              <a:gd name="connsiteY27" fmla="*/ 723900 h 1140460"/>
              <a:gd name="connsiteX28" fmla="*/ 7781843 w 7891426"/>
              <a:gd name="connsiteY28" fmla="*/ 660400 h 1140460"/>
              <a:gd name="connsiteX29" fmla="*/ 7807243 w 7891426"/>
              <a:gd name="connsiteY29" fmla="*/ 609600 h 1140460"/>
              <a:gd name="connsiteX30" fmla="*/ 7850106 w 7891426"/>
              <a:gd name="connsiteY30" fmla="*/ 534193 h 1140460"/>
              <a:gd name="connsiteX31" fmla="*/ 7883443 w 7891426"/>
              <a:gd name="connsiteY31" fmla="*/ 469900 h 1140460"/>
              <a:gd name="connsiteX32" fmla="*/ 7769143 w 7891426"/>
              <a:gd name="connsiteY32" fmla="*/ 406400 h 1140460"/>
              <a:gd name="connsiteX33" fmla="*/ 7692943 w 7891426"/>
              <a:gd name="connsiteY33" fmla="*/ 368300 h 1140460"/>
              <a:gd name="connsiteX34" fmla="*/ 7794543 w 7891426"/>
              <a:gd name="connsiteY34" fmla="*/ 266700 h 1140460"/>
              <a:gd name="connsiteX35" fmla="*/ 7807243 w 7891426"/>
              <a:gd name="connsiteY35" fmla="*/ 177800 h 1140460"/>
              <a:gd name="connsiteX36" fmla="*/ 7743743 w 7891426"/>
              <a:gd name="connsiteY36" fmla="*/ 177800 h 1140460"/>
              <a:gd name="connsiteX37" fmla="*/ 7705643 w 7891426"/>
              <a:gd name="connsiteY37" fmla="*/ 88900 h 1140460"/>
              <a:gd name="connsiteX38" fmla="*/ 7846136 w 7891426"/>
              <a:gd name="connsiteY38" fmla="*/ 34925 h 1140460"/>
              <a:gd name="connsiteX39" fmla="*/ 7616743 w 7891426"/>
              <a:gd name="connsiteY39" fmla="*/ 0 h 1140460"/>
              <a:gd name="connsiteX0" fmla="*/ 7616743 w 7891426"/>
              <a:gd name="connsiteY0" fmla="*/ 0 h 1140460"/>
              <a:gd name="connsiteX1" fmla="*/ 181096 w 7891426"/>
              <a:gd name="connsiteY1" fmla="*/ 0 h 1140460"/>
              <a:gd name="connsiteX2" fmla="*/ 108744 w 7891426"/>
              <a:gd name="connsiteY2" fmla="*/ 11906 h 1140460"/>
              <a:gd name="connsiteX3" fmla="*/ 137319 w 7891426"/>
              <a:gd name="connsiteY3" fmla="*/ 94456 h 1140460"/>
              <a:gd name="connsiteX4" fmla="*/ 139700 w 7891426"/>
              <a:gd name="connsiteY4" fmla="*/ 190500 h 1140460"/>
              <a:gd name="connsiteX5" fmla="*/ 76200 w 7891426"/>
              <a:gd name="connsiteY5" fmla="*/ 190500 h 1140460"/>
              <a:gd name="connsiteX6" fmla="*/ 88900 w 7891426"/>
              <a:gd name="connsiteY6" fmla="*/ 279400 h 1140460"/>
              <a:gd name="connsiteX7" fmla="*/ 95250 w 7891426"/>
              <a:gd name="connsiteY7" fmla="*/ 357188 h 1140460"/>
              <a:gd name="connsiteX8" fmla="*/ 114300 w 7891426"/>
              <a:gd name="connsiteY8" fmla="*/ 419100 h 1140460"/>
              <a:gd name="connsiteX9" fmla="*/ 47625 w 7891426"/>
              <a:gd name="connsiteY9" fmla="*/ 492125 h 1140460"/>
              <a:gd name="connsiteX10" fmla="*/ 0 w 7891426"/>
              <a:gd name="connsiteY10" fmla="*/ 558800 h 1140460"/>
              <a:gd name="connsiteX11" fmla="*/ 76200 w 7891426"/>
              <a:gd name="connsiteY11" fmla="*/ 622300 h 1140460"/>
              <a:gd name="connsiteX12" fmla="*/ 101600 w 7891426"/>
              <a:gd name="connsiteY12" fmla="*/ 673100 h 1140460"/>
              <a:gd name="connsiteX13" fmla="*/ 88900 w 7891426"/>
              <a:gd name="connsiteY13" fmla="*/ 736600 h 1140460"/>
              <a:gd name="connsiteX14" fmla="*/ 134144 w 7891426"/>
              <a:gd name="connsiteY14" fmla="*/ 767556 h 1140460"/>
              <a:gd name="connsiteX15" fmla="*/ 88900 w 7891426"/>
              <a:gd name="connsiteY15" fmla="*/ 889000 h 1140460"/>
              <a:gd name="connsiteX16" fmla="*/ 30956 w 7891426"/>
              <a:gd name="connsiteY16" fmla="*/ 900906 h 1140460"/>
              <a:gd name="connsiteX17" fmla="*/ 123031 w 7891426"/>
              <a:gd name="connsiteY17" fmla="*/ 965200 h 1140460"/>
              <a:gd name="connsiteX18" fmla="*/ 12700 w 7891426"/>
              <a:gd name="connsiteY18" fmla="*/ 1104900 h 1140460"/>
              <a:gd name="connsiteX19" fmla="*/ 46037 w 7891426"/>
              <a:gd name="connsiteY19" fmla="*/ 1119982 h 1140460"/>
              <a:gd name="connsiteX20" fmla="*/ 39804 w 7891426"/>
              <a:gd name="connsiteY20" fmla="*/ 1140460 h 1140460"/>
              <a:gd name="connsiteX21" fmla="*/ 7891426 w 7891426"/>
              <a:gd name="connsiteY21" fmla="*/ 1140460 h 1140460"/>
              <a:gd name="connsiteX22" fmla="*/ 7870743 w 7891426"/>
              <a:gd name="connsiteY22" fmla="*/ 1092200 h 1140460"/>
              <a:gd name="connsiteX23" fmla="*/ 7781843 w 7891426"/>
              <a:gd name="connsiteY23" fmla="*/ 1028700 h 1140460"/>
              <a:gd name="connsiteX24" fmla="*/ 7798782 w 7891426"/>
              <a:gd name="connsiteY24" fmla="*/ 914400 h 1140460"/>
              <a:gd name="connsiteX25" fmla="*/ 7794543 w 7891426"/>
              <a:gd name="connsiteY25" fmla="*/ 876300 h 1140460"/>
              <a:gd name="connsiteX26" fmla="*/ 7832643 w 7891426"/>
              <a:gd name="connsiteY26" fmla="*/ 800100 h 1140460"/>
              <a:gd name="connsiteX27" fmla="*/ 7794543 w 7891426"/>
              <a:gd name="connsiteY27" fmla="*/ 723900 h 1140460"/>
              <a:gd name="connsiteX28" fmla="*/ 7781843 w 7891426"/>
              <a:gd name="connsiteY28" fmla="*/ 660400 h 1140460"/>
              <a:gd name="connsiteX29" fmla="*/ 7807243 w 7891426"/>
              <a:gd name="connsiteY29" fmla="*/ 609600 h 1140460"/>
              <a:gd name="connsiteX30" fmla="*/ 7850106 w 7891426"/>
              <a:gd name="connsiteY30" fmla="*/ 534193 h 1140460"/>
              <a:gd name="connsiteX31" fmla="*/ 7700548 w 7891426"/>
              <a:gd name="connsiteY31" fmla="*/ 488950 h 1140460"/>
              <a:gd name="connsiteX32" fmla="*/ 7769143 w 7891426"/>
              <a:gd name="connsiteY32" fmla="*/ 406400 h 1140460"/>
              <a:gd name="connsiteX33" fmla="*/ 7692943 w 7891426"/>
              <a:gd name="connsiteY33" fmla="*/ 368300 h 1140460"/>
              <a:gd name="connsiteX34" fmla="*/ 7794543 w 7891426"/>
              <a:gd name="connsiteY34" fmla="*/ 266700 h 1140460"/>
              <a:gd name="connsiteX35" fmla="*/ 7807243 w 7891426"/>
              <a:gd name="connsiteY35" fmla="*/ 177800 h 1140460"/>
              <a:gd name="connsiteX36" fmla="*/ 7743743 w 7891426"/>
              <a:gd name="connsiteY36" fmla="*/ 177800 h 1140460"/>
              <a:gd name="connsiteX37" fmla="*/ 7705643 w 7891426"/>
              <a:gd name="connsiteY37" fmla="*/ 88900 h 1140460"/>
              <a:gd name="connsiteX38" fmla="*/ 7846136 w 7891426"/>
              <a:gd name="connsiteY38" fmla="*/ 34925 h 1140460"/>
              <a:gd name="connsiteX39" fmla="*/ 7616743 w 7891426"/>
              <a:gd name="connsiteY39" fmla="*/ 0 h 1140460"/>
              <a:gd name="connsiteX0" fmla="*/ 7616743 w 7891426"/>
              <a:gd name="connsiteY0" fmla="*/ 0 h 1140460"/>
              <a:gd name="connsiteX1" fmla="*/ 181096 w 7891426"/>
              <a:gd name="connsiteY1" fmla="*/ 0 h 1140460"/>
              <a:gd name="connsiteX2" fmla="*/ 108744 w 7891426"/>
              <a:gd name="connsiteY2" fmla="*/ 11906 h 1140460"/>
              <a:gd name="connsiteX3" fmla="*/ 137319 w 7891426"/>
              <a:gd name="connsiteY3" fmla="*/ 94456 h 1140460"/>
              <a:gd name="connsiteX4" fmla="*/ 139700 w 7891426"/>
              <a:gd name="connsiteY4" fmla="*/ 190500 h 1140460"/>
              <a:gd name="connsiteX5" fmla="*/ 76200 w 7891426"/>
              <a:gd name="connsiteY5" fmla="*/ 190500 h 1140460"/>
              <a:gd name="connsiteX6" fmla="*/ 88900 w 7891426"/>
              <a:gd name="connsiteY6" fmla="*/ 279400 h 1140460"/>
              <a:gd name="connsiteX7" fmla="*/ 95250 w 7891426"/>
              <a:gd name="connsiteY7" fmla="*/ 357188 h 1140460"/>
              <a:gd name="connsiteX8" fmla="*/ 114300 w 7891426"/>
              <a:gd name="connsiteY8" fmla="*/ 419100 h 1140460"/>
              <a:gd name="connsiteX9" fmla="*/ 47625 w 7891426"/>
              <a:gd name="connsiteY9" fmla="*/ 492125 h 1140460"/>
              <a:gd name="connsiteX10" fmla="*/ 0 w 7891426"/>
              <a:gd name="connsiteY10" fmla="*/ 558800 h 1140460"/>
              <a:gd name="connsiteX11" fmla="*/ 76200 w 7891426"/>
              <a:gd name="connsiteY11" fmla="*/ 622300 h 1140460"/>
              <a:gd name="connsiteX12" fmla="*/ 101600 w 7891426"/>
              <a:gd name="connsiteY12" fmla="*/ 673100 h 1140460"/>
              <a:gd name="connsiteX13" fmla="*/ 88900 w 7891426"/>
              <a:gd name="connsiteY13" fmla="*/ 736600 h 1140460"/>
              <a:gd name="connsiteX14" fmla="*/ 134144 w 7891426"/>
              <a:gd name="connsiteY14" fmla="*/ 767556 h 1140460"/>
              <a:gd name="connsiteX15" fmla="*/ 88900 w 7891426"/>
              <a:gd name="connsiteY15" fmla="*/ 889000 h 1140460"/>
              <a:gd name="connsiteX16" fmla="*/ 30956 w 7891426"/>
              <a:gd name="connsiteY16" fmla="*/ 900906 h 1140460"/>
              <a:gd name="connsiteX17" fmla="*/ 28197 w 7891426"/>
              <a:gd name="connsiteY17" fmla="*/ 996950 h 1140460"/>
              <a:gd name="connsiteX18" fmla="*/ 12700 w 7891426"/>
              <a:gd name="connsiteY18" fmla="*/ 1104900 h 1140460"/>
              <a:gd name="connsiteX19" fmla="*/ 46037 w 7891426"/>
              <a:gd name="connsiteY19" fmla="*/ 1119982 h 1140460"/>
              <a:gd name="connsiteX20" fmla="*/ 39804 w 7891426"/>
              <a:gd name="connsiteY20" fmla="*/ 1140460 h 1140460"/>
              <a:gd name="connsiteX21" fmla="*/ 7891426 w 7891426"/>
              <a:gd name="connsiteY21" fmla="*/ 1140460 h 1140460"/>
              <a:gd name="connsiteX22" fmla="*/ 7870743 w 7891426"/>
              <a:gd name="connsiteY22" fmla="*/ 1092200 h 1140460"/>
              <a:gd name="connsiteX23" fmla="*/ 7781843 w 7891426"/>
              <a:gd name="connsiteY23" fmla="*/ 1028700 h 1140460"/>
              <a:gd name="connsiteX24" fmla="*/ 7798782 w 7891426"/>
              <a:gd name="connsiteY24" fmla="*/ 914400 h 1140460"/>
              <a:gd name="connsiteX25" fmla="*/ 7794543 w 7891426"/>
              <a:gd name="connsiteY25" fmla="*/ 876300 h 1140460"/>
              <a:gd name="connsiteX26" fmla="*/ 7832643 w 7891426"/>
              <a:gd name="connsiteY26" fmla="*/ 800100 h 1140460"/>
              <a:gd name="connsiteX27" fmla="*/ 7794543 w 7891426"/>
              <a:gd name="connsiteY27" fmla="*/ 723900 h 1140460"/>
              <a:gd name="connsiteX28" fmla="*/ 7781843 w 7891426"/>
              <a:gd name="connsiteY28" fmla="*/ 660400 h 1140460"/>
              <a:gd name="connsiteX29" fmla="*/ 7807243 w 7891426"/>
              <a:gd name="connsiteY29" fmla="*/ 609600 h 1140460"/>
              <a:gd name="connsiteX30" fmla="*/ 7850106 w 7891426"/>
              <a:gd name="connsiteY30" fmla="*/ 534193 h 1140460"/>
              <a:gd name="connsiteX31" fmla="*/ 7700548 w 7891426"/>
              <a:gd name="connsiteY31" fmla="*/ 488950 h 1140460"/>
              <a:gd name="connsiteX32" fmla="*/ 7769143 w 7891426"/>
              <a:gd name="connsiteY32" fmla="*/ 406400 h 1140460"/>
              <a:gd name="connsiteX33" fmla="*/ 7692943 w 7891426"/>
              <a:gd name="connsiteY33" fmla="*/ 368300 h 1140460"/>
              <a:gd name="connsiteX34" fmla="*/ 7794543 w 7891426"/>
              <a:gd name="connsiteY34" fmla="*/ 266700 h 1140460"/>
              <a:gd name="connsiteX35" fmla="*/ 7807243 w 7891426"/>
              <a:gd name="connsiteY35" fmla="*/ 177800 h 1140460"/>
              <a:gd name="connsiteX36" fmla="*/ 7743743 w 7891426"/>
              <a:gd name="connsiteY36" fmla="*/ 177800 h 1140460"/>
              <a:gd name="connsiteX37" fmla="*/ 7705643 w 7891426"/>
              <a:gd name="connsiteY37" fmla="*/ 88900 h 1140460"/>
              <a:gd name="connsiteX38" fmla="*/ 7846136 w 7891426"/>
              <a:gd name="connsiteY38" fmla="*/ 34925 h 1140460"/>
              <a:gd name="connsiteX39" fmla="*/ 7616743 w 7891426"/>
              <a:gd name="connsiteY39" fmla="*/ 0 h 1140460"/>
              <a:gd name="connsiteX0" fmla="*/ 7616743 w 7891426"/>
              <a:gd name="connsiteY0" fmla="*/ 0 h 1140460"/>
              <a:gd name="connsiteX1" fmla="*/ 181096 w 7891426"/>
              <a:gd name="connsiteY1" fmla="*/ 0 h 1140460"/>
              <a:gd name="connsiteX2" fmla="*/ 108744 w 7891426"/>
              <a:gd name="connsiteY2" fmla="*/ 11906 h 1140460"/>
              <a:gd name="connsiteX3" fmla="*/ 137319 w 7891426"/>
              <a:gd name="connsiteY3" fmla="*/ 94456 h 1140460"/>
              <a:gd name="connsiteX4" fmla="*/ 139700 w 7891426"/>
              <a:gd name="connsiteY4" fmla="*/ 190500 h 1140460"/>
              <a:gd name="connsiteX5" fmla="*/ 76200 w 7891426"/>
              <a:gd name="connsiteY5" fmla="*/ 190500 h 1140460"/>
              <a:gd name="connsiteX6" fmla="*/ 88900 w 7891426"/>
              <a:gd name="connsiteY6" fmla="*/ 279400 h 1140460"/>
              <a:gd name="connsiteX7" fmla="*/ 95250 w 7891426"/>
              <a:gd name="connsiteY7" fmla="*/ 357188 h 1140460"/>
              <a:gd name="connsiteX8" fmla="*/ 114300 w 7891426"/>
              <a:gd name="connsiteY8" fmla="*/ 419100 h 1140460"/>
              <a:gd name="connsiteX9" fmla="*/ 47625 w 7891426"/>
              <a:gd name="connsiteY9" fmla="*/ 492125 h 1140460"/>
              <a:gd name="connsiteX10" fmla="*/ 0 w 7891426"/>
              <a:gd name="connsiteY10" fmla="*/ 558800 h 1140460"/>
              <a:gd name="connsiteX11" fmla="*/ 76200 w 7891426"/>
              <a:gd name="connsiteY11" fmla="*/ 622300 h 1140460"/>
              <a:gd name="connsiteX12" fmla="*/ 101600 w 7891426"/>
              <a:gd name="connsiteY12" fmla="*/ 673100 h 1140460"/>
              <a:gd name="connsiteX13" fmla="*/ 88900 w 7891426"/>
              <a:gd name="connsiteY13" fmla="*/ 736600 h 1140460"/>
              <a:gd name="connsiteX14" fmla="*/ 12213 w 7891426"/>
              <a:gd name="connsiteY14" fmla="*/ 799306 h 1140460"/>
              <a:gd name="connsiteX15" fmla="*/ 88900 w 7891426"/>
              <a:gd name="connsiteY15" fmla="*/ 889000 h 1140460"/>
              <a:gd name="connsiteX16" fmla="*/ 30956 w 7891426"/>
              <a:gd name="connsiteY16" fmla="*/ 900906 h 1140460"/>
              <a:gd name="connsiteX17" fmla="*/ 28197 w 7891426"/>
              <a:gd name="connsiteY17" fmla="*/ 996950 h 1140460"/>
              <a:gd name="connsiteX18" fmla="*/ 12700 w 7891426"/>
              <a:gd name="connsiteY18" fmla="*/ 1104900 h 1140460"/>
              <a:gd name="connsiteX19" fmla="*/ 46037 w 7891426"/>
              <a:gd name="connsiteY19" fmla="*/ 1119982 h 1140460"/>
              <a:gd name="connsiteX20" fmla="*/ 39804 w 7891426"/>
              <a:gd name="connsiteY20" fmla="*/ 1140460 h 1140460"/>
              <a:gd name="connsiteX21" fmla="*/ 7891426 w 7891426"/>
              <a:gd name="connsiteY21" fmla="*/ 1140460 h 1140460"/>
              <a:gd name="connsiteX22" fmla="*/ 7870743 w 7891426"/>
              <a:gd name="connsiteY22" fmla="*/ 1092200 h 1140460"/>
              <a:gd name="connsiteX23" fmla="*/ 7781843 w 7891426"/>
              <a:gd name="connsiteY23" fmla="*/ 1028700 h 1140460"/>
              <a:gd name="connsiteX24" fmla="*/ 7798782 w 7891426"/>
              <a:gd name="connsiteY24" fmla="*/ 914400 h 1140460"/>
              <a:gd name="connsiteX25" fmla="*/ 7794543 w 7891426"/>
              <a:gd name="connsiteY25" fmla="*/ 876300 h 1140460"/>
              <a:gd name="connsiteX26" fmla="*/ 7832643 w 7891426"/>
              <a:gd name="connsiteY26" fmla="*/ 800100 h 1140460"/>
              <a:gd name="connsiteX27" fmla="*/ 7794543 w 7891426"/>
              <a:gd name="connsiteY27" fmla="*/ 723900 h 1140460"/>
              <a:gd name="connsiteX28" fmla="*/ 7781843 w 7891426"/>
              <a:gd name="connsiteY28" fmla="*/ 660400 h 1140460"/>
              <a:gd name="connsiteX29" fmla="*/ 7807243 w 7891426"/>
              <a:gd name="connsiteY29" fmla="*/ 609600 h 1140460"/>
              <a:gd name="connsiteX30" fmla="*/ 7850106 w 7891426"/>
              <a:gd name="connsiteY30" fmla="*/ 534193 h 1140460"/>
              <a:gd name="connsiteX31" fmla="*/ 7700548 w 7891426"/>
              <a:gd name="connsiteY31" fmla="*/ 488950 h 1140460"/>
              <a:gd name="connsiteX32" fmla="*/ 7769143 w 7891426"/>
              <a:gd name="connsiteY32" fmla="*/ 406400 h 1140460"/>
              <a:gd name="connsiteX33" fmla="*/ 7692943 w 7891426"/>
              <a:gd name="connsiteY33" fmla="*/ 368300 h 1140460"/>
              <a:gd name="connsiteX34" fmla="*/ 7794543 w 7891426"/>
              <a:gd name="connsiteY34" fmla="*/ 266700 h 1140460"/>
              <a:gd name="connsiteX35" fmla="*/ 7807243 w 7891426"/>
              <a:gd name="connsiteY35" fmla="*/ 177800 h 1140460"/>
              <a:gd name="connsiteX36" fmla="*/ 7743743 w 7891426"/>
              <a:gd name="connsiteY36" fmla="*/ 177800 h 1140460"/>
              <a:gd name="connsiteX37" fmla="*/ 7705643 w 7891426"/>
              <a:gd name="connsiteY37" fmla="*/ 88900 h 1140460"/>
              <a:gd name="connsiteX38" fmla="*/ 7846136 w 7891426"/>
              <a:gd name="connsiteY38" fmla="*/ 34925 h 1140460"/>
              <a:gd name="connsiteX39" fmla="*/ 7616743 w 7891426"/>
              <a:gd name="connsiteY39" fmla="*/ 0 h 1140460"/>
              <a:gd name="connsiteX0" fmla="*/ 7617600 w 7892283"/>
              <a:gd name="connsiteY0" fmla="*/ 0 h 1140460"/>
              <a:gd name="connsiteX1" fmla="*/ 181953 w 7892283"/>
              <a:gd name="connsiteY1" fmla="*/ 0 h 1140460"/>
              <a:gd name="connsiteX2" fmla="*/ 109601 w 7892283"/>
              <a:gd name="connsiteY2" fmla="*/ 11906 h 1140460"/>
              <a:gd name="connsiteX3" fmla="*/ 138176 w 7892283"/>
              <a:gd name="connsiteY3" fmla="*/ 94456 h 1140460"/>
              <a:gd name="connsiteX4" fmla="*/ 140557 w 7892283"/>
              <a:gd name="connsiteY4" fmla="*/ 190500 h 1140460"/>
              <a:gd name="connsiteX5" fmla="*/ 77057 w 7892283"/>
              <a:gd name="connsiteY5" fmla="*/ 190500 h 1140460"/>
              <a:gd name="connsiteX6" fmla="*/ 89757 w 7892283"/>
              <a:gd name="connsiteY6" fmla="*/ 279400 h 1140460"/>
              <a:gd name="connsiteX7" fmla="*/ 96107 w 7892283"/>
              <a:gd name="connsiteY7" fmla="*/ 357188 h 1140460"/>
              <a:gd name="connsiteX8" fmla="*/ 0 w 7892283"/>
              <a:gd name="connsiteY8" fmla="*/ 330200 h 1140460"/>
              <a:gd name="connsiteX9" fmla="*/ 48482 w 7892283"/>
              <a:gd name="connsiteY9" fmla="*/ 492125 h 1140460"/>
              <a:gd name="connsiteX10" fmla="*/ 857 w 7892283"/>
              <a:gd name="connsiteY10" fmla="*/ 558800 h 1140460"/>
              <a:gd name="connsiteX11" fmla="*/ 77057 w 7892283"/>
              <a:gd name="connsiteY11" fmla="*/ 622300 h 1140460"/>
              <a:gd name="connsiteX12" fmla="*/ 102457 w 7892283"/>
              <a:gd name="connsiteY12" fmla="*/ 673100 h 1140460"/>
              <a:gd name="connsiteX13" fmla="*/ 89757 w 7892283"/>
              <a:gd name="connsiteY13" fmla="*/ 736600 h 1140460"/>
              <a:gd name="connsiteX14" fmla="*/ 13070 w 7892283"/>
              <a:gd name="connsiteY14" fmla="*/ 799306 h 1140460"/>
              <a:gd name="connsiteX15" fmla="*/ 89757 w 7892283"/>
              <a:gd name="connsiteY15" fmla="*/ 889000 h 1140460"/>
              <a:gd name="connsiteX16" fmla="*/ 31813 w 7892283"/>
              <a:gd name="connsiteY16" fmla="*/ 900906 h 1140460"/>
              <a:gd name="connsiteX17" fmla="*/ 29054 w 7892283"/>
              <a:gd name="connsiteY17" fmla="*/ 996950 h 1140460"/>
              <a:gd name="connsiteX18" fmla="*/ 13557 w 7892283"/>
              <a:gd name="connsiteY18" fmla="*/ 1104900 h 1140460"/>
              <a:gd name="connsiteX19" fmla="*/ 46894 w 7892283"/>
              <a:gd name="connsiteY19" fmla="*/ 1119982 h 1140460"/>
              <a:gd name="connsiteX20" fmla="*/ 40661 w 7892283"/>
              <a:gd name="connsiteY20" fmla="*/ 1140460 h 1140460"/>
              <a:gd name="connsiteX21" fmla="*/ 7892283 w 7892283"/>
              <a:gd name="connsiteY21" fmla="*/ 1140460 h 1140460"/>
              <a:gd name="connsiteX22" fmla="*/ 7871600 w 7892283"/>
              <a:gd name="connsiteY22" fmla="*/ 1092200 h 1140460"/>
              <a:gd name="connsiteX23" fmla="*/ 7782700 w 7892283"/>
              <a:gd name="connsiteY23" fmla="*/ 1028700 h 1140460"/>
              <a:gd name="connsiteX24" fmla="*/ 7799639 w 7892283"/>
              <a:gd name="connsiteY24" fmla="*/ 914400 h 1140460"/>
              <a:gd name="connsiteX25" fmla="*/ 7795400 w 7892283"/>
              <a:gd name="connsiteY25" fmla="*/ 876300 h 1140460"/>
              <a:gd name="connsiteX26" fmla="*/ 7833500 w 7892283"/>
              <a:gd name="connsiteY26" fmla="*/ 800100 h 1140460"/>
              <a:gd name="connsiteX27" fmla="*/ 7795400 w 7892283"/>
              <a:gd name="connsiteY27" fmla="*/ 723900 h 1140460"/>
              <a:gd name="connsiteX28" fmla="*/ 7782700 w 7892283"/>
              <a:gd name="connsiteY28" fmla="*/ 660400 h 1140460"/>
              <a:gd name="connsiteX29" fmla="*/ 7808100 w 7892283"/>
              <a:gd name="connsiteY29" fmla="*/ 609600 h 1140460"/>
              <a:gd name="connsiteX30" fmla="*/ 7850963 w 7892283"/>
              <a:gd name="connsiteY30" fmla="*/ 534193 h 1140460"/>
              <a:gd name="connsiteX31" fmla="*/ 7701405 w 7892283"/>
              <a:gd name="connsiteY31" fmla="*/ 488950 h 1140460"/>
              <a:gd name="connsiteX32" fmla="*/ 7770000 w 7892283"/>
              <a:gd name="connsiteY32" fmla="*/ 406400 h 1140460"/>
              <a:gd name="connsiteX33" fmla="*/ 7693800 w 7892283"/>
              <a:gd name="connsiteY33" fmla="*/ 368300 h 1140460"/>
              <a:gd name="connsiteX34" fmla="*/ 7795400 w 7892283"/>
              <a:gd name="connsiteY34" fmla="*/ 266700 h 1140460"/>
              <a:gd name="connsiteX35" fmla="*/ 7808100 w 7892283"/>
              <a:gd name="connsiteY35" fmla="*/ 177800 h 1140460"/>
              <a:gd name="connsiteX36" fmla="*/ 7744600 w 7892283"/>
              <a:gd name="connsiteY36" fmla="*/ 177800 h 1140460"/>
              <a:gd name="connsiteX37" fmla="*/ 7706500 w 7892283"/>
              <a:gd name="connsiteY37" fmla="*/ 88900 h 1140460"/>
              <a:gd name="connsiteX38" fmla="*/ 7846993 w 7892283"/>
              <a:gd name="connsiteY38" fmla="*/ 34925 h 1140460"/>
              <a:gd name="connsiteX39" fmla="*/ 7617600 w 7892283"/>
              <a:gd name="connsiteY39" fmla="*/ 0 h 1140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7892283" h="1140460">
                <a:moveTo>
                  <a:pt x="7617600" y="0"/>
                </a:moveTo>
                <a:lnTo>
                  <a:pt x="181953" y="0"/>
                </a:lnTo>
                <a:lnTo>
                  <a:pt x="109601" y="11906"/>
                </a:lnTo>
                <a:lnTo>
                  <a:pt x="138176" y="94456"/>
                </a:lnTo>
                <a:cubicBezTo>
                  <a:pt x="138970" y="126471"/>
                  <a:pt x="139763" y="158485"/>
                  <a:pt x="140557" y="190500"/>
                </a:cubicBezTo>
                <a:lnTo>
                  <a:pt x="77057" y="190500"/>
                </a:lnTo>
                <a:lnTo>
                  <a:pt x="89757" y="279400"/>
                </a:lnTo>
                <a:lnTo>
                  <a:pt x="96107" y="357188"/>
                </a:lnTo>
                <a:lnTo>
                  <a:pt x="0" y="330200"/>
                </a:lnTo>
                <a:lnTo>
                  <a:pt x="48482" y="492125"/>
                </a:lnTo>
                <a:lnTo>
                  <a:pt x="857" y="558800"/>
                </a:lnTo>
                <a:lnTo>
                  <a:pt x="77057" y="622300"/>
                </a:lnTo>
                <a:lnTo>
                  <a:pt x="102457" y="673100"/>
                </a:lnTo>
                <a:lnTo>
                  <a:pt x="89757" y="736600"/>
                </a:lnTo>
                <a:lnTo>
                  <a:pt x="13070" y="799306"/>
                </a:lnTo>
                <a:lnTo>
                  <a:pt x="89757" y="889000"/>
                </a:lnTo>
                <a:lnTo>
                  <a:pt x="31813" y="900906"/>
                </a:lnTo>
                <a:cubicBezTo>
                  <a:pt x="31548" y="935037"/>
                  <a:pt x="29319" y="962819"/>
                  <a:pt x="29054" y="996950"/>
                </a:cubicBezTo>
                <a:lnTo>
                  <a:pt x="13557" y="1104900"/>
                </a:lnTo>
                <a:lnTo>
                  <a:pt x="46894" y="1119982"/>
                </a:lnTo>
                <a:lnTo>
                  <a:pt x="40661" y="1140460"/>
                </a:lnTo>
                <a:lnTo>
                  <a:pt x="7892283" y="1140460"/>
                </a:lnTo>
                <a:lnTo>
                  <a:pt x="7871600" y="1092200"/>
                </a:lnTo>
                <a:lnTo>
                  <a:pt x="7782700" y="1028700"/>
                </a:lnTo>
                <a:lnTo>
                  <a:pt x="7799639" y="914400"/>
                </a:lnTo>
                <a:lnTo>
                  <a:pt x="7795400" y="876300"/>
                </a:lnTo>
                <a:lnTo>
                  <a:pt x="7833500" y="800100"/>
                </a:lnTo>
                <a:lnTo>
                  <a:pt x="7795400" y="723900"/>
                </a:lnTo>
                <a:lnTo>
                  <a:pt x="7782700" y="660400"/>
                </a:lnTo>
                <a:lnTo>
                  <a:pt x="7808100" y="609600"/>
                </a:lnTo>
                <a:lnTo>
                  <a:pt x="7850963" y="534193"/>
                </a:lnTo>
                <a:lnTo>
                  <a:pt x="7701405" y="488950"/>
                </a:lnTo>
                <a:lnTo>
                  <a:pt x="7770000" y="406400"/>
                </a:lnTo>
                <a:lnTo>
                  <a:pt x="7693800" y="368300"/>
                </a:lnTo>
                <a:lnTo>
                  <a:pt x="7795400" y="266700"/>
                </a:lnTo>
                <a:lnTo>
                  <a:pt x="7808100" y="177800"/>
                </a:lnTo>
                <a:lnTo>
                  <a:pt x="7744600" y="177800"/>
                </a:lnTo>
                <a:lnTo>
                  <a:pt x="7706500" y="88900"/>
                </a:lnTo>
                <a:lnTo>
                  <a:pt x="7846993" y="34925"/>
                </a:lnTo>
                <a:cubicBezTo>
                  <a:pt x="7764972" y="15345"/>
                  <a:pt x="7747245" y="21961"/>
                  <a:pt x="7617600" y="0"/>
                </a:cubicBezTo>
                <a:close/>
              </a:path>
            </a:pathLst>
          </a:custGeom>
          <a:solidFill>
            <a:schemeClr val="tx1"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3"/>
            <a:r>
              <a:rPr lang="en-US" altLang="ko-KR" sz="2400" i="1" dirty="0">
                <a:solidFill>
                  <a:prstClr val="white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HTML – CSS – </a:t>
            </a:r>
            <a:r>
              <a:rPr lang="en-US" altLang="ko-KR" sz="2400" i="1" dirty="0" err="1">
                <a:solidFill>
                  <a:prstClr val="white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Jquery</a:t>
            </a:r>
            <a:r>
              <a:rPr lang="en-US" altLang="ko-KR" sz="2400" i="1" dirty="0">
                <a:solidFill>
                  <a:prstClr val="white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- Bootstrap</a:t>
            </a:r>
            <a:endParaRPr lang="ko-KR" altLang="en-US" sz="2400" i="1" dirty="0">
              <a:solidFill>
                <a:prstClr val="white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2" name="평행 사변형 21">
            <a:extLst>
              <a:ext uri="{FF2B5EF4-FFF2-40B4-BE49-F238E27FC236}">
                <a16:creationId xmlns:a16="http://schemas.microsoft.com/office/drawing/2014/main" id="{F76B813D-C8DF-45FE-BFEA-7BD2B881E367}"/>
              </a:ext>
            </a:extLst>
          </p:cNvPr>
          <p:cNvSpPr/>
          <p:nvPr/>
        </p:nvSpPr>
        <p:spPr>
          <a:xfrm>
            <a:off x="241300" y="233069"/>
            <a:ext cx="1308100" cy="615949"/>
          </a:xfrm>
          <a:prstGeom prst="parallelogram">
            <a:avLst>
              <a:gd name="adj" fmla="val 13244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2400" b="1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rPr>
              <a:t>Page. </a:t>
            </a:r>
            <a:r>
              <a:rPr lang="en-US" altLang="ko-KR" sz="24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rPr>
              <a:t>15</a:t>
            </a:r>
            <a:endParaRPr lang="ko-KR" altLang="en-US" sz="2400" b="1" dirty="0">
              <a:solidFill>
                <a:prstClr val="black">
                  <a:lumMod val="75000"/>
                  <a:lumOff val="25000"/>
                </a:prstClr>
              </a:solidFill>
              <a:latin typeface="야놀자 야체 R" panose="02020603020101020101" pitchFamily="18" charset="-127"/>
              <a:ea typeface="야놀자 야체 R" panose="02020603020101020101" pitchFamily="18" charset="-127"/>
            </a:endParaRPr>
          </a:p>
        </p:txBody>
      </p:sp>
      <p:sp>
        <p:nvSpPr>
          <p:cNvPr id="5" name="평행 사변형 4">
            <a:extLst>
              <a:ext uri="{FF2B5EF4-FFF2-40B4-BE49-F238E27FC236}">
                <a16:creationId xmlns:a16="http://schemas.microsoft.com/office/drawing/2014/main" id="{F76B813D-C8DF-45FE-BFEA-7BD2B881E367}"/>
              </a:ext>
            </a:extLst>
          </p:cNvPr>
          <p:cNvSpPr/>
          <p:nvPr/>
        </p:nvSpPr>
        <p:spPr>
          <a:xfrm>
            <a:off x="2412072" y="1075395"/>
            <a:ext cx="1308100" cy="615949"/>
          </a:xfrm>
          <a:prstGeom prst="parallelogram">
            <a:avLst>
              <a:gd name="adj" fmla="val 1324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2400" b="1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rPr>
              <a:t>인스타그램</a:t>
            </a:r>
            <a:r>
              <a:rPr lang="ko-KR" altLang="en-US" sz="24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rPr>
              <a:t> 홈페이지 </a:t>
            </a:r>
            <a:r>
              <a:rPr lang="en-US" altLang="ko-KR" sz="24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rPr>
              <a:t>Version.2 – </a:t>
            </a:r>
            <a:r>
              <a:rPr lang="ko-KR" altLang="en-US" sz="24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rPr>
              <a:t>기능 </a:t>
            </a:r>
            <a:r>
              <a:rPr lang="en-US" altLang="ko-KR" sz="24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rPr>
              <a:t>1</a:t>
            </a:r>
          </a:p>
          <a:p>
            <a:pPr algn="ctr"/>
            <a:r>
              <a:rPr lang="ko-KR" altLang="en-US" sz="24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rPr>
              <a:t>댓글</a:t>
            </a:r>
            <a:endParaRPr lang="ko-KR" altLang="en-US" sz="2400" b="1" dirty="0">
              <a:solidFill>
                <a:prstClr val="black">
                  <a:lumMod val="75000"/>
                  <a:lumOff val="25000"/>
                </a:prstClr>
              </a:solidFill>
              <a:latin typeface="야놀자 야체 R" panose="02020603020101020101" pitchFamily="18" charset="-127"/>
              <a:ea typeface="야놀자 야체 R" panose="0202060302010102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2323" y="1851730"/>
            <a:ext cx="8582025" cy="250507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9096" y="4571649"/>
            <a:ext cx="8629650" cy="143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8329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A78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자유형: 도형 16">
            <a:extLst>
              <a:ext uri="{FF2B5EF4-FFF2-40B4-BE49-F238E27FC236}">
                <a16:creationId xmlns:a16="http://schemas.microsoft.com/office/drawing/2014/main" id="{F7E8E528-91D2-4284-9B56-9E474909CDDB}"/>
              </a:ext>
            </a:extLst>
          </p:cNvPr>
          <p:cNvSpPr/>
          <p:nvPr/>
        </p:nvSpPr>
        <p:spPr>
          <a:xfrm flipH="1">
            <a:off x="241300" y="842428"/>
            <a:ext cx="11805243" cy="5777447"/>
          </a:xfrm>
          <a:custGeom>
            <a:avLst/>
            <a:gdLst>
              <a:gd name="connsiteX0" fmla="*/ 7616743 w 7891426"/>
              <a:gd name="connsiteY0" fmla="*/ 0 h 1140460"/>
              <a:gd name="connsiteX1" fmla="*/ 181096 w 7891426"/>
              <a:gd name="connsiteY1" fmla="*/ 0 h 1140460"/>
              <a:gd name="connsiteX2" fmla="*/ 108744 w 7891426"/>
              <a:gd name="connsiteY2" fmla="*/ 11906 h 1140460"/>
              <a:gd name="connsiteX3" fmla="*/ 137319 w 7891426"/>
              <a:gd name="connsiteY3" fmla="*/ 94456 h 1140460"/>
              <a:gd name="connsiteX4" fmla="*/ 139700 w 7891426"/>
              <a:gd name="connsiteY4" fmla="*/ 190500 h 1140460"/>
              <a:gd name="connsiteX5" fmla="*/ 76200 w 7891426"/>
              <a:gd name="connsiteY5" fmla="*/ 190500 h 1140460"/>
              <a:gd name="connsiteX6" fmla="*/ 88900 w 7891426"/>
              <a:gd name="connsiteY6" fmla="*/ 279400 h 1140460"/>
              <a:gd name="connsiteX7" fmla="*/ 95250 w 7891426"/>
              <a:gd name="connsiteY7" fmla="*/ 357188 h 1140460"/>
              <a:gd name="connsiteX8" fmla="*/ 114300 w 7891426"/>
              <a:gd name="connsiteY8" fmla="*/ 419100 h 1140460"/>
              <a:gd name="connsiteX9" fmla="*/ 47625 w 7891426"/>
              <a:gd name="connsiteY9" fmla="*/ 492125 h 1140460"/>
              <a:gd name="connsiteX10" fmla="*/ 0 w 7891426"/>
              <a:gd name="connsiteY10" fmla="*/ 558800 h 1140460"/>
              <a:gd name="connsiteX11" fmla="*/ 76200 w 7891426"/>
              <a:gd name="connsiteY11" fmla="*/ 622300 h 1140460"/>
              <a:gd name="connsiteX12" fmla="*/ 101600 w 7891426"/>
              <a:gd name="connsiteY12" fmla="*/ 673100 h 1140460"/>
              <a:gd name="connsiteX13" fmla="*/ 88900 w 7891426"/>
              <a:gd name="connsiteY13" fmla="*/ 736600 h 1140460"/>
              <a:gd name="connsiteX14" fmla="*/ 134144 w 7891426"/>
              <a:gd name="connsiteY14" fmla="*/ 767556 h 1140460"/>
              <a:gd name="connsiteX15" fmla="*/ 88900 w 7891426"/>
              <a:gd name="connsiteY15" fmla="*/ 889000 h 1140460"/>
              <a:gd name="connsiteX16" fmla="*/ 30956 w 7891426"/>
              <a:gd name="connsiteY16" fmla="*/ 900906 h 1140460"/>
              <a:gd name="connsiteX17" fmla="*/ 123031 w 7891426"/>
              <a:gd name="connsiteY17" fmla="*/ 965200 h 1140460"/>
              <a:gd name="connsiteX18" fmla="*/ 12700 w 7891426"/>
              <a:gd name="connsiteY18" fmla="*/ 1104900 h 1140460"/>
              <a:gd name="connsiteX19" fmla="*/ 46037 w 7891426"/>
              <a:gd name="connsiteY19" fmla="*/ 1119982 h 1140460"/>
              <a:gd name="connsiteX20" fmla="*/ 39804 w 7891426"/>
              <a:gd name="connsiteY20" fmla="*/ 1140460 h 1140460"/>
              <a:gd name="connsiteX21" fmla="*/ 7891426 w 7891426"/>
              <a:gd name="connsiteY21" fmla="*/ 1140460 h 1140460"/>
              <a:gd name="connsiteX22" fmla="*/ 7870743 w 7891426"/>
              <a:gd name="connsiteY22" fmla="*/ 1092200 h 1140460"/>
              <a:gd name="connsiteX23" fmla="*/ 7781843 w 7891426"/>
              <a:gd name="connsiteY23" fmla="*/ 1028700 h 1140460"/>
              <a:gd name="connsiteX24" fmla="*/ 7731043 w 7891426"/>
              <a:gd name="connsiteY24" fmla="*/ 952500 h 1140460"/>
              <a:gd name="connsiteX25" fmla="*/ 7794543 w 7891426"/>
              <a:gd name="connsiteY25" fmla="*/ 876300 h 1140460"/>
              <a:gd name="connsiteX26" fmla="*/ 7832643 w 7891426"/>
              <a:gd name="connsiteY26" fmla="*/ 800100 h 1140460"/>
              <a:gd name="connsiteX27" fmla="*/ 7794543 w 7891426"/>
              <a:gd name="connsiteY27" fmla="*/ 723900 h 1140460"/>
              <a:gd name="connsiteX28" fmla="*/ 7781843 w 7891426"/>
              <a:gd name="connsiteY28" fmla="*/ 660400 h 1140460"/>
              <a:gd name="connsiteX29" fmla="*/ 7807243 w 7891426"/>
              <a:gd name="connsiteY29" fmla="*/ 609600 h 1140460"/>
              <a:gd name="connsiteX30" fmla="*/ 7883443 w 7891426"/>
              <a:gd name="connsiteY30" fmla="*/ 546100 h 1140460"/>
              <a:gd name="connsiteX31" fmla="*/ 7883443 w 7891426"/>
              <a:gd name="connsiteY31" fmla="*/ 469900 h 1140460"/>
              <a:gd name="connsiteX32" fmla="*/ 7769143 w 7891426"/>
              <a:gd name="connsiteY32" fmla="*/ 406400 h 1140460"/>
              <a:gd name="connsiteX33" fmla="*/ 7692943 w 7891426"/>
              <a:gd name="connsiteY33" fmla="*/ 368300 h 1140460"/>
              <a:gd name="connsiteX34" fmla="*/ 7794543 w 7891426"/>
              <a:gd name="connsiteY34" fmla="*/ 266700 h 1140460"/>
              <a:gd name="connsiteX35" fmla="*/ 7807243 w 7891426"/>
              <a:gd name="connsiteY35" fmla="*/ 177800 h 1140460"/>
              <a:gd name="connsiteX36" fmla="*/ 7743743 w 7891426"/>
              <a:gd name="connsiteY36" fmla="*/ 177800 h 1140460"/>
              <a:gd name="connsiteX37" fmla="*/ 7705643 w 7891426"/>
              <a:gd name="connsiteY37" fmla="*/ 88900 h 1140460"/>
              <a:gd name="connsiteX38" fmla="*/ 7819943 w 7891426"/>
              <a:gd name="connsiteY38" fmla="*/ 101600 h 1140460"/>
              <a:gd name="connsiteX0" fmla="*/ 7616743 w 7891426"/>
              <a:gd name="connsiteY0" fmla="*/ 0 h 1140460"/>
              <a:gd name="connsiteX1" fmla="*/ 181096 w 7891426"/>
              <a:gd name="connsiteY1" fmla="*/ 0 h 1140460"/>
              <a:gd name="connsiteX2" fmla="*/ 108744 w 7891426"/>
              <a:gd name="connsiteY2" fmla="*/ 11906 h 1140460"/>
              <a:gd name="connsiteX3" fmla="*/ 137319 w 7891426"/>
              <a:gd name="connsiteY3" fmla="*/ 94456 h 1140460"/>
              <a:gd name="connsiteX4" fmla="*/ 139700 w 7891426"/>
              <a:gd name="connsiteY4" fmla="*/ 190500 h 1140460"/>
              <a:gd name="connsiteX5" fmla="*/ 76200 w 7891426"/>
              <a:gd name="connsiteY5" fmla="*/ 190500 h 1140460"/>
              <a:gd name="connsiteX6" fmla="*/ 88900 w 7891426"/>
              <a:gd name="connsiteY6" fmla="*/ 279400 h 1140460"/>
              <a:gd name="connsiteX7" fmla="*/ 95250 w 7891426"/>
              <a:gd name="connsiteY7" fmla="*/ 357188 h 1140460"/>
              <a:gd name="connsiteX8" fmla="*/ 114300 w 7891426"/>
              <a:gd name="connsiteY8" fmla="*/ 419100 h 1140460"/>
              <a:gd name="connsiteX9" fmla="*/ 47625 w 7891426"/>
              <a:gd name="connsiteY9" fmla="*/ 492125 h 1140460"/>
              <a:gd name="connsiteX10" fmla="*/ 0 w 7891426"/>
              <a:gd name="connsiteY10" fmla="*/ 558800 h 1140460"/>
              <a:gd name="connsiteX11" fmla="*/ 76200 w 7891426"/>
              <a:gd name="connsiteY11" fmla="*/ 622300 h 1140460"/>
              <a:gd name="connsiteX12" fmla="*/ 101600 w 7891426"/>
              <a:gd name="connsiteY12" fmla="*/ 673100 h 1140460"/>
              <a:gd name="connsiteX13" fmla="*/ 88900 w 7891426"/>
              <a:gd name="connsiteY13" fmla="*/ 736600 h 1140460"/>
              <a:gd name="connsiteX14" fmla="*/ 134144 w 7891426"/>
              <a:gd name="connsiteY14" fmla="*/ 767556 h 1140460"/>
              <a:gd name="connsiteX15" fmla="*/ 88900 w 7891426"/>
              <a:gd name="connsiteY15" fmla="*/ 889000 h 1140460"/>
              <a:gd name="connsiteX16" fmla="*/ 30956 w 7891426"/>
              <a:gd name="connsiteY16" fmla="*/ 900906 h 1140460"/>
              <a:gd name="connsiteX17" fmla="*/ 123031 w 7891426"/>
              <a:gd name="connsiteY17" fmla="*/ 965200 h 1140460"/>
              <a:gd name="connsiteX18" fmla="*/ 12700 w 7891426"/>
              <a:gd name="connsiteY18" fmla="*/ 1104900 h 1140460"/>
              <a:gd name="connsiteX19" fmla="*/ 46037 w 7891426"/>
              <a:gd name="connsiteY19" fmla="*/ 1119982 h 1140460"/>
              <a:gd name="connsiteX20" fmla="*/ 39804 w 7891426"/>
              <a:gd name="connsiteY20" fmla="*/ 1140460 h 1140460"/>
              <a:gd name="connsiteX21" fmla="*/ 7891426 w 7891426"/>
              <a:gd name="connsiteY21" fmla="*/ 1140460 h 1140460"/>
              <a:gd name="connsiteX22" fmla="*/ 7870743 w 7891426"/>
              <a:gd name="connsiteY22" fmla="*/ 1092200 h 1140460"/>
              <a:gd name="connsiteX23" fmla="*/ 7781843 w 7891426"/>
              <a:gd name="connsiteY23" fmla="*/ 1028700 h 1140460"/>
              <a:gd name="connsiteX24" fmla="*/ 7731043 w 7891426"/>
              <a:gd name="connsiteY24" fmla="*/ 952500 h 1140460"/>
              <a:gd name="connsiteX25" fmla="*/ 7794543 w 7891426"/>
              <a:gd name="connsiteY25" fmla="*/ 876300 h 1140460"/>
              <a:gd name="connsiteX26" fmla="*/ 7832643 w 7891426"/>
              <a:gd name="connsiteY26" fmla="*/ 800100 h 1140460"/>
              <a:gd name="connsiteX27" fmla="*/ 7794543 w 7891426"/>
              <a:gd name="connsiteY27" fmla="*/ 723900 h 1140460"/>
              <a:gd name="connsiteX28" fmla="*/ 7781843 w 7891426"/>
              <a:gd name="connsiteY28" fmla="*/ 660400 h 1140460"/>
              <a:gd name="connsiteX29" fmla="*/ 7807243 w 7891426"/>
              <a:gd name="connsiteY29" fmla="*/ 609600 h 1140460"/>
              <a:gd name="connsiteX30" fmla="*/ 7883443 w 7891426"/>
              <a:gd name="connsiteY30" fmla="*/ 546100 h 1140460"/>
              <a:gd name="connsiteX31" fmla="*/ 7883443 w 7891426"/>
              <a:gd name="connsiteY31" fmla="*/ 469900 h 1140460"/>
              <a:gd name="connsiteX32" fmla="*/ 7769143 w 7891426"/>
              <a:gd name="connsiteY32" fmla="*/ 406400 h 1140460"/>
              <a:gd name="connsiteX33" fmla="*/ 7692943 w 7891426"/>
              <a:gd name="connsiteY33" fmla="*/ 368300 h 1140460"/>
              <a:gd name="connsiteX34" fmla="*/ 7794543 w 7891426"/>
              <a:gd name="connsiteY34" fmla="*/ 266700 h 1140460"/>
              <a:gd name="connsiteX35" fmla="*/ 7807243 w 7891426"/>
              <a:gd name="connsiteY35" fmla="*/ 177800 h 1140460"/>
              <a:gd name="connsiteX36" fmla="*/ 7743743 w 7891426"/>
              <a:gd name="connsiteY36" fmla="*/ 177800 h 1140460"/>
              <a:gd name="connsiteX37" fmla="*/ 7705643 w 7891426"/>
              <a:gd name="connsiteY37" fmla="*/ 88900 h 1140460"/>
              <a:gd name="connsiteX38" fmla="*/ 7846136 w 7891426"/>
              <a:gd name="connsiteY38" fmla="*/ 34925 h 1140460"/>
              <a:gd name="connsiteX39" fmla="*/ 7616743 w 7891426"/>
              <a:gd name="connsiteY39" fmla="*/ 0 h 1140460"/>
              <a:gd name="connsiteX0" fmla="*/ 7616743 w 7891426"/>
              <a:gd name="connsiteY0" fmla="*/ 0 h 1140460"/>
              <a:gd name="connsiteX1" fmla="*/ 181096 w 7891426"/>
              <a:gd name="connsiteY1" fmla="*/ 0 h 1140460"/>
              <a:gd name="connsiteX2" fmla="*/ 108744 w 7891426"/>
              <a:gd name="connsiteY2" fmla="*/ 11906 h 1140460"/>
              <a:gd name="connsiteX3" fmla="*/ 137319 w 7891426"/>
              <a:gd name="connsiteY3" fmla="*/ 94456 h 1140460"/>
              <a:gd name="connsiteX4" fmla="*/ 139700 w 7891426"/>
              <a:gd name="connsiteY4" fmla="*/ 190500 h 1140460"/>
              <a:gd name="connsiteX5" fmla="*/ 76200 w 7891426"/>
              <a:gd name="connsiteY5" fmla="*/ 190500 h 1140460"/>
              <a:gd name="connsiteX6" fmla="*/ 88900 w 7891426"/>
              <a:gd name="connsiteY6" fmla="*/ 279400 h 1140460"/>
              <a:gd name="connsiteX7" fmla="*/ 95250 w 7891426"/>
              <a:gd name="connsiteY7" fmla="*/ 357188 h 1140460"/>
              <a:gd name="connsiteX8" fmla="*/ 114300 w 7891426"/>
              <a:gd name="connsiteY8" fmla="*/ 419100 h 1140460"/>
              <a:gd name="connsiteX9" fmla="*/ 47625 w 7891426"/>
              <a:gd name="connsiteY9" fmla="*/ 492125 h 1140460"/>
              <a:gd name="connsiteX10" fmla="*/ 0 w 7891426"/>
              <a:gd name="connsiteY10" fmla="*/ 558800 h 1140460"/>
              <a:gd name="connsiteX11" fmla="*/ 76200 w 7891426"/>
              <a:gd name="connsiteY11" fmla="*/ 622300 h 1140460"/>
              <a:gd name="connsiteX12" fmla="*/ 101600 w 7891426"/>
              <a:gd name="connsiteY12" fmla="*/ 673100 h 1140460"/>
              <a:gd name="connsiteX13" fmla="*/ 88900 w 7891426"/>
              <a:gd name="connsiteY13" fmla="*/ 736600 h 1140460"/>
              <a:gd name="connsiteX14" fmla="*/ 134144 w 7891426"/>
              <a:gd name="connsiteY14" fmla="*/ 767556 h 1140460"/>
              <a:gd name="connsiteX15" fmla="*/ 88900 w 7891426"/>
              <a:gd name="connsiteY15" fmla="*/ 889000 h 1140460"/>
              <a:gd name="connsiteX16" fmla="*/ 30956 w 7891426"/>
              <a:gd name="connsiteY16" fmla="*/ 900906 h 1140460"/>
              <a:gd name="connsiteX17" fmla="*/ 123031 w 7891426"/>
              <a:gd name="connsiteY17" fmla="*/ 965200 h 1140460"/>
              <a:gd name="connsiteX18" fmla="*/ 12700 w 7891426"/>
              <a:gd name="connsiteY18" fmla="*/ 1104900 h 1140460"/>
              <a:gd name="connsiteX19" fmla="*/ 46037 w 7891426"/>
              <a:gd name="connsiteY19" fmla="*/ 1119982 h 1140460"/>
              <a:gd name="connsiteX20" fmla="*/ 39804 w 7891426"/>
              <a:gd name="connsiteY20" fmla="*/ 1140460 h 1140460"/>
              <a:gd name="connsiteX21" fmla="*/ 7891426 w 7891426"/>
              <a:gd name="connsiteY21" fmla="*/ 1140460 h 1140460"/>
              <a:gd name="connsiteX22" fmla="*/ 7870743 w 7891426"/>
              <a:gd name="connsiteY22" fmla="*/ 1092200 h 1140460"/>
              <a:gd name="connsiteX23" fmla="*/ 7781843 w 7891426"/>
              <a:gd name="connsiteY23" fmla="*/ 1028700 h 1140460"/>
              <a:gd name="connsiteX24" fmla="*/ 7731043 w 7891426"/>
              <a:gd name="connsiteY24" fmla="*/ 952500 h 1140460"/>
              <a:gd name="connsiteX25" fmla="*/ 7794543 w 7891426"/>
              <a:gd name="connsiteY25" fmla="*/ 876300 h 1140460"/>
              <a:gd name="connsiteX26" fmla="*/ 7832643 w 7891426"/>
              <a:gd name="connsiteY26" fmla="*/ 800100 h 1140460"/>
              <a:gd name="connsiteX27" fmla="*/ 7794543 w 7891426"/>
              <a:gd name="connsiteY27" fmla="*/ 723900 h 1140460"/>
              <a:gd name="connsiteX28" fmla="*/ 7781843 w 7891426"/>
              <a:gd name="connsiteY28" fmla="*/ 660400 h 1140460"/>
              <a:gd name="connsiteX29" fmla="*/ 7807243 w 7891426"/>
              <a:gd name="connsiteY29" fmla="*/ 609600 h 1140460"/>
              <a:gd name="connsiteX30" fmla="*/ 7883443 w 7891426"/>
              <a:gd name="connsiteY30" fmla="*/ 546100 h 1140460"/>
              <a:gd name="connsiteX31" fmla="*/ 7883443 w 7891426"/>
              <a:gd name="connsiteY31" fmla="*/ 469900 h 1140460"/>
              <a:gd name="connsiteX32" fmla="*/ 7769143 w 7891426"/>
              <a:gd name="connsiteY32" fmla="*/ 406400 h 1140460"/>
              <a:gd name="connsiteX33" fmla="*/ 7692943 w 7891426"/>
              <a:gd name="connsiteY33" fmla="*/ 368300 h 1140460"/>
              <a:gd name="connsiteX34" fmla="*/ 7794543 w 7891426"/>
              <a:gd name="connsiteY34" fmla="*/ 266700 h 1140460"/>
              <a:gd name="connsiteX35" fmla="*/ 7807243 w 7891426"/>
              <a:gd name="connsiteY35" fmla="*/ 177800 h 1140460"/>
              <a:gd name="connsiteX36" fmla="*/ 7743743 w 7891426"/>
              <a:gd name="connsiteY36" fmla="*/ 177800 h 1140460"/>
              <a:gd name="connsiteX37" fmla="*/ 7705643 w 7891426"/>
              <a:gd name="connsiteY37" fmla="*/ 88900 h 1140460"/>
              <a:gd name="connsiteX38" fmla="*/ 7846136 w 7891426"/>
              <a:gd name="connsiteY38" fmla="*/ 34925 h 1140460"/>
              <a:gd name="connsiteX39" fmla="*/ 7616743 w 7891426"/>
              <a:gd name="connsiteY39" fmla="*/ 0 h 1140460"/>
              <a:gd name="connsiteX0" fmla="*/ 7616743 w 7891426"/>
              <a:gd name="connsiteY0" fmla="*/ 0 h 1140460"/>
              <a:gd name="connsiteX1" fmla="*/ 181096 w 7891426"/>
              <a:gd name="connsiteY1" fmla="*/ 0 h 1140460"/>
              <a:gd name="connsiteX2" fmla="*/ 108744 w 7891426"/>
              <a:gd name="connsiteY2" fmla="*/ 11906 h 1140460"/>
              <a:gd name="connsiteX3" fmla="*/ 137319 w 7891426"/>
              <a:gd name="connsiteY3" fmla="*/ 94456 h 1140460"/>
              <a:gd name="connsiteX4" fmla="*/ 139700 w 7891426"/>
              <a:gd name="connsiteY4" fmla="*/ 190500 h 1140460"/>
              <a:gd name="connsiteX5" fmla="*/ 76200 w 7891426"/>
              <a:gd name="connsiteY5" fmla="*/ 190500 h 1140460"/>
              <a:gd name="connsiteX6" fmla="*/ 88900 w 7891426"/>
              <a:gd name="connsiteY6" fmla="*/ 279400 h 1140460"/>
              <a:gd name="connsiteX7" fmla="*/ 95250 w 7891426"/>
              <a:gd name="connsiteY7" fmla="*/ 357188 h 1140460"/>
              <a:gd name="connsiteX8" fmla="*/ 114300 w 7891426"/>
              <a:gd name="connsiteY8" fmla="*/ 419100 h 1140460"/>
              <a:gd name="connsiteX9" fmla="*/ 47625 w 7891426"/>
              <a:gd name="connsiteY9" fmla="*/ 492125 h 1140460"/>
              <a:gd name="connsiteX10" fmla="*/ 0 w 7891426"/>
              <a:gd name="connsiteY10" fmla="*/ 558800 h 1140460"/>
              <a:gd name="connsiteX11" fmla="*/ 76200 w 7891426"/>
              <a:gd name="connsiteY11" fmla="*/ 622300 h 1140460"/>
              <a:gd name="connsiteX12" fmla="*/ 101600 w 7891426"/>
              <a:gd name="connsiteY12" fmla="*/ 673100 h 1140460"/>
              <a:gd name="connsiteX13" fmla="*/ 88900 w 7891426"/>
              <a:gd name="connsiteY13" fmla="*/ 736600 h 1140460"/>
              <a:gd name="connsiteX14" fmla="*/ 134144 w 7891426"/>
              <a:gd name="connsiteY14" fmla="*/ 767556 h 1140460"/>
              <a:gd name="connsiteX15" fmla="*/ 88900 w 7891426"/>
              <a:gd name="connsiteY15" fmla="*/ 889000 h 1140460"/>
              <a:gd name="connsiteX16" fmla="*/ 30956 w 7891426"/>
              <a:gd name="connsiteY16" fmla="*/ 900906 h 1140460"/>
              <a:gd name="connsiteX17" fmla="*/ 123031 w 7891426"/>
              <a:gd name="connsiteY17" fmla="*/ 965200 h 1140460"/>
              <a:gd name="connsiteX18" fmla="*/ 12700 w 7891426"/>
              <a:gd name="connsiteY18" fmla="*/ 1104900 h 1140460"/>
              <a:gd name="connsiteX19" fmla="*/ 46037 w 7891426"/>
              <a:gd name="connsiteY19" fmla="*/ 1119982 h 1140460"/>
              <a:gd name="connsiteX20" fmla="*/ 39804 w 7891426"/>
              <a:gd name="connsiteY20" fmla="*/ 1140460 h 1140460"/>
              <a:gd name="connsiteX21" fmla="*/ 7891426 w 7891426"/>
              <a:gd name="connsiteY21" fmla="*/ 1140460 h 1140460"/>
              <a:gd name="connsiteX22" fmla="*/ 7870743 w 7891426"/>
              <a:gd name="connsiteY22" fmla="*/ 1092200 h 1140460"/>
              <a:gd name="connsiteX23" fmla="*/ 7781843 w 7891426"/>
              <a:gd name="connsiteY23" fmla="*/ 1028700 h 1140460"/>
              <a:gd name="connsiteX24" fmla="*/ 7731043 w 7891426"/>
              <a:gd name="connsiteY24" fmla="*/ 952500 h 1140460"/>
              <a:gd name="connsiteX25" fmla="*/ 7794543 w 7891426"/>
              <a:gd name="connsiteY25" fmla="*/ 876300 h 1140460"/>
              <a:gd name="connsiteX26" fmla="*/ 7832643 w 7891426"/>
              <a:gd name="connsiteY26" fmla="*/ 800100 h 1140460"/>
              <a:gd name="connsiteX27" fmla="*/ 7794543 w 7891426"/>
              <a:gd name="connsiteY27" fmla="*/ 723900 h 1140460"/>
              <a:gd name="connsiteX28" fmla="*/ 7781843 w 7891426"/>
              <a:gd name="connsiteY28" fmla="*/ 660400 h 1140460"/>
              <a:gd name="connsiteX29" fmla="*/ 7807243 w 7891426"/>
              <a:gd name="connsiteY29" fmla="*/ 609600 h 1140460"/>
              <a:gd name="connsiteX30" fmla="*/ 7883443 w 7891426"/>
              <a:gd name="connsiteY30" fmla="*/ 546100 h 1140460"/>
              <a:gd name="connsiteX31" fmla="*/ 7883443 w 7891426"/>
              <a:gd name="connsiteY31" fmla="*/ 469900 h 1140460"/>
              <a:gd name="connsiteX32" fmla="*/ 7769143 w 7891426"/>
              <a:gd name="connsiteY32" fmla="*/ 406400 h 1140460"/>
              <a:gd name="connsiteX33" fmla="*/ 7692943 w 7891426"/>
              <a:gd name="connsiteY33" fmla="*/ 368300 h 1140460"/>
              <a:gd name="connsiteX34" fmla="*/ 7794543 w 7891426"/>
              <a:gd name="connsiteY34" fmla="*/ 266700 h 1140460"/>
              <a:gd name="connsiteX35" fmla="*/ 7807243 w 7891426"/>
              <a:gd name="connsiteY35" fmla="*/ 177800 h 1140460"/>
              <a:gd name="connsiteX36" fmla="*/ 7743743 w 7891426"/>
              <a:gd name="connsiteY36" fmla="*/ 177800 h 1140460"/>
              <a:gd name="connsiteX37" fmla="*/ 7705643 w 7891426"/>
              <a:gd name="connsiteY37" fmla="*/ 88900 h 1140460"/>
              <a:gd name="connsiteX38" fmla="*/ 7846136 w 7891426"/>
              <a:gd name="connsiteY38" fmla="*/ 34925 h 1140460"/>
              <a:gd name="connsiteX39" fmla="*/ 7616743 w 7891426"/>
              <a:gd name="connsiteY39" fmla="*/ 0 h 1140460"/>
              <a:gd name="connsiteX0" fmla="*/ 7616743 w 7891426"/>
              <a:gd name="connsiteY0" fmla="*/ 0 h 1140460"/>
              <a:gd name="connsiteX1" fmla="*/ 181096 w 7891426"/>
              <a:gd name="connsiteY1" fmla="*/ 0 h 1140460"/>
              <a:gd name="connsiteX2" fmla="*/ 108744 w 7891426"/>
              <a:gd name="connsiteY2" fmla="*/ 11906 h 1140460"/>
              <a:gd name="connsiteX3" fmla="*/ 137319 w 7891426"/>
              <a:gd name="connsiteY3" fmla="*/ 94456 h 1140460"/>
              <a:gd name="connsiteX4" fmla="*/ 139700 w 7891426"/>
              <a:gd name="connsiteY4" fmla="*/ 190500 h 1140460"/>
              <a:gd name="connsiteX5" fmla="*/ 76200 w 7891426"/>
              <a:gd name="connsiteY5" fmla="*/ 190500 h 1140460"/>
              <a:gd name="connsiteX6" fmla="*/ 88900 w 7891426"/>
              <a:gd name="connsiteY6" fmla="*/ 279400 h 1140460"/>
              <a:gd name="connsiteX7" fmla="*/ 95250 w 7891426"/>
              <a:gd name="connsiteY7" fmla="*/ 357188 h 1140460"/>
              <a:gd name="connsiteX8" fmla="*/ 114300 w 7891426"/>
              <a:gd name="connsiteY8" fmla="*/ 419100 h 1140460"/>
              <a:gd name="connsiteX9" fmla="*/ 47625 w 7891426"/>
              <a:gd name="connsiteY9" fmla="*/ 492125 h 1140460"/>
              <a:gd name="connsiteX10" fmla="*/ 0 w 7891426"/>
              <a:gd name="connsiteY10" fmla="*/ 558800 h 1140460"/>
              <a:gd name="connsiteX11" fmla="*/ 76200 w 7891426"/>
              <a:gd name="connsiteY11" fmla="*/ 622300 h 1140460"/>
              <a:gd name="connsiteX12" fmla="*/ 101600 w 7891426"/>
              <a:gd name="connsiteY12" fmla="*/ 673100 h 1140460"/>
              <a:gd name="connsiteX13" fmla="*/ 88900 w 7891426"/>
              <a:gd name="connsiteY13" fmla="*/ 736600 h 1140460"/>
              <a:gd name="connsiteX14" fmla="*/ 134144 w 7891426"/>
              <a:gd name="connsiteY14" fmla="*/ 767556 h 1140460"/>
              <a:gd name="connsiteX15" fmla="*/ 88900 w 7891426"/>
              <a:gd name="connsiteY15" fmla="*/ 889000 h 1140460"/>
              <a:gd name="connsiteX16" fmla="*/ 30956 w 7891426"/>
              <a:gd name="connsiteY16" fmla="*/ 900906 h 1140460"/>
              <a:gd name="connsiteX17" fmla="*/ 123031 w 7891426"/>
              <a:gd name="connsiteY17" fmla="*/ 965200 h 1140460"/>
              <a:gd name="connsiteX18" fmla="*/ 12700 w 7891426"/>
              <a:gd name="connsiteY18" fmla="*/ 1104900 h 1140460"/>
              <a:gd name="connsiteX19" fmla="*/ 46037 w 7891426"/>
              <a:gd name="connsiteY19" fmla="*/ 1119982 h 1140460"/>
              <a:gd name="connsiteX20" fmla="*/ 39804 w 7891426"/>
              <a:gd name="connsiteY20" fmla="*/ 1140460 h 1140460"/>
              <a:gd name="connsiteX21" fmla="*/ 7891426 w 7891426"/>
              <a:gd name="connsiteY21" fmla="*/ 1140460 h 1140460"/>
              <a:gd name="connsiteX22" fmla="*/ 7870743 w 7891426"/>
              <a:gd name="connsiteY22" fmla="*/ 1092200 h 1140460"/>
              <a:gd name="connsiteX23" fmla="*/ 7781843 w 7891426"/>
              <a:gd name="connsiteY23" fmla="*/ 1028700 h 1140460"/>
              <a:gd name="connsiteX24" fmla="*/ 7731043 w 7891426"/>
              <a:gd name="connsiteY24" fmla="*/ 952500 h 1140460"/>
              <a:gd name="connsiteX25" fmla="*/ 7794543 w 7891426"/>
              <a:gd name="connsiteY25" fmla="*/ 876300 h 1140460"/>
              <a:gd name="connsiteX26" fmla="*/ 7832643 w 7891426"/>
              <a:gd name="connsiteY26" fmla="*/ 800100 h 1140460"/>
              <a:gd name="connsiteX27" fmla="*/ 7794543 w 7891426"/>
              <a:gd name="connsiteY27" fmla="*/ 723900 h 1140460"/>
              <a:gd name="connsiteX28" fmla="*/ 7781843 w 7891426"/>
              <a:gd name="connsiteY28" fmla="*/ 660400 h 1140460"/>
              <a:gd name="connsiteX29" fmla="*/ 7807243 w 7891426"/>
              <a:gd name="connsiteY29" fmla="*/ 609600 h 1140460"/>
              <a:gd name="connsiteX30" fmla="*/ 7850106 w 7891426"/>
              <a:gd name="connsiteY30" fmla="*/ 534193 h 1140460"/>
              <a:gd name="connsiteX31" fmla="*/ 7883443 w 7891426"/>
              <a:gd name="connsiteY31" fmla="*/ 469900 h 1140460"/>
              <a:gd name="connsiteX32" fmla="*/ 7769143 w 7891426"/>
              <a:gd name="connsiteY32" fmla="*/ 406400 h 1140460"/>
              <a:gd name="connsiteX33" fmla="*/ 7692943 w 7891426"/>
              <a:gd name="connsiteY33" fmla="*/ 368300 h 1140460"/>
              <a:gd name="connsiteX34" fmla="*/ 7794543 w 7891426"/>
              <a:gd name="connsiteY34" fmla="*/ 266700 h 1140460"/>
              <a:gd name="connsiteX35" fmla="*/ 7807243 w 7891426"/>
              <a:gd name="connsiteY35" fmla="*/ 177800 h 1140460"/>
              <a:gd name="connsiteX36" fmla="*/ 7743743 w 7891426"/>
              <a:gd name="connsiteY36" fmla="*/ 177800 h 1140460"/>
              <a:gd name="connsiteX37" fmla="*/ 7705643 w 7891426"/>
              <a:gd name="connsiteY37" fmla="*/ 88900 h 1140460"/>
              <a:gd name="connsiteX38" fmla="*/ 7846136 w 7891426"/>
              <a:gd name="connsiteY38" fmla="*/ 34925 h 1140460"/>
              <a:gd name="connsiteX39" fmla="*/ 7616743 w 7891426"/>
              <a:gd name="connsiteY39" fmla="*/ 0 h 1140460"/>
              <a:gd name="connsiteX0" fmla="*/ 7616743 w 7891426"/>
              <a:gd name="connsiteY0" fmla="*/ 0 h 1140460"/>
              <a:gd name="connsiteX1" fmla="*/ 181096 w 7891426"/>
              <a:gd name="connsiteY1" fmla="*/ 0 h 1140460"/>
              <a:gd name="connsiteX2" fmla="*/ 108744 w 7891426"/>
              <a:gd name="connsiteY2" fmla="*/ 11906 h 1140460"/>
              <a:gd name="connsiteX3" fmla="*/ 137319 w 7891426"/>
              <a:gd name="connsiteY3" fmla="*/ 94456 h 1140460"/>
              <a:gd name="connsiteX4" fmla="*/ 139700 w 7891426"/>
              <a:gd name="connsiteY4" fmla="*/ 190500 h 1140460"/>
              <a:gd name="connsiteX5" fmla="*/ 76200 w 7891426"/>
              <a:gd name="connsiteY5" fmla="*/ 190500 h 1140460"/>
              <a:gd name="connsiteX6" fmla="*/ 88900 w 7891426"/>
              <a:gd name="connsiteY6" fmla="*/ 279400 h 1140460"/>
              <a:gd name="connsiteX7" fmla="*/ 95250 w 7891426"/>
              <a:gd name="connsiteY7" fmla="*/ 357188 h 1140460"/>
              <a:gd name="connsiteX8" fmla="*/ 114300 w 7891426"/>
              <a:gd name="connsiteY8" fmla="*/ 419100 h 1140460"/>
              <a:gd name="connsiteX9" fmla="*/ 47625 w 7891426"/>
              <a:gd name="connsiteY9" fmla="*/ 492125 h 1140460"/>
              <a:gd name="connsiteX10" fmla="*/ 0 w 7891426"/>
              <a:gd name="connsiteY10" fmla="*/ 558800 h 1140460"/>
              <a:gd name="connsiteX11" fmla="*/ 76200 w 7891426"/>
              <a:gd name="connsiteY11" fmla="*/ 622300 h 1140460"/>
              <a:gd name="connsiteX12" fmla="*/ 101600 w 7891426"/>
              <a:gd name="connsiteY12" fmla="*/ 673100 h 1140460"/>
              <a:gd name="connsiteX13" fmla="*/ 88900 w 7891426"/>
              <a:gd name="connsiteY13" fmla="*/ 736600 h 1140460"/>
              <a:gd name="connsiteX14" fmla="*/ 134144 w 7891426"/>
              <a:gd name="connsiteY14" fmla="*/ 767556 h 1140460"/>
              <a:gd name="connsiteX15" fmla="*/ 88900 w 7891426"/>
              <a:gd name="connsiteY15" fmla="*/ 889000 h 1140460"/>
              <a:gd name="connsiteX16" fmla="*/ 30956 w 7891426"/>
              <a:gd name="connsiteY16" fmla="*/ 900906 h 1140460"/>
              <a:gd name="connsiteX17" fmla="*/ 123031 w 7891426"/>
              <a:gd name="connsiteY17" fmla="*/ 965200 h 1140460"/>
              <a:gd name="connsiteX18" fmla="*/ 12700 w 7891426"/>
              <a:gd name="connsiteY18" fmla="*/ 1104900 h 1140460"/>
              <a:gd name="connsiteX19" fmla="*/ 46037 w 7891426"/>
              <a:gd name="connsiteY19" fmla="*/ 1119982 h 1140460"/>
              <a:gd name="connsiteX20" fmla="*/ 39804 w 7891426"/>
              <a:gd name="connsiteY20" fmla="*/ 1140460 h 1140460"/>
              <a:gd name="connsiteX21" fmla="*/ 7891426 w 7891426"/>
              <a:gd name="connsiteY21" fmla="*/ 1140460 h 1140460"/>
              <a:gd name="connsiteX22" fmla="*/ 7870743 w 7891426"/>
              <a:gd name="connsiteY22" fmla="*/ 1092200 h 1140460"/>
              <a:gd name="connsiteX23" fmla="*/ 7781843 w 7891426"/>
              <a:gd name="connsiteY23" fmla="*/ 1028700 h 1140460"/>
              <a:gd name="connsiteX24" fmla="*/ 7731043 w 7891426"/>
              <a:gd name="connsiteY24" fmla="*/ 952500 h 1140460"/>
              <a:gd name="connsiteX25" fmla="*/ 7794543 w 7891426"/>
              <a:gd name="connsiteY25" fmla="*/ 876300 h 1140460"/>
              <a:gd name="connsiteX26" fmla="*/ 7832643 w 7891426"/>
              <a:gd name="connsiteY26" fmla="*/ 800100 h 1140460"/>
              <a:gd name="connsiteX27" fmla="*/ 7794543 w 7891426"/>
              <a:gd name="connsiteY27" fmla="*/ 723900 h 1140460"/>
              <a:gd name="connsiteX28" fmla="*/ 7781843 w 7891426"/>
              <a:gd name="connsiteY28" fmla="*/ 660400 h 1140460"/>
              <a:gd name="connsiteX29" fmla="*/ 7807243 w 7891426"/>
              <a:gd name="connsiteY29" fmla="*/ 609600 h 1140460"/>
              <a:gd name="connsiteX30" fmla="*/ 7850106 w 7891426"/>
              <a:gd name="connsiteY30" fmla="*/ 534193 h 1140460"/>
              <a:gd name="connsiteX31" fmla="*/ 7883443 w 7891426"/>
              <a:gd name="connsiteY31" fmla="*/ 469900 h 1140460"/>
              <a:gd name="connsiteX32" fmla="*/ 7769143 w 7891426"/>
              <a:gd name="connsiteY32" fmla="*/ 406400 h 1140460"/>
              <a:gd name="connsiteX33" fmla="*/ 7883840 w 7891426"/>
              <a:gd name="connsiteY33" fmla="*/ 337609 h 1140460"/>
              <a:gd name="connsiteX34" fmla="*/ 7794543 w 7891426"/>
              <a:gd name="connsiteY34" fmla="*/ 266700 h 1140460"/>
              <a:gd name="connsiteX35" fmla="*/ 7807243 w 7891426"/>
              <a:gd name="connsiteY35" fmla="*/ 177800 h 1140460"/>
              <a:gd name="connsiteX36" fmla="*/ 7743743 w 7891426"/>
              <a:gd name="connsiteY36" fmla="*/ 177800 h 1140460"/>
              <a:gd name="connsiteX37" fmla="*/ 7705643 w 7891426"/>
              <a:gd name="connsiteY37" fmla="*/ 88900 h 1140460"/>
              <a:gd name="connsiteX38" fmla="*/ 7846136 w 7891426"/>
              <a:gd name="connsiteY38" fmla="*/ 34925 h 1140460"/>
              <a:gd name="connsiteX39" fmla="*/ 7616743 w 7891426"/>
              <a:gd name="connsiteY39" fmla="*/ 0 h 1140460"/>
              <a:gd name="connsiteX0" fmla="*/ 7616743 w 7891426"/>
              <a:gd name="connsiteY0" fmla="*/ 0 h 1140460"/>
              <a:gd name="connsiteX1" fmla="*/ 181096 w 7891426"/>
              <a:gd name="connsiteY1" fmla="*/ 0 h 1140460"/>
              <a:gd name="connsiteX2" fmla="*/ 108744 w 7891426"/>
              <a:gd name="connsiteY2" fmla="*/ 11906 h 1140460"/>
              <a:gd name="connsiteX3" fmla="*/ 137319 w 7891426"/>
              <a:gd name="connsiteY3" fmla="*/ 94456 h 1140460"/>
              <a:gd name="connsiteX4" fmla="*/ 139700 w 7891426"/>
              <a:gd name="connsiteY4" fmla="*/ 190500 h 1140460"/>
              <a:gd name="connsiteX5" fmla="*/ 76200 w 7891426"/>
              <a:gd name="connsiteY5" fmla="*/ 190500 h 1140460"/>
              <a:gd name="connsiteX6" fmla="*/ 88900 w 7891426"/>
              <a:gd name="connsiteY6" fmla="*/ 279400 h 1140460"/>
              <a:gd name="connsiteX7" fmla="*/ 95250 w 7891426"/>
              <a:gd name="connsiteY7" fmla="*/ 357188 h 1140460"/>
              <a:gd name="connsiteX8" fmla="*/ 114300 w 7891426"/>
              <a:gd name="connsiteY8" fmla="*/ 419100 h 1140460"/>
              <a:gd name="connsiteX9" fmla="*/ 47625 w 7891426"/>
              <a:gd name="connsiteY9" fmla="*/ 492125 h 1140460"/>
              <a:gd name="connsiteX10" fmla="*/ 0 w 7891426"/>
              <a:gd name="connsiteY10" fmla="*/ 558800 h 1140460"/>
              <a:gd name="connsiteX11" fmla="*/ 76200 w 7891426"/>
              <a:gd name="connsiteY11" fmla="*/ 622300 h 1140460"/>
              <a:gd name="connsiteX12" fmla="*/ 101600 w 7891426"/>
              <a:gd name="connsiteY12" fmla="*/ 673100 h 1140460"/>
              <a:gd name="connsiteX13" fmla="*/ 88900 w 7891426"/>
              <a:gd name="connsiteY13" fmla="*/ 736600 h 1140460"/>
              <a:gd name="connsiteX14" fmla="*/ 134144 w 7891426"/>
              <a:gd name="connsiteY14" fmla="*/ 767556 h 1140460"/>
              <a:gd name="connsiteX15" fmla="*/ 88900 w 7891426"/>
              <a:gd name="connsiteY15" fmla="*/ 889000 h 1140460"/>
              <a:gd name="connsiteX16" fmla="*/ 30956 w 7891426"/>
              <a:gd name="connsiteY16" fmla="*/ 900906 h 1140460"/>
              <a:gd name="connsiteX17" fmla="*/ 123031 w 7891426"/>
              <a:gd name="connsiteY17" fmla="*/ 965200 h 1140460"/>
              <a:gd name="connsiteX18" fmla="*/ 12700 w 7891426"/>
              <a:gd name="connsiteY18" fmla="*/ 1104900 h 1140460"/>
              <a:gd name="connsiteX19" fmla="*/ 46037 w 7891426"/>
              <a:gd name="connsiteY19" fmla="*/ 1119982 h 1140460"/>
              <a:gd name="connsiteX20" fmla="*/ 39804 w 7891426"/>
              <a:gd name="connsiteY20" fmla="*/ 1140460 h 1140460"/>
              <a:gd name="connsiteX21" fmla="*/ 7891426 w 7891426"/>
              <a:gd name="connsiteY21" fmla="*/ 1140460 h 1140460"/>
              <a:gd name="connsiteX22" fmla="*/ 7870743 w 7891426"/>
              <a:gd name="connsiteY22" fmla="*/ 1092200 h 1140460"/>
              <a:gd name="connsiteX23" fmla="*/ 7781843 w 7891426"/>
              <a:gd name="connsiteY23" fmla="*/ 1028700 h 1140460"/>
              <a:gd name="connsiteX24" fmla="*/ 7731043 w 7891426"/>
              <a:gd name="connsiteY24" fmla="*/ 952500 h 1140460"/>
              <a:gd name="connsiteX25" fmla="*/ 7794543 w 7891426"/>
              <a:gd name="connsiteY25" fmla="*/ 876300 h 1140460"/>
              <a:gd name="connsiteX26" fmla="*/ 7832643 w 7891426"/>
              <a:gd name="connsiteY26" fmla="*/ 800100 h 1140460"/>
              <a:gd name="connsiteX27" fmla="*/ 7794543 w 7891426"/>
              <a:gd name="connsiteY27" fmla="*/ 723900 h 1140460"/>
              <a:gd name="connsiteX28" fmla="*/ 7781843 w 7891426"/>
              <a:gd name="connsiteY28" fmla="*/ 660400 h 1140460"/>
              <a:gd name="connsiteX29" fmla="*/ 7807243 w 7891426"/>
              <a:gd name="connsiteY29" fmla="*/ 609600 h 1140460"/>
              <a:gd name="connsiteX30" fmla="*/ 7850106 w 7891426"/>
              <a:gd name="connsiteY30" fmla="*/ 534193 h 1140460"/>
              <a:gd name="connsiteX31" fmla="*/ 7796177 w 7891426"/>
              <a:gd name="connsiteY31" fmla="*/ 489081 h 1140460"/>
              <a:gd name="connsiteX32" fmla="*/ 7769143 w 7891426"/>
              <a:gd name="connsiteY32" fmla="*/ 406400 h 1140460"/>
              <a:gd name="connsiteX33" fmla="*/ 7883840 w 7891426"/>
              <a:gd name="connsiteY33" fmla="*/ 337609 h 1140460"/>
              <a:gd name="connsiteX34" fmla="*/ 7794543 w 7891426"/>
              <a:gd name="connsiteY34" fmla="*/ 266700 h 1140460"/>
              <a:gd name="connsiteX35" fmla="*/ 7807243 w 7891426"/>
              <a:gd name="connsiteY35" fmla="*/ 177800 h 1140460"/>
              <a:gd name="connsiteX36" fmla="*/ 7743743 w 7891426"/>
              <a:gd name="connsiteY36" fmla="*/ 177800 h 1140460"/>
              <a:gd name="connsiteX37" fmla="*/ 7705643 w 7891426"/>
              <a:gd name="connsiteY37" fmla="*/ 88900 h 1140460"/>
              <a:gd name="connsiteX38" fmla="*/ 7846136 w 7891426"/>
              <a:gd name="connsiteY38" fmla="*/ 34925 h 1140460"/>
              <a:gd name="connsiteX39" fmla="*/ 7616743 w 7891426"/>
              <a:gd name="connsiteY39" fmla="*/ 0 h 1140460"/>
              <a:gd name="connsiteX0" fmla="*/ 7616743 w 7894669"/>
              <a:gd name="connsiteY0" fmla="*/ 0 h 1140460"/>
              <a:gd name="connsiteX1" fmla="*/ 181096 w 7894669"/>
              <a:gd name="connsiteY1" fmla="*/ 0 h 1140460"/>
              <a:gd name="connsiteX2" fmla="*/ 108744 w 7894669"/>
              <a:gd name="connsiteY2" fmla="*/ 11906 h 1140460"/>
              <a:gd name="connsiteX3" fmla="*/ 137319 w 7894669"/>
              <a:gd name="connsiteY3" fmla="*/ 94456 h 1140460"/>
              <a:gd name="connsiteX4" fmla="*/ 139700 w 7894669"/>
              <a:gd name="connsiteY4" fmla="*/ 190500 h 1140460"/>
              <a:gd name="connsiteX5" fmla="*/ 76200 w 7894669"/>
              <a:gd name="connsiteY5" fmla="*/ 190500 h 1140460"/>
              <a:gd name="connsiteX6" fmla="*/ 88900 w 7894669"/>
              <a:gd name="connsiteY6" fmla="*/ 279400 h 1140460"/>
              <a:gd name="connsiteX7" fmla="*/ 95250 w 7894669"/>
              <a:gd name="connsiteY7" fmla="*/ 357188 h 1140460"/>
              <a:gd name="connsiteX8" fmla="*/ 114300 w 7894669"/>
              <a:gd name="connsiteY8" fmla="*/ 419100 h 1140460"/>
              <a:gd name="connsiteX9" fmla="*/ 47625 w 7894669"/>
              <a:gd name="connsiteY9" fmla="*/ 492125 h 1140460"/>
              <a:gd name="connsiteX10" fmla="*/ 0 w 7894669"/>
              <a:gd name="connsiteY10" fmla="*/ 558800 h 1140460"/>
              <a:gd name="connsiteX11" fmla="*/ 76200 w 7894669"/>
              <a:gd name="connsiteY11" fmla="*/ 622300 h 1140460"/>
              <a:gd name="connsiteX12" fmla="*/ 101600 w 7894669"/>
              <a:gd name="connsiteY12" fmla="*/ 673100 h 1140460"/>
              <a:gd name="connsiteX13" fmla="*/ 88900 w 7894669"/>
              <a:gd name="connsiteY13" fmla="*/ 736600 h 1140460"/>
              <a:gd name="connsiteX14" fmla="*/ 134144 w 7894669"/>
              <a:gd name="connsiteY14" fmla="*/ 767556 h 1140460"/>
              <a:gd name="connsiteX15" fmla="*/ 88900 w 7894669"/>
              <a:gd name="connsiteY15" fmla="*/ 889000 h 1140460"/>
              <a:gd name="connsiteX16" fmla="*/ 30956 w 7894669"/>
              <a:gd name="connsiteY16" fmla="*/ 900906 h 1140460"/>
              <a:gd name="connsiteX17" fmla="*/ 123031 w 7894669"/>
              <a:gd name="connsiteY17" fmla="*/ 965200 h 1140460"/>
              <a:gd name="connsiteX18" fmla="*/ 12700 w 7894669"/>
              <a:gd name="connsiteY18" fmla="*/ 1104900 h 1140460"/>
              <a:gd name="connsiteX19" fmla="*/ 46037 w 7894669"/>
              <a:gd name="connsiteY19" fmla="*/ 1119982 h 1140460"/>
              <a:gd name="connsiteX20" fmla="*/ 39804 w 7894669"/>
              <a:gd name="connsiteY20" fmla="*/ 1140460 h 1140460"/>
              <a:gd name="connsiteX21" fmla="*/ 7891426 w 7894669"/>
              <a:gd name="connsiteY21" fmla="*/ 1140460 h 1140460"/>
              <a:gd name="connsiteX22" fmla="*/ 7870743 w 7894669"/>
              <a:gd name="connsiteY22" fmla="*/ 1092200 h 1140460"/>
              <a:gd name="connsiteX23" fmla="*/ 7781843 w 7894669"/>
              <a:gd name="connsiteY23" fmla="*/ 1028700 h 1140460"/>
              <a:gd name="connsiteX24" fmla="*/ 7894669 w 7894669"/>
              <a:gd name="connsiteY24" fmla="*/ 952500 h 1140460"/>
              <a:gd name="connsiteX25" fmla="*/ 7794543 w 7894669"/>
              <a:gd name="connsiteY25" fmla="*/ 876300 h 1140460"/>
              <a:gd name="connsiteX26" fmla="*/ 7832643 w 7894669"/>
              <a:gd name="connsiteY26" fmla="*/ 800100 h 1140460"/>
              <a:gd name="connsiteX27" fmla="*/ 7794543 w 7894669"/>
              <a:gd name="connsiteY27" fmla="*/ 723900 h 1140460"/>
              <a:gd name="connsiteX28" fmla="*/ 7781843 w 7894669"/>
              <a:gd name="connsiteY28" fmla="*/ 660400 h 1140460"/>
              <a:gd name="connsiteX29" fmla="*/ 7807243 w 7894669"/>
              <a:gd name="connsiteY29" fmla="*/ 609600 h 1140460"/>
              <a:gd name="connsiteX30" fmla="*/ 7850106 w 7894669"/>
              <a:gd name="connsiteY30" fmla="*/ 534193 h 1140460"/>
              <a:gd name="connsiteX31" fmla="*/ 7796177 w 7894669"/>
              <a:gd name="connsiteY31" fmla="*/ 489081 h 1140460"/>
              <a:gd name="connsiteX32" fmla="*/ 7769143 w 7894669"/>
              <a:gd name="connsiteY32" fmla="*/ 406400 h 1140460"/>
              <a:gd name="connsiteX33" fmla="*/ 7883840 w 7894669"/>
              <a:gd name="connsiteY33" fmla="*/ 337609 h 1140460"/>
              <a:gd name="connsiteX34" fmla="*/ 7794543 w 7894669"/>
              <a:gd name="connsiteY34" fmla="*/ 266700 h 1140460"/>
              <a:gd name="connsiteX35" fmla="*/ 7807243 w 7894669"/>
              <a:gd name="connsiteY35" fmla="*/ 177800 h 1140460"/>
              <a:gd name="connsiteX36" fmla="*/ 7743743 w 7894669"/>
              <a:gd name="connsiteY36" fmla="*/ 177800 h 1140460"/>
              <a:gd name="connsiteX37" fmla="*/ 7705643 w 7894669"/>
              <a:gd name="connsiteY37" fmla="*/ 88900 h 1140460"/>
              <a:gd name="connsiteX38" fmla="*/ 7846136 w 7894669"/>
              <a:gd name="connsiteY38" fmla="*/ 34925 h 1140460"/>
              <a:gd name="connsiteX39" fmla="*/ 7616743 w 7894669"/>
              <a:gd name="connsiteY39" fmla="*/ 0 h 1140460"/>
              <a:gd name="connsiteX0" fmla="*/ 7616743 w 7894669"/>
              <a:gd name="connsiteY0" fmla="*/ 0 h 1140460"/>
              <a:gd name="connsiteX1" fmla="*/ 181096 w 7894669"/>
              <a:gd name="connsiteY1" fmla="*/ 0 h 1140460"/>
              <a:gd name="connsiteX2" fmla="*/ 108744 w 7894669"/>
              <a:gd name="connsiteY2" fmla="*/ 11906 h 1140460"/>
              <a:gd name="connsiteX3" fmla="*/ 137319 w 7894669"/>
              <a:gd name="connsiteY3" fmla="*/ 94456 h 1140460"/>
              <a:gd name="connsiteX4" fmla="*/ 139700 w 7894669"/>
              <a:gd name="connsiteY4" fmla="*/ 190500 h 1140460"/>
              <a:gd name="connsiteX5" fmla="*/ 76200 w 7894669"/>
              <a:gd name="connsiteY5" fmla="*/ 190500 h 1140460"/>
              <a:gd name="connsiteX6" fmla="*/ 88900 w 7894669"/>
              <a:gd name="connsiteY6" fmla="*/ 279400 h 1140460"/>
              <a:gd name="connsiteX7" fmla="*/ 95250 w 7894669"/>
              <a:gd name="connsiteY7" fmla="*/ 357188 h 1140460"/>
              <a:gd name="connsiteX8" fmla="*/ 114300 w 7894669"/>
              <a:gd name="connsiteY8" fmla="*/ 419100 h 1140460"/>
              <a:gd name="connsiteX9" fmla="*/ 47625 w 7894669"/>
              <a:gd name="connsiteY9" fmla="*/ 492125 h 1140460"/>
              <a:gd name="connsiteX10" fmla="*/ 0 w 7894669"/>
              <a:gd name="connsiteY10" fmla="*/ 558800 h 1140460"/>
              <a:gd name="connsiteX11" fmla="*/ 76200 w 7894669"/>
              <a:gd name="connsiteY11" fmla="*/ 622300 h 1140460"/>
              <a:gd name="connsiteX12" fmla="*/ 101600 w 7894669"/>
              <a:gd name="connsiteY12" fmla="*/ 673100 h 1140460"/>
              <a:gd name="connsiteX13" fmla="*/ 88900 w 7894669"/>
              <a:gd name="connsiteY13" fmla="*/ 736600 h 1140460"/>
              <a:gd name="connsiteX14" fmla="*/ 134144 w 7894669"/>
              <a:gd name="connsiteY14" fmla="*/ 767556 h 1140460"/>
              <a:gd name="connsiteX15" fmla="*/ 88900 w 7894669"/>
              <a:gd name="connsiteY15" fmla="*/ 889000 h 1140460"/>
              <a:gd name="connsiteX16" fmla="*/ 30956 w 7894669"/>
              <a:gd name="connsiteY16" fmla="*/ 900906 h 1140460"/>
              <a:gd name="connsiteX17" fmla="*/ 123031 w 7894669"/>
              <a:gd name="connsiteY17" fmla="*/ 965200 h 1140460"/>
              <a:gd name="connsiteX18" fmla="*/ 12700 w 7894669"/>
              <a:gd name="connsiteY18" fmla="*/ 1104900 h 1140460"/>
              <a:gd name="connsiteX19" fmla="*/ 46037 w 7894669"/>
              <a:gd name="connsiteY19" fmla="*/ 1119982 h 1140460"/>
              <a:gd name="connsiteX20" fmla="*/ 39804 w 7894669"/>
              <a:gd name="connsiteY20" fmla="*/ 1140460 h 1140460"/>
              <a:gd name="connsiteX21" fmla="*/ 7891426 w 7894669"/>
              <a:gd name="connsiteY21" fmla="*/ 1140460 h 1140460"/>
              <a:gd name="connsiteX22" fmla="*/ 7870743 w 7894669"/>
              <a:gd name="connsiteY22" fmla="*/ 1092200 h 1140460"/>
              <a:gd name="connsiteX23" fmla="*/ 7781843 w 7894669"/>
              <a:gd name="connsiteY23" fmla="*/ 1028700 h 1140460"/>
              <a:gd name="connsiteX24" fmla="*/ 7894669 w 7894669"/>
              <a:gd name="connsiteY24" fmla="*/ 952500 h 1140460"/>
              <a:gd name="connsiteX25" fmla="*/ 7794543 w 7894669"/>
              <a:gd name="connsiteY25" fmla="*/ 876300 h 1140460"/>
              <a:gd name="connsiteX26" fmla="*/ 7832643 w 7894669"/>
              <a:gd name="connsiteY26" fmla="*/ 800100 h 1140460"/>
              <a:gd name="connsiteX27" fmla="*/ 7794543 w 7894669"/>
              <a:gd name="connsiteY27" fmla="*/ 723900 h 1140460"/>
              <a:gd name="connsiteX28" fmla="*/ 7781843 w 7894669"/>
              <a:gd name="connsiteY28" fmla="*/ 660400 h 1140460"/>
              <a:gd name="connsiteX29" fmla="*/ 7807243 w 7894669"/>
              <a:gd name="connsiteY29" fmla="*/ 609600 h 1140460"/>
              <a:gd name="connsiteX30" fmla="*/ 7850106 w 7894669"/>
              <a:gd name="connsiteY30" fmla="*/ 534193 h 1140460"/>
              <a:gd name="connsiteX31" fmla="*/ 7796177 w 7894669"/>
              <a:gd name="connsiteY31" fmla="*/ 489081 h 1140460"/>
              <a:gd name="connsiteX32" fmla="*/ 7769143 w 7894669"/>
              <a:gd name="connsiteY32" fmla="*/ 406400 h 1140460"/>
              <a:gd name="connsiteX33" fmla="*/ 7883840 w 7894669"/>
              <a:gd name="connsiteY33" fmla="*/ 337609 h 1140460"/>
              <a:gd name="connsiteX34" fmla="*/ 7794543 w 7894669"/>
              <a:gd name="connsiteY34" fmla="*/ 266700 h 1140460"/>
              <a:gd name="connsiteX35" fmla="*/ 7807243 w 7894669"/>
              <a:gd name="connsiteY35" fmla="*/ 177800 h 1140460"/>
              <a:gd name="connsiteX36" fmla="*/ 7743743 w 7894669"/>
              <a:gd name="connsiteY36" fmla="*/ 177800 h 1140460"/>
              <a:gd name="connsiteX37" fmla="*/ 7705643 w 7894669"/>
              <a:gd name="connsiteY37" fmla="*/ 88900 h 1140460"/>
              <a:gd name="connsiteX38" fmla="*/ 7775232 w 7894669"/>
              <a:gd name="connsiteY38" fmla="*/ 31089 h 1140460"/>
              <a:gd name="connsiteX39" fmla="*/ 7616743 w 7894669"/>
              <a:gd name="connsiteY39" fmla="*/ 0 h 1140460"/>
              <a:gd name="connsiteX0" fmla="*/ 7604043 w 7881969"/>
              <a:gd name="connsiteY0" fmla="*/ 0 h 1140460"/>
              <a:gd name="connsiteX1" fmla="*/ 168396 w 7881969"/>
              <a:gd name="connsiteY1" fmla="*/ 0 h 1140460"/>
              <a:gd name="connsiteX2" fmla="*/ 96044 w 7881969"/>
              <a:gd name="connsiteY2" fmla="*/ 11906 h 1140460"/>
              <a:gd name="connsiteX3" fmla="*/ 124619 w 7881969"/>
              <a:gd name="connsiteY3" fmla="*/ 94456 h 1140460"/>
              <a:gd name="connsiteX4" fmla="*/ 127000 w 7881969"/>
              <a:gd name="connsiteY4" fmla="*/ 190500 h 1140460"/>
              <a:gd name="connsiteX5" fmla="*/ 63500 w 7881969"/>
              <a:gd name="connsiteY5" fmla="*/ 190500 h 1140460"/>
              <a:gd name="connsiteX6" fmla="*/ 76200 w 7881969"/>
              <a:gd name="connsiteY6" fmla="*/ 279400 h 1140460"/>
              <a:gd name="connsiteX7" fmla="*/ 82550 w 7881969"/>
              <a:gd name="connsiteY7" fmla="*/ 357188 h 1140460"/>
              <a:gd name="connsiteX8" fmla="*/ 101600 w 7881969"/>
              <a:gd name="connsiteY8" fmla="*/ 419100 h 1140460"/>
              <a:gd name="connsiteX9" fmla="*/ 34925 w 7881969"/>
              <a:gd name="connsiteY9" fmla="*/ 492125 h 1140460"/>
              <a:gd name="connsiteX10" fmla="*/ 156380 w 7881969"/>
              <a:gd name="connsiteY10" fmla="*/ 535782 h 1140460"/>
              <a:gd name="connsiteX11" fmla="*/ 63500 w 7881969"/>
              <a:gd name="connsiteY11" fmla="*/ 622300 h 1140460"/>
              <a:gd name="connsiteX12" fmla="*/ 88900 w 7881969"/>
              <a:gd name="connsiteY12" fmla="*/ 673100 h 1140460"/>
              <a:gd name="connsiteX13" fmla="*/ 76200 w 7881969"/>
              <a:gd name="connsiteY13" fmla="*/ 736600 h 1140460"/>
              <a:gd name="connsiteX14" fmla="*/ 121444 w 7881969"/>
              <a:gd name="connsiteY14" fmla="*/ 767556 h 1140460"/>
              <a:gd name="connsiteX15" fmla="*/ 76200 w 7881969"/>
              <a:gd name="connsiteY15" fmla="*/ 889000 h 1140460"/>
              <a:gd name="connsiteX16" fmla="*/ 18256 w 7881969"/>
              <a:gd name="connsiteY16" fmla="*/ 900906 h 1140460"/>
              <a:gd name="connsiteX17" fmla="*/ 110331 w 7881969"/>
              <a:gd name="connsiteY17" fmla="*/ 965200 h 1140460"/>
              <a:gd name="connsiteX18" fmla="*/ 0 w 7881969"/>
              <a:gd name="connsiteY18" fmla="*/ 1104900 h 1140460"/>
              <a:gd name="connsiteX19" fmla="*/ 33337 w 7881969"/>
              <a:gd name="connsiteY19" fmla="*/ 1119982 h 1140460"/>
              <a:gd name="connsiteX20" fmla="*/ 27104 w 7881969"/>
              <a:gd name="connsiteY20" fmla="*/ 1140460 h 1140460"/>
              <a:gd name="connsiteX21" fmla="*/ 7878726 w 7881969"/>
              <a:gd name="connsiteY21" fmla="*/ 1140460 h 1140460"/>
              <a:gd name="connsiteX22" fmla="*/ 7858043 w 7881969"/>
              <a:gd name="connsiteY22" fmla="*/ 1092200 h 1140460"/>
              <a:gd name="connsiteX23" fmla="*/ 7769143 w 7881969"/>
              <a:gd name="connsiteY23" fmla="*/ 1028700 h 1140460"/>
              <a:gd name="connsiteX24" fmla="*/ 7881969 w 7881969"/>
              <a:gd name="connsiteY24" fmla="*/ 952500 h 1140460"/>
              <a:gd name="connsiteX25" fmla="*/ 7781843 w 7881969"/>
              <a:gd name="connsiteY25" fmla="*/ 876300 h 1140460"/>
              <a:gd name="connsiteX26" fmla="*/ 7819943 w 7881969"/>
              <a:gd name="connsiteY26" fmla="*/ 800100 h 1140460"/>
              <a:gd name="connsiteX27" fmla="*/ 7781843 w 7881969"/>
              <a:gd name="connsiteY27" fmla="*/ 723900 h 1140460"/>
              <a:gd name="connsiteX28" fmla="*/ 7769143 w 7881969"/>
              <a:gd name="connsiteY28" fmla="*/ 660400 h 1140460"/>
              <a:gd name="connsiteX29" fmla="*/ 7794543 w 7881969"/>
              <a:gd name="connsiteY29" fmla="*/ 609600 h 1140460"/>
              <a:gd name="connsiteX30" fmla="*/ 7837406 w 7881969"/>
              <a:gd name="connsiteY30" fmla="*/ 534193 h 1140460"/>
              <a:gd name="connsiteX31" fmla="*/ 7783477 w 7881969"/>
              <a:gd name="connsiteY31" fmla="*/ 489081 h 1140460"/>
              <a:gd name="connsiteX32" fmla="*/ 7756443 w 7881969"/>
              <a:gd name="connsiteY32" fmla="*/ 406400 h 1140460"/>
              <a:gd name="connsiteX33" fmla="*/ 7871140 w 7881969"/>
              <a:gd name="connsiteY33" fmla="*/ 337609 h 1140460"/>
              <a:gd name="connsiteX34" fmla="*/ 7781843 w 7881969"/>
              <a:gd name="connsiteY34" fmla="*/ 266700 h 1140460"/>
              <a:gd name="connsiteX35" fmla="*/ 7794543 w 7881969"/>
              <a:gd name="connsiteY35" fmla="*/ 177800 h 1140460"/>
              <a:gd name="connsiteX36" fmla="*/ 7731043 w 7881969"/>
              <a:gd name="connsiteY36" fmla="*/ 177800 h 1140460"/>
              <a:gd name="connsiteX37" fmla="*/ 7692943 w 7881969"/>
              <a:gd name="connsiteY37" fmla="*/ 88900 h 1140460"/>
              <a:gd name="connsiteX38" fmla="*/ 7762532 w 7881969"/>
              <a:gd name="connsiteY38" fmla="*/ 31089 h 1140460"/>
              <a:gd name="connsiteX39" fmla="*/ 7604043 w 7881969"/>
              <a:gd name="connsiteY39" fmla="*/ 0 h 1140460"/>
              <a:gd name="connsiteX0" fmla="*/ 7675105 w 7953031"/>
              <a:gd name="connsiteY0" fmla="*/ 0 h 1140460"/>
              <a:gd name="connsiteX1" fmla="*/ 239458 w 7953031"/>
              <a:gd name="connsiteY1" fmla="*/ 0 h 1140460"/>
              <a:gd name="connsiteX2" fmla="*/ 167106 w 7953031"/>
              <a:gd name="connsiteY2" fmla="*/ 11906 h 1140460"/>
              <a:gd name="connsiteX3" fmla="*/ 195681 w 7953031"/>
              <a:gd name="connsiteY3" fmla="*/ 94456 h 1140460"/>
              <a:gd name="connsiteX4" fmla="*/ 198062 w 7953031"/>
              <a:gd name="connsiteY4" fmla="*/ 190500 h 1140460"/>
              <a:gd name="connsiteX5" fmla="*/ 134562 w 7953031"/>
              <a:gd name="connsiteY5" fmla="*/ 190500 h 1140460"/>
              <a:gd name="connsiteX6" fmla="*/ 0 w 7953031"/>
              <a:gd name="connsiteY6" fmla="*/ 294746 h 1140460"/>
              <a:gd name="connsiteX7" fmla="*/ 153612 w 7953031"/>
              <a:gd name="connsiteY7" fmla="*/ 357188 h 1140460"/>
              <a:gd name="connsiteX8" fmla="*/ 172662 w 7953031"/>
              <a:gd name="connsiteY8" fmla="*/ 419100 h 1140460"/>
              <a:gd name="connsiteX9" fmla="*/ 105987 w 7953031"/>
              <a:gd name="connsiteY9" fmla="*/ 492125 h 1140460"/>
              <a:gd name="connsiteX10" fmla="*/ 227442 w 7953031"/>
              <a:gd name="connsiteY10" fmla="*/ 535782 h 1140460"/>
              <a:gd name="connsiteX11" fmla="*/ 134562 w 7953031"/>
              <a:gd name="connsiteY11" fmla="*/ 622300 h 1140460"/>
              <a:gd name="connsiteX12" fmla="*/ 159962 w 7953031"/>
              <a:gd name="connsiteY12" fmla="*/ 673100 h 1140460"/>
              <a:gd name="connsiteX13" fmla="*/ 147262 w 7953031"/>
              <a:gd name="connsiteY13" fmla="*/ 736600 h 1140460"/>
              <a:gd name="connsiteX14" fmla="*/ 192506 w 7953031"/>
              <a:gd name="connsiteY14" fmla="*/ 767556 h 1140460"/>
              <a:gd name="connsiteX15" fmla="*/ 147262 w 7953031"/>
              <a:gd name="connsiteY15" fmla="*/ 889000 h 1140460"/>
              <a:gd name="connsiteX16" fmla="*/ 89318 w 7953031"/>
              <a:gd name="connsiteY16" fmla="*/ 900906 h 1140460"/>
              <a:gd name="connsiteX17" fmla="*/ 181393 w 7953031"/>
              <a:gd name="connsiteY17" fmla="*/ 965200 h 1140460"/>
              <a:gd name="connsiteX18" fmla="*/ 71062 w 7953031"/>
              <a:gd name="connsiteY18" fmla="*/ 1104900 h 1140460"/>
              <a:gd name="connsiteX19" fmla="*/ 104399 w 7953031"/>
              <a:gd name="connsiteY19" fmla="*/ 1119982 h 1140460"/>
              <a:gd name="connsiteX20" fmla="*/ 98166 w 7953031"/>
              <a:gd name="connsiteY20" fmla="*/ 1140460 h 1140460"/>
              <a:gd name="connsiteX21" fmla="*/ 7949788 w 7953031"/>
              <a:gd name="connsiteY21" fmla="*/ 1140460 h 1140460"/>
              <a:gd name="connsiteX22" fmla="*/ 7929105 w 7953031"/>
              <a:gd name="connsiteY22" fmla="*/ 1092200 h 1140460"/>
              <a:gd name="connsiteX23" fmla="*/ 7840205 w 7953031"/>
              <a:gd name="connsiteY23" fmla="*/ 1028700 h 1140460"/>
              <a:gd name="connsiteX24" fmla="*/ 7953031 w 7953031"/>
              <a:gd name="connsiteY24" fmla="*/ 952500 h 1140460"/>
              <a:gd name="connsiteX25" fmla="*/ 7852905 w 7953031"/>
              <a:gd name="connsiteY25" fmla="*/ 876300 h 1140460"/>
              <a:gd name="connsiteX26" fmla="*/ 7891005 w 7953031"/>
              <a:gd name="connsiteY26" fmla="*/ 800100 h 1140460"/>
              <a:gd name="connsiteX27" fmla="*/ 7852905 w 7953031"/>
              <a:gd name="connsiteY27" fmla="*/ 723900 h 1140460"/>
              <a:gd name="connsiteX28" fmla="*/ 7840205 w 7953031"/>
              <a:gd name="connsiteY28" fmla="*/ 660400 h 1140460"/>
              <a:gd name="connsiteX29" fmla="*/ 7865605 w 7953031"/>
              <a:gd name="connsiteY29" fmla="*/ 609600 h 1140460"/>
              <a:gd name="connsiteX30" fmla="*/ 7908468 w 7953031"/>
              <a:gd name="connsiteY30" fmla="*/ 534193 h 1140460"/>
              <a:gd name="connsiteX31" fmla="*/ 7854539 w 7953031"/>
              <a:gd name="connsiteY31" fmla="*/ 489081 h 1140460"/>
              <a:gd name="connsiteX32" fmla="*/ 7827505 w 7953031"/>
              <a:gd name="connsiteY32" fmla="*/ 406400 h 1140460"/>
              <a:gd name="connsiteX33" fmla="*/ 7942202 w 7953031"/>
              <a:gd name="connsiteY33" fmla="*/ 337609 h 1140460"/>
              <a:gd name="connsiteX34" fmla="*/ 7852905 w 7953031"/>
              <a:gd name="connsiteY34" fmla="*/ 266700 h 1140460"/>
              <a:gd name="connsiteX35" fmla="*/ 7865605 w 7953031"/>
              <a:gd name="connsiteY35" fmla="*/ 177800 h 1140460"/>
              <a:gd name="connsiteX36" fmla="*/ 7802105 w 7953031"/>
              <a:gd name="connsiteY36" fmla="*/ 177800 h 1140460"/>
              <a:gd name="connsiteX37" fmla="*/ 7764005 w 7953031"/>
              <a:gd name="connsiteY37" fmla="*/ 88900 h 1140460"/>
              <a:gd name="connsiteX38" fmla="*/ 7833594 w 7953031"/>
              <a:gd name="connsiteY38" fmla="*/ 31089 h 1140460"/>
              <a:gd name="connsiteX39" fmla="*/ 7675105 w 7953031"/>
              <a:gd name="connsiteY39" fmla="*/ 0 h 1140460"/>
              <a:gd name="connsiteX0" fmla="*/ 7675105 w 7953031"/>
              <a:gd name="connsiteY0" fmla="*/ 0 h 1140460"/>
              <a:gd name="connsiteX1" fmla="*/ 239458 w 7953031"/>
              <a:gd name="connsiteY1" fmla="*/ 0 h 1140460"/>
              <a:gd name="connsiteX2" fmla="*/ 167106 w 7953031"/>
              <a:gd name="connsiteY2" fmla="*/ 11906 h 1140460"/>
              <a:gd name="connsiteX3" fmla="*/ 195681 w 7953031"/>
              <a:gd name="connsiteY3" fmla="*/ 94456 h 1140460"/>
              <a:gd name="connsiteX4" fmla="*/ 198062 w 7953031"/>
              <a:gd name="connsiteY4" fmla="*/ 190500 h 1140460"/>
              <a:gd name="connsiteX5" fmla="*/ 134562 w 7953031"/>
              <a:gd name="connsiteY5" fmla="*/ 190500 h 1140460"/>
              <a:gd name="connsiteX6" fmla="*/ 0 w 7953031"/>
              <a:gd name="connsiteY6" fmla="*/ 294746 h 1140460"/>
              <a:gd name="connsiteX7" fmla="*/ 153612 w 7953031"/>
              <a:gd name="connsiteY7" fmla="*/ 357188 h 1140460"/>
              <a:gd name="connsiteX8" fmla="*/ 172662 w 7953031"/>
              <a:gd name="connsiteY8" fmla="*/ 419100 h 1140460"/>
              <a:gd name="connsiteX9" fmla="*/ 105987 w 7953031"/>
              <a:gd name="connsiteY9" fmla="*/ 492125 h 1140460"/>
              <a:gd name="connsiteX10" fmla="*/ 227442 w 7953031"/>
              <a:gd name="connsiteY10" fmla="*/ 535782 h 1140460"/>
              <a:gd name="connsiteX11" fmla="*/ 134562 w 7953031"/>
              <a:gd name="connsiteY11" fmla="*/ 622300 h 1140460"/>
              <a:gd name="connsiteX12" fmla="*/ 159962 w 7953031"/>
              <a:gd name="connsiteY12" fmla="*/ 673100 h 1140460"/>
              <a:gd name="connsiteX13" fmla="*/ 147262 w 7953031"/>
              <a:gd name="connsiteY13" fmla="*/ 736600 h 1140460"/>
              <a:gd name="connsiteX14" fmla="*/ 192506 w 7953031"/>
              <a:gd name="connsiteY14" fmla="*/ 767556 h 1140460"/>
              <a:gd name="connsiteX15" fmla="*/ 103629 w 7953031"/>
              <a:gd name="connsiteY15" fmla="*/ 800764 h 1140460"/>
              <a:gd name="connsiteX16" fmla="*/ 89318 w 7953031"/>
              <a:gd name="connsiteY16" fmla="*/ 900906 h 1140460"/>
              <a:gd name="connsiteX17" fmla="*/ 181393 w 7953031"/>
              <a:gd name="connsiteY17" fmla="*/ 965200 h 1140460"/>
              <a:gd name="connsiteX18" fmla="*/ 71062 w 7953031"/>
              <a:gd name="connsiteY18" fmla="*/ 1104900 h 1140460"/>
              <a:gd name="connsiteX19" fmla="*/ 104399 w 7953031"/>
              <a:gd name="connsiteY19" fmla="*/ 1119982 h 1140460"/>
              <a:gd name="connsiteX20" fmla="*/ 98166 w 7953031"/>
              <a:gd name="connsiteY20" fmla="*/ 1140460 h 1140460"/>
              <a:gd name="connsiteX21" fmla="*/ 7949788 w 7953031"/>
              <a:gd name="connsiteY21" fmla="*/ 1140460 h 1140460"/>
              <a:gd name="connsiteX22" fmla="*/ 7929105 w 7953031"/>
              <a:gd name="connsiteY22" fmla="*/ 1092200 h 1140460"/>
              <a:gd name="connsiteX23" fmla="*/ 7840205 w 7953031"/>
              <a:gd name="connsiteY23" fmla="*/ 1028700 h 1140460"/>
              <a:gd name="connsiteX24" fmla="*/ 7953031 w 7953031"/>
              <a:gd name="connsiteY24" fmla="*/ 952500 h 1140460"/>
              <a:gd name="connsiteX25" fmla="*/ 7852905 w 7953031"/>
              <a:gd name="connsiteY25" fmla="*/ 876300 h 1140460"/>
              <a:gd name="connsiteX26" fmla="*/ 7891005 w 7953031"/>
              <a:gd name="connsiteY26" fmla="*/ 800100 h 1140460"/>
              <a:gd name="connsiteX27" fmla="*/ 7852905 w 7953031"/>
              <a:gd name="connsiteY27" fmla="*/ 723900 h 1140460"/>
              <a:gd name="connsiteX28" fmla="*/ 7840205 w 7953031"/>
              <a:gd name="connsiteY28" fmla="*/ 660400 h 1140460"/>
              <a:gd name="connsiteX29" fmla="*/ 7865605 w 7953031"/>
              <a:gd name="connsiteY29" fmla="*/ 609600 h 1140460"/>
              <a:gd name="connsiteX30" fmla="*/ 7908468 w 7953031"/>
              <a:gd name="connsiteY30" fmla="*/ 534193 h 1140460"/>
              <a:gd name="connsiteX31" fmla="*/ 7854539 w 7953031"/>
              <a:gd name="connsiteY31" fmla="*/ 489081 h 1140460"/>
              <a:gd name="connsiteX32" fmla="*/ 7827505 w 7953031"/>
              <a:gd name="connsiteY32" fmla="*/ 406400 h 1140460"/>
              <a:gd name="connsiteX33" fmla="*/ 7942202 w 7953031"/>
              <a:gd name="connsiteY33" fmla="*/ 337609 h 1140460"/>
              <a:gd name="connsiteX34" fmla="*/ 7852905 w 7953031"/>
              <a:gd name="connsiteY34" fmla="*/ 266700 h 1140460"/>
              <a:gd name="connsiteX35" fmla="*/ 7865605 w 7953031"/>
              <a:gd name="connsiteY35" fmla="*/ 177800 h 1140460"/>
              <a:gd name="connsiteX36" fmla="*/ 7802105 w 7953031"/>
              <a:gd name="connsiteY36" fmla="*/ 177800 h 1140460"/>
              <a:gd name="connsiteX37" fmla="*/ 7764005 w 7953031"/>
              <a:gd name="connsiteY37" fmla="*/ 88900 h 1140460"/>
              <a:gd name="connsiteX38" fmla="*/ 7833594 w 7953031"/>
              <a:gd name="connsiteY38" fmla="*/ 31089 h 1140460"/>
              <a:gd name="connsiteX39" fmla="*/ 7675105 w 7953031"/>
              <a:gd name="connsiteY39" fmla="*/ 0 h 1140460"/>
              <a:gd name="connsiteX0" fmla="*/ 7675105 w 7953031"/>
              <a:gd name="connsiteY0" fmla="*/ 0 h 1140460"/>
              <a:gd name="connsiteX1" fmla="*/ 239458 w 7953031"/>
              <a:gd name="connsiteY1" fmla="*/ 0 h 1140460"/>
              <a:gd name="connsiteX2" fmla="*/ 167106 w 7953031"/>
              <a:gd name="connsiteY2" fmla="*/ 11906 h 1140460"/>
              <a:gd name="connsiteX3" fmla="*/ 195681 w 7953031"/>
              <a:gd name="connsiteY3" fmla="*/ 94456 h 1140460"/>
              <a:gd name="connsiteX4" fmla="*/ 198062 w 7953031"/>
              <a:gd name="connsiteY4" fmla="*/ 190500 h 1140460"/>
              <a:gd name="connsiteX5" fmla="*/ 134562 w 7953031"/>
              <a:gd name="connsiteY5" fmla="*/ 190500 h 1140460"/>
              <a:gd name="connsiteX6" fmla="*/ 0 w 7953031"/>
              <a:gd name="connsiteY6" fmla="*/ 294746 h 1140460"/>
              <a:gd name="connsiteX7" fmla="*/ 153612 w 7953031"/>
              <a:gd name="connsiteY7" fmla="*/ 357188 h 1140460"/>
              <a:gd name="connsiteX8" fmla="*/ 172662 w 7953031"/>
              <a:gd name="connsiteY8" fmla="*/ 419100 h 1140460"/>
              <a:gd name="connsiteX9" fmla="*/ 105987 w 7953031"/>
              <a:gd name="connsiteY9" fmla="*/ 492125 h 1140460"/>
              <a:gd name="connsiteX10" fmla="*/ 227442 w 7953031"/>
              <a:gd name="connsiteY10" fmla="*/ 535782 h 1140460"/>
              <a:gd name="connsiteX11" fmla="*/ 134562 w 7953031"/>
              <a:gd name="connsiteY11" fmla="*/ 622300 h 1140460"/>
              <a:gd name="connsiteX12" fmla="*/ 159962 w 7953031"/>
              <a:gd name="connsiteY12" fmla="*/ 673100 h 1140460"/>
              <a:gd name="connsiteX13" fmla="*/ 147262 w 7953031"/>
              <a:gd name="connsiteY13" fmla="*/ 736600 h 1140460"/>
              <a:gd name="connsiteX14" fmla="*/ 192506 w 7953031"/>
              <a:gd name="connsiteY14" fmla="*/ 767556 h 1140460"/>
              <a:gd name="connsiteX15" fmla="*/ 103629 w 7953031"/>
              <a:gd name="connsiteY15" fmla="*/ 800764 h 1140460"/>
              <a:gd name="connsiteX16" fmla="*/ 89318 w 7953031"/>
              <a:gd name="connsiteY16" fmla="*/ 900906 h 1140460"/>
              <a:gd name="connsiteX17" fmla="*/ 121396 w 7953031"/>
              <a:gd name="connsiteY17" fmla="*/ 995891 h 1140460"/>
              <a:gd name="connsiteX18" fmla="*/ 71062 w 7953031"/>
              <a:gd name="connsiteY18" fmla="*/ 1104900 h 1140460"/>
              <a:gd name="connsiteX19" fmla="*/ 104399 w 7953031"/>
              <a:gd name="connsiteY19" fmla="*/ 1119982 h 1140460"/>
              <a:gd name="connsiteX20" fmla="*/ 98166 w 7953031"/>
              <a:gd name="connsiteY20" fmla="*/ 1140460 h 1140460"/>
              <a:gd name="connsiteX21" fmla="*/ 7949788 w 7953031"/>
              <a:gd name="connsiteY21" fmla="*/ 1140460 h 1140460"/>
              <a:gd name="connsiteX22" fmla="*/ 7929105 w 7953031"/>
              <a:gd name="connsiteY22" fmla="*/ 1092200 h 1140460"/>
              <a:gd name="connsiteX23" fmla="*/ 7840205 w 7953031"/>
              <a:gd name="connsiteY23" fmla="*/ 1028700 h 1140460"/>
              <a:gd name="connsiteX24" fmla="*/ 7953031 w 7953031"/>
              <a:gd name="connsiteY24" fmla="*/ 952500 h 1140460"/>
              <a:gd name="connsiteX25" fmla="*/ 7852905 w 7953031"/>
              <a:gd name="connsiteY25" fmla="*/ 876300 h 1140460"/>
              <a:gd name="connsiteX26" fmla="*/ 7891005 w 7953031"/>
              <a:gd name="connsiteY26" fmla="*/ 800100 h 1140460"/>
              <a:gd name="connsiteX27" fmla="*/ 7852905 w 7953031"/>
              <a:gd name="connsiteY27" fmla="*/ 723900 h 1140460"/>
              <a:gd name="connsiteX28" fmla="*/ 7840205 w 7953031"/>
              <a:gd name="connsiteY28" fmla="*/ 660400 h 1140460"/>
              <a:gd name="connsiteX29" fmla="*/ 7865605 w 7953031"/>
              <a:gd name="connsiteY29" fmla="*/ 609600 h 1140460"/>
              <a:gd name="connsiteX30" fmla="*/ 7908468 w 7953031"/>
              <a:gd name="connsiteY30" fmla="*/ 534193 h 1140460"/>
              <a:gd name="connsiteX31" fmla="*/ 7854539 w 7953031"/>
              <a:gd name="connsiteY31" fmla="*/ 489081 h 1140460"/>
              <a:gd name="connsiteX32" fmla="*/ 7827505 w 7953031"/>
              <a:gd name="connsiteY32" fmla="*/ 406400 h 1140460"/>
              <a:gd name="connsiteX33" fmla="*/ 7942202 w 7953031"/>
              <a:gd name="connsiteY33" fmla="*/ 337609 h 1140460"/>
              <a:gd name="connsiteX34" fmla="*/ 7852905 w 7953031"/>
              <a:gd name="connsiteY34" fmla="*/ 266700 h 1140460"/>
              <a:gd name="connsiteX35" fmla="*/ 7865605 w 7953031"/>
              <a:gd name="connsiteY35" fmla="*/ 177800 h 1140460"/>
              <a:gd name="connsiteX36" fmla="*/ 7802105 w 7953031"/>
              <a:gd name="connsiteY36" fmla="*/ 177800 h 1140460"/>
              <a:gd name="connsiteX37" fmla="*/ 7764005 w 7953031"/>
              <a:gd name="connsiteY37" fmla="*/ 88900 h 1140460"/>
              <a:gd name="connsiteX38" fmla="*/ 7833594 w 7953031"/>
              <a:gd name="connsiteY38" fmla="*/ 31089 h 1140460"/>
              <a:gd name="connsiteX39" fmla="*/ 7675105 w 7953031"/>
              <a:gd name="connsiteY39" fmla="*/ 0 h 1140460"/>
              <a:gd name="connsiteX0" fmla="*/ 7675105 w 7953031"/>
              <a:gd name="connsiteY0" fmla="*/ 0 h 1145287"/>
              <a:gd name="connsiteX1" fmla="*/ 239458 w 7953031"/>
              <a:gd name="connsiteY1" fmla="*/ 0 h 1145287"/>
              <a:gd name="connsiteX2" fmla="*/ 167106 w 7953031"/>
              <a:gd name="connsiteY2" fmla="*/ 11906 h 1145287"/>
              <a:gd name="connsiteX3" fmla="*/ 195681 w 7953031"/>
              <a:gd name="connsiteY3" fmla="*/ 94456 h 1145287"/>
              <a:gd name="connsiteX4" fmla="*/ 198062 w 7953031"/>
              <a:gd name="connsiteY4" fmla="*/ 190500 h 1145287"/>
              <a:gd name="connsiteX5" fmla="*/ 134562 w 7953031"/>
              <a:gd name="connsiteY5" fmla="*/ 190500 h 1145287"/>
              <a:gd name="connsiteX6" fmla="*/ 0 w 7953031"/>
              <a:gd name="connsiteY6" fmla="*/ 294746 h 1145287"/>
              <a:gd name="connsiteX7" fmla="*/ 153612 w 7953031"/>
              <a:gd name="connsiteY7" fmla="*/ 357188 h 1145287"/>
              <a:gd name="connsiteX8" fmla="*/ 172662 w 7953031"/>
              <a:gd name="connsiteY8" fmla="*/ 419100 h 1145287"/>
              <a:gd name="connsiteX9" fmla="*/ 105987 w 7953031"/>
              <a:gd name="connsiteY9" fmla="*/ 492125 h 1145287"/>
              <a:gd name="connsiteX10" fmla="*/ 227442 w 7953031"/>
              <a:gd name="connsiteY10" fmla="*/ 535782 h 1145287"/>
              <a:gd name="connsiteX11" fmla="*/ 134562 w 7953031"/>
              <a:gd name="connsiteY11" fmla="*/ 622300 h 1145287"/>
              <a:gd name="connsiteX12" fmla="*/ 159962 w 7953031"/>
              <a:gd name="connsiteY12" fmla="*/ 673100 h 1145287"/>
              <a:gd name="connsiteX13" fmla="*/ 147262 w 7953031"/>
              <a:gd name="connsiteY13" fmla="*/ 736600 h 1145287"/>
              <a:gd name="connsiteX14" fmla="*/ 192506 w 7953031"/>
              <a:gd name="connsiteY14" fmla="*/ 767556 h 1145287"/>
              <a:gd name="connsiteX15" fmla="*/ 103629 w 7953031"/>
              <a:gd name="connsiteY15" fmla="*/ 800764 h 1145287"/>
              <a:gd name="connsiteX16" fmla="*/ 89318 w 7953031"/>
              <a:gd name="connsiteY16" fmla="*/ 900906 h 1145287"/>
              <a:gd name="connsiteX17" fmla="*/ 121396 w 7953031"/>
              <a:gd name="connsiteY17" fmla="*/ 995891 h 1145287"/>
              <a:gd name="connsiteX18" fmla="*/ 71062 w 7953031"/>
              <a:gd name="connsiteY18" fmla="*/ 1104900 h 1145287"/>
              <a:gd name="connsiteX19" fmla="*/ 104399 w 7953031"/>
              <a:gd name="connsiteY19" fmla="*/ 1119982 h 1145287"/>
              <a:gd name="connsiteX20" fmla="*/ 98166 w 7953031"/>
              <a:gd name="connsiteY20" fmla="*/ 1140460 h 1145287"/>
              <a:gd name="connsiteX21" fmla="*/ 7855212 w 7953031"/>
              <a:gd name="connsiteY21" fmla="*/ 1145287 h 1145287"/>
              <a:gd name="connsiteX22" fmla="*/ 7929105 w 7953031"/>
              <a:gd name="connsiteY22" fmla="*/ 1092200 h 1145287"/>
              <a:gd name="connsiteX23" fmla="*/ 7840205 w 7953031"/>
              <a:gd name="connsiteY23" fmla="*/ 1028700 h 1145287"/>
              <a:gd name="connsiteX24" fmla="*/ 7953031 w 7953031"/>
              <a:gd name="connsiteY24" fmla="*/ 952500 h 1145287"/>
              <a:gd name="connsiteX25" fmla="*/ 7852905 w 7953031"/>
              <a:gd name="connsiteY25" fmla="*/ 876300 h 1145287"/>
              <a:gd name="connsiteX26" fmla="*/ 7891005 w 7953031"/>
              <a:gd name="connsiteY26" fmla="*/ 800100 h 1145287"/>
              <a:gd name="connsiteX27" fmla="*/ 7852905 w 7953031"/>
              <a:gd name="connsiteY27" fmla="*/ 723900 h 1145287"/>
              <a:gd name="connsiteX28" fmla="*/ 7840205 w 7953031"/>
              <a:gd name="connsiteY28" fmla="*/ 660400 h 1145287"/>
              <a:gd name="connsiteX29" fmla="*/ 7865605 w 7953031"/>
              <a:gd name="connsiteY29" fmla="*/ 609600 h 1145287"/>
              <a:gd name="connsiteX30" fmla="*/ 7908468 w 7953031"/>
              <a:gd name="connsiteY30" fmla="*/ 534193 h 1145287"/>
              <a:gd name="connsiteX31" fmla="*/ 7854539 w 7953031"/>
              <a:gd name="connsiteY31" fmla="*/ 489081 h 1145287"/>
              <a:gd name="connsiteX32" fmla="*/ 7827505 w 7953031"/>
              <a:gd name="connsiteY32" fmla="*/ 406400 h 1145287"/>
              <a:gd name="connsiteX33" fmla="*/ 7942202 w 7953031"/>
              <a:gd name="connsiteY33" fmla="*/ 337609 h 1145287"/>
              <a:gd name="connsiteX34" fmla="*/ 7852905 w 7953031"/>
              <a:gd name="connsiteY34" fmla="*/ 266700 h 1145287"/>
              <a:gd name="connsiteX35" fmla="*/ 7865605 w 7953031"/>
              <a:gd name="connsiteY35" fmla="*/ 177800 h 1145287"/>
              <a:gd name="connsiteX36" fmla="*/ 7802105 w 7953031"/>
              <a:gd name="connsiteY36" fmla="*/ 177800 h 1145287"/>
              <a:gd name="connsiteX37" fmla="*/ 7764005 w 7953031"/>
              <a:gd name="connsiteY37" fmla="*/ 88900 h 1145287"/>
              <a:gd name="connsiteX38" fmla="*/ 7833594 w 7953031"/>
              <a:gd name="connsiteY38" fmla="*/ 31089 h 1145287"/>
              <a:gd name="connsiteX39" fmla="*/ 7675105 w 7953031"/>
              <a:gd name="connsiteY39" fmla="*/ 0 h 1145287"/>
              <a:gd name="connsiteX0" fmla="*/ 7675105 w 7953031"/>
              <a:gd name="connsiteY0" fmla="*/ 0 h 1145287"/>
              <a:gd name="connsiteX1" fmla="*/ 239458 w 7953031"/>
              <a:gd name="connsiteY1" fmla="*/ 0 h 1145287"/>
              <a:gd name="connsiteX2" fmla="*/ 167106 w 7953031"/>
              <a:gd name="connsiteY2" fmla="*/ 11906 h 1145287"/>
              <a:gd name="connsiteX3" fmla="*/ 195681 w 7953031"/>
              <a:gd name="connsiteY3" fmla="*/ 94456 h 1145287"/>
              <a:gd name="connsiteX4" fmla="*/ 198062 w 7953031"/>
              <a:gd name="connsiteY4" fmla="*/ 190500 h 1145287"/>
              <a:gd name="connsiteX5" fmla="*/ 134562 w 7953031"/>
              <a:gd name="connsiteY5" fmla="*/ 190500 h 1145287"/>
              <a:gd name="connsiteX6" fmla="*/ 0 w 7953031"/>
              <a:gd name="connsiteY6" fmla="*/ 294746 h 1145287"/>
              <a:gd name="connsiteX7" fmla="*/ 67633 w 7953031"/>
              <a:gd name="connsiteY7" fmla="*/ 369256 h 1145287"/>
              <a:gd name="connsiteX8" fmla="*/ 172662 w 7953031"/>
              <a:gd name="connsiteY8" fmla="*/ 419100 h 1145287"/>
              <a:gd name="connsiteX9" fmla="*/ 105987 w 7953031"/>
              <a:gd name="connsiteY9" fmla="*/ 492125 h 1145287"/>
              <a:gd name="connsiteX10" fmla="*/ 227442 w 7953031"/>
              <a:gd name="connsiteY10" fmla="*/ 535782 h 1145287"/>
              <a:gd name="connsiteX11" fmla="*/ 134562 w 7953031"/>
              <a:gd name="connsiteY11" fmla="*/ 622300 h 1145287"/>
              <a:gd name="connsiteX12" fmla="*/ 159962 w 7953031"/>
              <a:gd name="connsiteY12" fmla="*/ 673100 h 1145287"/>
              <a:gd name="connsiteX13" fmla="*/ 147262 w 7953031"/>
              <a:gd name="connsiteY13" fmla="*/ 736600 h 1145287"/>
              <a:gd name="connsiteX14" fmla="*/ 192506 w 7953031"/>
              <a:gd name="connsiteY14" fmla="*/ 767556 h 1145287"/>
              <a:gd name="connsiteX15" fmla="*/ 103629 w 7953031"/>
              <a:gd name="connsiteY15" fmla="*/ 800764 h 1145287"/>
              <a:gd name="connsiteX16" fmla="*/ 89318 w 7953031"/>
              <a:gd name="connsiteY16" fmla="*/ 900906 h 1145287"/>
              <a:gd name="connsiteX17" fmla="*/ 121396 w 7953031"/>
              <a:gd name="connsiteY17" fmla="*/ 995891 h 1145287"/>
              <a:gd name="connsiteX18" fmla="*/ 71062 w 7953031"/>
              <a:gd name="connsiteY18" fmla="*/ 1104900 h 1145287"/>
              <a:gd name="connsiteX19" fmla="*/ 104399 w 7953031"/>
              <a:gd name="connsiteY19" fmla="*/ 1119982 h 1145287"/>
              <a:gd name="connsiteX20" fmla="*/ 98166 w 7953031"/>
              <a:gd name="connsiteY20" fmla="*/ 1140460 h 1145287"/>
              <a:gd name="connsiteX21" fmla="*/ 7855212 w 7953031"/>
              <a:gd name="connsiteY21" fmla="*/ 1145287 h 1145287"/>
              <a:gd name="connsiteX22" fmla="*/ 7929105 w 7953031"/>
              <a:gd name="connsiteY22" fmla="*/ 1092200 h 1145287"/>
              <a:gd name="connsiteX23" fmla="*/ 7840205 w 7953031"/>
              <a:gd name="connsiteY23" fmla="*/ 1028700 h 1145287"/>
              <a:gd name="connsiteX24" fmla="*/ 7953031 w 7953031"/>
              <a:gd name="connsiteY24" fmla="*/ 952500 h 1145287"/>
              <a:gd name="connsiteX25" fmla="*/ 7852905 w 7953031"/>
              <a:gd name="connsiteY25" fmla="*/ 876300 h 1145287"/>
              <a:gd name="connsiteX26" fmla="*/ 7891005 w 7953031"/>
              <a:gd name="connsiteY26" fmla="*/ 800100 h 1145287"/>
              <a:gd name="connsiteX27" fmla="*/ 7852905 w 7953031"/>
              <a:gd name="connsiteY27" fmla="*/ 723900 h 1145287"/>
              <a:gd name="connsiteX28" fmla="*/ 7840205 w 7953031"/>
              <a:gd name="connsiteY28" fmla="*/ 660400 h 1145287"/>
              <a:gd name="connsiteX29" fmla="*/ 7865605 w 7953031"/>
              <a:gd name="connsiteY29" fmla="*/ 609600 h 1145287"/>
              <a:gd name="connsiteX30" fmla="*/ 7908468 w 7953031"/>
              <a:gd name="connsiteY30" fmla="*/ 534193 h 1145287"/>
              <a:gd name="connsiteX31" fmla="*/ 7854539 w 7953031"/>
              <a:gd name="connsiteY31" fmla="*/ 489081 h 1145287"/>
              <a:gd name="connsiteX32" fmla="*/ 7827505 w 7953031"/>
              <a:gd name="connsiteY32" fmla="*/ 406400 h 1145287"/>
              <a:gd name="connsiteX33" fmla="*/ 7942202 w 7953031"/>
              <a:gd name="connsiteY33" fmla="*/ 337609 h 1145287"/>
              <a:gd name="connsiteX34" fmla="*/ 7852905 w 7953031"/>
              <a:gd name="connsiteY34" fmla="*/ 266700 h 1145287"/>
              <a:gd name="connsiteX35" fmla="*/ 7865605 w 7953031"/>
              <a:gd name="connsiteY35" fmla="*/ 177800 h 1145287"/>
              <a:gd name="connsiteX36" fmla="*/ 7802105 w 7953031"/>
              <a:gd name="connsiteY36" fmla="*/ 177800 h 1145287"/>
              <a:gd name="connsiteX37" fmla="*/ 7764005 w 7953031"/>
              <a:gd name="connsiteY37" fmla="*/ 88900 h 1145287"/>
              <a:gd name="connsiteX38" fmla="*/ 7833594 w 7953031"/>
              <a:gd name="connsiteY38" fmla="*/ 31089 h 1145287"/>
              <a:gd name="connsiteX39" fmla="*/ 7675105 w 7953031"/>
              <a:gd name="connsiteY39" fmla="*/ 0 h 1145287"/>
              <a:gd name="connsiteX0" fmla="*/ 7675105 w 7953031"/>
              <a:gd name="connsiteY0" fmla="*/ 0 h 1145287"/>
              <a:gd name="connsiteX1" fmla="*/ 239458 w 7953031"/>
              <a:gd name="connsiteY1" fmla="*/ 0 h 1145287"/>
              <a:gd name="connsiteX2" fmla="*/ 167106 w 7953031"/>
              <a:gd name="connsiteY2" fmla="*/ 11906 h 1145287"/>
              <a:gd name="connsiteX3" fmla="*/ 195681 w 7953031"/>
              <a:gd name="connsiteY3" fmla="*/ 94456 h 1145287"/>
              <a:gd name="connsiteX4" fmla="*/ 198062 w 7953031"/>
              <a:gd name="connsiteY4" fmla="*/ 190500 h 1145287"/>
              <a:gd name="connsiteX5" fmla="*/ 134562 w 7953031"/>
              <a:gd name="connsiteY5" fmla="*/ 190500 h 1145287"/>
              <a:gd name="connsiteX6" fmla="*/ 0 w 7953031"/>
              <a:gd name="connsiteY6" fmla="*/ 294746 h 1145287"/>
              <a:gd name="connsiteX7" fmla="*/ 67633 w 7953031"/>
              <a:gd name="connsiteY7" fmla="*/ 369256 h 1145287"/>
              <a:gd name="connsiteX8" fmla="*/ 60890 w 7953031"/>
              <a:gd name="connsiteY8" fmla="*/ 431168 h 1145287"/>
              <a:gd name="connsiteX9" fmla="*/ 105987 w 7953031"/>
              <a:gd name="connsiteY9" fmla="*/ 492125 h 1145287"/>
              <a:gd name="connsiteX10" fmla="*/ 227442 w 7953031"/>
              <a:gd name="connsiteY10" fmla="*/ 535782 h 1145287"/>
              <a:gd name="connsiteX11" fmla="*/ 134562 w 7953031"/>
              <a:gd name="connsiteY11" fmla="*/ 622300 h 1145287"/>
              <a:gd name="connsiteX12" fmla="*/ 159962 w 7953031"/>
              <a:gd name="connsiteY12" fmla="*/ 673100 h 1145287"/>
              <a:gd name="connsiteX13" fmla="*/ 147262 w 7953031"/>
              <a:gd name="connsiteY13" fmla="*/ 736600 h 1145287"/>
              <a:gd name="connsiteX14" fmla="*/ 192506 w 7953031"/>
              <a:gd name="connsiteY14" fmla="*/ 767556 h 1145287"/>
              <a:gd name="connsiteX15" fmla="*/ 103629 w 7953031"/>
              <a:gd name="connsiteY15" fmla="*/ 800764 h 1145287"/>
              <a:gd name="connsiteX16" fmla="*/ 89318 w 7953031"/>
              <a:gd name="connsiteY16" fmla="*/ 900906 h 1145287"/>
              <a:gd name="connsiteX17" fmla="*/ 121396 w 7953031"/>
              <a:gd name="connsiteY17" fmla="*/ 995891 h 1145287"/>
              <a:gd name="connsiteX18" fmla="*/ 71062 w 7953031"/>
              <a:gd name="connsiteY18" fmla="*/ 1104900 h 1145287"/>
              <a:gd name="connsiteX19" fmla="*/ 104399 w 7953031"/>
              <a:gd name="connsiteY19" fmla="*/ 1119982 h 1145287"/>
              <a:gd name="connsiteX20" fmla="*/ 98166 w 7953031"/>
              <a:gd name="connsiteY20" fmla="*/ 1140460 h 1145287"/>
              <a:gd name="connsiteX21" fmla="*/ 7855212 w 7953031"/>
              <a:gd name="connsiteY21" fmla="*/ 1145287 h 1145287"/>
              <a:gd name="connsiteX22" fmla="*/ 7929105 w 7953031"/>
              <a:gd name="connsiteY22" fmla="*/ 1092200 h 1145287"/>
              <a:gd name="connsiteX23" fmla="*/ 7840205 w 7953031"/>
              <a:gd name="connsiteY23" fmla="*/ 1028700 h 1145287"/>
              <a:gd name="connsiteX24" fmla="*/ 7953031 w 7953031"/>
              <a:gd name="connsiteY24" fmla="*/ 952500 h 1145287"/>
              <a:gd name="connsiteX25" fmla="*/ 7852905 w 7953031"/>
              <a:gd name="connsiteY25" fmla="*/ 876300 h 1145287"/>
              <a:gd name="connsiteX26" fmla="*/ 7891005 w 7953031"/>
              <a:gd name="connsiteY26" fmla="*/ 800100 h 1145287"/>
              <a:gd name="connsiteX27" fmla="*/ 7852905 w 7953031"/>
              <a:gd name="connsiteY27" fmla="*/ 723900 h 1145287"/>
              <a:gd name="connsiteX28" fmla="*/ 7840205 w 7953031"/>
              <a:gd name="connsiteY28" fmla="*/ 660400 h 1145287"/>
              <a:gd name="connsiteX29" fmla="*/ 7865605 w 7953031"/>
              <a:gd name="connsiteY29" fmla="*/ 609600 h 1145287"/>
              <a:gd name="connsiteX30" fmla="*/ 7908468 w 7953031"/>
              <a:gd name="connsiteY30" fmla="*/ 534193 h 1145287"/>
              <a:gd name="connsiteX31" fmla="*/ 7854539 w 7953031"/>
              <a:gd name="connsiteY31" fmla="*/ 489081 h 1145287"/>
              <a:gd name="connsiteX32" fmla="*/ 7827505 w 7953031"/>
              <a:gd name="connsiteY32" fmla="*/ 406400 h 1145287"/>
              <a:gd name="connsiteX33" fmla="*/ 7942202 w 7953031"/>
              <a:gd name="connsiteY33" fmla="*/ 337609 h 1145287"/>
              <a:gd name="connsiteX34" fmla="*/ 7852905 w 7953031"/>
              <a:gd name="connsiteY34" fmla="*/ 266700 h 1145287"/>
              <a:gd name="connsiteX35" fmla="*/ 7865605 w 7953031"/>
              <a:gd name="connsiteY35" fmla="*/ 177800 h 1145287"/>
              <a:gd name="connsiteX36" fmla="*/ 7802105 w 7953031"/>
              <a:gd name="connsiteY36" fmla="*/ 177800 h 1145287"/>
              <a:gd name="connsiteX37" fmla="*/ 7764005 w 7953031"/>
              <a:gd name="connsiteY37" fmla="*/ 88900 h 1145287"/>
              <a:gd name="connsiteX38" fmla="*/ 7833594 w 7953031"/>
              <a:gd name="connsiteY38" fmla="*/ 31089 h 1145287"/>
              <a:gd name="connsiteX39" fmla="*/ 7675105 w 7953031"/>
              <a:gd name="connsiteY39" fmla="*/ 0 h 1145287"/>
              <a:gd name="connsiteX0" fmla="*/ 7675105 w 7953031"/>
              <a:gd name="connsiteY0" fmla="*/ 0 h 1145287"/>
              <a:gd name="connsiteX1" fmla="*/ 239458 w 7953031"/>
              <a:gd name="connsiteY1" fmla="*/ 0 h 1145287"/>
              <a:gd name="connsiteX2" fmla="*/ 167106 w 7953031"/>
              <a:gd name="connsiteY2" fmla="*/ 11906 h 1145287"/>
              <a:gd name="connsiteX3" fmla="*/ 195681 w 7953031"/>
              <a:gd name="connsiteY3" fmla="*/ 94456 h 1145287"/>
              <a:gd name="connsiteX4" fmla="*/ 198062 w 7953031"/>
              <a:gd name="connsiteY4" fmla="*/ 190500 h 1145287"/>
              <a:gd name="connsiteX5" fmla="*/ 134562 w 7953031"/>
              <a:gd name="connsiteY5" fmla="*/ 190500 h 1145287"/>
              <a:gd name="connsiteX6" fmla="*/ 0 w 7953031"/>
              <a:gd name="connsiteY6" fmla="*/ 294746 h 1145287"/>
              <a:gd name="connsiteX7" fmla="*/ 67633 w 7953031"/>
              <a:gd name="connsiteY7" fmla="*/ 369256 h 1145287"/>
              <a:gd name="connsiteX8" fmla="*/ 60890 w 7953031"/>
              <a:gd name="connsiteY8" fmla="*/ 431168 h 1145287"/>
              <a:gd name="connsiteX9" fmla="*/ 105987 w 7953031"/>
              <a:gd name="connsiteY9" fmla="*/ 492125 h 1145287"/>
              <a:gd name="connsiteX10" fmla="*/ 227442 w 7953031"/>
              <a:gd name="connsiteY10" fmla="*/ 535782 h 1145287"/>
              <a:gd name="connsiteX11" fmla="*/ 14192 w 7953031"/>
              <a:gd name="connsiteY11" fmla="*/ 619886 h 1145287"/>
              <a:gd name="connsiteX12" fmla="*/ 159962 w 7953031"/>
              <a:gd name="connsiteY12" fmla="*/ 673100 h 1145287"/>
              <a:gd name="connsiteX13" fmla="*/ 147262 w 7953031"/>
              <a:gd name="connsiteY13" fmla="*/ 736600 h 1145287"/>
              <a:gd name="connsiteX14" fmla="*/ 192506 w 7953031"/>
              <a:gd name="connsiteY14" fmla="*/ 767556 h 1145287"/>
              <a:gd name="connsiteX15" fmla="*/ 103629 w 7953031"/>
              <a:gd name="connsiteY15" fmla="*/ 800764 h 1145287"/>
              <a:gd name="connsiteX16" fmla="*/ 89318 w 7953031"/>
              <a:gd name="connsiteY16" fmla="*/ 900906 h 1145287"/>
              <a:gd name="connsiteX17" fmla="*/ 121396 w 7953031"/>
              <a:gd name="connsiteY17" fmla="*/ 995891 h 1145287"/>
              <a:gd name="connsiteX18" fmla="*/ 71062 w 7953031"/>
              <a:gd name="connsiteY18" fmla="*/ 1104900 h 1145287"/>
              <a:gd name="connsiteX19" fmla="*/ 104399 w 7953031"/>
              <a:gd name="connsiteY19" fmla="*/ 1119982 h 1145287"/>
              <a:gd name="connsiteX20" fmla="*/ 98166 w 7953031"/>
              <a:gd name="connsiteY20" fmla="*/ 1140460 h 1145287"/>
              <a:gd name="connsiteX21" fmla="*/ 7855212 w 7953031"/>
              <a:gd name="connsiteY21" fmla="*/ 1145287 h 1145287"/>
              <a:gd name="connsiteX22" fmla="*/ 7929105 w 7953031"/>
              <a:gd name="connsiteY22" fmla="*/ 1092200 h 1145287"/>
              <a:gd name="connsiteX23" fmla="*/ 7840205 w 7953031"/>
              <a:gd name="connsiteY23" fmla="*/ 1028700 h 1145287"/>
              <a:gd name="connsiteX24" fmla="*/ 7953031 w 7953031"/>
              <a:gd name="connsiteY24" fmla="*/ 952500 h 1145287"/>
              <a:gd name="connsiteX25" fmla="*/ 7852905 w 7953031"/>
              <a:gd name="connsiteY25" fmla="*/ 876300 h 1145287"/>
              <a:gd name="connsiteX26" fmla="*/ 7891005 w 7953031"/>
              <a:gd name="connsiteY26" fmla="*/ 800100 h 1145287"/>
              <a:gd name="connsiteX27" fmla="*/ 7852905 w 7953031"/>
              <a:gd name="connsiteY27" fmla="*/ 723900 h 1145287"/>
              <a:gd name="connsiteX28" fmla="*/ 7840205 w 7953031"/>
              <a:gd name="connsiteY28" fmla="*/ 660400 h 1145287"/>
              <a:gd name="connsiteX29" fmla="*/ 7865605 w 7953031"/>
              <a:gd name="connsiteY29" fmla="*/ 609600 h 1145287"/>
              <a:gd name="connsiteX30" fmla="*/ 7908468 w 7953031"/>
              <a:gd name="connsiteY30" fmla="*/ 534193 h 1145287"/>
              <a:gd name="connsiteX31" fmla="*/ 7854539 w 7953031"/>
              <a:gd name="connsiteY31" fmla="*/ 489081 h 1145287"/>
              <a:gd name="connsiteX32" fmla="*/ 7827505 w 7953031"/>
              <a:gd name="connsiteY32" fmla="*/ 406400 h 1145287"/>
              <a:gd name="connsiteX33" fmla="*/ 7942202 w 7953031"/>
              <a:gd name="connsiteY33" fmla="*/ 337609 h 1145287"/>
              <a:gd name="connsiteX34" fmla="*/ 7852905 w 7953031"/>
              <a:gd name="connsiteY34" fmla="*/ 266700 h 1145287"/>
              <a:gd name="connsiteX35" fmla="*/ 7865605 w 7953031"/>
              <a:gd name="connsiteY35" fmla="*/ 177800 h 1145287"/>
              <a:gd name="connsiteX36" fmla="*/ 7802105 w 7953031"/>
              <a:gd name="connsiteY36" fmla="*/ 177800 h 1145287"/>
              <a:gd name="connsiteX37" fmla="*/ 7764005 w 7953031"/>
              <a:gd name="connsiteY37" fmla="*/ 88900 h 1145287"/>
              <a:gd name="connsiteX38" fmla="*/ 7833594 w 7953031"/>
              <a:gd name="connsiteY38" fmla="*/ 31089 h 1145287"/>
              <a:gd name="connsiteX39" fmla="*/ 7675105 w 7953031"/>
              <a:gd name="connsiteY39" fmla="*/ 0 h 1145287"/>
              <a:gd name="connsiteX0" fmla="*/ 7675105 w 7953031"/>
              <a:gd name="connsiteY0" fmla="*/ 0 h 1145287"/>
              <a:gd name="connsiteX1" fmla="*/ 239458 w 7953031"/>
              <a:gd name="connsiteY1" fmla="*/ 0 h 1145287"/>
              <a:gd name="connsiteX2" fmla="*/ 167106 w 7953031"/>
              <a:gd name="connsiteY2" fmla="*/ 11906 h 1145287"/>
              <a:gd name="connsiteX3" fmla="*/ 195681 w 7953031"/>
              <a:gd name="connsiteY3" fmla="*/ 94456 h 1145287"/>
              <a:gd name="connsiteX4" fmla="*/ 198062 w 7953031"/>
              <a:gd name="connsiteY4" fmla="*/ 190500 h 1145287"/>
              <a:gd name="connsiteX5" fmla="*/ 134562 w 7953031"/>
              <a:gd name="connsiteY5" fmla="*/ 190500 h 1145287"/>
              <a:gd name="connsiteX6" fmla="*/ 0 w 7953031"/>
              <a:gd name="connsiteY6" fmla="*/ 294746 h 1145287"/>
              <a:gd name="connsiteX7" fmla="*/ 67633 w 7953031"/>
              <a:gd name="connsiteY7" fmla="*/ 369256 h 1145287"/>
              <a:gd name="connsiteX8" fmla="*/ 60890 w 7953031"/>
              <a:gd name="connsiteY8" fmla="*/ 431168 h 1145287"/>
              <a:gd name="connsiteX9" fmla="*/ 105987 w 7953031"/>
              <a:gd name="connsiteY9" fmla="*/ 492125 h 1145287"/>
              <a:gd name="connsiteX10" fmla="*/ 227442 w 7953031"/>
              <a:gd name="connsiteY10" fmla="*/ 535782 h 1145287"/>
              <a:gd name="connsiteX11" fmla="*/ 14192 w 7953031"/>
              <a:gd name="connsiteY11" fmla="*/ 619886 h 1145287"/>
              <a:gd name="connsiteX12" fmla="*/ 159962 w 7953031"/>
              <a:gd name="connsiteY12" fmla="*/ 673100 h 1145287"/>
              <a:gd name="connsiteX13" fmla="*/ 147262 w 7953031"/>
              <a:gd name="connsiteY13" fmla="*/ 736600 h 1145287"/>
              <a:gd name="connsiteX14" fmla="*/ 192506 w 7953031"/>
              <a:gd name="connsiteY14" fmla="*/ 767556 h 1145287"/>
              <a:gd name="connsiteX15" fmla="*/ 26248 w 7953031"/>
              <a:gd name="connsiteY15" fmla="*/ 798350 h 1145287"/>
              <a:gd name="connsiteX16" fmla="*/ 89318 w 7953031"/>
              <a:gd name="connsiteY16" fmla="*/ 900906 h 1145287"/>
              <a:gd name="connsiteX17" fmla="*/ 121396 w 7953031"/>
              <a:gd name="connsiteY17" fmla="*/ 995891 h 1145287"/>
              <a:gd name="connsiteX18" fmla="*/ 71062 w 7953031"/>
              <a:gd name="connsiteY18" fmla="*/ 1104900 h 1145287"/>
              <a:gd name="connsiteX19" fmla="*/ 104399 w 7953031"/>
              <a:gd name="connsiteY19" fmla="*/ 1119982 h 1145287"/>
              <a:gd name="connsiteX20" fmla="*/ 98166 w 7953031"/>
              <a:gd name="connsiteY20" fmla="*/ 1140460 h 1145287"/>
              <a:gd name="connsiteX21" fmla="*/ 7855212 w 7953031"/>
              <a:gd name="connsiteY21" fmla="*/ 1145287 h 1145287"/>
              <a:gd name="connsiteX22" fmla="*/ 7929105 w 7953031"/>
              <a:gd name="connsiteY22" fmla="*/ 1092200 h 1145287"/>
              <a:gd name="connsiteX23" fmla="*/ 7840205 w 7953031"/>
              <a:gd name="connsiteY23" fmla="*/ 1028700 h 1145287"/>
              <a:gd name="connsiteX24" fmla="*/ 7953031 w 7953031"/>
              <a:gd name="connsiteY24" fmla="*/ 952500 h 1145287"/>
              <a:gd name="connsiteX25" fmla="*/ 7852905 w 7953031"/>
              <a:gd name="connsiteY25" fmla="*/ 876300 h 1145287"/>
              <a:gd name="connsiteX26" fmla="*/ 7891005 w 7953031"/>
              <a:gd name="connsiteY26" fmla="*/ 800100 h 1145287"/>
              <a:gd name="connsiteX27" fmla="*/ 7852905 w 7953031"/>
              <a:gd name="connsiteY27" fmla="*/ 723900 h 1145287"/>
              <a:gd name="connsiteX28" fmla="*/ 7840205 w 7953031"/>
              <a:gd name="connsiteY28" fmla="*/ 660400 h 1145287"/>
              <a:gd name="connsiteX29" fmla="*/ 7865605 w 7953031"/>
              <a:gd name="connsiteY29" fmla="*/ 609600 h 1145287"/>
              <a:gd name="connsiteX30" fmla="*/ 7908468 w 7953031"/>
              <a:gd name="connsiteY30" fmla="*/ 534193 h 1145287"/>
              <a:gd name="connsiteX31" fmla="*/ 7854539 w 7953031"/>
              <a:gd name="connsiteY31" fmla="*/ 489081 h 1145287"/>
              <a:gd name="connsiteX32" fmla="*/ 7827505 w 7953031"/>
              <a:gd name="connsiteY32" fmla="*/ 406400 h 1145287"/>
              <a:gd name="connsiteX33" fmla="*/ 7942202 w 7953031"/>
              <a:gd name="connsiteY33" fmla="*/ 337609 h 1145287"/>
              <a:gd name="connsiteX34" fmla="*/ 7852905 w 7953031"/>
              <a:gd name="connsiteY34" fmla="*/ 266700 h 1145287"/>
              <a:gd name="connsiteX35" fmla="*/ 7865605 w 7953031"/>
              <a:gd name="connsiteY35" fmla="*/ 177800 h 1145287"/>
              <a:gd name="connsiteX36" fmla="*/ 7802105 w 7953031"/>
              <a:gd name="connsiteY36" fmla="*/ 177800 h 1145287"/>
              <a:gd name="connsiteX37" fmla="*/ 7764005 w 7953031"/>
              <a:gd name="connsiteY37" fmla="*/ 88900 h 1145287"/>
              <a:gd name="connsiteX38" fmla="*/ 7833594 w 7953031"/>
              <a:gd name="connsiteY38" fmla="*/ 31089 h 1145287"/>
              <a:gd name="connsiteX39" fmla="*/ 7675105 w 7953031"/>
              <a:gd name="connsiteY39" fmla="*/ 0 h 1145287"/>
              <a:gd name="connsiteX0" fmla="*/ 7675105 w 7953031"/>
              <a:gd name="connsiteY0" fmla="*/ 0 h 1145287"/>
              <a:gd name="connsiteX1" fmla="*/ 239458 w 7953031"/>
              <a:gd name="connsiteY1" fmla="*/ 0 h 1145287"/>
              <a:gd name="connsiteX2" fmla="*/ 167106 w 7953031"/>
              <a:gd name="connsiteY2" fmla="*/ 11906 h 1145287"/>
              <a:gd name="connsiteX3" fmla="*/ 195681 w 7953031"/>
              <a:gd name="connsiteY3" fmla="*/ 94456 h 1145287"/>
              <a:gd name="connsiteX4" fmla="*/ 198062 w 7953031"/>
              <a:gd name="connsiteY4" fmla="*/ 190500 h 1145287"/>
              <a:gd name="connsiteX5" fmla="*/ 134562 w 7953031"/>
              <a:gd name="connsiteY5" fmla="*/ 190500 h 1145287"/>
              <a:gd name="connsiteX6" fmla="*/ 0 w 7953031"/>
              <a:gd name="connsiteY6" fmla="*/ 294746 h 1145287"/>
              <a:gd name="connsiteX7" fmla="*/ 67633 w 7953031"/>
              <a:gd name="connsiteY7" fmla="*/ 369256 h 1145287"/>
              <a:gd name="connsiteX8" fmla="*/ 60890 w 7953031"/>
              <a:gd name="connsiteY8" fmla="*/ 431168 h 1145287"/>
              <a:gd name="connsiteX9" fmla="*/ 105987 w 7953031"/>
              <a:gd name="connsiteY9" fmla="*/ 492125 h 1145287"/>
              <a:gd name="connsiteX10" fmla="*/ 227442 w 7953031"/>
              <a:gd name="connsiteY10" fmla="*/ 535782 h 1145287"/>
              <a:gd name="connsiteX11" fmla="*/ 14192 w 7953031"/>
              <a:gd name="connsiteY11" fmla="*/ 619886 h 1145287"/>
              <a:gd name="connsiteX12" fmla="*/ 159962 w 7953031"/>
              <a:gd name="connsiteY12" fmla="*/ 673100 h 1145287"/>
              <a:gd name="connsiteX13" fmla="*/ 147262 w 7953031"/>
              <a:gd name="connsiteY13" fmla="*/ 736600 h 1145287"/>
              <a:gd name="connsiteX14" fmla="*/ 192506 w 7953031"/>
              <a:gd name="connsiteY14" fmla="*/ 767556 h 1145287"/>
              <a:gd name="connsiteX15" fmla="*/ 26248 w 7953031"/>
              <a:gd name="connsiteY15" fmla="*/ 798350 h 1145287"/>
              <a:gd name="connsiteX16" fmla="*/ 46329 w 7953031"/>
              <a:gd name="connsiteY16" fmla="*/ 915388 h 1145287"/>
              <a:gd name="connsiteX17" fmla="*/ 121396 w 7953031"/>
              <a:gd name="connsiteY17" fmla="*/ 995891 h 1145287"/>
              <a:gd name="connsiteX18" fmla="*/ 71062 w 7953031"/>
              <a:gd name="connsiteY18" fmla="*/ 1104900 h 1145287"/>
              <a:gd name="connsiteX19" fmla="*/ 104399 w 7953031"/>
              <a:gd name="connsiteY19" fmla="*/ 1119982 h 1145287"/>
              <a:gd name="connsiteX20" fmla="*/ 98166 w 7953031"/>
              <a:gd name="connsiteY20" fmla="*/ 1140460 h 1145287"/>
              <a:gd name="connsiteX21" fmla="*/ 7855212 w 7953031"/>
              <a:gd name="connsiteY21" fmla="*/ 1145287 h 1145287"/>
              <a:gd name="connsiteX22" fmla="*/ 7929105 w 7953031"/>
              <a:gd name="connsiteY22" fmla="*/ 1092200 h 1145287"/>
              <a:gd name="connsiteX23" fmla="*/ 7840205 w 7953031"/>
              <a:gd name="connsiteY23" fmla="*/ 1028700 h 1145287"/>
              <a:gd name="connsiteX24" fmla="*/ 7953031 w 7953031"/>
              <a:gd name="connsiteY24" fmla="*/ 952500 h 1145287"/>
              <a:gd name="connsiteX25" fmla="*/ 7852905 w 7953031"/>
              <a:gd name="connsiteY25" fmla="*/ 876300 h 1145287"/>
              <a:gd name="connsiteX26" fmla="*/ 7891005 w 7953031"/>
              <a:gd name="connsiteY26" fmla="*/ 800100 h 1145287"/>
              <a:gd name="connsiteX27" fmla="*/ 7852905 w 7953031"/>
              <a:gd name="connsiteY27" fmla="*/ 723900 h 1145287"/>
              <a:gd name="connsiteX28" fmla="*/ 7840205 w 7953031"/>
              <a:gd name="connsiteY28" fmla="*/ 660400 h 1145287"/>
              <a:gd name="connsiteX29" fmla="*/ 7865605 w 7953031"/>
              <a:gd name="connsiteY29" fmla="*/ 609600 h 1145287"/>
              <a:gd name="connsiteX30" fmla="*/ 7908468 w 7953031"/>
              <a:gd name="connsiteY30" fmla="*/ 534193 h 1145287"/>
              <a:gd name="connsiteX31" fmla="*/ 7854539 w 7953031"/>
              <a:gd name="connsiteY31" fmla="*/ 489081 h 1145287"/>
              <a:gd name="connsiteX32" fmla="*/ 7827505 w 7953031"/>
              <a:gd name="connsiteY32" fmla="*/ 406400 h 1145287"/>
              <a:gd name="connsiteX33" fmla="*/ 7942202 w 7953031"/>
              <a:gd name="connsiteY33" fmla="*/ 337609 h 1145287"/>
              <a:gd name="connsiteX34" fmla="*/ 7852905 w 7953031"/>
              <a:gd name="connsiteY34" fmla="*/ 266700 h 1145287"/>
              <a:gd name="connsiteX35" fmla="*/ 7865605 w 7953031"/>
              <a:gd name="connsiteY35" fmla="*/ 177800 h 1145287"/>
              <a:gd name="connsiteX36" fmla="*/ 7802105 w 7953031"/>
              <a:gd name="connsiteY36" fmla="*/ 177800 h 1145287"/>
              <a:gd name="connsiteX37" fmla="*/ 7764005 w 7953031"/>
              <a:gd name="connsiteY37" fmla="*/ 88900 h 1145287"/>
              <a:gd name="connsiteX38" fmla="*/ 7833594 w 7953031"/>
              <a:gd name="connsiteY38" fmla="*/ 31089 h 1145287"/>
              <a:gd name="connsiteX39" fmla="*/ 7675105 w 7953031"/>
              <a:gd name="connsiteY39" fmla="*/ 0 h 1145287"/>
              <a:gd name="connsiteX0" fmla="*/ 7675105 w 7953031"/>
              <a:gd name="connsiteY0" fmla="*/ 0 h 1145287"/>
              <a:gd name="connsiteX1" fmla="*/ 239458 w 7953031"/>
              <a:gd name="connsiteY1" fmla="*/ 0 h 1145287"/>
              <a:gd name="connsiteX2" fmla="*/ 167106 w 7953031"/>
              <a:gd name="connsiteY2" fmla="*/ 11906 h 1145287"/>
              <a:gd name="connsiteX3" fmla="*/ 195681 w 7953031"/>
              <a:gd name="connsiteY3" fmla="*/ 94456 h 1145287"/>
              <a:gd name="connsiteX4" fmla="*/ 198062 w 7953031"/>
              <a:gd name="connsiteY4" fmla="*/ 190500 h 1145287"/>
              <a:gd name="connsiteX5" fmla="*/ 134562 w 7953031"/>
              <a:gd name="connsiteY5" fmla="*/ 190500 h 1145287"/>
              <a:gd name="connsiteX6" fmla="*/ 0 w 7953031"/>
              <a:gd name="connsiteY6" fmla="*/ 294746 h 1145287"/>
              <a:gd name="connsiteX7" fmla="*/ 67633 w 7953031"/>
              <a:gd name="connsiteY7" fmla="*/ 369256 h 1145287"/>
              <a:gd name="connsiteX8" fmla="*/ 60890 w 7953031"/>
              <a:gd name="connsiteY8" fmla="*/ 431168 h 1145287"/>
              <a:gd name="connsiteX9" fmla="*/ 105987 w 7953031"/>
              <a:gd name="connsiteY9" fmla="*/ 492125 h 1145287"/>
              <a:gd name="connsiteX10" fmla="*/ 115670 w 7953031"/>
              <a:gd name="connsiteY10" fmla="*/ 547850 h 1145287"/>
              <a:gd name="connsiteX11" fmla="*/ 14192 w 7953031"/>
              <a:gd name="connsiteY11" fmla="*/ 619886 h 1145287"/>
              <a:gd name="connsiteX12" fmla="*/ 159962 w 7953031"/>
              <a:gd name="connsiteY12" fmla="*/ 673100 h 1145287"/>
              <a:gd name="connsiteX13" fmla="*/ 147262 w 7953031"/>
              <a:gd name="connsiteY13" fmla="*/ 736600 h 1145287"/>
              <a:gd name="connsiteX14" fmla="*/ 192506 w 7953031"/>
              <a:gd name="connsiteY14" fmla="*/ 767556 h 1145287"/>
              <a:gd name="connsiteX15" fmla="*/ 26248 w 7953031"/>
              <a:gd name="connsiteY15" fmla="*/ 798350 h 1145287"/>
              <a:gd name="connsiteX16" fmla="*/ 46329 w 7953031"/>
              <a:gd name="connsiteY16" fmla="*/ 915388 h 1145287"/>
              <a:gd name="connsiteX17" fmla="*/ 121396 w 7953031"/>
              <a:gd name="connsiteY17" fmla="*/ 995891 h 1145287"/>
              <a:gd name="connsiteX18" fmla="*/ 71062 w 7953031"/>
              <a:gd name="connsiteY18" fmla="*/ 1104900 h 1145287"/>
              <a:gd name="connsiteX19" fmla="*/ 104399 w 7953031"/>
              <a:gd name="connsiteY19" fmla="*/ 1119982 h 1145287"/>
              <a:gd name="connsiteX20" fmla="*/ 98166 w 7953031"/>
              <a:gd name="connsiteY20" fmla="*/ 1140460 h 1145287"/>
              <a:gd name="connsiteX21" fmla="*/ 7855212 w 7953031"/>
              <a:gd name="connsiteY21" fmla="*/ 1145287 h 1145287"/>
              <a:gd name="connsiteX22" fmla="*/ 7929105 w 7953031"/>
              <a:gd name="connsiteY22" fmla="*/ 1092200 h 1145287"/>
              <a:gd name="connsiteX23" fmla="*/ 7840205 w 7953031"/>
              <a:gd name="connsiteY23" fmla="*/ 1028700 h 1145287"/>
              <a:gd name="connsiteX24" fmla="*/ 7953031 w 7953031"/>
              <a:gd name="connsiteY24" fmla="*/ 952500 h 1145287"/>
              <a:gd name="connsiteX25" fmla="*/ 7852905 w 7953031"/>
              <a:gd name="connsiteY25" fmla="*/ 876300 h 1145287"/>
              <a:gd name="connsiteX26" fmla="*/ 7891005 w 7953031"/>
              <a:gd name="connsiteY26" fmla="*/ 800100 h 1145287"/>
              <a:gd name="connsiteX27" fmla="*/ 7852905 w 7953031"/>
              <a:gd name="connsiteY27" fmla="*/ 723900 h 1145287"/>
              <a:gd name="connsiteX28" fmla="*/ 7840205 w 7953031"/>
              <a:gd name="connsiteY28" fmla="*/ 660400 h 1145287"/>
              <a:gd name="connsiteX29" fmla="*/ 7865605 w 7953031"/>
              <a:gd name="connsiteY29" fmla="*/ 609600 h 1145287"/>
              <a:gd name="connsiteX30" fmla="*/ 7908468 w 7953031"/>
              <a:gd name="connsiteY30" fmla="*/ 534193 h 1145287"/>
              <a:gd name="connsiteX31" fmla="*/ 7854539 w 7953031"/>
              <a:gd name="connsiteY31" fmla="*/ 489081 h 1145287"/>
              <a:gd name="connsiteX32" fmla="*/ 7827505 w 7953031"/>
              <a:gd name="connsiteY32" fmla="*/ 406400 h 1145287"/>
              <a:gd name="connsiteX33" fmla="*/ 7942202 w 7953031"/>
              <a:gd name="connsiteY33" fmla="*/ 337609 h 1145287"/>
              <a:gd name="connsiteX34" fmla="*/ 7852905 w 7953031"/>
              <a:gd name="connsiteY34" fmla="*/ 266700 h 1145287"/>
              <a:gd name="connsiteX35" fmla="*/ 7865605 w 7953031"/>
              <a:gd name="connsiteY35" fmla="*/ 177800 h 1145287"/>
              <a:gd name="connsiteX36" fmla="*/ 7802105 w 7953031"/>
              <a:gd name="connsiteY36" fmla="*/ 177800 h 1145287"/>
              <a:gd name="connsiteX37" fmla="*/ 7764005 w 7953031"/>
              <a:gd name="connsiteY37" fmla="*/ 88900 h 1145287"/>
              <a:gd name="connsiteX38" fmla="*/ 7833594 w 7953031"/>
              <a:gd name="connsiteY38" fmla="*/ 31089 h 1145287"/>
              <a:gd name="connsiteX39" fmla="*/ 7675105 w 7953031"/>
              <a:gd name="connsiteY39" fmla="*/ 0 h 1145287"/>
              <a:gd name="connsiteX0" fmla="*/ 7675105 w 7953031"/>
              <a:gd name="connsiteY0" fmla="*/ 0 h 1145287"/>
              <a:gd name="connsiteX1" fmla="*/ 239458 w 7953031"/>
              <a:gd name="connsiteY1" fmla="*/ 0 h 1145287"/>
              <a:gd name="connsiteX2" fmla="*/ 167106 w 7953031"/>
              <a:gd name="connsiteY2" fmla="*/ 11906 h 1145287"/>
              <a:gd name="connsiteX3" fmla="*/ 195681 w 7953031"/>
              <a:gd name="connsiteY3" fmla="*/ 94456 h 1145287"/>
              <a:gd name="connsiteX4" fmla="*/ 198062 w 7953031"/>
              <a:gd name="connsiteY4" fmla="*/ 190500 h 1145287"/>
              <a:gd name="connsiteX5" fmla="*/ 134562 w 7953031"/>
              <a:gd name="connsiteY5" fmla="*/ 190500 h 1145287"/>
              <a:gd name="connsiteX6" fmla="*/ 0 w 7953031"/>
              <a:gd name="connsiteY6" fmla="*/ 294746 h 1145287"/>
              <a:gd name="connsiteX7" fmla="*/ 67633 w 7953031"/>
              <a:gd name="connsiteY7" fmla="*/ 369256 h 1145287"/>
              <a:gd name="connsiteX8" fmla="*/ 60890 w 7953031"/>
              <a:gd name="connsiteY8" fmla="*/ 431168 h 1145287"/>
              <a:gd name="connsiteX9" fmla="*/ 105987 w 7953031"/>
              <a:gd name="connsiteY9" fmla="*/ 492125 h 1145287"/>
              <a:gd name="connsiteX10" fmla="*/ 115670 w 7953031"/>
              <a:gd name="connsiteY10" fmla="*/ 547850 h 1145287"/>
              <a:gd name="connsiteX11" fmla="*/ 14192 w 7953031"/>
              <a:gd name="connsiteY11" fmla="*/ 619886 h 1145287"/>
              <a:gd name="connsiteX12" fmla="*/ 159962 w 7953031"/>
              <a:gd name="connsiteY12" fmla="*/ 673100 h 1145287"/>
              <a:gd name="connsiteX13" fmla="*/ 147262 w 7953031"/>
              <a:gd name="connsiteY13" fmla="*/ 736600 h 1145287"/>
              <a:gd name="connsiteX14" fmla="*/ 192506 w 7953031"/>
              <a:gd name="connsiteY14" fmla="*/ 767556 h 1145287"/>
              <a:gd name="connsiteX15" fmla="*/ 26248 w 7953031"/>
              <a:gd name="connsiteY15" fmla="*/ 798350 h 1145287"/>
              <a:gd name="connsiteX16" fmla="*/ 46329 w 7953031"/>
              <a:gd name="connsiteY16" fmla="*/ 915388 h 1145287"/>
              <a:gd name="connsiteX17" fmla="*/ 121396 w 7953031"/>
              <a:gd name="connsiteY17" fmla="*/ 995891 h 1145287"/>
              <a:gd name="connsiteX18" fmla="*/ 71062 w 7953031"/>
              <a:gd name="connsiteY18" fmla="*/ 1104900 h 1145287"/>
              <a:gd name="connsiteX19" fmla="*/ 104399 w 7953031"/>
              <a:gd name="connsiteY19" fmla="*/ 1119982 h 1145287"/>
              <a:gd name="connsiteX20" fmla="*/ 98166 w 7953031"/>
              <a:gd name="connsiteY20" fmla="*/ 1140460 h 1145287"/>
              <a:gd name="connsiteX21" fmla="*/ 7855212 w 7953031"/>
              <a:gd name="connsiteY21" fmla="*/ 1145287 h 1145287"/>
              <a:gd name="connsiteX22" fmla="*/ 7929105 w 7953031"/>
              <a:gd name="connsiteY22" fmla="*/ 1092200 h 1145287"/>
              <a:gd name="connsiteX23" fmla="*/ 7840205 w 7953031"/>
              <a:gd name="connsiteY23" fmla="*/ 1028700 h 1145287"/>
              <a:gd name="connsiteX24" fmla="*/ 7953031 w 7953031"/>
              <a:gd name="connsiteY24" fmla="*/ 952500 h 1145287"/>
              <a:gd name="connsiteX25" fmla="*/ 7852905 w 7953031"/>
              <a:gd name="connsiteY25" fmla="*/ 876300 h 1145287"/>
              <a:gd name="connsiteX26" fmla="*/ 7891005 w 7953031"/>
              <a:gd name="connsiteY26" fmla="*/ 800100 h 1145287"/>
              <a:gd name="connsiteX27" fmla="*/ 7852905 w 7953031"/>
              <a:gd name="connsiteY27" fmla="*/ 723900 h 1145287"/>
              <a:gd name="connsiteX28" fmla="*/ 7840205 w 7953031"/>
              <a:gd name="connsiteY28" fmla="*/ 660400 h 1145287"/>
              <a:gd name="connsiteX29" fmla="*/ 7865605 w 7953031"/>
              <a:gd name="connsiteY29" fmla="*/ 609600 h 1145287"/>
              <a:gd name="connsiteX30" fmla="*/ 7908468 w 7953031"/>
              <a:gd name="connsiteY30" fmla="*/ 534193 h 1145287"/>
              <a:gd name="connsiteX31" fmla="*/ 7854539 w 7953031"/>
              <a:gd name="connsiteY31" fmla="*/ 489081 h 1145287"/>
              <a:gd name="connsiteX32" fmla="*/ 7827505 w 7953031"/>
              <a:gd name="connsiteY32" fmla="*/ 406400 h 1145287"/>
              <a:gd name="connsiteX33" fmla="*/ 7942202 w 7953031"/>
              <a:gd name="connsiteY33" fmla="*/ 337609 h 1145287"/>
              <a:gd name="connsiteX34" fmla="*/ 7852905 w 7953031"/>
              <a:gd name="connsiteY34" fmla="*/ 266700 h 1145287"/>
              <a:gd name="connsiteX35" fmla="*/ 7865605 w 7953031"/>
              <a:gd name="connsiteY35" fmla="*/ 177800 h 1145287"/>
              <a:gd name="connsiteX36" fmla="*/ 7802105 w 7953031"/>
              <a:gd name="connsiteY36" fmla="*/ 177800 h 1145287"/>
              <a:gd name="connsiteX37" fmla="*/ 7764005 w 7953031"/>
              <a:gd name="connsiteY37" fmla="*/ 88900 h 1145287"/>
              <a:gd name="connsiteX38" fmla="*/ 7919572 w 7953031"/>
              <a:gd name="connsiteY38" fmla="*/ 16607 h 1145287"/>
              <a:gd name="connsiteX39" fmla="*/ 7675105 w 7953031"/>
              <a:gd name="connsiteY39" fmla="*/ 0 h 1145287"/>
              <a:gd name="connsiteX0" fmla="*/ 7675105 w 7953031"/>
              <a:gd name="connsiteY0" fmla="*/ 0 h 1145287"/>
              <a:gd name="connsiteX1" fmla="*/ 239458 w 7953031"/>
              <a:gd name="connsiteY1" fmla="*/ 0 h 1145287"/>
              <a:gd name="connsiteX2" fmla="*/ 167106 w 7953031"/>
              <a:gd name="connsiteY2" fmla="*/ 11906 h 1145287"/>
              <a:gd name="connsiteX3" fmla="*/ 195681 w 7953031"/>
              <a:gd name="connsiteY3" fmla="*/ 94456 h 1145287"/>
              <a:gd name="connsiteX4" fmla="*/ 198062 w 7953031"/>
              <a:gd name="connsiteY4" fmla="*/ 190500 h 1145287"/>
              <a:gd name="connsiteX5" fmla="*/ 134562 w 7953031"/>
              <a:gd name="connsiteY5" fmla="*/ 190500 h 1145287"/>
              <a:gd name="connsiteX6" fmla="*/ 0 w 7953031"/>
              <a:gd name="connsiteY6" fmla="*/ 294746 h 1145287"/>
              <a:gd name="connsiteX7" fmla="*/ 67633 w 7953031"/>
              <a:gd name="connsiteY7" fmla="*/ 369256 h 1145287"/>
              <a:gd name="connsiteX8" fmla="*/ 60890 w 7953031"/>
              <a:gd name="connsiteY8" fmla="*/ 431168 h 1145287"/>
              <a:gd name="connsiteX9" fmla="*/ 105987 w 7953031"/>
              <a:gd name="connsiteY9" fmla="*/ 492125 h 1145287"/>
              <a:gd name="connsiteX10" fmla="*/ 115670 w 7953031"/>
              <a:gd name="connsiteY10" fmla="*/ 547850 h 1145287"/>
              <a:gd name="connsiteX11" fmla="*/ 14192 w 7953031"/>
              <a:gd name="connsiteY11" fmla="*/ 619886 h 1145287"/>
              <a:gd name="connsiteX12" fmla="*/ 159962 w 7953031"/>
              <a:gd name="connsiteY12" fmla="*/ 673100 h 1145287"/>
              <a:gd name="connsiteX13" fmla="*/ 147262 w 7953031"/>
              <a:gd name="connsiteY13" fmla="*/ 736600 h 1145287"/>
              <a:gd name="connsiteX14" fmla="*/ 192506 w 7953031"/>
              <a:gd name="connsiteY14" fmla="*/ 767556 h 1145287"/>
              <a:gd name="connsiteX15" fmla="*/ 26248 w 7953031"/>
              <a:gd name="connsiteY15" fmla="*/ 798350 h 1145287"/>
              <a:gd name="connsiteX16" fmla="*/ 46329 w 7953031"/>
              <a:gd name="connsiteY16" fmla="*/ 915388 h 1145287"/>
              <a:gd name="connsiteX17" fmla="*/ 121396 w 7953031"/>
              <a:gd name="connsiteY17" fmla="*/ 995891 h 1145287"/>
              <a:gd name="connsiteX18" fmla="*/ 71062 w 7953031"/>
              <a:gd name="connsiteY18" fmla="*/ 1104900 h 1145287"/>
              <a:gd name="connsiteX19" fmla="*/ 104399 w 7953031"/>
              <a:gd name="connsiteY19" fmla="*/ 1119982 h 1145287"/>
              <a:gd name="connsiteX20" fmla="*/ 98166 w 7953031"/>
              <a:gd name="connsiteY20" fmla="*/ 1140460 h 1145287"/>
              <a:gd name="connsiteX21" fmla="*/ 7855212 w 7953031"/>
              <a:gd name="connsiteY21" fmla="*/ 1145287 h 1145287"/>
              <a:gd name="connsiteX22" fmla="*/ 7929105 w 7953031"/>
              <a:gd name="connsiteY22" fmla="*/ 1092200 h 1145287"/>
              <a:gd name="connsiteX23" fmla="*/ 7840205 w 7953031"/>
              <a:gd name="connsiteY23" fmla="*/ 1028700 h 1145287"/>
              <a:gd name="connsiteX24" fmla="*/ 7953031 w 7953031"/>
              <a:gd name="connsiteY24" fmla="*/ 952500 h 1145287"/>
              <a:gd name="connsiteX25" fmla="*/ 7852905 w 7953031"/>
              <a:gd name="connsiteY25" fmla="*/ 876300 h 1145287"/>
              <a:gd name="connsiteX26" fmla="*/ 7891005 w 7953031"/>
              <a:gd name="connsiteY26" fmla="*/ 800100 h 1145287"/>
              <a:gd name="connsiteX27" fmla="*/ 7852905 w 7953031"/>
              <a:gd name="connsiteY27" fmla="*/ 723900 h 1145287"/>
              <a:gd name="connsiteX28" fmla="*/ 7840205 w 7953031"/>
              <a:gd name="connsiteY28" fmla="*/ 660400 h 1145287"/>
              <a:gd name="connsiteX29" fmla="*/ 7865605 w 7953031"/>
              <a:gd name="connsiteY29" fmla="*/ 609600 h 1145287"/>
              <a:gd name="connsiteX30" fmla="*/ 7908468 w 7953031"/>
              <a:gd name="connsiteY30" fmla="*/ 534193 h 1145287"/>
              <a:gd name="connsiteX31" fmla="*/ 7854539 w 7953031"/>
              <a:gd name="connsiteY31" fmla="*/ 489081 h 1145287"/>
              <a:gd name="connsiteX32" fmla="*/ 7827505 w 7953031"/>
              <a:gd name="connsiteY32" fmla="*/ 406400 h 1145287"/>
              <a:gd name="connsiteX33" fmla="*/ 7942202 w 7953031"/>
              <a:gd name="connsiteY33" fmla="*/ 337609 h 1145287"/>
              <a:gd name="connsiteX34" fmla="*/ 7852905 w 7953031"/>
              <a:gd name="connsiteY34" fmla="*/ 266700 h 1145287"/>
              <a:gd name="connsiteX35" fmla="*/ 7865605 w 7953031"/>
              <a:gd name="connsiteY35" fmla="*/ 177800 h 1145287"/>
              <a:gd name="connsiteX36" fmla="*/ 7802105 w 7953031"/>
              <a:gd name="connsiteY36" fmla="*/ 177800 h 1145287"/>
              <a:gd name="connsiteX37" fmla="*/ 7849984 w 7953031"/>
              <a:gd name="connsiteY37" fmla="*/ 91314 h 1145287"/>
              <a:gd name="connsiteX38" fmla="*/ 7919572 w 7953031"/>
              <a:gd name="connsiteY38" fmla="*/ 16607 h 1145287"/>
              <a:gd name="connsiteX39" fmla="*/ 7675105 w 7953031"/>
              <a:gd name="connsiteY39" fmla="*/ 0 h 1145287"/>
              <a:gd name="connsiteX0" fmla="*/ 7675105 w 7953031"/>
              <a:gd name="connsiteY0" fmla="*/ 0 h 1145287"/>
              <a:gd name="connsiteX1" fmla="*/ 239458 w 7953031"/>
              <a:gd name="connsiteY1" fmla="*/ 0 h 1145287"/>
              <a:gd name="connsiteX2" fmla="*/ 167106 w 7953031"/>
              <a:gd name="connsiteY2" fmla="*/ 11906 h 1145287"/>
              <a:gd name="connsiteX3" fmla="*/ 195681 w 7953031"/>
              <a:gd name="connsiteY3" fmla="*/ 94456 h 1145287"/>
              <a:gd name="connsiteX4" fmla="*/ 198062 w 7953031"/>
              <a:gd name="connsiteY4" fmla="*/ 190500 h 1145287"/>
              <a:gd name="connsiteX5" fmla="*/ 134562 w 7953031"/>
              <a:gd name="connsiteY5" fmla="*/ 190500 h 1145287"/>
              <a:gd name="connsiteX6" fmla="*/ 0 w 7953031"/>
              <a:gd name="connsiteY6" fmla="*/ 294746 h 1145287"/>
              <a:gd name="connsiteX7" fmla="*/ 67633 w 7953031"/>
              <a:gd name="connsiteY7" fmla="*/ 369256 h 1145287"/>
              <a:gd name="connsiteX8" fmla="*/ 60890 w 7953031"/>
              <a:gd name="connsiteY8" fmla="*/ 431168 h 1145287"/>
              <a:gd name="connsiteX9" fmla="*/ 105987 w 7953031"/>
              <a:gd name="connsiteY9" fmla="*/ 492125 h 1145287"/>
              <a:gd name="connsiteX10" fmla="*/ 115670 w 7953031"/>
              <a:gd name="connsiteY10" fmla="*/ 547850 h 1145287"/>
              <a:gd name="connsiteX11" fmla="*/ 14192 w 7953031"/>
              <a:gd name="connsiteY11" fmla="*/ 619886 h 1145287"/>
              <a:gd name="connsiteX12" fmla="*/ 159962 w 7953031"/>
              <a:gd name="connsiteY12" fmla="*/ 673100 h 1145287"/>
              <a:gd name="connsiteX13" fmla="*/ 147262 w 7953031"/>
              <a:gd name="connsiteY13" fmla="*/ 736600 h 1145287"/>
              <a:gd name="connsiteX14" fmla="*/ 192506 w 7953031"/>
              <a:gd name="connsiteY14" fmla="*/ 767556 h 1145287"/>
              <a:gd name="connsiteX15" fmla="*/ 26248 w 7953031"/>
              <a:gd name="connsiteY15" fmla="*/ 798350 h 1145287"/>
              <a:gd name="connsiteX16" fmla="*/ 46329 w 7953031"/>
              <a:gd name="connsiteY16" fmla="*/ 915388 h 1145287"/>
              <a:gd name="connsiteX17" fmla="*/ 121396 w 7953031"/>
              <a:gd name="connsiteY17" fmla="*/ 995891 h 1145287"/>
              <a:gd name="connsiteX18" fmla="*/ 71062 w 7953031"/>
              <a:gd name="connsiteY18" fmla="*/ 1104900 h 1145287"/>
              <a:gd name="connsiteX19" fmla="*/ 104399 w 7953031"/>
              <a:gd name="connsiteY19" fmla="*/ 1119982 h 1145287"/>
              <a:gd name="connsiteX20" fmla="*/ 98166 w 7953031"/>
              <a:gd name="connsiteY20" fmla="*/ 1140460 h 1145287"/>
              <a:gd name="connsiteX21" fmla="*/ 7855212 w 7953031"/>
              <a:gd name="connsiteY21" fmla="*/ 1145287 h 1145287"/>
              <a:gd name="connsiteX22" fmla="*/ 7929105 w 7953031"/>
              <a:gd name="connsiteY22" fmla="*/ 1092200 h 1145287"/>
              <a:gd name="connsiteX23" fmla="*/ 7840205 w 7953031"/>
              <a:gd name="connsiteY23" fmla="*/ 1028700 h 1145287"/>
              <a:gd name="connsiteX24" fmla="*/ 7953031 w 7953031"/>
              <a:gd name="connsiteY24" fmla="*/ 952500 h 1145287"/>
              <a:gd name="connsiteX25" fmla="*/ 7852905 w 7953031"/>
              <a:gd name="connsiteY25" fmla="*/ 876300 h 1145287"/>
              <a:gd name="connsiteX26" fmla="*/ 7891005 w 7953031"/>
              <a:gd name="connsiteY26" fmla="*/ 800100 h 1145287"/>
              <a:gd name="connsiteX27" fmla="*/ 7852905 w 7953031"/>
              <a:gd name="connsiteY27" fmla="*/ 723900 h 1145287"/>
              <a:gd name="connsiteX28" fmla="*/ 7840205 w 7953031"/>
              <a:gd name="connsiteY28" fmla="*/ 660400 h 1145287"/>
              <a:gd name="connsiteX29" fmla="*/ 7865605 w 7953031"/>
              <a:gd name="connsiteY29" fmla="*/ 609600 h 1145287"/>
              <a:gd name="connsiteX30" fmla="*/ 7908468 w 7953031"/>
              <a:gd name="connsiteY30" fmla="*/ 534193 h 1145287"/>
              <a:gd name="connsiteX31" fmla="*/ 7854539 w 7953031"/>
              <a:gd name="connsiteY31" fmla="*/ 489081 h 1145287"/>
              <a:gd name="connsiteX32" fmla="*/ 7827505 w 7953031"/>
              <a:gd name="connsiteY32" fmla="*/ 406400 h 1145287"/>
              <a:gd name="connsiteX33" fmla="*/ 7942202 w 7953031"/>
              <a:gd name="connsiteY33" fmla="*/ 337609 h 1145287"/>
              <a:gd name="connsiteX34" fmla="*/ 7852905 w 7953031"/>
              <a:gd name="connsiteY34" fmla="*/ 266700 h 1145287"/>
              <a:gd name="connsiteX35" fmla="*/ 7865605 w 7953031"/>
              <a:gd name="connsiteY35" fmla="*/ 177800 h 1145287"/>
              <a:gd name="connsiteX36" fmla="*/ 7931073 w 7953031"/>
              <a:gd name="connsiteY36" fmla="*/ 141595 h 1145287"/>
              <a:gd name="connsiteX37" fmla="*/ 7849984 w 7953031"/>
              <a:gd name="connsiteY37" fmla="*/ 91314 h 1145287"/>
              <a:gd name="connsiteX38" fmla="*/ 7919572 w 7953031"/>
              <a:gd name="connsiteY38" fmla="*/ 16607 h 1145287"/>
              <a:gd name="connsiteX39" fmla="*/ 7675105 w 7953031"/>
              <a:gd name="connsiteY39" fmla="*/ 0 h 1145287"/>
              <a:gd name="connsiteX0" fmla="*/ 7675105 w 7953031"/>
              <a:gd name="connsiteY0" fmla="*/ 11803 h 1157090"/>
              <a:gd name="connsiteX1" fmla="*/ 239458 w 7953031"/>
              <a:gd name="connsiteY1" fmla="*/ 11803 h 1157090"/>
              <a:gd name="connsiteX2" fmla="*/ 167106 w 7953031"/>
              <a:gd name="connsiteY2" fmla="*/ 23709 h 1157090"/>
              <a:gd name="connsiteX3" fmla="*/ 195681 w 7953031"/>
              <a:gd name="connsiteY3" fmla="*/ 106259 h 1157090"/>
              <a:gd name="connsiteX4" fmla="*/ 198062 w 7953031"/>
              <a:gd name="connsiteY4" fmla="*/ 202303 h 1157090"/>
              <a:gd name="connsiteX5" fmla="*/ 134562 w 7953031"/>
              <a:gd name="connsiteY5" fmla="*/ 202303 h 1157090"/>
              <a:gd name="connsiteX6" fmla="*/ 0 w 7953031"/>
              <a:gd name="connsiteY6" fmla="*/ 306549 h 1157090"/>
              <a:gd name="connsiteX7" fmla="*/ 67633 w 7953031"/>
              <a:gd name="connsiteY7" fmla="*/ 381059 h 1157090"/>
              <a:gd name="connsiteX8" fmla="*/ 60890 w 7953031"/>
              <a:gd name="connsiteY8" fmla="*/ 442971 h 1157090"/>
              <a:gd name="connsiteX9" fmla="*/ 105987 w 7953031"/>
              <a:gd name="connsiteY9" fmla="*/ 503928 h 1157090"/>
              <a:gd name="connsiteX10" fmla="*/ 115670 w 7953031"/>
              <a:gd name="connsiteY10" fmla="*/ 559653 h 1157090"/>
              <a:gd name="connsiteX11" fmla="*/ 14192 w 7953031"/>
              <a:gd name="connsiteY11" fmla="*/ 631689 h 1157090"/>
              <a:gd name="connsiteX12" fmla="*/ 159962 w 7953031"/>
              <a:gd name="connsiteY12" fmla="*/ 684903 h 1157090"/>
              <a:gd name="connsiteX13" fmla="*/ 147262 w 7953031"/>
              <a:gd name="connsiteY13" fmla="*/ 748403 h 1157090"/>
              <a:gd name="connsiteX14" fmla="*/ 192506 w 7953031"/>
              <a:gd name="connsiteY14" fmla="*/ 779359 h 1157090"/>
              <a:gd name="connsiteX15" fmla="*/ 26248 w 7953031"/>
              <a:gd name="connsiteY15" fmla="*/ 810153 h 1157090"/>
              <a:gd name="connsiteX16" fmla="*/ 46329 w 7953031"/>
              <a:gd name="connsiteY16" fmla="*/ 927191 h 1157090"/>
              <a:gd name="connsiteX17" fmla="*/ 121396 w 7953031"/>
              <a:gd name="connsiteY17" fmla="*/ 1007694 h 1157090"/>
              <a:gd name="connsiteX18" fmla="*/ 71062 w 7953031"/>
              <a:gd name="connsiteY18" fmla="*/ 1116703 h 1157090"/>
              <a:gd name="connsiteX19" fmla="*/ 104399 w 7953031"/>
              <a:gd name="connsiteY19" fmla="*/ 1131785 h 1157090"/>
              <a:gd name="connsiteX20" fmla="*/ 98166 w 7953031"/>
              <a:gd name="connsiteY20" fmla="*/ 1152263 h 1157090"/>
              <a:gd name="connsiteX21" fmla="*/ 7855212 w 7953031"/>
              <a:gd name="connsiteY21" fmla="*/ 1157090 h 1157090"/>
              <a:gd name="connsiteX22" fmla="*/ 7929105 w 7953031"/>
              <a:gd name="connsiteY22" fmla="*/ 1104003 h 1157090"/>
              <a:gd name="connsiteX23" fmla="*/ 7840205 w 7953031"/>
              <a:gd name="connsiteY23" fmla="*/ 1040503 h 1157090"/>
              <a:gd name="connsiteX24" fmla="*/ 7953031 w 7953031"/>
              <a:gd name="connsiteY24" fmla="*/ 964303 h 1157090"/>
              <a:gd name="connsiteX25" fmla="*/ 7852905 w 7953031"/>
              <a:gd name="connsiteY25" fmla="*/ 888103 h 1157090"/>
              <a:gd name="connsiteX26" fmla="*/ 7891005 w 7953031"/>
              <a:gd name="connsiteY26" fmla="*/ 811903 h 1157090"/>
              <a:gd name="connsiteX27" fmla="*/ 7852905 w 7953031"/>
              <a:gd name="connsiteY27" fmla="*/ 735703 h 1157090"/>
              <a:gd name="connsiteX28" fmla="*/ 7840205 w 7953031"/>
              <a:gd name="connsiteY28" fmla="*/ 672203 h 1157090"/>
              <a:gd name="connsiteX29" fmla="*/ 7865605 w 7953031"/>
              <a:gd name="connsiteY29" fmla="*/ 621403 h 1157090"/>
              <a:gd name="connsiteX30" fmla="*/ 7908468 w 7953031"/>
              <a:gd name="connsiteY30" fmla="*/ 545996 h 1157090"/>
              <a:gd name="connsiteX31" fmla="*/ 7854539 w 7953031"/>
              <a:gd name="connsiteY31" fmla="*/ 500884 h 1157090"/>
              <a:gd name="connsiteX32" fmla="*/ 7827505 w 7953031"/>
              <a:gd name="connsiteY32" fmla="*/ 418203 h 1157090"/>
              <a:gd name="connsiteX33" fmla="*/ 7942202 w 7953031"/>
              <a:gd name="connsiteY33" fmla="*/ 349412 h 1157090"/>
              <a:gd name="connsiteX34" fmla="*/ 7852905 w 7953031"/>
              <a:gd name="connsiteY34" fmla="*/ 278503 h 1157090"/>
              <a:gd name="connsiteX35" fmla="*/ 7865605 w 7953031"/>
              <a:gd name="connsiteY35" fmla="*/ 189603 h 1157090"/>
              <a:gd name="connsiteX36" fmla="*/ 7931073 w 7953031"/>
              <a:gd name="connsiteY36" fmla="*/ 153398 h 1157090"/>
              <a:gd name="connsiteX37" fmla="*/ 7849984 w 7953031"/>
              <a:gd name="connsiteY37" fmla="*/ 103117 h 1157090"/>
              <a:gd name="connsiteX38" fmla="*/ 7932469 w 7953031"/>
              <a:gd name="connsiteY38" fmla="*/ 4760 h 1157090"/>
              <a:gd name="connsiteX39" fmla="*/ 7675105 w 7953031"/>
              <a:gd name="connsiteY39" fmla="*/ 11803 h 1157090"/>
              <a:gd name="connsiteX0" fmla="*/ 7675105 w 7953031"/>
              <a:gd name="connsiteY0" fmla="*/ 7456 h 1152743"/>
              <a:gd name="connsiteX1" fmla="*/ 239458 w 7953031"/>
              <a:gd name="connsiteY1" fmla="*/ 7456 h 1152743"/>
              <a:gd name="connsiteX2" fmla="*/ 167106 w 7953031"/>
              <a:gd name="connsiteY2" fmla="*/ 19362 h 1152743"/>
              <a:gd name="connsiteX3" fmla="*/ 195681 w 7953031"/>
              <a:gd name="connsiteY3" fmla="*/ 101912 h 1152743"/>
              <a:gd name="connsiteX4" fmla="*/ 198062 w 7953031"/>
              <a:gd name="connsiteY4" fmla="*/ 197956 h 1152743"/>
              <a:gd name="connsiteX5" fmla="*/ 134562 w 7953031"/>
              <a:gd name="connsiteY5" fmla="*/ 197956 h 1152743"/>
              <a:gd name="connsiteX6" fmla="*/ 0 w 7953031"/>
              <a:gd name="connsiteY6" fmla="*/ 302202 h 1152743"/>
              <a:gd name="connsiteX7" fmla="*/ 67633 w 7953031"/>
              <a:gd name="connsiteY7" fmla="*/ 376712 h 1152743"/>
              <a:gd name="connsiteX8" fmla="*/ 60890 w 7953031"/>
              <a:gd name="connsiteY8" fmla="*/ 438624 h 1152743"/>
              <a:gd name="connsiteX9" fmla="*/ 105987 w 7953031"/>
              <a:gd name="connsiteY9" fmla="*/ 499581 h 1152743"/>
              <a:gd name="connsiteX10" fmla="*/ 115670 w 7953031"/>
              <a:gd name="connsiteY10" fmla="*/ 555306 h 1152743"/>
              <a:gd name="connsiteX11" fmla="*/ 14192 w 7953031"/>
              <a:gd name="connsiteY11" fmla="*/ 627342 h 1152743"/>
              <a:gd name="connsiteX12" fmla="*/ 159962 w 7953031"/>
              <a:gd name="connsiteY12" fmla="*/ 680556 h 1152743"/>
              <a:gd name="connsiteX13" fmla="*/ 147262 w 7953031"/>
              <a:gd name="connsiteY13" fmla="*/ 744056 h 1152743"/>
              <a:gd name="connsiteX14" fmla="*/ 192506 w 7953031"/>
              <a:gd name="connsiteY14" fmla="*/ 775012 h 1152743"/>
              <a:gd name="connsiteX15" fmla="*/ 26248 w 7953031"/>
              <a:gd name="connsiteY15" fmla="*/ 805806 h 1152743"/>
              <a:gd name="connsiteX16" fmla="*/ 46329 w 7953031"/>
              <a:gd name="connsiteY16" fmla="*/ 922844 h 1152743"/>
              <a:gd name="connsiteX17" fmla="*/ 121396 w 7953031"/>
              <a:gd name="connsiteY17" fmla="*/ 1003347 h 1152743"/>
              <a:gd name="connsiteX18" fmla="*/ 71062 w 7953031"/>
              <a:gd name="connsiteY18" fmla="*/ 1112356 h 1152743"/>
              <a:gd name="connsiteX19" fmla="*/ 104399 w 7953031"/>
              <a:gd name="connsiteY19" fmla="*/ 1127438 h 1152743"/>
              <a:gd name="connsiteX20" fmla="*/ 98166 w 7953031"/>
              <a:gd name="connsiteY20" fmla="*/ 1147916 h 1152743"/>
              <a:gd name="connsiteX21" fmla="*/ 7855212 w 7953031"/>
              <a:gd name="connsiteY21" fmla="*/ 1152743 h 1152743"/>
              <a:gd name="connsiteX22" fmla="*/ 7929105 w 7953031"/>
              <a:gd name="connsiteY22" fmla="*/ 1099656 h 1152743"/>
              <a:gd name="connsiteX23" fmla="*/ 7840205 w 7953031"/>
              <a:gd name="connsiteY23" fmla="*/ 1036156 h 1152743"/>
              <a:gd name="connsiteX24" fmla="*/ 7953031 w 7953031"/>
              <a:gd name="connsiteY24" fmla="*/ 959956 h 1152743"/>
              <a:gd name="connsiteX25" fmla="*/ 7852905 w 7953031"/>
              <a:gd name="connsiteY25" fmla="*/ 883756 h 1152743"/>
              <a:gd name="connsiteX26" fmla="*/ 7891005 w 7953031"/>
              <a:gd name="connsiteY26" fmla="*/ 807556 h 1152743"/>
              <a:gd name="connsiteX27" fmla="*/ 7852905 w 7953031"/>
              <a:gd name="connsiteY27" fmla="*/ 731356 h 1152743"/>
              <a:gd name="connsiteX28" fmla="*/ 7840205 w 7953031"/>
              <a:gd name="connsiteY28" fmla="*/ 667856 h 1152743"/>
              <a:gd name="connsiteX29" fmla="*/ 7865605 w 7953031"/>
              <a:gd name="connsiteY29" fmla="*/ 617056 h 1152743"/>
              <a:gd name="connsiteX30" fmla="*/ 7908468 w 7953031"/>
              <a:gd name="connsiteY30" fmla="*/ 541649 h 1152743"/>
              <a:gd name="connsiteX31" fmla="*/ 7854539 w 7953031"/>
              <a:gd name="connsiteY31" fmla="*/ 496537 h 1152743"/>
              <a:gd name="connsiteX32" fmla="*/ 7827505 w 7953031"/>
              <a:gd name="connsiteY32" fmla="*/ 413856 h 1152743"/>
              <a:gd name="connsiteX33" fmla="*/ 7942202 w 7953031"/>
              <a:gd name="connsiteY33" fmla="*/ 345065 h 1152743"/>
              <a:gd name="connsiteX34" fmla="*/ 7852905 w 7953031"/>
              <a:gd name="connsiteY34" fmla="*/ 274156 h 1152743"/>
              <a:gd name="connsiteX35" fmla="*/ 7865605 w 7953031"/>
              <a:gd name="connsiteY35" fmla="*/ 185256 h 1152743"/>
              <a:gd name="connsiteX36" fmla="*/ 7931073 w 7953031"/>
              <a:gd name="connsiteY36" fmla="*/ 149051 h 1152743"/>
              <a:gd name="connsiteX37" fmla="*/ 7849984 w 7953031"/>
              <a:gd name="connsiteY37" fmla="*/ 98770 h 1152743"/>
              <a:gd name="connsiteX38" fmla="*/ 7932469 w 7953031"/>
              <a:gd name="connsiteY38" fmla="*/ 413 h 1152743"/>
              <a:gd name="connsiteX39" fmla="*/ 7675105 w 7953031"/>
              <a:gd name="connsiteY39" fmla="*/ 7456 h 1152743"/>
              <a:gd name="connsiteX0" fmla="*/ 7675105 w 7953031"/>
              <a:gd name="connsiteY0" fmla="*/ 8587 h 1153874"/>
              <a:gd name="connsiteX1" fmla="*/ 239458 w 7953031"/>
              <a:gd name="connsiteY1" fmla="*/ 8587 h 1153874"/>
              <a:gd name="connsiteX2" fmla="*/ 167106 w 7953031"/>
              <a:gd name="connsiteY2" fmla="*/ 20493 h 1153874"/>
              <a:gd name="connsiteX3" fmla="*/ 195681 w 7953031"/>
              <a:gd name="connsiteY3" fmla="*/ 103043 h 1153874"/>
              <a:gd name="connsiteX4" fmla="*/ 198062 w 7953031"/>
              <a:gd name="connsiteY4" fmla="*/ 199087 h 1153874"/>
              <a:gd name="connsiteX5" fmla="*/ 134562 w 7953031"/>
              <a:gd name="connsiteY5" fmla="*/ 199087 h 1153874"/>
              <a:gd name="connsiteX6" fmla="*/ 0 w 7953031"/>
              <a:gd name="connsiteY6" fmla="*/ 303333 h 1153874"/>
              <a:gd name="connsiteX7" fmla="*/ 67633 w 7953031"/>
              <a:gd name="connsiteY7" fmla="*/ 377843 h 1153874"/>
              <a:gd name="connsiteX8" fmla="*/ 60890 w 7953031"/>
              <a:gd name="connsiteY8" fmla="*/ 439755 h 1153874"/>
              <a:gd name="connsiteX9" fmla="*/ 105987 w 7953031"/>
              <a:gd name="connsiteY9" fmla="*/ 500712 h 1153874"/>
              <a:gd name="connsiteX10" fmla="*/ 115670 w 7953031"/>
              <a:gd name="connsiteY10" fmla="*/ 556437 h 1153874"/>
              <a:gd name="connsiteX11" fmla="*/ 14192 w 7953031"/>
              <a:gd name="connsiteY11" fmla="*/ 628473 h 1153874"/>
              <a:gd name="connsiteX12" fmla="*/ 159962 w 7953031"/>
              <a:gd name="connsiteY12" fmla="*/ 681687 h 1153874"/>
              <a:gd name="connsiteX13" fmla="*/ 147262 w 7953031"/>
              <a:gd name="connsiteY13" fmla="*/ 745187 h 1153874"/>
              <a:gd name="connsiteX14" fmla="*/ 192506 w 7953031"/>
              <a:gd name="connsiteY14" fmla="*/ 776143 h 1153874"/>
              <a:gd name="connsiteX15" fmla="*/ 26248 w 7953031"/>
              <a:gd name="connsiteY15" fmla="*/ 806937 h 1153874"/>
              <a:gd name="connsiteX16" fmla="*/ 46329 w 7953031"/>
              <a:gd name="connsiteY16" fmla="*/ 923975 h 1153874"/>
              <a:gd name="connsiteX17" fmla="*/ 121396 w 7953031"/>
              <a:gd name="connsiteY17" fmla="*/ 1004478 h 1153874"/>
              <a:gd name="connsiteX18" fmla="*/ 71062 w 7953031"/>
              <a:gd name="connsiteY18" fmla="*/ 1113487 h 1153874"/>
              <a:gd name="connsiteX19" fmla="*/ 104399 w 7953031"/>
              <a:gd name="connsiteY19" fmla="*/ 1128569 h 1153874"/>
              <a:gd name="connsiteX20" fmla="*/ 98166 w 7953031"/>
              <a:gd name="connsiteY20" fmla="*/ 1149047 h 1153874"/>
              <a:gd name="connsiteX21" fmla="*/ 7855212 w 7953031"/>
              <a:gd name="connsiteY21" fmla="*/ 1153874 h 1153874"/>
              <a:gd name="connsiteX22" fmla="*/ 7929105 w 7953031"/>
              <a:gd name="connsiteY22" fmla="*/ 1100787 h 1153874"/>
              <a:gd name="connsiteX23" fmla="*/ 7840205 w 7953031"/>
              <a:gd name="connsiteY23" fmla="*/ 1037287 h 1153874"/>
              <a:gd name="connsiteX24" fmla="*/ 7953031 w 7953031"/>
              <a:gd name="connsiteY24" fmla="*/ 961087 h 1153874"/>
              <a:gd name="connsiteX25" fmla="*/ 7852905 w 7953031"/>
              <a:gd name="connsiteY25" fmla="*/ 884887 h 1153874"/>
              <a:gd name="connsiteX26" fmla="*/ 7891005 w 7953031"/>
              <a:gd name="connsiteY26" fmla="*/ 808687 h 1153874"/>
              <a:gd name="connsiteX27" fmla="*/ 7852905 w 7953031"/>
              <a:gd name="connsiteY27" fmla="*/ 732487 h 1153874"/>
              <a:gd name="connsiteX28" fmla="*/ 7840205 w 7953031"/>
              <a:gd name="connsiteY28" fmla="*/ 668987 h 1153874"/>
              <a:gd name="connsiteX29" fmla="*/ 7865605 w 7953031"/>
              <a:gd name="connsiteY29" fmla="*/ 618187 h 1153874"/>
              <a:gd name="connsiteX30" fmla="*/ 7908468 w 7953031"/>
              <a:gd name="connsiteY30" fmla="*/ 542780 h 1153874"/>
              <a:gd name="connsiteX31" fmla="*/ 7854539 w 7953031"/>
              <a:gd name="connsiteY31" fmla="*/ 497668 h 1153874"/>
              <a:gd name="connsiteX32" fmla="*/ 7827505 w 7953031"/>
              <a:gd name="connsiteY32" fmla="*/ 414987 h 1153874"/>
              <a:gd name="connsiteX33" fmla="*/ 7942202 w 7953031"/>
              <a:gd name="connsiteY33" fmla="*/ 346196 h 1153874"/>
              <a:gd name="connsiteX34" fmla="*/ 7852905 w 7953031"/>
              <a:gd name="connsiteY34" fmla="*/ 275287 h 1153874"/>
              <a:gd name="connsiteX35" fmla="*/ 7865605 w 7953031"/>
              <a:gd name="connsiteY35" fmla="*/ 186387 h 1153874"/>
              <a:gd name="connsiteX36" fmla="*/ 7931073 w 7953031"/>
              <a:gd name="connsiteY36" fmla="*/ 150182 h 1153874"/>
              <a:gd name="connsiteX37" fmla="*/ 7849984 w 7953031"/>
              <a:gd name="connsiteY37" fmla="*/ 99901 h 1153874"/>
              <a:gd name="connsiteX38" fmla="*/ 7932469 w 7953031"/>
              <a:gd name="connsiteY38" fmla="*/ 1544 h 1153874"/>
              <a:gd name="connsiteX39" fmla="*/ 7675105 w 7953031"/>
              <a:gd name="connsiteY39" fmla="*/ 8587 h 1153874"/>
              <a:gd name="connsiteX0" fmla="*/ 7675105 w 7953031"/>
              <a:gd name="connsiteY0" fmla="*/ 3497 h 1148784"/>
              <a:gd name="connsiteX1" fmla="*/ 239458 w 7953031"/>
              <a:gd name="connsiteY1" fmla="*/ 3497 h 1148784"/>
              <a:gd name="connsiteX2" fmla="*/ 167106 w 7953031"/>
              <a:gd name="connsiteY2" fmla="*/ 15403 h 1148784"/>
              <a:gd name="connsiteX3" fmla="*/ 195681 w 7953031"/>
              <a:gd name="connsiteY3" fmla="*/ 97953 h 1148784"/>
              <a:gd name="connsiteX4" fmla="*/ 198062 w 7953031"/>
              <a:gd name="connsiteY4" fmla="*/ 193997 h 1148784"/>
              <a:gd name="connsiteX5" fmla="*/ 134562 w 7953031"/>
              <a:gd name="connsiteY5" fmla="*/ 193997 h 1148784"/>
              <a:gd name="connsiteX6" fmla="*/ 0 w 7953031"/>
              <a:gd name="connsiteY6" fmla="*/ 298243 h 1148784"/>
              <a:gd name="connsiteX7" fmla="*/ 67633 w 7953031"/>
              <a:gd name="connsiteY7" fmla="*/ 372753 h 1148784"/>
              <a:gd name="connsiteX8" fmla="*/ 60890 w 7953031"/>
              <a:gd name="connsiteY8" fmla="*/ 434665 h 1148784"/>
              <a:gd name="connsiteX9" fmla="*/ 105987 w 7953031"/>
              <a:gd name="connsiteY9" fmla="*/ 495622 h 1148784"/>
              <a:gd name="connsiteX10" fmla="*/ 115670 w 7953031"/>
              <a:gd name="connsiteY10" fmla="*/ 551347 h 1148784"/>
              <a:gd name="connsiteX11" fmla="*/ 14192 w 7953031"/>
              <a:gd name="connsiteY11" fmla="*/ 623383 h 1148784"/>
              <a:gd name="connsiteX12" fmla="*/ 159962 w 7953031"/>
              <a:gd name="connsiteY12" fmla="*/ 676597 h 1148784"/>
              <a:gd name="connsiteX13" fmla="*/ 147262 w 7953031"/>
              <a:gd name="connsiteY13" fmla="*/ 740097 h 1148784"/>
              <a:gd name="connsiteX14" fmla="*/ 192506 w 7953031"/>
              <a:gd name="connsiteY14" fmla="*/ 771053 h 1148784"/>
              <a:gd name="connsiteX15" fmla="*/ 26248 w 7953031"/>
              <a:gd name="connsiteY15" fmla="*/ 801847 h 1148784"/>
              <a:gd name="connsiteX16" fmla="*/ 46329 w 7953031"/>
              <a:gd name="connsiteY16" fmla="*/ 918885 h 1148784"/>
              <a:gd name="connsiteX17" fmla="*/ 121396 w 7953031"/>
              <a:gd name="connsiteY17" fmla="*/ 999388 h 1148784"/>
              <a:gd name="connsiteX18" fmla="*/ 71062 w 7953031"/>
              <a:gd name="connsiteY18" fmla="*/ 1108397 h 1148784"/>
              <a:gd name="connsiteX19" fmla="*/ 104399 w 7953031"/>
              <a:gd name="connsiteY19" fmla="*/ 1123479 h 1148784"/>
              <a:gd name="connsiteX20" fmla="*/ 98166 w 7953031"/>
              <a:gd name="connsiteY20" fmla="*/ 1143957 h 1148784"/>
              <a:gd name="connsiteX21" fmla="*/ 7855212 w 7953031"/>
              <a:gd name="connsiteY21" fmla="*/ 1148784 h 1148784"/>
              <a:gd name="connsiteX22" fmla="*/ 7929105 w 7953031"/>
              <a:gd name="connsiteY22" fmla="*/ 1095697 h 1148784"/>
              <a:gd name="connsiteX23" fmla="*/ 7840205 w 7953031"/>
              <a:gd name="connsiteY23" fmla="*/ 1032197 h 1148784"/>
              <a:gd name="connsiteX24" fmla="*/ 7953031 w 7953031"/>
              <a:gd name="connsiteY24" fmla="*/ 955997 h 1148784"/>
              <a:gd name="connsiteX25" fmla="*/ 7852905 w 7953031"/>
              <a:gd name="connsiteY25" fmla="*/ 879797 h 1148784"/>
              <a:gd name="connsiteX26" fmla="*/ 7891005 w 7953031"/>
              <a:gd name="connsiteY26" fmla="*/ 803597 h 1148784"/>
              <a:gd name="connsiteX27" fmla="*/ 7852905 w 7953031"/>
              <a:gd name="connsiteY27" fmla="*/ 727397 h 1148784"/>
              <a:gd name="connsiteX28" fmla="*/ 7840205 w 7953031"/>
              <a:gd name="connsiteY28" fmla="*/ 663897 h 1148784"/>
              <a:gd name="connsiteX29" fmla="*/ 7865605 w 7953031"/>
              <a:gd name="connsiteY29" fmla="*/ 613097 h 1148784"/>
              <a:gd name="connsiteX30" fmla="*/ 7908468 w 7953031"/>
              <a:gd name="connsiteY30" fmla="*/ 537690 h 1148784"/>
              <a:gd name="connsiteX31" fmla="*/ 7854539 w 7953031"/>
              <a:gd name="connsiteY31" fmla="*/ 492578 h 1148784"/>
              <a:gd name="connsiteX32" fmla="*/ 7827505 w 7953031"/>
              <a:gd name="connsiteY32" fmla="*/ 409897 h 1148784"/>
              <a:gd name="connsiteX33" fmla="*/ 7942202 w 7953031"/>
              <a:gd name="connsiteY33" fmla="*/ 341106 h 1148784"/>
              <a:gd name="connsiteX34" fmla="*/ 7852905 w 7953031"/>
              <a:gd name="connsiteY34" fmla="*/ 270197 h 1148784"/>
              <a:gd name="connsiteX35" fmla="*/ 7865605 w 7953031"/>
              <a:gd name="connsiteY35" fmla="*/ 181297 h 1148784"/>
              <a:gd name="connsiteX36" fmla="*/ 7931073 w 7953031"/>
              <a:gd name="connsiteY36" fmla="*/ 145092 h 1148784"/>
              <a:gd name="connsiteX37" fmla="*/ 7849984 w 7953031"/>
              <a:gd name="connsiteY37" fmla="*/ 94811 h 1148784"/>
              <a:gd name="connsiteX38" fmla="*/ 7932469 w 7953031"/>
              <a:gd name="connsiteY38" fmla="*/ 4022 h 1148784"/>
              <a:gd name="connsiteX39" fmla="*/ 7675105 w 7953031"/>
              <a:gd name="connsiteY39" fmla="*/ 3497 h 1148784"/>
              <a:gd name="connsiteX0" fmla="*/ 7675105 w 7953031"/>
              <a:gd name="connsiteY0" fmla="*/ 1923 h 1147210"/>
              <a:gd name="connsiteX1" fmla="*/ 239458 w 7953031"/>
              <a:gd name="connsiteY1" fmla="*/ 1923 h 1147210"/>
              <a:gd name="connsiteX2" fmla="*/ 167106 w 7953031"/>
              <a:gd name="connsiteY2" fmla="*/ 13829 h 1147210"/>
              <a:gd name="connsiteX3" fmla="*/ 195681 w 7953031"/>
              <a:gd name="connsiteY3" fmla="*/ 96379 h 1147210"/>
              <a:gd name="connsiteX4" fmla="*/ 198062 w 7953031"/>
              <a:gd name="connsiteY4" fmla="*/ 192423 h 1147210"/>
              <a:gd name="connsiteX5" fmla="*/ 134562 w 7953031"/>
              <a:gd name="connsiteY5" fmla="*/ 192423 h 1147210"/>
              <a:gd name="connsiteX6" fmla="*/ 0 w 7953031"/>
              <a:gd name="connsiteY6" fmla="*/ 296669 h 1147210"/>
              <a:gd name="connsiteX7" fmla="*/ 67633 w 7953031"/>
              <a:gd name="connsiteY7" fmla="*/ 371179 h 1147210"/>
              <a:gd name="connsiteX8" fmla="*/ 60890 w 7953031"/>
              <a:gd name="connsiteY8" fmla="*/ 433091 h 1147210"/>
              <a:gd name="connsiteX9" fmla="*/ 105987 w 7953031"/>
              <a:gd name="connsiteY9" fmla="*/ 494048 h 1147210"/>
              <a:gd name="connsiteX10" fmla="*/ 115670 w 7953031"/>
              <a:gd name="connsiteY10" fmla="*/ 549773 h 1147210"/>
              <a:gd name="connsiteX11" fmla="*/ 14192 w 7953031"/>
              <a:gd name="connsiteY11" fmla="*/ 621809 h 1147210"/>
              <a:gd name="connsiteX12" fmla="*/ 159962 w 7953031"/>
              <a:gd name="connsiteY12" fmla="*/ 675023 h 1147210"/>
              <a:gd name="connsiteX13" fmla="*/ 147262 w 7953031"/>
              <a:gd name="connsiteY13" fmla="*/ 738523 h 1147210"/>
              <a:gd name="connsiteX14" fmla="*/ 192506 w 7953031"/>
              <a:gd name="connsiteY14" fmla="*/ 769479 h 1147210"/>
              <a:gd name="connsiteX15" fmla="*/ 26248 w 7953031"/>
              <a:gd name="connsiteY15" fmla="*/ 800273 h 1147210"/>
              <a:gd name="connsiteX16" fmla="*/ 46329 w 7953031"/>
              <a:gd name="connsiteY16" fmla="*/ 917311 h 1147210"/>
              <a:gd name="connsiteX17" fmla="*/ 121396 w 7953031"/>
              <a:gd name="connsiteY17" fmla="*/ 997814 h 1147210"/>
              <a:gd name="connsiteX18" fmla="*/ 71062 w 7953031"/>
              <a:gd name="connsiteY18" fmla="*/ 1106823 h 1147210"/>
              <a:gd name="connsiteX19" fmla="*/ 104399 w 7953031"/>
              <a:gd name="connsiteY19" fmla="*/ 1121905 h 1147210"/>
              <a:gd name="connsiteX20" fmla="*/ 98166 w 7953031"/>
              <a:gd name="connsiteY20" fmla="*/ 1142383 h 1147210"/>
              <a:gd name="connsiteX21" fmla="*/ 7855212 w 7953031"/>
              <a:gd name="connsiteY21" fmla="*/ 1147210 h 1147210"/>
              <a:gd name="connsiteX22" fmla="*/ 7929105 w 7953031"/>
              <a:gd name="connsiteY22" fmla="*/ 1094123 h 1147210"/>
              <a:gd name="connsiteX23" fmla="*/ 7840205 w 7953031"/>
              <a:gd name="connsiteY23" fmla="*/ 1030623 h 1147210"/>
              <a:gd name="connsiteX24" fmla="*/ 7953031 w 7953031"/>
              <a:gd name="connsiteY24" fmla="*/ 954423 h 1147210"/>
              <a:gd name="connsiteX25" fmla="*/ 7852905 w 7953031"/>
              <a:gd name="connsiteY25" fmla="*/ 878223 h 1147210"/>
              <a:gd name="connsiteX26" fmla="*/ 7891005 w 7953031"/>
              <a:gd name="connsiteY26" fmla="*/ 802023 h 1147210"/>
              <a:gd name="connsiteX27" fmla="*/ 7852905 w 7953031"/>
              <a:gd name="connsiteY27" fmla="*/ 725823 h 1147210"/>
              <a:gd name="connsiteX28" fmla="*/ 7840205 w 7953031"/>
              <a:gd name="connsiteY28" fmla="*/ 662323 h 1147210"/>
              <a:gd name="connsiteX29" fmla="*/ 7865605 w 7953031"/>
              <a:gd name="connsiteY29" fmla="*/ 611523 h 1147210"/>
              <a:gd name="connsiteX30" fmla="*/ 7908468 w 7953031"/>
              <a:gd name="connsiteY30" fmla="*/ 536116 h 1147210"/>
              <a:gd name="connsiteX31" fmla="*/ 7854539 w 7953031"/>
              <a:gd name="connsiteY31" fmla="*/ 491004 h 1147210"/>
              <a:gd name="connsiteX32" fmla="*/ 7827505 w 7953031"/>
              <a:gd name="connsiteY32" fmla="*/ 408323 h 1147210"/>
              <a:gd name="connsiteX33" fmla="*/ 7942202 w 7953031"/>
              <a:gd name="connsiteY33" fmla="*/ 339532 h 1147210"/>
              <a:gd name="connsiteX34" fmla="*/ 7852905 w 7953031"/>
              <a:gd name="connsiteY34" fmla="*/ 268623 h 1147210"/>
              <a:gd name="connsiteX35" fmla="*/ 7865605 w 7953031"/>
              <a:gd name="connsiteY35" fmla="*/ 179723 h 1147210"/>
              <a:gd name="connsiteX36" fmla="*/ 7931073 w 7953031"/>
              <a:gd name="connsiteY36" fmla="*/ 143518 h 1147210"/>
              <a:gd name="connsiteX37" fmla="*/ 7849984 w 7953031"/>
              <a:gd name="connsiteY37" fmla="*/ 93237 h 1147210"/>
              <a:gd name="connsiteX38" fmla="*/ 7932469 w 7953031"/>
              <a:gd name="connsiteY38" fmla="*/ 2448 h 1147210"/>
              <a:gd name="connsiteX39" fmla="*/ 7675105 w 7953031"/>
              <a:gd name="connsiteY39" fmla="*/ 1923 h 1147210"/>
              <a:gd name="connsiteX0" fmla="*/ 7675105 w 7953031"/>
              <a:gd name="connsiteY0" fmla="*/ 2665 h 1147952"/>
              <a:gd name="connsiteX1" fmla="*/ 239458 w 7953031"/>
              <a:gd name="connsiteY1" fmla="*/ 2665 h 1147952"/>
              <a:gd name="connsiteX2" fmla="*/ 167106 w 7953031"/>
              <a:gd name="connsiteY2" fmla="*/ 14571 h 1147952"/>
              <a:gd name="connsiteX3" fmla="*/ 195681 w 7953031"/>
              <a:gd name="connsiteY3" fmla="*/ 97121 h 1147952"/>
              <a:gd name="connsiteX4" fmla="*/ 198062 w 7953031"/>
              <a:gd name="connsiteY4" fmla="*/ 193165 h 1147952"/>
              <a:gd name="connsiteX5" fmla="*/ 134562 w 7953031"/>
              <a:gd name="connsiteY5" fmla="*/ 193165 h 1147952"/>
              <a:gd name="connsiteX6" fmla="*/ 0 w 7953031"/>
              <a:gd name="connsiteY6" fmla="*/ 297411 h 1147952"/>
              <a:gd name="connsiteX7" fmla="*/ 67633 w 7953031"/>
              <a:gd name="connsiteY7" fmla="*/ 371921 h 1147952"/>
              <a:gd name="connsiteX8" fmla="*/ 60890 w 7953031"/>
              <a:gd name="connsiteY8" fmla="*/ 433833 h 1147952"/>
              <a:gd name="connsiteX9" fmla="*/ 105987 w 7953031"/>
              <a:gd name="connsiteY9" fmla="*/ 494790 h 1147952"/>
              <a:gd name="connsiteX10" fmla="*/ 115670 w 7953031"/>
              <a:gd name="connsiteY10" fmla="*/ 550515 h 1147952"/>
              <a:gd name="connsiteX11" fmla="*/ 14192 w 7953031"/>
              <a:gd name="connsiteY11" fmla="*/ 622551 h 1147952"/>
              <a:gd name="connsiteX12" fmla="*/ 159962 w 7953031"/>
              <a:gd name="connsiteY12" fmla="*/ 675765 h 1147952"/>
              <a:gd name="connsiteX13" fmla="*/ 147262 w 7953031"/>
              <a:gd name="connsiteY13" fmla="*/ 739265 h 1147952"/>
              <a:gd name="connsiteX14" fmla="*/ 192506 w 7953031"/>
              <a:gd name="connsiteY14" fmla="*/ 770221 h 1147952"/>
              <a:gd name="connsiteX15" fmla="*/ 26248 w 7953031"/>
              <a:gd name="connsiteY15" fmla="*/ 801015 h 1147952"/>
              <a:gd name="connsiteX16" fmla="*/ 46329 w 7953031"/>
              <a:gd name="connsiteY16" fmla="*/ 918053 h 1147952"/>
              <a:gd name="connsiteX17" fmla="*/ 121396 w 7953031"/>
              <a:gd name="connsiteY17" fmla="*/ 998556 h 1147952"/>
              <a:gd name="connsiteX18" fmla="*/ 71062 w 7953031"/>
              <a:gd name="connsiteY18" fmla="*/ 1107565 h 1147952"/>
              <a:gd name="connsiteX19" fmla="*/ 104399 w 7953031"/>
              <a:gd name="connsiteY19" fmla="*/ 1122647 h 1147952"/>
              <a:gd name="connsiteX20" fmla="*/ 98166 w 7953031"/>
              <a:gd name="connsiteY20" fmla="*/ 1143125 h 1147952"/>
              <a:gd name="connsiteX21" fmla="*/ 7855212 w 7953031"/>
              <a:gd name="connsiteY21" fmla="*/ 1147952 h 1147952"/>
              <a:gd name="connsiteX22" fmla="*/ 7929105 w 7953031"/>
              <a:gd name="connsiteY22" fmla="*/ 1094865 h 1147952"/>
              <a:gd name="connsiteX23" fmla="*/ 7840205 w 7953031"/>
              <a:gd name="connsiteY23" fmla="*/ 1031365 h 1147952"/>
              <a:gd name="connsiteX24" fmla="*/ 7953031 w 7953031"/>
              <a:gd name="connsiteY24" fmla="*/ 955165 h 1147952"/>
              <a:gd name="connsiteX25" fmla="*/ 7852905 w 7953031"/>
              <a:gd name="connsiteY25" fmla="*/ 878965 h 1147952"/>
              <a:gd name="connsiteX26" fmla="*/ 7891005 w 7953031"/>
              <a:gd name="connsiteY26" fmla="*/ 802765 h 1147952"/>
              <a:gd name="connsiteX27" fmla="*/ 7852905 w 7953031"/>
              <a:gd name="connsiteY27" fmla="*/ 726565 h 1147952"/>
              <a:gd name="connsiteX28" fmla="*/ 7840205 w 7953031"/>
              <a:gd name="connsiteY28" fmla="*/ 663065 h 1147952"/>
              <a:gd name="connsiteX29" fmla="*/ 7865605 w 7953031"/>
              <a:gd name="connsiteY29" fmla="*/ 612265 h 1147952"/>
              <a:gd name="connsiteX30" fmla="*/ 7908468 w 7953031"/>
              <a:gd name="connsiteY30" fmla="*/ 536858 h 1147952"/>
              <a:gd name="connsiteX31" fmla="*/ 7854539 w 7953031"/>
              <a:gd name="connsiteY31" fmla="*/ 491746 h 1147952"/>
              <a:gd name="connsiteX32" fmla="*/ 7827505 w 7953031"/>
              <a:gd name="connsiteY32" fmla="*/ 409065 h 1147952"/>
              <a:gd name="connsiteX33" fmla="*/ 7942202 w 7953031"/>
              <a:gd name="connsiteY33" fmla="*/ 340274 h 1147952"/>
              <a:gd name="connsiteX34" fmla="*/ 7852905 w 7953031"/>
              <a:gd name="connsiteY34" fmla="*/ 269365 h 1147952"/>
              <a:gd name="connsiteX35" fmla="*/ 7865605 w 7953031"/>
              <a:gd name="connsiteY35" fmla="*/ 180465 h 1147952"/>
              <a:gd name="connsiteX36" fmla="*/ 7931073 w 7953031"/>
              <a:gd name="connsiteY36" fmla="*/ 144260 h 1147952"/>
              <a:gd name="connsiteX37" fmla="*/ 7849984 w 7953031"/>
              <a:gd name="connsiteY37" fmla="*/ 93979 h 1147952"/>
              <a:gd name="connsiteX38" fmla="*/ 7932469 w 7953031"/>
              <a:gd name="connsiteY38" fmla="*/ 3190 h 1147952"/>
              <a:gd name="connsiteX39" fmla="*/ 7675105 w 7953031"/>
              <a:gd name="connsiteY39" fmla="*/ 2665 h 1147952"/>
              <a:gd name="connsiteX0" fmla="*/ 7675105 w 7953031"/>
              <a:gd name="connsiteY0" fmla="*/ 3818 h 1149105"/>
              <a:gd name="connsiteX1" fmla="*/ 239458 w 7953031"/>
              <a:gd name="connsiteY1" fmla="*/ 3818 h 1149105"/>
              <a:gd name="connsiteX2" fmla="*/ 167106 w 7953031"/>
              <a:gd name="connsiteY2" fmla="*/ 15724 h 1149105"/>
              <a:gd name="connsiteX3" fmla="*/ 195681 w 7953031"/>
              <a:gd name="connsiteY3" fmla="*/ 98274 h 1149105"/>
              <a:gd name="connsiteX4" fmla="*/ 198062 w 7953031"/>
              <a:gd name="connsiteY4" fmla="*/ 194318 h 1149105"/>
              <a:gd name="connsiteX5" fmla="*/ 134562 w 7953031"/>
              <a:gd name="connsiteY5" fmla="*/ 194318 h 1149105"/>
              <a:gd name="connsiteX6" fmla="*/ 0 w 7953031"/>
              <a:gd name="connsiteY6" fmla="*/ 298564 h 1149105"/>
              <a:gd name="connsiteX7" fmla="*/ 67633 w 7953031"/>
              <a:gd name="connsiteY7" fmla="*/ 373074 h 1149105"/>
              <a:gd name="connsiteX8" fmla="*/ 60890 w 7953031"/>
              <a:gd name="connsiteY8" fmla="*/ 434986 h 1149105"/>
              <a:gd name="connsiteX9" fmla="*/ 105987 w 7953031"/>
              <a:gd name="connsiteY9" fmla="*/ 495943 h 1149105"/>
              <a:gd name="connsiteX10" fmla="*/ 115670 w 7953031"/>
              <a:gd name="connsiteY10" fmla="*/ 551668 h 1149105"/>
              <a:gd name="connsiteX11" fmla="*/ 14192 w 7953031"/>
              <a:gd name="connsiteY11" fmla="*/ 623704 h 1149105"/>
              <a:gd name="connsiteX12" fmla="*/ 159962 w 7953031"/>
              <a:gd name="connsiteY12" fmla="*/ 676918 h 1149105"/>
              <a:gd name="connsiteX13" fmla="*/ 147262 w 7953031"/>
              <a:gd name="connsiteY13" fmla="*/ 740418 h 1149105"/>
              <a:gd name="connsiteX14" fmla="*/ 192506 w 7953031"/>
              <a:gd name="connsiteY14" fmla="*/ 771374 h 1149105"/>
              <a:gd name="connsiteX15" fmla="*/ 26248 w 7953031"/>
              <a:gd name="connsiteY15" fmla="*/ 802168 h 1149105"/>
              <a:gd name="connsiteX16" fmla="*/ 46329 w 7953031"/>
              <a:gd name="connsiteY16" fmla="*/ 919206 h 1149105"/>
              <a:gd name="connsiteX17" fmla="*/ 121396 w 7953031"/>
              <a:gd name="connsiteY17" fmla="*/ 999709 h 1149105"/>
              <a:gd name="connsiteX18" fmla="*/ 71062 w 7953031"/>
              <a:gd name="connsiteY18" fmla="*/ 1108718 h 1149105"/>
              <a:gd name="connsiteX19" fmla="*/ 104399 w 7953031"/>
              <a:gd name="connsiteY19" fmla="*/ 1123800 h 1149105"/>
              <a:gd name="connsiteX20" fmla="*/ 98166 w 7953031"/>
              <a:gd name="connsiteY20" fmla="*/ 1144278 h 1149105"/>
              <a:gd name="connsiteX21" fmla="*/ 7855212 w 7953031"/>
              <a:gd name="connsiteY21" fmla="*/ 1149105 h 1149105"/>
              <a:gd name="connsiteX22" fmla="*/ 7929105 w 7953031"/>
              <a:gd name="connsiteY22" fmla="*/ 1096018 h 1149105"/>
              <a:gd name="connsiteX23" fmla="*/ 7840205 w 7953031"/>
              <a:gd name="connsiteY23" fmla="*/ 1032518 h 1149105"/>
              <a:gd name="connsiteX24" fmla="*/ 7953031 w 7953031"/>
              <a:gd name="connsiteY24" fmla="*/ 956318 h 1149105"/>
              <a:gd name="connsiteX25" fmla="*/ 7852905 w 7953031"/>
              <a:gd name="connsiteY25" fmla="*/ 880118 h 1149105"/>
              <a:gd name="connsiteX26" fmla="*/ 7891005 w 7953031"/>
              <a:gd name="connsiteY26" fmla="*/ 803918 h 1149105"/>
              <a:gd name="connsiteX27" fmla="*/ 7852905 w 7953031"/>
              <a:gd name="connsiteY27" fmla="*/ 727718 h 1149105"/>
              <a:gd name="connsiteX28" fmla="*/ 7840205 w 7953031"/>
              <a:gd name="connsiteY28" fmla="*/ 664218 h 1149105"/>
              <a:gd name="connsiteX29" fmla="*/ 7865605 w 7953031"/>
              <a:gd name="connsiteY29" fmla="*/ 613418 h 1149105"/>
              <a:gd name="connsiteX30" fmla="*/ 7908468 w 7953031"/>
              <a:gd name="connsiteY30" fmla="*/ 538011 h 1149105"/>
              <a:gd name="connsiteX31" fmla="*/ 7854539 w 7953031"/>
              <a:gd name="connsiteY31" fmla="*/ 492899 h 1149105"/>
              <a:gd name="connsiteX32" fmla="*/ 7827505 w 7953031"/>
              <a:gd name="connsiteY32" fmla="*/ 410218 h 1149105"/>
              <a:gd name="connsiteX33" fmla="*/ 7942202 w 7953031"/>
              <a:gd name="connsiteY33" fmla="*/ 341427 h 1149105"/>
              <a:gd name="connsiteX34" fmla="*/ 7852905 w 7953031"/>
              <a:gd name="connsiteY34" fmla="*/ 270518 h 1149105"/>
              <a:gd name="connsiteX35" fmla="*/ 7865605 w 7953031"/>
              <a:gd name="connsiteY35" fmla="*/ 181618 h 1149105"/>
              <a:gd name="connsiteX36" fmla="*/ 7931073 w 7953031"/>
              <a:gd name="connsiteY36" fmla="*/ 145413 h 1149105"/>
              <a:gd name="connsiteX37" fmla="*/ 7849984 w 7953031"/>
              <a:gd name="connsiteY37" fmla="*/ 95132 h 1149105"/>
              <a:gd name="connsiteX38" fmla="*/ 7938918 w 7953031"/>
              <a:gd name="connsiteY38" fmla="*/ 1505 h 1149105"/>
              <a:gd name="connsiteX39" fmla="*/ 7675105 w 7953031"/>
              <a:gd name="connsiteY39" fmla="*/ 3818 h 1149105"/>
              <a:gd name="connsiteX0" fmla="*/ 7649312 w 7953031"/>
              <a:gd name="connsiteY0" fmla="*/ 3818 h 1149105"/>
              <a:gd name="connsiteX1" fmla="*/ 239458 w 7953031"/>
              <a:gd name="connsiteY1" fmla="*/ 3818 h 1149105"/>
              <a:gd name="connsiteX2" fmla="*/ 167106 w 7953031"/>
              <a:gd name="connsiteY2" fmla="*/ 15724 h 1149105"/>
              <a:gd name="connsiteX3" fmla="*/ 195681 w 7953031"/>
              <a:gd name="connsiteY3" fmla="*/ 98274 h 1149105"/>
              <a:gd name="connsiteX4" fmla="*/ 198062 w 7953031"/>
              <a:gd name="connsiteY4" fmla="*/ 194318 h 1149105"/>
              <a:gd name="connsiteX5" fmla="*/ 134562 w 7953031"/>
              <a:gd name="connsiteY5" fmla="*/ 194318 h 1149105"/>
              <a:gd name="connsiteX6" fmla="*/ 0 w 7953031"/>
              <a:gd name="connsiteY6" fmla="*/ 298564 h 1149105"/>
              <a:gd name="connsiteX7" fmla="*/ 67633 w 7953031"/>
              <a:gd name="connsiteY7" fmla="*/ 373074 h 1149105"/>
              <a:gd name="connsiteX8" fmla="*/ 60890 w 7953031"/>
              <a:gd name="connsiteY8" fmla="*/ 434986 h 1149105"/>
              <a:gd name="connsiteX9" fmla="*/ 105987 w 7953031"/>
              <a:gd name="connsiteY9" fmla="*/ 495943 h 1149105"/>
              <a:gd name="connsiteX10" fmla="*/ 115670 w 7953031"/>
              <a:gd name="connsiteY10" fmla="*/ 551668 h 1149105"/>
              <a:gd name="connsiteX11" fmla="*/ 14192 w 7953031"/>
              <a:gd name="connsiteY11" fmla="*/ 623704 h 1149105"/>
              <a:gd name="connsiteX12" fmla="*/ 159962 w 7953031"/>
              <a:gd name="connsiteY12" fmla="*/ 676918 h 1149105"/>
              <a:gd name="connsiteX13" fmla="*/ 147262 w 7953031"/>
              <a:gd name="connsiteY13" fmla="*/ 740418 h 1149105"/>
              <a:gd name="connsiteX14" fmla="*/ 192506 w 7953031"/>
              <a:gd name="connsiteY14" fmla="*/ 771374 h 1149105"/>
              <a:gd name="connsiteX15" fmla="*/ 26248 w 7953031"/>
              <a:gd name="connsiteY15" fmla="*/ 802168 h 1149105"/>
              <a:gd name="connsiteX16" fmla="*/ 46329 w 7953031"/>
              <a:gd name="connsiteY16" fmla="*/ 919206 h 1149105"/>
              <a:gd name="connsiteX17" fmla="*/ 121396 w 7953031"/>
              <a:gd name="connsiteY17" fmla="*/ 999709 h 1149105"/>
              <a:gd name="connsiteX18" fmla="*/ 71062 w 7953031"/>
              <a:gd name="connsiteY18" fmla="*/ 1108718 h 1149105"/>
              <a:gd name="connsiteX19" fmla="*/ 104399 w 7953031"/>
              <a:gd name="connsiteY19" fmla="*/ 1123800 h 1149105"/>
              <a:gd name="connsiteX20" fmla="*/ 98166 w 7953031"/>
              <a:gd name="connsiteY20" fmla="*/ 1144278 h 1149105"/>
              <a:gd name="connsiteX21" fmla="*/ 7855212 w 7953031"/>
              <a:gd name="connsiteY21" fmla="*/ 1149105 h 1149105"/>
              <a:gd name="connsiteX22" fmla="*/ 7929105 w 7953031"/>
              <a:gd name="connsiteY22" fmla="*/ 1096018 h 1149105"/>
              <a:gd name="connsiteX23" fmla="*/ 7840205 w 7953031"/>
              <a:gd name="connsiteY23" fmla="*/ 1032518 h 1149105"/>
              <a:gd name="connsiteX24" fmla="*/ 7953031 w 7953031"/>
              <a:gd name="connsiteY24" fmla="*/ 956318 h 1149105"/>
              <a:gd name="connsiteX25" fmla="*/ 7852905 w 7953031"/>
              <a:gd name="connsiteY25" fmla="*/ 880118 h 1149105"/>
              <a:gd name="connsiteX26" fmla="*/ 7891005 w 7953031"/>
              <a:gd name="connsiteY26" fmla="*/ 803918 h 1149105"/>
              <a:gd name="connsiteX27" fmla="*/ 7852905 w 7953031"/>
              <a:gd name="connsiteY27" fmla="*/ 727718 h 1149105"/>
              <a:gd name="connsiteX28" fmla="*/ 7840205 w 7953031"/>
              <a:gd name="connsiteY28" fmla="*/ 664218 h 1149105"/>
              <a:gd name="connsiteX29" fmla="*/ 7865605 w 7953031"/>
              <a:gd name="connsiteY29" fmla="*/ 613418 h 1149105"/>
              <a:gd name="connsiteX30" fmla="*/ 7908468 w 7953031"/>
              <a:gd name="connsiteY30" fmla="*/ 538011 h 1149105"/>
              <a:gd name="connsiteX31" fmla="*/ 7854539 w 7953031"/>
              <a:gd name="connsiteY31" fmla="*/ 492899 h 1149105"/>
              <a:gd name="connsiteX32" fmla="*/ 7827505 w 7953031"/>
              <a:gd name="connsiteY32" fmla="*/ 410218 h 1149105"/>
              <a:gd name="connsiteX33" fmla="*/ 7942202 w 7953031"/>
              <a:gd name="connsiteY33" fmla="*/ 341427 h 1149105"/>
              <a:gd name="connsiteX34" fmla="*/ 7852905 w 7953031"/>
              <a:gd name="connsiteY34" fmla="*/ 270518 h 1149105"/>
              <a:gd name="connsiteX35" fmla="*/ 7865605 w 7953031"/>
              <a:gd name="connsiteY35" fmla="*/ 181618 h 1149105"/>
              <a:gd name="connsiteX36" fmla="*/ 7931073 w 7953031"/>
              <a:gd name="connsiteY36" fmla="*/ 145413 h 1149105"/>
              <a:gd name="connsiteX37" fmla="*/ 7849984 w 7953031"/>
              <a:gd name="connsiteY37" fmla="*/ 95132 h 1149105"/>
              <a:gd name="connsiteX38" fmla="*/ 7938918 w 7953031"/>
              <a:gd name="connsiteY38" fmla="*/ 1505 h 1149105"/>
              <a:gd name="connsiteX39" fmla="*/ 7649312 w 7953031"/>
              <a:gd name="connsiteY39" fmla="*/ 3818 h 1149105"/>
              <a:gd name="connsiteX0" fmla="*/ 7649312 w 7953031"/>
              <a:gd name="connsiteY0" fmla="*/ 2313 h 1147600"/>
              <a:gd name="connsiteX1" fmla="*/ 239458 w 7953031"/>
              <a:gd name="connsiteY1" fmla="*/ 2313 h 1147600"/>
              <a:gd name="connsiteX2" fmla="*/ 167106 w 7953031"/>
              <a:gd name="connsiteY2" fmla="*/ 14219 h 1147600"/>
              <a:gd name="connsiteX3" fmla="*/ 195681 w 7953031"/>
              <a:gd name="connsiteY3" fmla="*/ 96769 h 1147600"/>
              <a:gd name="connsiteX4" fmla="*/ 198062 w 7953031"/>
              <a:gd name="connsiteY4" fmla="*/ 192813 h 1147600"/>
              <a:gd name="connsiteX5" fmla="*/ 134562 w 7953031"/>
              <a:gd name="connsiteY5" fmla="*/ 192813 h 1147600"/>
              <a:gd name="connsiteX6" fmla="*/ 0 w 7953031"/>
              <a:gd name="connsiteY6" fmla="*/ 297059 h 1147600"/>
              <a:gd name="connsiteX7" fmla="*/ 67633 w 7953031"/>
              <a:gd name="connsiteY7" fmla="*/ 371569 h 1147600"/>
              <a:gd name="connsiteX8" fmla="*/ 60890 w 7953031"/>
              <a:gd name="connsiteY8" fmla="*/ 433481 h 1147600"/>
              <a:gd name="connsiteX9" fmla="*/ 105987 w 7953031"/>
              <a:gd name="connsiteY9" fmla="*/ 494438 h 1147600"/>
              <a:gd name="connsiteX10" fmla="*/ 115670 w 7953031"/>
              <a:gd name="connsiteY10" fmla="*/ 550163 h 1147600"/>
              <a:gd name="connsiteX11" fmla="*/ 14192 w 7953031"/>
              <a:gd name="connsiteY11" fmla="*/ 622199 h 1147600"/>
              <a:gd name="connsiteX12" fmla="*/ 159962 w 7953031"/>
              <a:gd name="connsiteY12" fmla="*/ 675413 h 1147600"/>
              <a:gd name="connsiteX13" fmla="*/ 147262 w 7953031"/>
              <a:gd name="connsiteY13" fmla="*/ 738913 h 1147600"/>
              <a:gd name="connsiteX14" fmla="*/ 192506 w 7953031"/>
              <a:gd name="connsiteY14" fmla="*/ 769869 h 1147600"/>
              <a:gd name="connsiteX15" fmla="*/ 26248 w 7953031"/>
              <a:gd name="connsiteY15" fmla="*/ 800663 h 1147600"/>
              <a:gd name="connsiteX16" fmla="*/ 46329 w 7953031"/>
              <a:gd name="connsiteY16" fmla="*/ 917701 h 1147600"/>
              <a:gd name="connsiteX17" fmla="*/ 121396 w 7953031"/>
              <a:gd name="connsiteY17" fmla="*/ 998204 h 1147600"/>
              <a:gd name="connsiteX18" fmla="*/ 71062 w 7953031"/>
              <a:gd name="connsiteY18" fmla="*/ 1107213 h 1147600"/>
              <a:gd name="connsiteX19" fmla="*/ 104399 w 7953031"/>
              <a:gd name="connsiteY19" fmla="*/ 1122295 h 1147600"/>
              <a:gd name="connsiteX20" fmla="*/ 98166 w 7953031"/>
              <a:gd name="connsiteY20" fmla="*/ 1142773 h 1147600"/>
              <a:gd name="connsiteX21" fmla="*/ 7855212 w 7953031"/>
              <a:gd name="connsiteY21" fmla="*/ 1147600 h 1147600"/>
              <a:gd name="connsiteX22" fmla="*/ 7929105 w 7953031"/>
              <a:gd name="connsiteY22" fmla="*/ 1094513 h 1147600"/>
              <a:gd name="connsiteX23" fmla="*/ 7840205 w 7953031"/>
              <a:gd name="connsiteY23" fmla="*/ 1031013 h 1147600"/>
              <a:gd name="connsiteX24" fmla="*/ 7953031 w 7953031"/>
              <a:gd name="connsiteY24" fmla="*/ 954813 h 1147600"/>
              <a:gd name="connsiteX25" fmla="*/ 7852905 w 7953031"/>
              <a:gd name="connsiteY25" fmla="*/ 878613 h 1147600"/>
              <a:gd name="connsiteX26" fmla="*/ 7891005 w 7953031"/>
              <a:gd name="connsiteY26" fmla="*/ 802413 h 1147600"/>
              <a:gd name="connsiteX27" fmla="*/ 7852905 w 7953031"/>
              <a:gd name="connsiteY27" fmla="*/ 726213 h 1147600"/>
              <a:gd name="connsiteX28" fmla="*/ 7840205 w 7953031"/>
              <a:gd name="connsiteY28" fmla="*/ 662713 h 1147600"/>
              <a:gd name="connsiteX29" fmla="*/ 7865605 w 7953031"/>
              <a:gd name="connsiteY29" fmla="*/ 611913 h 1147600"/>
              <a:gd name="connsiteX30" fmla="*/ 7908468 w 7953031"/>
              <a:gd name="connsiteY30" fmla="*/ 536506 h 1147600"/>
              <a:gd name="connsiteX31" fmla="*/ 7854539 w 7953031"/>
              <a:gd name="connsiteY31" fmla="*/ 491394 h 1147600"/>
              <a:gd name="connsiteX32" fmla="*/ 7827505 w 7953031"/>
              <a:gd name="connsiteY32" fmla="*/ 408713 h 1147600"/>
              <a:gd name="connsiteX33" fmla="*/ 7942202 w 7953031"/>
              <a:gd name="connsiteY33" fmla="*/ 339922 h 1147600"/>
              <a:gd name="connsiteX34" fmla="*/ 7852905 w 7953031"/>
              <a:gd name="connsiteY34" fmla="*/ 269013 h 1147600"/>
              <a:gd name="connsiteX35" fmla="*/ 7865605 w 7953031"/>
              <a:gd name="connsiteY35" fmla="*/ 180113 h 1147600"/>
              <a:gd name="connsiteX36" fmla="*/ 7931073 w 7953031"/>
              <a:gd name="connsiteY36" fmla="*/ 143908 h 1147600"/>
              <a:gd name="connsiteX37" fmla="*/ 7849984 w 7953031"/>
              <a:gd name="connsiteY37" fmla="*/ 93627 h 1147600"/>
              <a:gd name="connsiteX38" fmla="*/ 7938918 w 7953031"/>
              <a:gd name="connsiteY38" fmla="*/ 0 h 1147600"/>
              <a:gd name="connsiteX39" fmla="*/ 7649312 w 7953031"/>
              <a:gd name="connsiteY39" fmla="*/ 2313 h 1147600"/>
              <a:gd name="connsiteX0" fmla="*/ 7649312 w 7953031"/>
              <a:gd name="connsiteY0" fmla="*/ 2313 h 1147600"/>
              <a:gd name="connsiteX1" fmla="*/ 239458 w 7953031"/>
              <a:gd name="connsiteY1" fmla="*/ 2313 h 1147600"/>
              <a:gd name="connsiteX2" fmla="*/ 55334 w 7953031"/>
              <a:gd name="connsiteY2" fmla="*/ 1606 h 1147600"/>
              <a:gd name="connsiteX3" fmla="*/ 195681 w 7953031"/>
              <a:gd name="connsiteY3" fmla="*/ 96769 h 1147600"/>
              <a:gd name="connsiteX4" fmla="*/ 198062 w 7953031"/>
              <a:gd name="connsiteY4" fmla="*/ 192813 h 1147600"/>
              <a:gd name="connsiteX5" fmla="*/ 134562 w 7953031"/>
              <a:gd name="connsiteY5" fmla="*/ 192813 h 1147600"/>
              <a:gd name="connsiteX6" fmla="*/ 0 w 7953031"/>
              <a:gd name="connsiteY6" fmla="*/ 297059 h 1147600"/>
              <a:gd name="connsiteX7" fmla="*/ 67633 w 7953031"/>
              <a:gd name="connsiteY7" fmla="*/ 371569 h 1147600"/>
              <a:gd name="connsiteX8" fmla="*/ 60890 w 7953031"/>
              <a:gd name="connsiteY8" fmla="*/ 433481 h 1147600"/>
              <a:gd name="connsiteX9" fmla="*/ 105987 w 7953031"/>
              <a:gd name="connsiteY9" fmla="*/ 494438 h 1147600"/>
              <a:gd name="connsiteX10" fmla="*/ 115670 w 7953031"/>
              <a:gd name="connsiteY10" fmla="*/ 550163 h 1147600"/>
              <a:gd name="connsiteX11" fmla="*/ 14192 w 7953031"/>
              <a:gd name="connsiteY11" fmla="*/ 622199 h 1147600"/>
              <a:gd name="connsiteX12" fmla="*/ 159962 w 7953031"/>
              <a:gd name="connsiteY12" fmla="*/ 675413 h 1147600"/>
              <a:gd name="connsiteX13" fmla="*/ 147262 w 7953031"/>
              <a:gd name="connsiteY13" fmla="*/ 738913 h 1147600"/>
              <a:gd name="connsiteX14" fmla="*/ 192506 w 7953031"/>
              <a:gd name="connsiteY14" fmla="*/ 769869 h 1147600"/>
              <a:gd name="connsiteX15" fmla="*/ 26248 w 7953031"/>
              <a:gd name="connsiteY15" fmla="*/ 800663 h 1147600"/>
              <a:gd name="connsiteX16" fmla="*/ 46329 w 7953031"/>
              <a:gd name="connsiteY16" fmla="*/ 917701 h 1147600"/>
              <a:gd name="connsiteX17" fmla="*/ 121396 w 7953031"/>
              <a:gd name="connsiteY17" fmla="*/ 998204 h 1147600"/>
              <a:gd name="connsiteX18" fmla="*/ 71062 w 7953031"/>
              <a:gd name="connsiteY18" fmla="*/ 1107213 h 1147600"/>
              <a:gd name="connsiteX19" fmla="*/ 104399 w 7953031"/>
              <a:gd name="connsiteY19" fmla="*/ 1122295 h 1147600"/>
              <a:gd name="connsiteX20" fmla="*/ 98166 w 7953031"/>
              <a:gd name="connsiteY20" fmla="*/ 1142773 h 1147600"/>
              <a:gd name="connsiteX21" fmla="*/ 7855212 w 7953031"/>
              <a:gd name="connsiteY21" fmla="*/ 1147600 h 1147600"/>
              <a:gd name="connsiteX22" fmla="*/ 7929105 w 7953031"/>
              <a:gd name="connsiteY22" fmla="*/ 1094513 h 1147600"/>
              <a:gd name="connsiteX23" fmla="*/ 7840205 w 7953031"/>
              <a:gd name="connsiteY23" fmla="*/ 1031013 h 1147600"/>
              <a:gd name="connsiteX24" fmla="*/ 7953031 w 7953031"/>
              <a:gd name="connsiteY24" fmla="*/ 954813 h 1147600"/>
              <a:gd name="connsiteX25" fmla="*/ 7852905 w 7953031"/>
              <a:gd name="connsiteY25" fmla="*/ 878613 h 1147600"/>
              <a:gd name="connsiteX26" fmla="*/ 7891005 w 7953031"/>
              <a:gd name="connsiteY26" fmla="*/ 802413 h 1147600"/>
              <a:gd name="connsiteX27" fmla="*/ 7852905 w 7953031"/>
              <a:gd name="connsiteY27" fmla="*/ 726213 h 1147600"/>
              <a:gd name="connsiteX28" fmla="*/ 7840205 w 7953031"/>
              <a:gd name="connsiteY28" fmla="*/ 662713 h 1147600"/>
              <a:gd name="connsiteX29" fmla="*/ 7865605 w 7953031"/>
              <a:gd name="connsiteY29" fmla="*/ 611913 h 1147600"/>
              <a:gd name="connsiteX30" fmla="*/ 7908468 w 7953031"/>
              <a:gd name="connsiteY30" fmla="*/ 536506 h 1147600"/>
              <a:gd name="connsiteX31" fmla="*/ 7854539 w 7953031"/>
              <a:gd name="connsiteY31" fmla="*/ 491394 h 1147600"/>
              <a:gd name="connsiteX32" fmla="*/ 7827505 w 7953031"/>
              <a:gd name="connsiteY32" fmla="*/ 408713 h 1147600"/>
              <a:gd name="connsiteX33" fmla="*/ 7942202 w 7953031"/>
              <a:gd name="connsiteY33" fmla="*/ 339922 h 1147600"/>
              <a:gd name="connsiteX34" fmla="*/ 7852905 w 7953031"/>
              <a:gd name="connsiteY34" fmla="*/ 269013 h 1147600"/>
              <a:gd name="connsiteX35" fmla="*/ 7865605 w 7953031"/>
              <a:gd name="connsiteY35" fmla="*/ 180113 h 1147600"/>
              <a:gd name="connsiteX36" fmla="*/ 7931073 w 7953031"/>
              <a:gd name="connsiteY36" fmla="*/ 143908 h 1147600"/>
              <a:gd name="connsiteX37" fmla="*/ 7849984 w 7953031"/>
              <a:gd name="connsiteY37" fmla="*/ 93627 h 1147600"/>
              <a:gd name="connsiteX38" fmla="*/ 7938918 w 7953031"/>
              <a:gd name="connsiteY38" fmla="*/ 0 h 1147600"/>
              <a:gd name="connsiteX39" fmla="*/ 7649312 w 7953031"/>
              <a:gd name="connsiteY39" fmla="*/ 2313 h 1147600"/>
              <a:gd name="connsiteX0" fmla="*/ 7649312 w 7953031"/>
              <a:gd name="connsiteY0" fmla="*/ 2313 h 1147600"/>
              <a:gd name="connsiteX1" fmla="*/ 239458 w 7953031"/>
              <a:gd name="connsiteY1" fmla="*/ 2313 h 1147600"/>
              <a:gd name="connsiteX2" fmla="*/ 55334 w 7953031"/>
              <a:gd name="connsiteY2" fmla="*/ 1606 h 1147600"/>
              <a:gd name="connsiteX3" fmla="*/ 32321 w 7953031"/>
              <a:gd name="connsiteY3" fmla="*/ 99292 h 1147600"/>
              <a:gd name="connsiteX4" fmla="*/ 198062 w 7953031"/>
              <a:gd name="connsiteY4" fmla="*/ 192813 h 1147600"/>
              <a:gd name="connsiteX5" fmla="*/ 134562 w 7953031"/>
              <a:gd name="connsiteY5" fmla="*/ 192813 h 1147600"/>
              <a:gd name="connsiteX6" fmla="*/ 0 w 7953031"/>
              <a:gd name="connsiteY6" fmla="*/ 297059 h 1147600"/>
              <a:gd name="connsiteX7" fmla="*/ 67633 w 7953031"/>
              <a:gd name="connsiteY7" fmla="*/ 371569 h 1147600"/>
              <a:gd name="connsiteX8" fmla="*/ 60890 w 7953031"/>
              <a:gd name="connsiteY8" fmla="*/ 433481 h 1147600"/>
              <a:gd name="connsiteX9" fmla="*/ 105987 w 7953031"/>
              <a:gd name="connsiteY9" fmla="*/ 494438 h 1147600"/>
              <a:gd name="connsiteX10" fmla="*/ 115670 w 7953031"/>
              <a:gd name="connsiteY10" fmla="*/ 550163 h 1147600"/>
              <a:gd name="connsiteX11" fmla="*/ 14192 w 7953031"/>
              <a:gd name="connsiteY11" fmla="*/ 622199 h 1147600"/>
              <a:gd name="connsiteX12" fmla="*/ 159962 w 7953031"/>
              <a:gd name="connsiteY12" fmla="*/ 675413 h 1147600"/>
              <a:gd name="connsiteX13" fmla="*/ 147262 w 7953031"/>
              <a:gd name="connsiteY13" fmla="*/ 738913 h 1147600"/>
              <a:gd name="connsiteX14" fmla="*/ 192506 w 7953031"/>
              <a:gd name="connsiteY14" fmla="*/ 769869 h 1147600"/>
              <a:gd name="connsiteX15" fmla="*/ 26248 w 7953031"/>
              <a:gd name="connsiteY15" fmla="*/ 800663 h 1147600"/>
              <a:gd name="connsiteX16" fmla="*/ 46329 w 7953031"/>
              <a:gd name="connsiteY16" fmla="*/ 917701 h 1147600"/>
              <a:gd name="connsiteX17" fmla="*/ 121396 w 7953031"/>
              <a:gd name="connsiteY17" fmla="*/ 998204 h 1147600"/>
              <a:gd name="connsiteX18" fmla="*/ 71062 w 7953031"/>
              <a:gd name="connsiteY18" fmla="*/ 1107213 h 1147600"/>
              <a:gd name="connsiteX19" fmla="*/ 104399 w 7953031"/>
              <a:gd name="connsiteY19" fmla="*/ 1122295 h 1147600"/>
              <a:gd name="connsiteX20" fmla="*/ 98166 w 7953031"/>
              <a:gd name="connsiteY20" fmla="*/ 1142773 h 1147600"/>
              <a:gd name="connsiteX21" fmla="*/ 7855212 w 7953031"/>
              <a:gd name="connsiteY21" fmla="*/ 1147600 h 1147600"/>
              <a:gd name="connsiteX22" fmla="*/ 7929105 w 7953031"/>
              <a:gd name="connsiteY22" fmla="*/ 1094513 h 1147600"/>
              <a:gd name="connsiteX23" fmla="*/ 7840205 w 7953031"/>
              <a:gd name="connsiteY23" fmla="*/ 1031013 h 1147600"/>
              <a:gd name="connsiteX24" fmla="*/ 7953031 w 7953031"/>
              <a:gd name="connsiteY24" fmla="*/ 954813 h 1147600"/>
              <a:gd name="connsiteX25" fmla="*/ 7852905 w 7953031"/>
              <a:gd name="connsiteY25" fmla="*/ 878613 h 1147600"/>
              <a:gd name="connsiteX26" fmla="*/ 7891005 w 7953031"/>
              <a:gd name="connsiteY26" fmla="*/ 802413 h 1147600"/>
              <a:gd name="connsiteX27" fmla="*/ 7852905 w 7953031"/>
              <a:gd name="connsiteY27" fmla="*/ 726213 h 1147600"/>
              <a:gd name="connsiteX28" fmla="*/ 7840205 w 7953031"/>
              <a:gd name="connsiteY28" fmla="*/ 662713 h 1147600"/>
              <a:gd name="connsiteX29" fmla="*/ 7865605 w 7953031"/>
              <a:gd name="connsiteY29" fmla="*/ 611913 h 1147600"/>
              <a:gd name="connsiteX30" fmla="*/ 7908468 w 7953031"/>
              <a:gd name="connsiteY30" fmla="*/ 536506 h 1147600"/>
              <a:gd name="connsiteX31" fmla="*/ 7854539 w 7953031"/>
              <a:gd name="connsiteY31" fmla="*/ 491394 h 1147600"/>
              <a:gd name="connsiteX32" fmla="*/ 7827505 w 7953031"/>
              <a:gd name="connsiteY32" fmla="*/ 408713 h 1147600"/>
              <a:gd name="connsiteX33" fmla="*/ 7942202 w 7953031"/>
              <a:gd name="connsiteY33" fmla="*/ 339922 h 1147600"/>
              <a:gd name="connsiteX34" fmla="*/ 7852905 w 7953031"/>
              <a:gd name="connsiteY34" fmla="*/ 269013 h 1147600"/>
              <a:gd name="connsiteX35" fmla="*/ 7865605 w 7953031"/>
              <a:gd name="connsiteY35" fmla="*/ 180113 h 1147600"/>
              <a:gd name="connsiteX36" fmla="*/ 7931073 w 7953031"/>
              <a:gd name="connsiteY36" fmla="*/ 143908 h 1147600"/>
              <a:gd name="connsiteX37" fmla="*/ 7849984 w 7953031"/>
              <a:gd name="connsiteY37" fmla="*/ 93627 h 1147600"/>
              <a:gd name="connsiteX38" fmla="*/ 7938918 w 7953031"/>
              <a:gd name="connsiteY38" fmla="*/ 0 h 1147600"/>
              <a:gd name="connsiteX39" fmla="*/ 7649312 w 7953031"/>
              <a:gd name="connsiteY39" fmla="*/ 2313 h 1147600"/>
              <a:gd name="connsiteX0" fmla="*/ 7686707 w 7990426"/>
              <a:gd name="connsiteY0" fmla="*/ 2313 h 1147600"/>
              <a:gd name="connsiteX1" fmla="*/ 276853 w 7990426"/>
              <a:gd name="connsiteY1" fmla="*/ 2313 h 1147600"/>
              <a:gd name="connsiteX2" fmla="*/ 92729 w 7990426"/>
              <a:gd name="connsiteY2" fmla="*/ 1606 h 1147600"/>
              <a:gd name="connsiteX3" fmla="*/ 69716 w 7990426"/>
              <a:gd name="connsiteY3" fmla="*/ 99292 h 1147600"/>
              <a:gd name="connsiteX4" fmla="*/ 235457 w 7990426"/>
              <a:gd name="connsiteY4" fmla="*/ 192813 h 1147600"/>
              <a:gd name="connsiteX5" fmla="*/ 0 w 7990426"/>
              <a:gd name="connsiteY5" fmla="*/ 218040 h 1147600"/>
              <a:gd name="connsiteX6" fmla="*/ 37395 w 7990426"/>
              <a:gd name="connsiteY6" fmla="*/ 297059 h 1147600"/>
              <a:gd name="connsiteX7" fmla="*/ 105028 w 7990426"/>
              <a:gd name="connsiteY7" fmla="*/ 371569 h 1147600"/>
              <a:gd name="connsiteX8" fmla="*/ 98285 w 7990426"/>
              <a:gd name="connsiteY8" fmla="*/ 433481 h 1147600"/>
              <a:gd name="connsiteX9" fmla="*/ 143382 w 7990426"/>
              <a:gd name="connsiteY9" fmla="*/ 494438 h 1147600"/>
              <a:gd name="connsiteX10" fmla="*/ 153065 w 7990426"/>
              <a:gd name="connsiteY10" fmla="*/ 550163 h 1147600"/>
              <a:gd name="connsiteX11" fmla="*/ 51587 w 7990426"/>
              <a:gd name="connsiteY11" fmla="*/ 622199 h 1147600"/>
              <a:gd name="connsiteX12" fmla="*/ 197357 w 7990426"/>
              <a:gd name="connsiteY12" fmla="*/ 675413 h 1147600"/>
              <a:gd name="connsiteX13" fmla="*/ 184657 w 7990426"/>
              <a:gd name="connsiteY13" fmla="*/ 738913 h 1147600"/>
              <a:gd name="connsiteX14" fmla="*/ 229901 w 7990426"/>
              <a:gd name="connsiteY14" fmla="*/ 769869 h 1147600"/>
              <a:gd name="connsiteX15" fmla="*/ 63643 w 7990426"/>
              <a:gd name="connsiteY15" fmla="*/ 800663 h 1147600"/>
              <a:gd name="connsiteX16" fmla="*/ 83724 w 7990426"/>
              <a:gd name="connsiteY16" fmla="*/ 917701 h 1147600"/>
              <a:gd name="connsiteX17" fmla="*/ 158791 w 7990426"/>
              <a:gd name="connsiteY17" fmla="*/ 998204 h 1147600"/>
              <a:gd name="connsiteX18" fmla="*/ 108457 w 7990426"/>
              <a:gd name="connsiteY18" fmla="*/ 1107213 h 1147600"/>
              <a:gd name="connsiteX19" fmla="*/ 141794 w 7990426"/>
              <a:gd name="connsiteY19" fmla="*/ 1122295 h 1147600"/>
              <a:gd name="connsiteX20" fmla="*/ 135561 w 7990426"/>
              <a:gd name="connsiteY20" fmla="*/ 1142773 h 1147600"/>
              <a:gd name="connsiteX21" fmla="*/ 7892607 w 7990426"/>
              <a:gd name="connsiteY21" fmla="*/ 1147600 h 1147600"/>
              <a:gd name="connsiteX22" fmla="*/ 7966500 w 7990426"/>
              <a:gd name="connsiteY22" fmla="*/ 1094513 h 1147600"/>
              <a:gd name="connsiteX23" fmla="*/ 7877600 w 7990426"/>
              <a:gd name="connsiteY23" fmla="*/ 1031013 h 1147600"/>
              <a:gd name="connsiteX24" fmla="*/ 7990426 w 7990426"/>
              <a:gd name="connsiteY24" fmla="*/ 954813 h 1147600"/>
              <a:gd name="connsiteX25" fmla="*/ 7890300 w 7990426"/>
              <a:gd name="connsiteY25" fmla="*/ 878613 h 1147600"/>
              <a:gd name="connsiteX26" fmla="*/ 7928400 w 7990426"/>
              <a:gd name="connsiteY26" fmla="*/ 802413 h 1147600"/>
              <a:gd name="connsiteX27" fmla="*/ 7890300 w 7990426"/>
              <a:gd name="connsiteY27" fmla="*/ 726213 h 1147600"/>
              <a:gd name="connsiteX28" fmla="*/ 7877600 w 7990426"/>
              <a:gd name="connsiteY28" fmla="*/ 662713 h 1147600"/>
              <a:gd name="connsiteX29" fmla="*/ 7903000 w 7990426"/>
              <a:gd name="connsiteY29" fmla="*/ 611913 h 1147600"/>
              <a:gd name="connsiteX30" fmla="*/ 7945863 w 7990426"/>
              <a:gd name="connsiteY30" fmla="*/ 536506 h 1147600"/>
              <a:gd name="connsiteX31" fmla="*/ 7891934 w 7990426"/>
              <a:gd name="connsiteY31" fmla="*/ 491394 h 1147600"/>
              <a:gd name="connsiteX32" fmla="*/ 7864900 w 7990426"/>
              <a:gd name="connsiteY32" fmla="*/ 408713 h 1147600"/>
              <a:gd name="connsiteX33" fmla="*/ 7979597 w 7990426"/>
              <a:gd name="connsiteY33" fmla="*/ 339922 h 1147600"/>
              <a:gd name="connsiteX34" fmla="*/ 7890300 w 7990426"/>
              <a:gd name="connsiteY34" fmla="*/ 269013 h 1147600"/>
              <a:gd name="connsiteX35" fmla="*/ 7903000 w 7990426"/>
              <a:gd name="connsiteY35" fmla="*/ 180113 h 1147600"/>
              <a:gd name="connsiteX36" fmla="*/ 7968468 w 7990426"/>
              <a:gd name="connsiteY36" fmla="*/ 143908 h 1147600"/>
              <a:gd name="connsiteX37" fmla="*/ 7887379 w 7990426"/>
              <a:gd name="connsiteY37" fmla="*/ 93627 h 1147600"/>
              <a:gd name="connsiteX38" fmla="*/ 7976313 w 7990426"/>
              <a:gd name="connsiteY38" fmla="*/ 0 h 1147600"/>
              <a:gd name="connsiteX39" fmla="*/ 7686707 w 7990426"/>
              <a:gd name="connsiteY39" fmla="*/ 2313 h 1147600"/>
              <a:gd name="connsiteX0" fmla="*/ 7686707 w 7990426"/>
              <a:gd name="connsiteY0" fmla="*/ 2313 h 1147600"/>
              <a:gd name="connsiteX1" fmla="*/ 276853 w 7990426"/>
              <a:gd name="connsiteY1" fmla="*/ 2313 h 1147600"/>
              <a:gd name="connsiteX2" fmla="*/ 92729 w 7990426"/>
              <a:gd name="connsiteY2" fmla="*/ 1606 h 1147600"/>
              <a:gd name="connsiteX3" fmla="*/ 69716 w 7990426"/>
              <a:gd name="connsiteY3" fmla="*/ 99292 h 1147600"/>
              <a:gd name="connsiteX4" fmla="*/ 123685 w 7990426"/>
              <a:gd name="connsiteY4" fmla="*/ 167586 h 1147600"/>
              <a:gd name="connsiteX5" fmla="*/ 0 w 7990426"/>
              <a:gd name="connsiteY5" fmla="*/ 218040 h 1147600"/>
              <a:gd name="connsiteX6" fmla="*/ 37395 w 7990426"/>
              <a:gd name="connsiteY6" fmla="*/ 297059 h 1147600"/>
              <a:gd name="connsiteX7" fmla="*/ 105028 w 7990426"/>
              <a:gd name="connsiteY7" fmla="*/ 371569 h 1147600"/>
              <a:gd name="connsiteX8" fmla="*/ 98285 w 7990426"/>
              <a:gd name="connsiteY8" fmla="*/ 433481 h 1147600"/>
              <a:gd name="connsiteX9" fmla="*/ 143382 w 7990426"/>
              <a:gd name="connsiteY9" fmla="*/ 494438 h 1147600"/>
              <a:gd name="connsiteX10" fmla="*/ 153065 w 7990426"/>
              <a:gd name="connsiteY10" fmla="*/ 550163 h 1147600"/>
              <a:gd name="connsiteX11" fmla="*/ 51587 w 7990426"/>
              <a:gd name="connsiteY11" fmla="*/ 622199 h 1147600"/>
              <a:gd name="connsiteX12" fmla="*/ 197357 w 7990426"/>
              <a:gd name="connsiteY12" fmla="*/ 675413 h 1147600"/>
              <a:gd name="connsiteX13" fmla="*/ 184657 w 7990426"/>
              <a:gd name="connsiteY13" fmla="*/ 738913 h 1147600"/>
              <a:gd name="connsiteX14" fmla="*/ 229901 w 7990426"/>
              <a:gd name="connsiteY14" fmla="*/ 769869 h 1147600"/>
              <a:gd name="connsiteX15" fmla="*/ 63643 w 7990426"/>
              <a:gd name="connsiteY15" fmla="*/ 800663 h 1147600"/>
              <a:gd name="connsiteX16" fmla="*/ 83724 w 7990426"/>
              <a:gd name="connsiteY16" fmla="*/ 917701 h 1147600"/>
              <a:gd name="connsiteX17" fmla="*/ 158791 w 7990426"/>
              <a:gd name="connsiteY17" fmla="*/ 998204 h 1147600"/>
              <a:gd name="connsiteX18" fmla="*/ 108457 w 7990426"/>
              <a:gd name="connsiteY18" fmla="*/ 1107213 h 1147600"/>
              <a:gd name="connsiteX19" fmla="*/ 141794 w 7990426"/>
              <a:gd name="connsiteY19" fmla="*/ 1122295 h 1147600"/>
              <a:gd name="connsiteX20" fmla="*/ 135561 w 7990426"/>
              <a:gd name="connsiteY20" fmla="*/ 1142773 h 1147600"/>
              <a:gd name="connsiteX21" fmla="*/ 7892607 w 7990426"/>
              <a:gd name="connsiteY21" fmla="*/ 1147600 h 1147600"/>
              <a:gd name="connsiteX22" fmla="*/ 7966500 w 7990426"/>
              <a:gd name="connsiteY22" fmla="*/ 1094513 h 1147600"/>
              <a:gd name="connsiteX23" fmla="*/ 7877600 w 7990426"/>
              <a:gd name="connsiteY23" fmla="*/ 1031013 h 1147600"/>
              <a:gd name="connsiteX24" fmla="*/ 7990426 w 7990426"/>
              <a:gd name="connsiteY24" fmla="*/ 954813 h 1147600"/>
              <a:gd name="connsiteX25" fmla="*/ 7890300 w 7990426"/>
              <a:gd name="connsiteY25" fmla="*/ 878613 h 1147600"/>
              <a:gd name="connsiteX26" fmla="*/ 7928400 w 7990426"/>
              <a:gd name="connsiteY26" fmla="*/ 802413 h 1147600"/>
              <a:gd name="connsiteX27" fmla="*/ 7890300 w 7990426"/>
              <a:gd name="connsiteY27" fmla="*/ 726213 h 1147600"/>
              <a:gd name="connsiteX28" fmla="*/ 7877600 w 7990426"/>
              <a:gd name="connsiteY28" fmla="*/ 662713 h 1147600"/>
              <a:gd name="connsiteX29" fmla="*/ 7903000 w 7990426"/>
              <a:gd name="connsiteY29" fmla="*/ 611913 h 1147600"/>
              <a:gd name="connsiteX30" fmla="*/ 7945863 w 7990426"/>
              <a:gd name="connsiteY30" fmla="*/ 536506 h 1147600"/>
              <a:gd name="connsiteX31" fmla="*/ 7891934 w 7990426"/>
              <a:gd name="connsiteY31" fmla="*/ 491394 h 1147600"/>
              <a:gd name="connsiteX32" fmla="*/ 7864900 w 7990426"/>
              <a:gd name="connsiteY32" fmla="*/ 408713 h 1147600"/>
              <a:gd name="connsiteX33" fmla="*/ 7979597 w 7990426"/>
              <a:gd name="connsiteY33" fmla="*/ 339922 h 1147600"/>
              <a:gd name="connsiteX34" fmla="*/ 7890300 w 7990426"/>
              <a:gd name="connsiteY34" fmla="*/ 269013 h 1147600"/>
              <a:gd name="connsiteX35" fmla="*/ 7903000 w 7990426"/>
              <a:gd name="connsiteY35" fmla="*/ 180113 h 1147600"/>
              <a:gd name="connsiteX36" fmla="*/ 7968468 w 7990426"/>
              <a:gd name="connsiteY36" fmla="*/ 143908 h 1147600"/>
              <a:gd name="connsiteX37" fmla="*/ 7887379 w 7990426"/>
              <a:gd name="connsiteY37" fmla="*/ 93627 h 1147600"/>
              <a:gd name="connsiteX38" fmla="*/ 7976313 w 7990426"/>
              <a:gd name="connsiteY38" fmla="*/ 0 h 1147600"/>
              <a:gd name="connsiteX39" fmla="*/ 7686707 w 7990426"/>
              <a:gd name="connsiteY39" fmla="*/ 2313 h 1147600"/>
              <a:gd name="connsiteX0" fmla="*/ 7649312 w 7953031"/>
              <a:gd name="connsiteY0" fmla="*/ 2313 h 1147600"/>
              <a:gd name="connsiteX1" fmla="*/ 239458 w 7953031"/>
              <a:gd name="connsiteY1" fmla="*/ 2313 h 1147600"/>
              <a:gd name="connsiteX2" fmla="*/ 55334 w 7953031"/>
              <a:gd name="connsiteY2" fmla="*/ 1606 h 1147600"/>
              <a:gd name="connsiteX3" fmla="*/ 32321 w 7953031"/>
              <a:gd name="connsiteY3" fmla="*/ 99292 h 1147600"/>
              <a:gd name="connsiteX4" fmla="*/ 86290 w 7953031"/>
              <a:gd name="connsiteY4" fmla="*/ 167586 h 1147600"/>
              <a:gd name="connsiteX5" fmla="*/ 14192 w 7953031"/>
              <a:gd name="connsiteY5" fmla="*/ 233176 h 1147600"/>
              <a:gd name="connsiteX6" fmla="*/ 0 w 7953031"/>
              <a:gd name="connsiteY6" fmla="*/ 297059 h 1147600"/>
              <a:gd name="connsiteX7" fmla="*/ 67633 w 7953031"/>
              <a:gd name="connsiteY7" fmla="*/ 371569 h 1147600"/>
              <a:gd name="connsiteX8" fmla="*/ 60890 w 7953031"/>
              <a:gd name="connsiteY8" fmla="*/ 433481 h 1147600"/>
              <a:gd name="connsiteX9" fmla="*/ 105987 w 7953031"/>
              <a:gd name="connsiteY9" fmla="*/ 494438 h 1147600"/>
              <a:gd name="connsiteX10" fmla="*/ 115670 w 7953031"/>
              <a:gd name="connsiteY10" fmla="*/ 550163 h 1147600"/>
              <a:gd name="connsiteX11" fmla="*/ 14192 w 7953031"/>
              <a:gd name="connsiteY11" fmla="*/ 622199 h 1147600"/>
              <a:gd name="connsiteX12" fmla="*/ 159962 w 7953031"/>
              <a:gd name="connsiteY12" fmla="*/ 675413 h 1147600"/>
              <a:gd name="connsiteX13" fmla="*/ 147262 w 7953031"/>
              <a:gd name="connsiteY13" fmla="*/ 738913 h 1147600"/>
              <a:gd name="connsiteX14" fmla="*/ 192506 w 7953031"/>
              <a:gd name="connsiteY14" fmla="*/ 769869 h 1147600"/>
              <a:gd name="connsiteX15" fmla="*/ 26248 w 7953031"/>
              <a:gd name="connsiteY15" fmla="*/ 800663 h 1147600"/>
              <a:gd name="connsiteX16" fmla="*/ 46329 w 7953031"/>
              <a:gd name="connsiteY16" fmla="*/ 917701 h 1147600"/>
              <a:gd name="connsiteX17" fmla="*/ 121396 w 7953031"/>
              <a:gd name="connsiteY17" fmla="*/ 998204 h 1147600"/>
              <a:gd name="connsiteX18" fmla="*/ 71062 w 7953031"/>
              <a:gd name="connsiteY18" fmla="*/ 1107213 h 1147600"/>
              <a:gd name="connsiteX19" fmla="*/ 104399 w 7953031"/>
              <a:gd name="connsiteY19" fmla="*/ 1122295 h 1147600"/>
              <a:gd name="connsiteX20" fmla="*/ 98166 w 7953031"/>
              <a:gd name="connsiteY20" fmla="*/ 1142773 h 1147600"/>
              <a:gd name="connsiteX21" fmla="*/ 7855212 w 7953031"/>
              <a:gd name="connsiteY21" fmla="*/ 1147600 h 1147600"/>
              <a:gd name="connsiteX22" fmla="*/ 7929105 w 7953031"/>
              <a:gd name="connsiteY22" fmla="*/ 1094513 h 1147600"/>
              <a:gd name="connsiteX23" fmla="*/ 7840205 w 7953031"/>
              <a:gd name="connsiteY23" fmla="*/ 1031013 h 1147600"/>
              <a:gd name="connsiteX24" fmla="*/ 7953031 w 7953031"/>
              <a:gd name="connsiteY24" fmla="*/ 954813 h 1147600"/>
              <a:gd name="connsiteX25" fmla="*/ 7852905 w 7953031"/>
              <a:gd name="connsiteY25" fmla="*/ 878613 h 1147600"/>
              <a:gd name="connsiteX26" fmla="*/ 7891005 w 7953031"/>
              <a:gd name="connsiteY26" fmla="*/ 802413 h 1147600"/>
              <a:gd name="connsiteX27" fmla="*/ 7852905 w 7953031"/>
              <a:gd name="connsiteY27" fmla="*/ 726213 h 1147600"/>
              <a:gd name="connsiteX28" fmla="*/ 7840205 w 7953031"/>
              <a:gd name="connsiteY28" fmla="*/ 662713 h 1147600"/>
              <a:gd name="connsiteX29" fmla="*/ 7865605 w 7953031"/>
              <a:gd name="connsiteY29" fmla="*/ 611913 h 1147600"/>
              <a:gd name="connsiteX30" fmla="*/ 7908468 w 7953031"/>
              <a:gd name="connsiteY30" fmla="*/ 536506 h 1147600"/>
              <a:gd name="connsiteX31" fmla="*/ 7854539 w 7953031"/>
              <a:gd name="connsiteY31" fmla="*/ 491394 h 1147600"/>
              <a:gd name="connsiteX32" fmla="*/ 7827505 w 7953031"/>
              <a:gd name="connsiteY32" fmla="*/ 408713 h 1147600"/>
              <a:gd name="connsiteX33" fmla="*/ 7942202 w 7953031"/>
              <a:gd name="connsiteY33" fmla="*/ 339922 h 1147600"/>
              <a:gd name="connsiteX34" fmla="*/ 7852905 w 7953031"/>
              <a:gd name="connsiteY34" fmla="*/ 269013 h 1147600"/>
              <a:gd name="connsiteX35" fmla="*/ 7865605 w 7953031"/>
              <a:gd name="connsiteY35" fmla="*/ 180113 h 1147600"/>
              <a:gd name="connsiteX36" fmla="*/ 7931073 w 7953031"/>
              <a:gd name="connsiteY36" fmla="*/ 143908 h 1147600"/>
              <a:gd name="connsiteX37" fmla="*/ 7849984 w 7953031"/>
              <a:gd name="connsiteY37" fmla="*/ 93627 h 1147600"/>
              <a:gd name="connsiteX38" fmla="*/ 7938918 w 7953031"/>
              <a:gd name="connsiteY38" fmla="*/ 0 h 1147600"/>
              <a:gd name="connsiteX39" fmla="*/ 7649312 w 7953031"/>
              <a:gd name="connsiteY39" fmla="*/ 2313 h 1147600"/>
              <a:gd name="connsiteX0" fmla="*/ 7688404 w 7992123"/>
              <a:gd name="connsiteY0" fmla="*/ 2313 h 1147600"/>
              <a:gd name="connsiteX1" fmla="*/ 278550 w 7992123"/>
              <a:gd name="connsiteY1" fmla="*/ 2313 h 1147600"/>
              <a:gd name="connsiteX2" fmla="*/ 94426 w 7992123"/>
              <a:gd name="connsiteY2" fmla="*/ 1606 h 1147600"/>
              <a:gd name="connsiteX3" fmla="*/ 71413 w 7992123"/>
              <a:gd name="connsiteY3" fmla="*/ 99292 h 1147600"/>
              <a:gd name="connsiteX4" fmla="*/ 125382 w 7992123"/>
              <a:gd name="connsiteY4" fmla="*/ 167586 h 1147600"/>
              <a:gd name="connsiteX5" fmla="*/ 53284 w 7992123"/>
              <a:gd name="connsiteY5" fmla="*/ 233176 h 1147600"/>
              <a:gd name="connsiteX6" fmla="*/ 39092 w 7992123"/>
              <a:gd name="connsiteY6" fmla="*/ 297059 h 1147600"/>
              <a:gd name="connsiteX7" fmla="*/ 106725 w 7992123"/>
              <a:gd name="connsiteY7" fmla="*/ 371569 h 1147600"/>
              <a:gd name="connsiteX8" fmla="*/ 99982 w 7992123"/>
              <a:gd name="connsiteY8" fmla="*/ 433481 h 1147600"/>
              <a:gd name="connsiteX9" fmla="*/ 145079 w 7992123"/>
              <a:gd name="connsiteY9" fmla="*/ 494438 h 1147600"/>
              <a:gd name="connsiteX10" fmla="*/ 0 w 7992123"/>
              <a:gd name="connsiteY10" fmla="*/ 532504 h 1147600"/>
              <a:gd name="connsiteX11" fmla="*/ 53284 w 7992123"/>
              <a:gd name="connsiteY11" fmla="*/ 622199 h 1147600"/>
              <a:gd name="connsiteX12" fmla="*/ 199054 w 7992123"/>
              <a:gd name="connsiteY12" fmla="*/ 675413 h 1147600"/>
              <a:gd name="connsiteX13" fmla="*/ 186354 w 7992123"/>
              <a:gd name="connsiteY13" fmla="*/ 738913 h 1147600"/>
              <a:gd name="connsiteX14" fmla="*/ 231598 w 7992123"/>
              <a:gd name="connsiteY14" fmla="*/ 769869 h 1147600"/>
              <a:gd name="connsiteX15" fmla="*/ 65340 w 7992123"/>
              <a:gd name="connsiteY15" fmla="*/ 800663 h 1147600"/>
              <a:gd name="connsiteX16" fmla="*/ 85421 w 7992123"/>
              <a:gd name="connsiteY16" fmla="*/ 917701 h 1147600"/>
              <a:gd name="connsiteX17" fmla="*/ 160488 w 7992123"/>
              <a:gd name="connsiteY17" fmla="*/ 998204 h 1147600"/>
              <a:gd name="connsiteX18" fmla="*/ 110154 w 7992123"/>
              <a:gd name="connsiteY18" fmla="*/ 1107213 h 1147600"/>
              <a:gd name="connsiteX19" fmla="*/ 143491 w 7992123"/>
              <a:gd name="connsiteY19" fmla="*/ 1122295 h 1147600"/>
              <a:gd name="connsiteX20" fmla="*/ 137258 w 7992123"/>
              <a:gd name="connsiteY20" fmla="*/ 1142773 h 1147600"/>
              <a:gd name="connsiteX21" fmla="*/ 7894304 w 7992123"/>
              <a:gd name="connsiteY21" fmla="*/ 1147600 h 1147600"/>
              <a:gd name="connsiteX22" fmla="*/ 7968197 w 7992123"/>
              <a:gd name="connsiteY22" fmla="*/ 1094513 h 1147600"/>
              <a:gd name="connsiteX23" fmla="*/ 7879297 w 7992123"/>
              <a:gd name="connsiteY23" fmla="*/ 1031013 h 1147600"/>
              <a:gd name="connsiteX24" fmla="*/ 7992123 w 7992123"/>
              <a:gd name="connsiteY24" fmla="*/ 954813 h 1147600"/>
              <a:gd name="connsiteX25" fmla="*/ 7891997 w 7992123"/>
              <a:gd name="connsiteY25" fmla="*/ 878613 h 1147600"/>
              <a:gd name="connsiteX26" fmla="*/ 7930097 w 7992123"/>
              <a:gd name="connsiteY26" fmla="*/ 802413 h 1147600"/>
              <a:gd name="connsiteX27" fmla="*/ 7891997 w 7992123"/>
              <a:gd name="connsiteY27" fmla="*/ 726213 h 1147600"/>
              <a:gd name="connsiteX28" fmla="*/ 7879297 w 7992123"/>
              <a:gd name="connsiteY28" fmla="*/ 662713 h 1147600"/>
              <a:gd name="connsiteX29" fmla="*/ 7904697 w 7992123"/>
              <a:gd name="connsiteY29" fmla="*/ 611913 h 1147600"/>
              <a:gd name="connsiteX30" fmla="*/ 7947560 w 7992123"/>
              <a:gd name="connsiteY30" fmla="*/ 536506 h 1147600"/>
              <a:gd name="connsiteX31" fmla="*/ 7893631 w 7992123"/>
              <a:gd name="connsiteY31" fmla="*/ 491394 h 1147600"/>
              <a:gd name="connsiteX32" fmla="*/ 7866597 w 7992123"/>
              <a:gd name="connsiteY32" fmla="*/ 408713 h 1147600"/>
              <a:gd name="connsiteX33" fmla="*/ 7981294 w 7992123"/>
              <a:gd name="connsiteY33" fmla="*/ 339922 h 1147600"/>
              <a:gd name="connsiteX34" fmla="*/ 7891997 w 7992123"/>
              <a:gd name="connsiteY34" fmla="*/ 269013 h 1147600"/>
              <a:gd name="connsiteX35" fmla="*/ 7904697 w 7992123"/>
              <a:gd name="connsiteY35" fmla="*/ 180113 h 1147600"/>
              <a:gd name="connsiteX36" fmla="*/ 7970165 w 7992123"/>
              <a:gd name="connsiteY36" fmla="*/ 143908 h 1147600"/>
              <a:gd name="connsiteX37" fmla="*/ 7889076 w 7992123"/>
              <a:gd name="connsiteY37" fmla="*/ 93627 h 1147600"/>
              <a:gd name="connsiteX38" fmla="*/ 7978010 w 7992123"/>
              <a:gd name="connsiteY38" fmla="*/ 0 h 1147600"/>
              <a:gd name="connsiteX39" fmla="*/ 7688404 w 7992123"/>
              <a:gd name="connsiteY39" fmla="*/ 2313 h 1147600"/>
              <a:gd name="connsiteX0" fmla="*/ 7688404 w 7992123"/>
              <a:gd name="connsiteY0" fmla="*/ 2313 h 1147600"/>
              <a:gd name="connsiteX1" fmla="*/ 278550 w 7992123"/>
              <a:gd name="connsiteY1" fmla="*/ 2313 h 1147600"/>
              <a:gd name="connsiteX2" fmla="*/ 94426 w 7992123"/>
              <a:gd name="connsiteY2" fmla="*/ 1606 h 1147600"/>
              <a:gd name="connsiteX3" fmla="*/ 71413 w 7992123"/>
              <a:gd name="connsiteY3" fmla="*/ 99292 h 1147600"/>
              <a:gd name="connsiteX4" fmla="*/ 125382 w 7992123"/>
              <a:gd name="connsiteY4" fmla="*/ 167586 h 1147600"/>
              <a:gd name="connsiteX5" fmla="*/ 53284 w 7992123"/>
              <a:gd name="connsiteY5" fmla="*/ 233176 h 1147600"/>
              <a:gd name="connsiteX6" fmla="*/ 39092 w 7992123"/>
              <a:gd name="connsiteY6" fmla="*/ 297059 h 1147600"/>
              <a:gd name="connsiteX7" fmla="*/ 106725 w 7992123"/>
              <a:gd name="connsiteY7" fmla="*/ 371569 h 1147600"/>
              <a:gd name="connsiteX8" fmla="*/ 99982 w 7992123"/>
              <a:gd name="connsiteY8" fmla="*/ 433481 h 1147600"/>
              <a:gd name="connsiteX9" fmla="*/ 119286 w 7992123"/>
              <a:gd name="connsiteY9" fmla="*/ 464166 h 1147600"/>
              <a:gd name="connsiteX10" fmla="*/ 0 w 7992123"/>
              <a:gd name="connsiteY10" fmla="*/ 532504 h 1147600"/>
              <a:gd name="connsiteX11" fmla="*/ 53284 w 7992123"/>
              <a:gd name="connsiteY11" fmla="*/ 622199 h 1147600"/>
              <a:gd name="connsiteX12" fmla="*/ 199054 w 7992123"/>
              <a:gd name="connsiteY12" fmla="*/ 675413 h 1147600"/>
              <a:gd name="connsiteX13" fmla="*/ 186354 w 7992123"/>
              <a:gd name="connsiteY13" fmla="*/ 738913 h 1147600"/>
              <a:gd name="connsiteX14" fmla="*/ 231598 w 7992123"/>
              <a:gd name="connsiteY14" fmla="*/ 769869 h 1147600"/>
              <a:gd name="connsiteX15" fmla="*/ 65340 w 7992123"/>
              <a:gd name="connsiteY15" fmla="*/ 800663 h 1147600"/>
              <a:gd name="connsiteX16" fmla="*/ 85421 w 7992123"/>
              <a:gd name="connsiteY16" fmla="*/ 917701 h 1147600"/>
              <a:gd name="connsiteX17" fmla="*/ 160488 w 7992123"/>
              <a:gd name="connsiteY17" fmla="*/ 998204 h 1147600"/>
              <a:gd name="connsiteX18" fmla="*/ 110154 w 7992123"/>
              <a:gd name="connsiteY18" fmla="*/ 1107213 h 1147600"/>
              <a:gd name="connsiteX19" fmla="*/ 143491 w 7992123"/>
              <a:gd name="connsiteY19" fmla="*/ 1122295 h 1147600"/>
              <a:gd name="connsiteX20" fmla="*/ 137258 w 7992123"/>
              <a:gd name="connsiteY20" fmla="*/ 1142773 h 1147600"/>
              <a:gd name="connsiteX21" fmla="*/ 7894304 w 7992123"/>
              <a:gd name="connsiteY21" fmla="*/ 1147600 h 1147600"/>
              <a:gd name="connsiteX22" fmla="*/ 7968197 w 7992123"/>
              <a:gd name="connsiteY22" fmla="*/ 1094513 h 1147600"/>
              <a:gd name="connsiteX23" fmla="*/ 7879297 w 7992123"/>
              <a:gd name="connsiteY23" fmla="*/ 1031013 h 1147600"/>
              <a:gd name="connsiteX24" fmla="*/ 7992123 w 7992123"/>
              <a:gd name="connsiteY24" fmla="*/ 954813 h 1147600"/>
              <a:gd name="connsiteX25" fmla="*/ 7891997 w 7992123"/>
              <a:gd name="connsiteY25" fmla="*/ 878613 h 1147600"/>
              <a:gd name="connsiteX26" fmla="*/ 7930097 w 7992123"/>
              <a:gd name="connsiteY26" fmla="*/ 802413 h 1147600"/>
              <a:gd name="connsiteX27" fmla="*/ 7891997 w 7992123"/>
              <a:gd name="connsiteY27" fmla="*/ 726213 h 1147600"/>
              <a:gd name="connsiteX28" fmla="*/ 7879297 w 7992123"/>
              <a:gd name="connsiteY28" fmla="*/ 662713 h 1147600"/>
              <a:gd name="connsiteX29" fmla="*/ 7904697 w 7992123"/>
              <a:gd name="connsiteY29" fmla="*/ 611913 h 1147600"/>
              <a:gd name="connsiteX30" fmla="*/ 7947560 w 7992123"/>
              <a:gd name="connsiteY30" fmla="*/ 536506 h 1147600"/>
              <a:gd name="connsiteX31" fmla="*/ 7893631 w 7992123"/>
              <a:gd name="connsiteY31" fmla="*/ 491394 h 1147600"/>
              <a:gd name="connsiteX32" fmla="*/ 7866597 w 7992123"/>
              <a:gd name="connsiteY32" fmla="*/ 408713 h 1147600"/>
              <a:gd name="connsiteX33" fmla="*/ 7981294 w 7992123"/>
              <a:gd name="connsiteY33" fmla="*/ 339922 h 1147600"/>
              <a:gd name="connsiteX34" fmla="*/ 7891997 w 7992123"/>
              <a:gd name="connsiteY34" fmla="*/ 269013 h 1147600"/>
              <a:gd name="connsiteX35" fmla="*/ 7904697 w 7992123"/>
              <a:gd name="connsiteY35" fmla="*/ 180113 h 1147600"/>
              <a:gd name="connsiteX36" fmla="*/ 7970165 w 7992123"/>
              <a:gd name="connsiteY36" fmla="*/ 143908 h 1147600"/>
              <a:gd name="connsiteX37" fmla="*/ 7889076 w 7992123"/>
              <a:gd name="connsiteY37" fmla="*/ 93627 h 1147600"/>
              <a:gd name="connsiteX38" fmla="*/ 7978010 w 7992123"/>
              <a:gd name="connsiteY38" fmla="*/ 0 h 1147600"/>
              <a:gd name="connsiteX39" fmla="*/ 7688404 w 7992123"/>
              <a:gd name="connsiteY39" fmla="*/ 2313 h 1147600"/>
              <a:gd name="connsiteX0" fmla="*/ 7688404 w 7992123"/>
              <a:gd name="connsiteY0" fmla="*/ 2313 h 1147600"/>
              <a:gd name="connsiteX1" fmla="*/ 278550 w 7992123"/>
              <a:gd name="connsiteY1" fmla="*/ 2313 h 1147600"/>
              <a:gd name="connsiteX2" fmla="*/ 94426 w 7992123"/>
              <a:gd name="connsiteY2" fmla="*/ 1606 h 1147600"/>
              <a:gd name="connsiteX3" fmla="*/ 71413 w 7992123"/>
              <a:gd name="connsiteY3" fmla="*/ 99292 h 1147600"/>
              <a:gd name="connsiteX4" fmla="*/ 125382 w 7992123"/>
              <a:gd name="connsiteY4" fmla="*/ 167586 h 1147600"/>
              <a:gd name="connsiteX5" fmla="*/ 53284 w 7992123"/>
              <a:gd name="connsiteY5" fmla="*/ 233176 h 1147600"/>
              <a:gd name="connsiteX6" fmla="*/ 39092 w 7992123"/>
              <a:gd name="connsiteY6" fmla="*/ 297059 h 1147600"/>
              <a:gd name="connsiteX7" fmla="*/ 106725 w 7992123"/>
              <a:gd name="connsiteY7" fmla="*/ 371569 h 1147600"/>
              <a:gd name="connsiteX8" fmla="*/ 99982 w 7992123"/>
              <a:gd name="connsiteY8" fmla="*/ 433481 h 1147600"/>
              <a:gd name="connsiteX9" fmla="*/ 119286 w 7992123"/>
              <a:gd name="connsiteY9" fmla="*/ 464166 h 1147600"/>
              <a:gd name="connsiteX10" fmla="*/ 0 w 7992123"/>
              <a:gd name="connsiteY10" fmla="*/ 532504 h 1147600"/>
              <a:gd name="connsiteX11" fmla="*/ 53284 w 7992123"/>
              <a:gd name="connsiteY11" fmla="*/ 622199 h 1147600"/>
              <a:gd name="connsiteX12" fmla="*/ 199054 w 7992123"/>
              <a:gd name="connsiteY12" fmla="*/ 675413 h 1147600"/>
              <a:gd name="connsiteX13" fmla="*/ 40190 w 7992123"/>
              <a:gd name="connsiteY13" fmla="*/ 721254 h 1147600"/>
              <a:gd name="connsiteX14" fmla="*/ 231598 w 7992123"/>
              <a:gd name="connsiteY14" fmla="*/ 769869 h 1147600"/>
              <a:gd name="connsiteX15" fmla="*/ 65340 w 7992123"/>
              <a:gd name="connsiteY15" fmla="*/ 800663 h 1147600"/>
              <a:gd name="connsiteX16" fmla="*/ 85421 w 7992123"/>
              <a:gd name="connsiteY16" fmla="*/ 917701 h 1147600"/>
              <a:gd name="connsiteX17" fmla="*/ 160488 w 7992123"/>
              <a:gd name="connsiteY17" fmla="*/ 998204 h 1147600"/>
              <a:gd name="connsiteX18" fmla="*/ 110154 w 7992123"/>
              <a:gd name="connsiteY18" fmla="*/ 1107213 h 1147600"/>
              <a:gd name="connsiteX19" fmla="*/ 143491 w 7992123"/>
              <a:gd name="connsiteY19" fmla="*/ 1122295 h 1147600"/>
              <a:gd name="connsiteX20" fmla="*/ 137258 w 7992123"/>
              <a:gd name="connsiteY20" fmla="*/ 1142773 h 1147600"/>
              <a:gd name="connsiteX21" fmla="*/ 7894304 w 7992123"/>
              <a:gd name="connsiteY21" fmla="*/ 1147600 h 1147600"/>
              <a:gd name="connsiteX22" fmla="*/ 7968197 w 7992123"/>
              <a:gd name="connsiteY22" fmla="*/ 1094513 h 1147600"/>
              <a:gd name="connsiteX23" fmla="*/ 7879297 w 7992123"/>
              <a:gd name="connsiteY23" fmla="*/ 1031013 h 1147600"/>
              <a:gd name="connsiteX24" fmla="*/ 7992123 w 7992123"/>
              <a:gd name="connsiteY24" fmla="*/ 954813 h 1147600"/>
              <a:gd name="connsiteX25" fmla="*/ 7891997 w 7992123"/>
              <a:gd name="connsiteY25" fmla="*/ 878613 h 1147600"/>
              <a:gd name="connsiteX26" fmla="*/ 7930097 w 7992123"/>
              <a:gd name="connsiteY26" fmla="*/ 802413 h 1147600"/>
              <a:gd name="connsiteX27" fmla="*/ 7891997 w 7992123"/>
              <a:gd name="connsiteY27" fmla="*/ 726213 h 1147600"/>
              <a:gd name="connsiteX28" fmla="*/ 7879297 w 7992123"/>
              <a:gd name="connsiteY28" fmla="*/ 662713 h 1147600"/>
              <a:gd name="connsiteX29" fmla="*/ 7904697 w 7992123"/>
              <a:gd name="connsiteY29" fmla="*/ 611913 h 1147600"/>
              <a:gd name="connsiteX30" fmla="*/ 7947560 w 7992123"/>
              <a:gd name="connsiteY30" fmla="*/ 536506 h 1147600"/>
              <a:gd name="connsiteX31" fmla="*/ 7893631 w 7992123"/>
              <a:gd name="connsiteY31" fmla="*/ 491394 h 1147600"/>
              <a:gd name="connsiteX32" fmla="*/ 7866597 w 7992123"/>
              <a:gd name="connsiteY32" fmla="*/ 408713 h 1147600"/>
              <a:gd name="connsiteX33" fmla="*/ 7981294 w 7992123"/>
              <a:gd name="connsiteY33" fmla="*/ 339922 h 1147600"/>
              <a:gd name="connsiteX34" fmla="*/ 7891997 w 7992123"/>
              <a:gd name="connsiteY34" fmla="*/ 269013 h 1147600"/>
              <a:gd name="connsiteX35" fmla="*/ 7904697 w 7992123"/>
              <a:gd name="connsiteY35" fmla="*/ 180113 h 1147600"/>
              <a:gd name="connsiteX36" fmla="*/ 7970165 w 7992123"/>
              <a:gd name="connsiteY36" fmla="*/ 143908 h 1147600"/>
              <a:gd name="connsiteX37" fmla="*/ 7889076 w 7992123"/>
              <a:gd name="connsiteY37" fmla="*/ 93627 h 1147600"/>
              <a:gd name="connsiteX38" fmla="*/ 7978010 w 7992123"/>
              <a:gd name="connsiteY38" fmla="*/ 0 h 1147600"/>
              <a:gd name="connsiteX39" fmla="*/ 7688404 w 7992123"/>
              <a:gd name="connsiteY39" fmla="*/ 2313 h 1147600"/>
              <a:gd name="connsiteX0" fmla="*/ 7688404 w 7992123"/>
              <a:gd name="connsiteY0" fmla="*/ 2313 h 1147600"/>
              <a:gd name="connsiteX1" fmla="*/ 278550 w 7992123"/>
              <a:gd name="connsiteY1" fmla="*/ 2313 h 1147600"/>
              <a:gd name="connsiteX2" fmla="*/ 94426 w 7992123"/>
              <a:gd name="connsiteY2" fmla="*/ 1606 h 1147600"/>
              <a:gd name="connsiteX3" fmla="*/ 71413 w 7992123"/>
              <a:gd name="connsiteY3" fmla="*/ 99292 h 1147600"/>
              <a:gd name="connsiteX4" fmla="*/ 125382 w 7992123"/>
              <a:gd name="connsiteY4" fmla="*/ 167586 h 1147600"/>
              <a:gd name="connsiteX5" fmla="*/ 53284 w 7992123"/>
              <a:gd name="connsiteY5" fmla="*/ 233176 h 1147600"/>
              <a:gd name="connsiteX6" fmla="*/ 39092 w 7992123"/>
              <a:gd name="connsiteY6" fmla="*/ 297059 h 1147600"/>
              <a:gd name="connsiteX7" fmla="*/ 106725 w 7992123"/>
              <a:gd name="connsiteY7" fmla="*/ 371569 h 1147600"/>
              <a:gd name="connsiteX8" fmla="*/ 99982 w 7992123"/>
              <a:gd name="connsiteY8" fmla="*/ 433481 h 1147600"/>
              <a:gd name="connsiteX9" fmla="*/ 119286 w 7992123"/>
              <a:gd name="connsiteY9" fmla="*/ 464166 h 1147600"/>
              <a:gd name="connsiteX10" fmla="*/ 0 w 7992123"/>
              <a:gd name="connsiteY10" fmla="*/ 532504 h 1147600"/>
              <a:gd name="connsiteX11" fmla="*/ 53284 w 7992123"/>
              <a:gd name="connsiteY11" fmla="*/ 622199 h 1147600"/>
              <a:gd name="connsiteX12" fmla="*/ 78684 w 7992123"/>
              <a:gd name="connsiteY12" fmla="*/ 665322 h 1147600"/>
              <a:gd name="connsiteX13" fmla="*/ 40190 w 7992123"/>
              <a:gd name="connsiteY13" fmla="*/ 721254 h 1147600"/>
              <a:gd name="connsiteX14" fmla="*/ 231598 w 7992123"/>
              <a:gd name="connsiteY14" fmla="*/ 769869 h 1147600"/>
              <a:gd name="connsiteX15" fmla="*/ 65340 w 7992123"/>
              <a:gd name="connsiteY15" fmla="*/ 800663 h 1147600"/>
              <a:gd name="connsiteX16" fmla="*/ 85421 w 7992123"/>
              <a:gd name="connsiteY16" fmla="*/ 917701 h 1147600"/>
              <a:gd name="connsiteX17" fmla="*/ 160488 w 7992123"/>
              <a:gd name="connsiteY17" fmla="*/ 998204 h 1147600"/>
              <a:gd name="connsiteX18" fmla="*/ 110154 w 7992123"/>
              <a:gd name="connsiteY18" fmla="*/ 1107213 h 1147600"/>
              <a:gd name="connsiteX19" fmla="*/ 143491 w 7992123"/>
              <a:gd name="connsiteY19" fmla="*/ 1122295 h 1147600"/>
              <a:gd name="connsiteX20" fmla="*/ 137258 w 7992123"/>
              <a:gd name="connsiteY20" fmla="*/ 1142773 h 1147600"/>
              <a:gd name="connsiteX21" fmla="*/ 7894304 w 7992123"/>
              <a:gd name="connsiteY21" fmla="*/ 1147600 h 1147600"/>
              <a:gd name="connsiteX22" fmla="*/ 7968197 w 7992123"/>
              <a:gd name="connsiteY22" fmla="*/ 1094513 h 1147600"/>
              <a:gd name="connsiteX23" fmla="*/ 7879297 w 7992123"/>
              <a:gd name="connsiteY23" fmla="*/ 1031013 h 1147600"/>
              <a:gd name="connsiteX24" fmla="*/ 7992123 w 7992123"/>
              <a:gd name="connsiteY24" fmla="*/ 954813 h 1147600"/>
              <a:gd name="connsiteX25" fmla="*/ 7891997 w 7992123"/>
              <a:gd name="connsiteY25" fmla="*/ 878613 h 1147600"/>
              <a:gd name="connsiteX26" fmla="*/ 7930097 w 7992123"/>
              <a:gd name="connsiteY26" fmla="*/ 802413 h 1147600"/>
              <a:gd name="connsiteX27" fmla="*/ 7891997 w 7992123"/>
              <a:gd name="connsiteY27" fmla="*/ 726213 h 1147600"/>
              <a:gd name="connsiteX28" fmla="*/ 7879297 w 7992123"/>
              <a:gd name="connsiteY28" fmla="*/ 662713 h 1147600"/>
              <a:gd name="connsiteX29" fmla="*/ 7904697 w 7992123"/>
              <a:gd name="connsiteY29" fmla="*/ 611913 h 1147600"/>
              <a:gd name="connsiteX30" fmla="*/ 7947560 w 7992123"/>
              <a:gd name="connsiteY30" fmla="*/ 536506 h 1147600"/>
              <a:gd name="connsiteX31" fmla="*/ 7893631 w 7992123"/>
              <a:gd name="connsiteY31" fmla="*/ 491394 h 1147600"/>
              <a:gd name="connsiteX32" fmla="*/ 7866597 w 7992123"/>
              <a:gd name="connsiteY32" fmla="*/ 408713 h 1147600"/>
              <a:gd name="connsiteX33" fmla="*/ 7981294 w 7992123"/>
              <a:gd name="connsiteY33" fmla="*/ 339922 h 1147600"/>
              <a:gd name="connsiteX34" fmla="*/ 7891997 w 7992123"/>
              <a:gd name="connsiteY34" fmla="*/ 269013 h 1147600"/>
              <a:gd name="connsiteX35" fmla="*/ 7904697 w 7992123"/>
              <a:gd name="connsiteY35" fmla="*/ 180113 h 1147600"/>
              <a:gd name="connsiteX36" fmla="*/ 7970165 w 7992123"/>
              <a:gd name="connsiteY36" fmla="*/ 143908 h 1147600"/>
              <a:gd name="connsiteX37" fmla="*/ 7889076 w 7992123"/>
              <a:gd name="connsiteY37" fmla="*/ 93627 h 1147600"/>
              <a:gd name="connsiteX38" fmla="*/ 7978010 w 7992123"/>
              <a:gd name="connsiteY38" fmla="*/ 0 h 1147600"/>
              <a:gd name="connsiteX39" fmla="*/ 7688404 w 7992123"/>
              <a:gd name="connsiteY39" fmla="*/ 2313 h 1147600"/>
              <a:gd name="connsiteX0" fmla="*/ 7688404 w 7992123"/>
              <a:gd name="connsiteY0" fmla="*/ 2313 h 1147600"/>
              <a:gd name="connsiteX1" fmla="*/ 278550 w 7992123"/>
              <a:gd name="connsiteY1" fmla="*/ 2313 h 1147600"/>
              <a:gd name="connsiteX2" fmla="*/ 94426 w 7992123"/>
              <a:gd name="connsiteY2" fmla="*/ 1606 h 1147600"/>
              <a:gd name="connsiteX3" fmla="*/ 71413 w 7992123"/>
              <a:gd name="connsiteY3" fmla="*/ 99292 h 1147600"/>
              <a:gd name="connsiteX4" fmla="*/ 125382 w 7992123"/>
              <a:gd name="connsiteY4" fmla="*/ 167586 h 1147600"/>
              <a:gd name="connsiteX5" fmla="*/ 53284 w 7992123"/>
              <a:gd name="connsiteY5" fmla="*/ 233176 h 1147600"/>
              <a:gd name="connsiteX6" fmla="*/ 39092 w 7992123"/>
              <a:gd name="connsiteY6" fmla="*/ 297059 h 1147600"/>
              <a:gd name="connsiteX7" fmla="*/ 106725 w 7992123"/>
              <a:gd name="connsiteY7" fmla="*/ 371569 h 1147600"/>
              <a:gd name="connsiteX8" fmla="*/ 99982 w 7992123"/>
              <a:gd name="connsiteY8" fmla="*/ 433481 h 1147600"/>
              <a:gd name="connsiteX9" fmla="*/ 119286 w 7992123"/>
              <a:gd name="connsiteY9" fmla="*/ 464166 h 1147600"/>
              <a:gd name="connsiteX10" fmla="*/ 0 w 7992123"/>
              <a:gd name="connsiteY10" fmla="*/ 532504 h 1147600"/>
              <a:gd name="connsiteX11" fmla="*/ 53284 w 7992123"/>
              <a:gd name="connsiteY11" fmla="*/ 622199 h 1147600"/>
              <a:gd name="connsiteX12" fmla="*/ 78684 w 7992123"/>
              <a:gd name="connsiteY12" fmla="*/ 665322 h 1147600"/>
              <a:gd name="connsiteX13" fmla="*/ 40190 w 7992123"/>
              <a:gd name="connsiteY13" fmla="*/ 721254 h 1147600"/>
              <a:gd name="connsiteX14" fmla="*/ 145620 w 7992123"/>
              <a:gd name="connsiteY14" fmla="*/ 767346 h 1147600"/>
              <a:gd name="connsiteX15" fmla="*/ 65340 w 7992123"/>
              <a:gd name="connsiteY15" fmla="*/ 800663 h 1147600"/>
              <a:gd name="connsiteX16" fmla="*/ 85421 w 7992123"/>
              <a:gd name="connsiteY16" fmla="*/ 917701 h 1147600"/>
              <a:gd name="connsiteX17" fmla="*/ 160488 w 7992123"/>
              <a:gd name="connsiteY17" fmla="*/ 998204 h 1147600"/>
              <a:gd name="connsiteX18" fmla="*/ 110154 w 7992123"/>
              <a:gd name="connsiteY18" fmla="*/ 1107213 h 1147600"/>
              <a:gd name="connsiteX19" fmla="*/ 143491 w 7992123"/>
              <a:gd name="connsiteY19" fmla="*/ 1122295 h 1147600"/>
              <a:gd name="connsiteX20" fmla="*/ 137258 w 7992123"/>
              <a:gd name="connsiteY20" fmla="*/ 1142773 h 1147600"/>
              <a:gd name="connsiteX21" fmla="*/ 7894304 w 7992123"/>
              <a:gd name="connsiteY21" fmla="*/ 1147600 h 1147600"/>
              <a:gd name="connsiteX22" fmla="*/ 7968197 w 7992123"/>
              <a:gd name="connsiteY22" fmla="*/ 1094513 h 1147600"/>
              <a:gd name="connsiteX23" fmla="*/ 7879297 w 7992123"/>
              <a:gd name="connsiteY23" fmla="*/ 1031013 h 1147600"/>
              <a:gd name="connsiteX24" fmla="*/ 7992123 w 7992123"/>
              <a:gd name="connsiteY24" fmla="*/ 954813 h 1147600"/>
              <a:gd name="connsiteX25" fmla="*/ 7891997 w 7992123"/>
              <a:gd name="connsiteY25" fmla="*/ 878613 h 1147600"/>
              <a:gd name="connsiteX26" fmla="*/ 7930097 w 7992123"/>
              <a:gd name="connsiteY26" fmla="*/ 802413 h 1147600"/>
              <a:gd name="connsiteX27" fmla="*/ 7891997 w 7992123"/>
              <a:gd name="connsiteY27" fmla="*/ 726213 h 1147600"/>
              <a:gd name="connsiteX28" fmla="*/ 7879297 w 7992123"/>
              <a:gd name="connsiteY28" fmla="*/ 662713 h 1147600"/>
              <a:gd name="connsiteX29" fmla="*/ 7904697 w 7992123"/>
              <a:gd name="connsiteY29" fmla="*/ 611913 h 1147600"/>
              <a:gd name="connsiteX30" fmla="*/ 7947560 w 7992123"/>
              <a:gd name="connsiteY30" fmla="*/ 536506 h 1147600"/>
              <a:gd name="connsiteX31" fmla="*/ 7893631 w 7992123"/>
              <a:gd name="connsiteY31" fmla="*/ 491394 h 1147600"/>
              <a:gd name="connsiteX32" fmla="*/ 7866597 w 7992123"/>
              <a:gd name="connsiteY32" fmla="*/ 408713 h 1147600"/>
              <a:gd name="connsiteX33" fmla="*/ 7981294 w 7992123"/>
              <a:gd name="connsiteY33" fmla="*/ 339922 h 1147600"/>
              <a:gd name="connsiteX34" fmla="*/ 7891997 w 7992123"/>
              <a:gd name="connsiteY34" fmla="*/ 269013 h 1147600"/>
              <a:gd name="connsiteX35" fmla="*/ 7904697 w 7992123"/>
              <a:gd name="connsiteY35" fmla="*/ 180113 h 1147600"/>
              <a:gd name="connsiteX36" fmla="*/ 7970165 w 7992123"/>
              <a:gd name="connsiteY36" fmla="*/ 143908 h 1147600"/>
              <a:gd name="connsiteX37" fmla="*/ 7889076 w 7992123"/>
              <a:gd name="connsiteY37" fmla="*/ 93627 h 1147600"/>
              <a:gd name="connsiteX38" fmla="*/ 7978010 w 7992123"/>
              <a:gd name="connsiteY38" fmla="*/ 0 h 1147600"/>
              <a:gd name="connsiteX39" fmla="*/ 7688404 w 7992123"/>
              <a:gd name="connsiteY39" fmla="*/ 2313 h 1147600"/>
              <a:gd name="connsiteX0" fmla="*/ 7688404 w 7992123"/>
              <a:gd name="connsiteY0" fmla="*/ 2313 h 1147600"/>
              <a:gd name="connsiteX1" fmla="*/ 278550 w 7992123"/>
              <a:gd name="connsiteY1" fmla="*/ 2313 h 1147600"/>
              <a:gd name="connsiteX2" fmla="*/ 94426 w 7992123"/>
              <a:gd name="connsiteY2" fmla="*/ 1606 h 1147600"/>
              <a:gd name="connsiteX3" fmla="*/ 71413 w 7992123"/>
              <a:gd name="connsiteY3" fmla="*/ 99292 h 1147600"/>
              <a:gd name="connsiteX4" fmla="*/ 125382 w 7992123"/>
              <a:gd name="connsiteY4" fmla="*/ 167586 h 1147600"/>
              <a:gd name="connsiteX5" fmla="*/ 53284 w 7992123"/>
              <a:gd name="connsiteY5" fmla="*/ 233176 h 1147600"/>
              <a:gd name="connsiteX6" fmla="*/ 39092 w 7992123"/>
              <a:gd name="connsiteY6" fmla="*/ 297059 h 1147600"/>
              <a:gd name="connsiteX7" fmla="*/ 106725 w 7992123"/>
              <a:gd name="connsiteY7" fmla="*/ 371569 h 1147600"/>
              <a:gd name="connsiteX8" fmla="*/ 99982 w 7992123"/>
              <a:gd name="connsiteY8" fmla="*/ 433481 h 1147600"/>
              <a:gd name="connsiteX9" fmla="*/ 119286 w 7992123"/>
              <a:gd name="connsiteY9" fmla="*/ 464166 h 1147600"/>
              <a:gd name="connsiteX10" fmla="*/ 0 w 7992123"/>
              <a:gd name="connsiteY10" fmla="*/ 532504 h 1147600"/>
              <a:gd name="connsiteX11" fmla="*/ 53284 w 7992123"/>
              <a:gd name="connsiteY11" fmla="*/ 622199 h 1147600"/>
              <a:gd name="connsiteX12" fmla="*/ 78684 w 7992123"/>
              <a:gd name="connsiteY12" fmla="*/ 665322 h 1147600"/>
              <a:gd name="connsiteX13" fmla="*/ 40190 w 7992123"/>
              <a:gd name="connsiteY13" fmla="*/ 721254 h 1147600"/>
              <a:gd name="connsiteX14" fmla="*/ 145620 w 7992123"/>
              <a:gd name="connsiteY14" fmla="*/ 767346 h 1147600"/>
              <a:gd name="connsiteX15" fmla="*/ 65340 w 7992123"/>
              <a:gd name="connsiteY15" fmla="*/ 800663 h 1147600"/>
              <a:gd name="connsiteX16" fmla="*/ 85421 w 7992123"/>
              <a:gd name="connsiteY16" fmla="*/ 917701 h 1147600"/>
              <a:gd name="connsiteX17" fmla="*/ 160488 w 7992123"/>
              <a:gd name="connsiteY17" fmla="*/ 998204 h 1147600"/>
              <a:gd name="connsiteX18" fmla="*/ 110154 w 7992123"/>
              <a:gd name="connsiteY18" fmla="*/ 1107213 h 1147600"/>
              <a:gd name="connsiteX19" fmla="*/ 66110 w 7992123"/>
              <a:gd name="connsiteY19" fmla="*/ 1132386 h 1147600"/>
              <a:gd name="connsiteX20" fmla="*/ 137258 w 7992123"/>
              <a:gd name="connsiteY20" fmla="*/ 1142773 h 1147600"/>
              <a:gd name="connsiteX21" fmla="*/ 7894304 w 7992123"/>
              <a:gd name="connsiteY21" fmla="*/ 1147600 h 1147600"/>
              <a:gd name="connsiteX22" fmla="*/ 7968197 w 7992123"/>
              <a:gd name="connsiteY22" fmla="*/ 1094513 h 1147600"/>
              <a:gd name="connsiteX23" fmla="*/ 7879297 w 7992123"/>
              <a:gd name="connsiteY23" fmla="*/ 1031013 h 1147600"/>
              <a:gd name="connsiteX24" fmla="*/ 7992123 w 7992123"/>
              <a:gd name="connsiteY24" fmla="*/ 954813 h 1147600"/>
              <a:gd name="connsiteX25" fmla="*/ 7891997 w 7992123"/>
              <a:gd name="connsiteY25" fmla="*/ 878613 h 1147600"/>
              <a:gd name="connsiteX26" fmla="*/ 7930097 w 7992123"/>
              <a:gd name="connsiteY26" fmla="*/ 802413 h 1147600"/>
              <a:gd name="connsiteX27" fmla="*/ 7891997 w 7992123"/>
              <a:gd name="connsiteY27" fmla="*/ 726213 h 1147600"/>
              <a:gd name="connsiteX28" fmla="*/ 7879297 w 7992123"/>
              <a:gd name="connsiteY28" fmla="*/ 662713 h 1147600"/>
              <a:gd name="connsiteX29" fmla="*/ 7904697 w 7992123"/>
              <a:gd name="connsiteY29" fmla="*/ 611913 h 1147600"/>
              <a:gd name="connsiteX30" fmla="*/ 7947560 w 7992123"/>
              <a:gd name="connsiteY30" fmla="*/ 536506 h 1147600"/>
              <a:gd name="connsiteX31" fmla="*/ 7893631 w 7992123"/>
              <a:gd name="connsiteY31" fmla="*/ 491394 h 1147600"/>
              <a:gd name="connsiteX32" fmla="*/ 7866597 w 7992123"/>
              <a:gd name="connsiteY32" fmla="*/ 408713 h 1147600"/>
              <a:gd name="connsiteX33" fmla="*/ 7981294 w 7992123"/>
              <a:gd name="connsiteY33" fmla="*/ 339922 h 1147600"/>
              <a:gd name="connsiteX34" fmla="*/ 7891997 w 7992123"/>
              <a:gd name="connsiteY34" fmla="*/ 269013 h 1147600"/>
              <a:gd name="connsiteX35" fmla="*/ 7904697 w 7992123"/>
              <a:gd name="connsiteY35" fmla="*/ 180113 h 1147600"/>
              <a:gd name="connsiteX36" fmla="*/ 7970165 w 7992123"/>
              <a:gd name="connsiteY36" fmla="*/ 143908 h 1147600"/>
              <a:gd name="connsiteX37" fmla="*/ 7889076 w 7992123"/>
              <a:gd name="connsiteY37" fmla="*/ 93627 h 1147600"/>
              <a:gd name="connsiteX38" fmla="*/ 7978010 w 7992123"/>
              <a:gd name="connsiteY38" fmla="*/ 0 h 1147600"/>
              <a:gd name="connsiteX39" fmla="*/ 7688404 w 7992123"/>
              <a:gd name="connsiteY39" fmla="*/ 2313 h 1147600"/>
              <a:gd name="connsiteX0" fmla="*/ 7688404 w 7992123"/>
              <a:gd name="connsiteY0" fmla="*/ 2313 h 1147600"/>
              <a:gd name="connsiteX1" fmla="*/ 278550 w 7992123"/>
              <a:gd name="connsiteY1" fmla="*/ 2313 h 1147600"/>
              <a:gd name="connsiteX2" fmla="*/ 94426 w 7992123"/>
              <a:gd name="connsiteY2" fmla="*/ 1606 h 1147600"/>
              <a:gd name="connsiteX3" fmla="*/ 71413 w 7992123"/>
              <a:gd name="connsiteY3" fmla="*/ 99292 h 1147600"/>
              <a:gd name="connsiteX4" fmla="*/ 125382 w 7992123"/>
              <a:gd name="connsiteY4" fmla="*/ 167586 h 1147600"/>
              <a:gd name="connsiteX5" fmla="*/ 53284 w 7992123"/>
              <a:gd name="connsiteY5" fmla="*/ 233176 h 1147600"/>
              <a:gd name="connsiteX6" fmla="*/ 39092 w 7992123"/>
              <a:gd name="connsiteY6" fmla="*/ 297059 h 1147600"/>
              <a:gd name="connsiteX7" fmla="*/ 106725 w 7992123"/>
              <a:gd name="connsiteY7" fmla="*/ 371569 h 1147600"/>
              <a:gd name="connsiteX8" fmla="*/ 99982 w 7992123"/>
              <a:gd name="connsiteY8" fmla="*/ 433481 h 1147600"/>
              <a:gd name="connsiteX9" fmla="*/ 119286 w 7992123"/>
              <a:gd name="connsiteY9" fmla="*/ 464166 h 1147600"/>
              <a:gd name="connsiteX10" fmla="*/ 0 w 7992123"/>
              <a:gd name="connsiteY10" fmla="*/ 532504 h 1147600"/>
              <a:gd name="connsiteX11" fmla="*/ 53284 w 7992123"/>
              <a:gd name="connsiteY11" fmla="*/ 622199 h 1147600"/>
              <a:gd name="connsiteX12" fmla="*/ 78684 w 7992123"/>
              <a:gd name="connsiteY12" fmla="*/ 665322 h 1147600"/>
              <a:gd name="connsiteX13" fmla="*/ 40190 w 7992123"/>
              <a:gd name="connsiteY13" fmla="*/ 721254 h 1147600"/>
              <a:gd name="connsiteX14" fmla="*/ 145620 w 7992123"/>
              <a:gd name="connsiteY14" fmla="*/ 767346 h 1147600"/>
              <a:gd name="connsiteX15" fmla="*/ 65340 w 7992123"/>
              <a:gd name="connsiteY15" fmla="*/ 800663 h 1147600"/>
              <a:gd name="connsiteX16" fmla="*/ 85421 w 7992123"/>
              <a:gd name="connsiteY16" fmla="*/ 917701 h 1147600"/>
              <a:gd name="connsiteX17" fmla="*/ 160488 w 7992123"/>
              <a:gd name="connsiteY17" fmla="*/ 998204 h 1147600"/>
              <a:gd name="connsiteX18" fmla="*/ 67165 w 7992123"/>
              <a:gd name="connsiteY18" fmla="*/ 1071896 h 1147600"/>
              <a:gd name="connsiteX19" fmla="*/ 66110 w 7992123"/>
              <a:gd name="connsiteY19" fmla="*/ 1132386 h 1147600"/>
              <a:gd name="connsiteX20" fmla="*/ 137258 w 7992123"/>
              <a:gd name="connsiteY20" fmla="*/ 1142773 h 1147600"/>
              <a:gd name="connsiteX21" fmla="*/ 7894304 w 7992123"/>
              <a:gd name="connsiteY21" fmla="*/ 1147600 h 1147600"/>
              <a:gd name="connsiteX22" fmla="*/ 7968197 w 7992123"/>
              <a:gd name="connsiteY22" fmla="*/ 1094513 h 1147600"/>
              <a:gd name="connsiteX23" fmla="*/ 7879297 w 7992123"/>
              <a:gd name="connsiteY23" fmla="*/ 1031013 h 1147600"/>
              <a:gd name="connsiteX24" fmla="*/ 7992123 w 7992123"/>
              <a:gd name="connsiteY24" fmla="*/ 954813 h 1147600"/>
              <a:gd name="connsiteX25" fmla="*/ 7891997 w 7992123"/>
              <a:gd name="connsiteY25" fmla="*/ 878613 h 1147600"/>
              <a:gd name="connsiteX26" fmla="*/ 7930097 w 7992123"/>
              <a:gd name="connsiteY26" fmla="*/ 802413 h 1147600"/>
              <a:gd name="connsiteX27" fmla="*/ 7891997 w 7992123"/>
              <a:gd name="connsiteY27" fmla="*/ 726213 h 1147600"/>
              <a:gd name="connsiteX28" fmla="*/ 7879297 w 7992123"/>
              <a:gd name="connsiteY28" fmla="*/ 662713 h 1147600"/>
              <a:gd name="connsiteX29" fmla="*/ 7904697 w 7992123"/>
              <a:gd name="connsiteY29" fmla="*/ 611913 h 1147600"/>
              <a:gd name="connsiteX30" fmla="*/ 7947560 w 7992123"/>
              <a:gd name="connsiteY30" fmla="*/ 536506 h 1147600"/>
              <a:gd name="connsiteX31" fmla="*/ 7893631 w 7992123"/>
              <a:gd name="connsiteY31" fmla="*/ 491394 h 1147600"/>
              <a:gd name="connsiteX32" fmla="*/ 7866597 w 7992123"/>
              <a:gd name="connsiteY32" fmla="*/ 408713 h 1147600"/>
              <a:gd name="connsiteX33" fmla="*/ 7981294 w 7992123"/>
              <a:gd name="connsiteY33" fmla="*/ 339922 h 1147600"/>
              <a:gd name="connsiteX34" fmla="*/ 7891997 w 7992123"/>
              <a:gd name="connsiteY34" fmla="*/ 269013 h 1147600"/>
              <a:gd name="connsiteX35" fmla="*/ 7904697 w 7992123"/>
              <a:gd name="connsiteY35" fmla="*/ 180113 h 1147600"/>
              <a:gd name="connsiteX36" fmla="*/ 7970165 w 7992123"/>
              <a:gd name="connsiteY36" fmla="*/ 143908 h 1147600"/>
              <a:gd name="connsiteX37" fmla="*/ 7889076 w 7992123"/>
              <a:gd name="connsiteY37" fmla="*/ 93627 h 1147600"/>
              <a:gd name="connsiteX38" fmla="*/ 7978010 w 7992123"/>
              <a:gd name="connsiteY38" fmla="*/ 0 h 1147600"/>
              <a:gd name="connsiteX39" fmla="*/ 7688404 w 7992123"/>
              <a:gd name="connsiteY39" fmla="*/ 2313 h 114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7992123" h="1147600">
                <a:moveTo>
                  <a:pt x="7688404" y="2313"/>
                </a:moveTo>
                <a:lnTo>
                  <a:pt x="278550" y="2313"/>
                </a:lnTo>
                <a:lnTo>
                  <a:pt x="94426" y="1606"/>
                </a:lnTo>
                <a:lnTo>
                  <a:pt x="71413" y="99292"/>
                </a:lnTo>
                <a:cubicBezTo>
                  <a:pt x="72207" y="131307"/>
                  <a:pt x="124588" y="135571"/>
                  <a:pt x="125382" y="167586"/>
                </a:cubicBezTo>
                <a:lnTo>
                  <a:pt x="53284" y="233176"/>
                </a:lnTo>
                <a:lnTo>
                  <a:pt x="39092" y="297059"/>
                </a:lnTo>
                <a:lnTo>
                  <a:pt x="106725" y="371569"/>
                </a:lnTo>
                <a:lnTo>
                  <a:pt x="99982" y="433481"/>
                </a:lnTo>
                <a:lnTo>
                  <a:pt x="119286" y="464166"/>
                </a:lnTo>
                <a:lnTo>
                  <a:pt x="0" y="532504"/>
                </a:lnTo>
                <a:lnTo>
                  <a:pt x="53284" y="622199"/>
                </a:lnTo>
                <a:lnTo>
                  <a:pt x="78684" y="665322"/>
                </a:lnTo>
                <a:lnTo>
                  <a:pt x="40190" y="721254"/>
                </a:lnTo>
                <a:lnTo>
                  <a:pt x="145620" y="767346"/>
                </a:lnTo>
                <a:lnTo>
                  <a:pt x="65340" y="800663"/>
                </a:lnTo>
                <a:lnTo>
                  <a:pt x="85421" y="917701"/>
                </a:lnTo>
                <a:cubicBezTo>
                  <a:pt x="85156" y="951832"/>
                  <a:pt x="160753" y="964073"/>
                  <a:pt x="160488" y="998204"/>
                </a:cubicBezTo>
                <a:lnTo>
                  <a:pt x="67165" y="1071896"/>
                </a:lnTo>
                <a:cubicBezTo>
                  <a:pt x="66813" y="1092059"/>
                  <a:pt x="66462" y="1112223"/>
                  <a:pt x="66110" y="1132386"/>
                </a:cubicBezTo>
                <a:lnTo>
                  <a:pt x="137258" y="1142773"/>
                </a:lnTo>
                <a:lnTo>
                  <a:pt x="7894304" y="1147600"/>
                </a:lnTo>
                <a:lnTo>
                  <a:pt x="7968197" y="1094513"/>
                </a:lnTo>
                <a:lnTo>
                  <a:pt x="7879297" y="1031013"/>
                </a:lnTo>
                <a:lnTo>
                  <a:pt x="7992123" y="954813"/>
                </a:lnTo>
                <a:lnTo>
                  <a:pt x="7891997" y="878613"/>
                </a:lnTo>
                <a:lnTo>
                  <a:pt x="7930097" y="802413"/>
                </a:lnTo>
                <a:lnTo>
                  <a:pt x="7891997" y="726213"/>
                </a:lnTo>
                <a:lnTo>
                  <a:pt x="7879297" y="662713"/>
                </a:lnTo>
                <a:lnTo>
                  <a:pt x="7904697" y="611913"/>
                </a:lnTo>
                <a:lnTo>
                  <a:pt x="7947560" y="536506"/>
                </a:lnTo>
                <a:lnTo>
                  <a:pt x="7893631" y="491394"/>
                </a:lnTo>
                <a:lnTo>
                  <a:pt x="7866597" y="408713"/>
                </a:lnTo>
                <a:lnTo>
                  <a:pt x="7981294" y="339922"/>
                </a:lnTo>
                <a:lnTo>
                  <a:pt x="7891997" y="269013"/>
                </a:lnTo>
                <a:lnTo>
                  <a:pt x="7904697" y="180113"/>
                </a:lnTo>
                <a:lnTo>
                  <a:pt x="7970165" y="143908"/>
                </a:lnTo>
                <a:lnTo>
                  <a:pt x="7889076" y="93627"/>
                </a:lnTo>
                <a:lnTo>
                  <a:pt x="7978010" y="0"/>
                </a:lnTo>
                <a:lnTo>
                  <a:pt x="7688404" y="231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5" name="자유형: 도형 24">
            <a:extLst>
              <a:ext uri="{FF2B5EF4-FFF2-40B4-BE49-F238E27FC236}">
                <a16:creationId xmlns:a16="http://schemas.microsoft.com/office/drawing/2014/main" id="{E17C29F7-26FB-4B7C-8DA4-7CC60E19EBF2}"/>
              </a:ext>
            </a:extLst>
          </p:cNvPr>
          <p:cNvSpPr/>
          <p:nvPr/>
        </p:nvSpPr>
        <p:spPr>
          <a:xfrm flipH="1">
            <a:off x="241300" y="233069"/>
            <a:ext cx="7810500" cy="627482"/>
          </a:xfrm>
          <a:custGeom>
            <a:avLst/>
            <a:gdLst>
              <a:gd name="connsiteX0" fmla="*/ 7616743 w 7891426"/>
              <a:gd name="connsiteY0" fmla="*/ 0 h 1140460"/>
              <a:gd name="connsiteX1" fmla="*/ 181096 w 7891426"/>
              <a:gd name="connsiteY1" fmla="*/ 0 h 1140460"/>
              <a:gd name="connsiteX2" fmla="*/ 108744 w 7891426"/>
              <a:gd name="connsiteY2" fmla="*/ 11906 h 1140460"/>
              <a:gd name="connsiteX3" fmla="*/ 137319 w 7891426"/>
              <a:gd name="connsiteY3" fmla="*/ 94456 h 1140460"/>
              <a:gd name="connsiteX4" fmla="*/ 139700 w 7891426"/>
              <a:gd name="connsiteY4" fmla="*/ 190500 h 1140460"/>
              <a:gd name="connsiteX5" fmla="*/ 76200 w 7891426"/>
              <a:gd name="connsiteY5" fmla="*/ 190500 h 1140460"/>
              <a:gd name="connsiteX6" fmla="*/ 88900 w 7891426"/>
              <a:gd name="connsiteY6" fmla="*/ 279400 h 1140460"/>
              <a:gd name="connsiteX7" fmla="*/ 95250 w 7891426"/>
              <a:gd name="connsiteY7" fmla="*/ 357188 h 1140460"/>
              <a:gd name="connsiteX8" fmla="*/ 114300 w 7891426"/>
              <a:gd name="connsiteY8" fmla="*/ 419100 h 1140460"/>
              <a:gd name="connsiteX9" fmla="*/ 47625 w 7891426"/>
              <a:gd name="connsiteY9" fmla="*/ 492125 h 1140460"/>
              <a:gd name="connsiteX10" fmla="*/ 0 w 7891426"/>
              <a:gd name="connsiteY10" fmla="*/ 558800 h 1140460"/>
              <a:gd name="connsiteX11" fmla="*/ 76200 w 7891426"/>
              <a:gd name="connsiteY11" fmla="*/ 622300 h 1140460"/>
              <a:gd name="connsiteX12" fmla="*/ 101600 w 7891426"/>
              <a:gd name="connsiteY12" fmla="*/ 673100 h 1140460"/>
              <a:gd name="connsiteX13" fmla="*/ 88900 w 7891426"/>
              <a:gd name="connsiteY13" fmla="*/ 736600 h 1140460"/>
              <a:gd name="connsiteX14" fmla="*/ 134144 w 7891426"/>
              <a:gd name="connsiteY14" fmla="*/ 767556 h 1140460"/>
              <a:gd name="connsiteX15" fmla="*/ 88900 w 7891426"/>
              <a:gd name="connsiteY15" fmla="*/ 889000 h 1140460"/>
              <a:gd name="connsiteX16" fmla="*/ 30956 w 7891426"/>
              <a:gd name="connsiteY16" fmla="*/ 900906 h 1140460"/>
              <a:gd name="connsiteX17" fmla="*/ 123031 w 7891426"/>
              <a:gd name="connsiteY17" fmla="*/ 965200 h 1140460"/>
              <a:gd name="connsiteX18" fmla="*/ 12700 w 7891426"/>
              <a:gd name="connsiteY18" fmla="*/ 1104900 h 1140460"/>
              <a:gd name="connsiteX19" fmla="*/ 46037 w 7891426"/>
              <a:gd name="connsiteY19" fmla="*/ 1119982 h 1140460"/>
              <a:gd name="connsiteX20" fmla="*/ 39804 w 7891426"/>
              <a:gd name="connsiteY20" fmla="*/ 1140460 h 1140460"/>
              <a:gd name="connsiteX21" fmla="*/ 7891426 w 7891426"/>
              <a:gd name="connsiteY21" fmla="*/ 1140460 h 1140460"/>
              <a:gd name="connsiteX22" fmla="*/ 7870743 w 7891426"/>
              <a:gd name="connsiteY22" fmla="*/ 1092200 h 1140460"/>
              <a:gd name="connsiteX23" fmla="*/ 7781843 w 7891426"/>
              <a:gd name="connsiteY23" fmla="*/ 1028700 h 1140460"/>
              <a:gd name="connsiteX24" fmla="*/ 7731043 w 7891426"/>
              <a:gd name="connsiteY24" fmla="*/ 952500 h 1140460"/>
              <a:gd name="connsiteX25" fmla="*/ 7794543 w 7891426"/>
              <a:gd name="connsiteY25" fmla="*/ 876300 h 1140460"/>
              <a:gd name="connsiteX26" fmla="*/ 7832643 w 7891426"/>
              <a:gd name="connsiteY26" fmla="*/ 800100 h 1140460"/>
              <a:gd name="connsiteX27" fmla="*/ 7794543 w 7891426"/>
              <a:gd name="connsiteY27" fmla="*/ 723900 h 1140460"/>
              <a:gd name="connsiteX28" fmla="*/ 7781843 w 7891426"/>
              <a:gd name="connsiteY28" fmla="*/ 660400 h 1140460"/>
              <a:gd name="connsiteX29" fmla="*/ 7807243 w 7891426"/>
              <a:gd name="connsiteY29" fmla="*/ 609600 h 1140460"/>
              <a:gd name="connsiteX30" fmla="*/ 7883443 w 7891426"/>
              <a:gd name="connsiteY30" fmla="*/ 546100 h 1140460"/>
              <a:gd name="connsiteX31" fmla="*/ 7883443 w 7891426"/>
              <a:gd name="connsiteY31" fmla="*/ 469900 h 1140460"/>
              <a:gd name="connsiteX32" fmla="*/ 7769143 w 7891426"/>
              <a:gd name="connsiteY32" fmla="*/ 406400 h 1140460"/>
              <a:gd name="connsiteX33" fmla="*/ 7692943 w 7891426"/>
              <a:gd name="connsiteY33" fmla="*/ 368300 h 1140460"/>
              <a:gd name="connsiteX34" fmla="*/ 7794543 w 7891426"/>
              <a:gd name="connsiteY34" fmla="*/ 266700 h 1140460"/>
              <a:gd name="connsiteX35" fmla="*/ 7807243 w 7891426"/>
              <a:gd name="connsiteY35" fmla="*/ 177800 h 1140460"/>
              <a:gd name="connsiteX36" fmla="*/ 7743743 w 7891426"/>
              <a:gd name="connsiteY36" fmla="*/ 177800 h 1140460"/>
              <a:gd name="connsiteX37" fmla="*/ 7705643 w 7891426"/>
              <a:gd name="connsiteY37" fmla="*/ 88900 h 1140460"/>
              <a:gd name="connsiteX38" fmla="*/ 7819943 w 7891426"/>
              <a:gd name="connsiteY38" fmla="*/ 101600 h 1140460"/>
              <a:gd name="connsiteX0" fmla="*/ 7616743 w 7891426"/>
              <a:gd name="connsiteY0" fmla="*/ 0 h 1140460"/>
              <a:gd name="connsiteX1" fmla="*/ 181096 w 7891426"/>
              <a:gd name="connsiteY1" fmla="*/ 0 h 1140460"/>
              <a:gd name="connsiteX2" fmla="*/ 108744 w 7891426"/>
              <a:gd name="connsiteY2" fmla="*/ 11906 h 1140460"/>
              <a:gd name="connsiteX3" fmla="*/ 137319 w 7891426"/>
              <a:gd name="connsiteY3" fmla="*/ 94456 h 1140460"/>
              <a:gd name="connsiteX4" fmla="*/ 139700 w 7891426"/>
              <a:gd name="connsiteY4" fmla="*/ 190500 h 1140460"/>
              <a:gd name="connsiteX5" fmla="*/ 76200 w 7891426"/>
              <a:gd name="connsiteY5" fmla="*/ 190500 h 1140460"/>
              <a:gd name="connsiteX6" fmla="*/ 88900 w 7891426"/>
              <a:gd name="connsiteY6" fmla="*/ 279400 h 1140460"/>
              <a:gd name="connsiteX7" fmla="*/ 95250 w 7891426"/>
              <a:gd name="connsiteY7" fmla="*/ 357188 h 1140460"/>
              <a:gd name="connsiteX8" fmla="*/ 114300 w 7891426"/>
              <a:gd name="connsiteY8" fmla="*/ 419100 h 1140460"/>
              <a:gd name="connsiteX9" fmla="*/ 47625 w 7891426"/>
              <a:gd name="connsiteY9" fmla="*/ 492125 h 1140460"/>
              <a:gd name="connsiteX10" fmla="*/ 0 w 7891426"/>
              <a:gd name="connsiteY10" fmla="*/ 558800 h 1140460"/>
              <a:gd name="connsiteX11" fmla="*/ 76200 w 7891426"/>
              <a:gd name="connsiteY11" fmla="*/ 622300 h 1140460"/>
              <a:gd name="connsiteX12" fmla="*/ 101600 w 7891426"/>
              <a:gd name="connsiteY12" fmla="*/ 673100 h 1140460"/>
              <a:gd name="connsiteX13" fmla="*/ 88900 w 7891426"/>
              <a:gd name="connsiteY13" fmla="*/ 736600 h 1140460"/>
              <a:gd name="connsiteX14" fmla="*/ 134144 w 7891426"/>
              <a:gd name="connsiteY14" fmla="*/ 767556 h 1140460"/>
              <a:gd name="connsiteX15" fmla="*/ 88900 w 7891426"/>
              <a:gd name="connsiteY15" fmla="*/ 889000 h 1140460"/>
              <a:gd name="connsiteX16" fmla="*/ 30956 w 7891426"/>
              <a:gd name="connsiteY16" fmla="*/ 900906 h 1140460"/>
              <a:gd name="connsiteX17" fmla="*/ 123031 w 7891426"/>
              <a:gd name="connsiteY17" fmla="*/ 965200 h 1140460"/>
              <a:gd name="connsiteX18" fmla="*/ 12700 w 7891426"/>
              <a:gd name="connsiteY18" fmla="*/ 1104900 h 1140460"/>
              <a:gd name="connsiteX19" fmla="*/ 46037 w 7891426"/>
              <a:gd name="connsiteY19" fmla="*/ 1119982 h 1140460"/>
              <a:gd name="connsiteX20" fmla="*/ 39804 w 7891426"/>
              <a:gd name="connsiteY20" fmla="*/ 1140460 h 1140460"/>
              <a:gd name="connsiteX21" fmla="*/ 7891426 w 7891426"/>
              <a:gd name="connsiteY21" fmla="*/ 1140460 h 1140460"/>
              <a:gd name="connsiteX22" fmla="*/ 7870743 w 7891426"/>
              <a:gd name="connsiteY22" fmla="*/ 1092200 h 1140460"/>
              <a:gd name="connsiteX23" fmla="*/ 7781843 w 7891426"/>
              <a:gd name="connsiteY23" fmla="*/ 1028700 h 1140460"/>
              <a:gd name="connsiteX24" fmla="*/ 7731043 w 7891426"/>
              <a:gd name="connsiteY24" fmla="*/ 952500 h 1140460"/>
              <a:gd name="connsiteX25" fmla="*/ 7794543 w 7891426"/>
              <a:gd name="connsiteY25" fmla="*/ 876300 h 1140460"/>
              <a:gd name="connsiteX26" fmla="*/ 7832643 w 7891426"/>
              <a:gd name="connsiteY26" fmla="*/ 800100 h 1140460"/>
              <a:gd name="connsiteX27" fmla="*/ 7794543 w 7891426"/>
              <a:gd name="connsiteY27" fmla="*/ 723900 h 1140460"/>
              <a:gd name="connsiteX28" fmla="*/ 7781843 w 7891426"/>
              <a:gd name="connsiteY28" fmla="*/ 660400 h 1140460"/>
              <a:gd name="connsiteX29" fmla="*/ 7807243 w 7891426"/>
              <a:gd name="connsiteY29" fmla="*/ 609600 h 1140460"/>
              <a:gd name="connsiteX30" fmla="*/ 7883443 w 7891426"/>
              <a:gd name="connsiteY30" fmla="*/ 546100 h 1140460"/>
              <a:gd name="connsiteX31" fmla="*/ 7883443 w 7891426"/>
              <a:gd name="connsiteY31" fmla="*/ 469900 h 1140460"/>
              <a:gd name="connsiteX32" fmla="*/ 7769143 w 7891426"/>
              <a:gd name="connsiteY32" fmla="*/ 406400 h 1140460"/>
              <a:gd name="connsiteX33" fmla="*/ 7692943 w 7891426"/>
              <a:gd name="connsiteY33" fmla="*/ 368300 h 1140460"/>
              <a:gd name="connsiteX34" fmla="*/ 7794543 w 7891426"/>
              <a:gd name="connsiteY34" fmla="*/ 266700 h 1140460"/>
              <a:gd name="connsiteX35" fmla="*/ 7807243 w 7891426"/>
              <a:gd name="connsiteY35" fmla="*/ 177800 h 1140460"/>
              <a:gd name="connsiteX36" fmla="*/ 7743743 w 7891426"/>
              <a:gd name="connsiteY36" fmla="*/ 177800 h 1140460"/>
              <a:gd name="connsiteX37" fmla="*/ 7705643 w 7891426"/>
              <a:gd name="connsiteY37" fmla="*/ 88900 h 1140460"/>
              <a:gd name="connsiteX38" fmla="*/ 7846136 w 7891426"/>
              <a:gd name="connsiteY38" fmla="*/ 34925 h 1140460"/>
              <a:gd name="connsiteX39" fmla="*/ 7616743 w 7891426"/>
              <a:gd name="connsiteY39" fmla="*/ 0 h 1140460"/>
              <a:gd name="connsiteX0" fmla="*/ 7616743 w 7891426"/>
              <a:gd name="connsiteY0" fmla="*/ 0 h 1140460"/>
              <a:gd name="connsiteX1" fmla="*/ 181096 w 7891426"/>
              <a:gd name="connsiteY1" fmla="*/ 0 h 1140460"/>
              <a:gd name="connsiteX2" fmla="*/ 108744 w 7891426"/>
              <a:gd name="connsiteY2" fmla="*/ 11906 h 1140460"/>
              <a:gd name="connsiteX3" fmla="*/ 137319 w 7891426"/>
              <a:gd name="connsiteY3" fmla="*/ 94456 h 1140460"/>
              <a:gd name="connsiteX4" fmla="*/ 139700 w 7891426"/>
              <a:gd name="connsiteY4" fmla="*/ 190500 h 1140460"/>
              <a:gd name="connsiteX5" fmla="*/ 76200 w 7891426"/>
              <a:gd name="connsiteY5" fmla="*/ 190500 h 1140460"/>
              <a:gd name="connsiteX6" fmla="*/ 88900 w 7891426"/>
              <a:gd name="connsiteY6" fmla="*/ 279400 h 1140460"/>
              <a:gd name="connsiteX7" fmla="*/ 95250 w 7891426"/>
              <a:gd name="connsiteY7" fmla="*/ 357188 h 1140460"/>
              <a:gd name="connsiteX8" fmla="*/ 114300 w 7891426"/>
              <a:gd name="connsiteY8" fmla="*/ 419100 h 1140460"/>
              <a:gd name="connsiteX9" fmla="*/ 47625 w 7891426"/>
              <a:gd name="connsiteY9" fmla="*/ 492125 h 1140460"/>
              <a:gd name="connsiteX10" fmla="*/ 0 w 7891426"/>
              <a:gd name="connsiteY10" fmla="*/ 558800 h 1140460"/>
              <a:gd name="connsiteX11" fmla="*/ 76200 w 7891426"/>
              <a:gd name="connsiteY11" fmla="*/ 622300 h 1140460"/>
              <a:gd name="connsiteX12" fmla="*/ 101600 w 7891426"/>
              <a:gd name="connsiteY12" fmla="*/ 673100 h 1140460"/>
              <a:gd name="connsiteX13" fmla="*/ 88900 w 7891426"/>
              <a:gd name="connsiteY13" fmla="*/ 736600 h 1140460"/>
              <a:gd name="connsiteX14" fmla="*/ 134144 w 7891426"/>
              <a:gd name="connsiteY14" fmla="*/ 767556 h 1140460"/>
              <a:gd name="connsiteX15" fmla="*/ 88900 w 7891426"/>
              <a:gd name="connsiteY15" fmla="*/ 889000 h 1140460"/>
              <a:gd name="connsiteX16" fmla="*/ 30956 w 7891426"/>
              <a:gd name="connsiteY16" fmla="*/ 900906 h 1140460"/>
              <a:gd name="connsiteX17" fmla="*/ 123031 w 7891426"/>
              <a:gd name="connsiteY17" fmla="*/ 965200 h 1140460"/>
              <a:gd name="connsiteX18" fmla="*/ 12700 w 7891426"/>
              <a:gd name="connsiteY18" fmla="*/ 1104900 h 1140460"/>
              <a:gd name="connsiteX19" fmla="*/ 46037 w 7891426"/>
              <a:gd name="connsiteY19" fmla="*/ 1119982 h 1140460"/>
              <a:gd name="connsiteX20" fmla="*/ 39804 w 7891426"/>
              <a:gd name="connsiteY20" fmla="*/ 1140460 h 1140460"/>
              <a:gd name="connsiteX21" fmla="*/ 7891426 w 7891426"/>
              <a:gd name="connsiteY21" fmla="*/ 1140460 h 1140460"/>
              <a:gd name="connsiteX22" fmla="*/ 7870743 w 7891426"/>
              <a:gd name="connsiteY22" fmla="*/ 1092200 h 1140460"/>
              <a:gd name="connsiteX23" fmla="*/ 7781843 w 7891426"/>
              <a:gd name="connsiteY23" fmla="*/ 1028700 h 1140460"/>
              <a:gd name="connsiteX24" fmla="*/ 7731043 w 7891426"/>
              <a:gd name="connsiteY24" fmla="*/ 952500 h 1140460"/>
              <a:gd name="connsiteX25" fmla="*/ 7794543 w 7891426"/>
              <a:gd name="connsiteY25" fmla="*/ 876300 h 1140460"/>
              <a:gd name="connsiteX26" fmla="*/ 7832643 w 7891426"/>
              <a:gd name="connsiteY26" fmla="*/ 800100 h 1140460"/>
              <a:gd name="connsiteX27" fmla="*/ 7794543 w 7891426"/>
              <a:gd name="connsiteY27" fmla="*/ 723900 h 1140460"/>
              <a:gd name="connsiteX28" fmla="*/ 7781843 w 7891426"/>
              <a:gd name="connsiteY28" fmla="*/ 660400 h 1140460"/>
              <a:gd name="connsiteX29" fmla="*/ 7807243 w 7891426"/>
              <a:gd name="connsiteY29" fmla="*/ 609600 h 1140460"/>
              <a:gd name="connsiteX30" fmla="*/ 7883443 w 7891426"/>
              <a:gd name="connsiteY30" fmla="*/ 546100 h 1140460"/>
              <a:gd name="connsiteX31" fmla="*/ 7883443 w 7891426"/>
              <a:gd name="connsiteY31" fmla="*/ 469900 h 1140460"/>
              <a:gd name="connsiteX32" fmla="*/ 7769143 w 7891426"/>
              <a:gd name="connsiteY32" fmla="*/ 406400 h 1140460"/>
              <a:gd name="connsiteX33" fmla="*/ 7692943 w 7891426"/>
              <a:gd name="connsiteY33" fmla="*/ 368300 h 1140460"/>
              <a:gd name="connsiteX34" fmla="*/ 7794543 w 7891426"/>
              <a:gd name="connsiteY34" fmla="*/ 266700 h 1140460"/>
              <a:gd name="connsiteX35" fmla="*/ 7807243 w 7891426"/>
              <a:gd name="connsiteY35" fmla="*/ 177800 h 1140460"/>
              <a:gd name="connsiteX36" fmla="*/ 7743743 w 7891426"/>
              <a:gd name="connsiteY36" fmla="*/ 177800 h 1140460"/>
              <a:gd name="connsiteX37" fmla="*/ 7705643 w 7891426"/>
              <a:gd name="connsiteY37" fmla="*/ 88900 h 1140460"/>
              <a:gd name="connsiteX38" fmla="*/ 7846136 w 7891426"/>
              <a:gd name="connsiteY38" fmla="*/ 34925 h 1140460"/>
              <a:gd name="connsiteX39" fmla="*/ 7616743 w 7891426"/>
              <a:gd name="connsiteY39" fmla="*/ 0 h 1140460"/>
              <a:gd name="connsiteX0" fmla="*/ 7616743 w 7891426"/>
              <a:gd name="connsiteY0" fmla="*/ 0 h 1140460"/>
              <a:gd name="connsiteX1" fmla="*/ 181096 w 7891426"/>
              <a:gd name="connsiteY1" fmla="*/ 0 h 1140460"/>
              <a:gd name="connsiteX2" fmla="*/ 108744 w 7891426"/>
              <a:gd name="connsiteY2" fmla="*/ 11906 h 1140460"/>
              <a:gd name="connsiteX3" fmla="*/ 137319 w 7891426"/>
              <a:gd name="connsiteY3" fmla="*/ 94456 h 1140460"/>
              <a:gd name="connsiteX4" fmla="*/ 139700 w 7891426"/>
              <a:gd name="connsiteY4" fmla="*/ 190500 h 1140460"/>
              <a:gd name="connsiteX5" fmla="*/ 76200 w 7891426"/>
              <a:gd name="connsiteY5" fmla="*/ 190500 h 1140460"/>
              <a:gd name="connsiteX6" fmla="*/ 88900 w 7891426"/>
              <a:gd name="connsiteY6" fmla="*/ 279400 h 1140460"/>
              <a:gd name="connsiteX7" fmla="*/ 95250 w 7891426"/>
              <a:gd name="connsiteY7" fmla="*/ 357188 h 1140460"/>
              <a:gd name="connsiteX8" fmla="*/ 114300 w 7891426"/>
              <a:gd name="connsiteY8" fmla="*/ 419100 h 1140460"/>
              <a:gd name="connsiteX9" fmla="*/ 47625 w 7891426"/>
              <a:gd name="connsiteY9" fmla="*/ 492125 h 1140460"/>
              <a:gd name="connsiteX10" fmla="*/ 0 w 7891426"/>
              <a:gd name="connsiteY10" fmla="*/ 558800 h 1140460"/>
              <a:gd name="connsiteX11" fmla="*/ 76200 w 7891426"/>
              <a:gd name="connsiteY11" fmla="*/ 622300 h 1140460"/>
              <a:gd name="connsiteX12" fmla="*/ 101600 w 7891426"/>
              <a:gd name="connsiteY12" fmla="*/ 673100 h 1140460"/>
              <a:gd name="connsiteX13" fmla="*/ 88900 w 7891426"/>
              <a:gd name="connsiteY13" fmla="*/ 736600 h 1140460"/>
              <a:gd name="connsiteX14" fmla="*/ 134144 w 7891426"/>
              <a:gd name="connsiteY14" fmla="*/ 767556 h 1140460"/>
              <a:gd name="connsiteX15" fmla="*/ 88900 w 7891426"/>
              <a:gd name="connsiteY15" fmla="*/ 889000 h 1140460"/>
              <a:gd name="connsiteX16" fmla="*/ 30956 w 7891426"/>
              <a:gd name="connsiteY16" fmla="*/ 900906 h 1140460"/>
              <a:gd name="connsiteX17" fmla="*/ 123031 w 7891426"/>
              <a:gd name="connsiteY17" fmla="*/ 965200 h 1140460"/>
              <a:gd name="connsiteX18" fmla="*/ 12700 w 7891426"/>
              <a:gd name="connsiteY18" fmla="*/ 1104900 h 1140460"/>
              <a:gd name="connsiteX19" fmla="*/ 46037 w 7891426"/>
              <a:gd name="connsiteY19" fmla="*/ 1119982 h 1140460"/>
              <a:gd name="connsiteX20" fmla="*/ 39804 w 7891426"/>
              <a:gd name="connsiteY20" fmla="*/ 1140460 h 1140460"/>
              <a:gd name="connsiteX21" fmla="*/ 7891426 w 7891426"/>
              <a:gd name="connsiteY21" fmla="*/ 1140460 h 1140460"/>
              <a:gd name="connsiteX22" fmla="*/ 7870743 w 7891426"/>
              <a:gd name="connsiteY22" fmla="*/ 1092200 h 1140460"/>
              <a:gd name="connsiteX23" fmla="*/ 7781843 w 7891426"/>
              <a:gd name="connsiteY23" fmla="*/ 1028700 h 1140460"/>
              <a:gd name="connsiteX24" fmla="*/ 7731043 w 7891426"/>
              <a:gd name="connsiteY24" fmla="*/ 952500 h 1140460"/>
              <a:gd name="connsiteX25" fmla="*/ 7794543 w 7891426"/>
              <a:gd name="connsiteY25" fmla="*/ 876300 h 1140460"/>
              <a:gd name="connsiteX26" fmla="*/ 7832643 w 7891426"/>
              <a:gd name="connsiteY26" fmla="*/ 800100 h 1140460"/>
              <a:gd name="connsiteX27" fmla="*/ 7794543 w 7891426"/>
              <a:gd name="connsiteY27" fmla="*/ 723900 h 1140460"/>
              <a:gd name="connsiteX28" fmla="*/ 7781843 w 7891426"/>
              <a:gd name="connsiteY28" fmla="*/ 660400 h 1140460"/>
              <a:gd name="connsiteX29" fmla="*/ 7807243 w 7891426"/>
              <a:gd name="connsiteY29" fmla="*/ 609600 h 1140460"/>
              <a:gd name="connsiteX30" fmla="*/ 7883443 w 7891426"/>
              <a:gd name="connsiteY30" fmla="*/ 546100 h 1140460"/>
              <a:gd name="connsiteX31" fmla="*/ 7883443 w 7891426"/>
              <a:gd name="connsiteY31" fmla="*/ 469900 h 1140460"/>
              <a:gd name="connsiteX32" fmla="*/ 7769143 w 7891426"/>
              <a:gd name="connsiteY32" fmla="*/ 406400 h 1140460"/>
              <a:gd name="connsiteX33" fmla="*/ 7692943 w 7891426"/>
              <a:gd name="connsiteY33" fmla="*/ 368300 h 1140460"/>
              <a:gd name="connsiteX34" fmla="*/ 7794543 w 7891426"/>
              <a:gd name="connsiteY34" fmla="*/ 266700 h 1140460"/>
              <a:gd name="connsiteX35" fmla="*/ 7807243 w 7891426"/>
              <a:gd name="connsiteY35" fmla="*/ 177800 h 1140460"/>
              <a:gd name="connsiteX36" fmla="*/ 7743743 w 7891426"/>
              <a:gd name="connsiteY36" fmla="*/ 177800 h 1140460"/>
              <a:gd name="connsiteX37" fmla="*/ 7705643 w 7891426"/>
              <a:gd name="connsiteY37" fmla="*/ 88900 h 1140460"/>
              <a:gd name="connsiteX38" fmla="*/ 7846136 w 7891426"/>
              <a:gd name="connsiteY38" fmla="*/ 34925 h 1140460"/>
              <a:gd name="connsiteX39" fmla="*/ 7616743 w 7891426"/>
              <a:gd name="connsiteY39" fmla="*/ 0 h 1140460"/>
              <a:gd name="connsiteX0" fmla="*/ 7616743 w 7891426"/>
              <a:gd name="connsiteY0" fmla="*/ 0 h 1140460"/>
              <a:gd name="connsiteX1" fmla="*/ 181096 w 7891426"/>
              <a:gd name="connsiteY1" fmla="*/ 0 h 1140460"/>
              <a:gd name="connsiteX2" fmla="*/ 108744 w 7891426"/>
              <a:gd name="connsiteY2" fmla="*/ 11906 h 1140460"/>
              <a:gd name="connsiteX3" fmla="*/ 137319 w 7891426"/>
              <a:gd name="connsiteY3" fmla="*/ 94456 h 1140460"/>
              <a:gd name="connsiteX4" fmla="*/ 139700 w 7891426"/>
              <a:gd name="connsiteY4" fmla="*/ 190500 h 1140460"/>
              <a:gd name="connsiteX5" fmla="*/ 76200 w 7891426"/>
              <a:gd name="connsiteY5" fmla="*/ 190500 h 1140460"/>
              <a:gd name="connsiteX6" fmla="*/ 88900 w 7891426"/>
              <a:gd name="connsiteY6" fmla="*/ 279400 h 1140460"/>
              <a:gd name="connsiteX7" fmla="*/ 95250 w 7891426"/>
              <a:gd name="connsiteY7" fmla="*/ 357188 h 1140460"/>
              <a:gd name="connsiteX8" fmla="*/ 114300 w 7891426"/>
              <a:gd name="connsiteY8" fmla="*/ 419100 h 1140460"/>
              <a:gd name="connsiteX9" fmla="*/ 47625 w 7891426"/>
              <a:gd name="connsiteY9" fmla="*/ 492125 h 1140460"/>
              <a:gd name="connsiteX10" fmla="*/ 0 w 7891426"/>
              <a:gd name="connsiteY10" fmla="*/ 558800 h 1140460"/>
              <a:gd name="connsiteX11" fmla="*/ 76200 w 7891426"/>
              <a:gd name="connsiteY11" fmla="*/ 622300 h 1140460"/>
              <a:gd name="connsiteX12" fmla="*/ 101600 w 7891426"/>
              <a:gd name="connsiteY12" fmla="*/ 673100 h 1140460"/>
              <a:gd name="connsiteX13" fmla="*/ 88900 w 7891426"/>
              <a:gd name="connsiteY13" fmla="*/ 736600 h 1140460"/>
              <a:gd name="connsiteX14" fmla="*/ 134144 w 7891426"/>
              <a:gd name="connsiteY14" fmla="*/ 767556 h 1140460"/>
              <a:gd name="connsiteX15" fmla="*/ 88900 w 7891426"/>
              <a:gd name="connsiteY15" fmla="*/ 889000 h 1140460"/>
              <a:gd name="connsiteX16" fmla="*/ 30956 w 7891426"/>
              <a:gd name="connsiteY16" fmla="*/ 900906 h 1140460"/>
              <a:gd name="connsiteX17" fmla="*/ 123031 w 7891426"/>
              <a:gd name="connsiteY17" fmla="*/ 965200 h 1140460"/>
              <a:gd name="connsiteX18" fmla="*/ 12700 w 7891426"/>
              <a:gd name="connsiteY18" fmla="*/ 1104900 h 1140460"/>
              <a:gd name="connsiteX19" fmla="*/ 46037 w 7891426"/>
              <a:gd name="connsiteY19" fmla="*/ 1119982 h 1140460"/>
              <a:gd name="connsiteX20" fmla="*/ 39804 w 7891426"/>
              <a:gd name="connsiteY20" fmla="*/ 1140460 h 1140460"/>
              <a:gd name="connsiteX21" fmla="*/ 7891426 w 7891426"/>
              <a:gd name="connsiteY21" fmla="*/ 1140460 h 1140460"/>
              <a:gd name="connsiteX22" fmla="*/ 7870743 w 7891426"/>
              <a:gd name="connsiteY22" fmla="*/ 1092200 h 1140460"/>
              <a:gd name="connsiteX23" fmla="*/ 7781843 w 7891426"/>
              <a:gd name="connsiteY23" fmla="*/ 1028700 h 1140460"/>
              <a:gd name="connsiteX24" fmla="*/ 7731043 w 7891426"/>
              <a:gd name="connsiteY24" fmla="*/ 952500 h 1140460"/>
              <a:gd name="connsiteX25" fmla="*/ 7794543 w 7891426"/>
              <a:gd name="connsiteY25" fmla="*/ 876300 h 1140460"/>
              <a:gd name="connsiteX26" fmla="*/ 7832643 w 7891426"/>
              <a:gd name="connsiteY26" fmla="*/ 800100 h 1140460"/>
              <a:gd name="connsiteX27" fmla="*/ 7794543 w 7891426"/>
              <a:gd name="connsiteY27" fmla="*/ 723900 h 1140460"/>
              <a:gd name="connsiteX28" fmla="*/ 7781843 w 7891426"/>
              <a:gd name="connsiteY28" fmla="*/ 660400 h 1140460"/>
              <a:gd name="connsiteX29" fmla="*/ 7807243 w 7891426"/>
              <a:gd name="connsiteY29" fmla="*/ 609600 h 1140460"/>
              <a:gd name="connsiteX30" fmla="*/ 7850106 w 7891426"/>
              <a:gd name="connsiteY30" fmla="*/ 534193 h 1140460"/>
              <a:gd name="connsiteX31" fmla="*/ 7883443 w 7891426"/>
              <a:gd name="connsiteY31" fmla="*/ 469900 h 1140460"/>
              <a:gd name="connsiteX32" fmla="*/ 7769143 w 7891426"/>
              <a:gd name="connsiteY32" fmla="*/ 406400 h 1140460"/>
              <a:gd name="connsiteX33" fmla="*/ 7692943 w 7891426"/>
              <a:gd name="connsiteY33" fmla="*/ 368300 h 1140460"/>
              <a:gd name="connsiteX34" fmla="*/ 7794543 w 7891426"/>
              <a:gd name="connsiteY34" fmla="*/ 266700 h 1140460"/>
              <a:gd name="connsiteX35" fmla="*/ 7807243 w 7891426"/>
              <a:gd name="connsiteY35" fmla="*/ 177800 h 1140460"/>
              <a:gd name="connsiteX36" fmla="*/ 7743743 w 7891426"/>
              <a:gd name="connsiteY36" fmla="*/ 177800 h 1140460"/>
              <a:gd name="connsiteX37" fmla="*/ 7705643 w 7891426"/>
              <a:gd name="connsiteY37" fmla="*/ 88900 h 1140460"/>
              <a:gd name="connsiteX38" fmla="*/ 7846136 w 7891426"/>
              <a:gd name="connsiteY38" fmla="*/ 34925 h 1140460"/>
              <a:gd name="connsiteX39" fmla="*/ 7616743 w 7891426"/>
              <a:gd name="connsiteY39" fmla="*/ 0 h 1140460"/>
              <a:gd name="connsiteX0" fmla="*/ 7616743 w 7891426"/>
              <a:gd name="connsiteY0" fmla="*/ 0 h 1140460"/>
              <a:gd name="connsiteX1" fmla="*/ 181096 w 7891426"/>
              <a:gd name="connsiteY1" fmla="*/ 0 h 1140460"/>
              <a:gd name="connsiteX2" fmla="*/ 108744 w 7891426"/>
              <a:gd name="connsiteY2" fmla="*/ 11906 h 1140460"/>
              <a:gd name="connsiteX3" fmla="*/ 137319 w 7891426"/>
              <a:gd name="connsiteY3" fmla="*/ 94456 h 1140460"/>
              <a:gd name="connsiteX4" fmla="*/ 139700 w 7891426"/>
              <a:gd name="connsiteY4" fmla="*/ 190500 h 1140460"/>
              <a:gd name="connsiteX5" fmla="*/ 76200 w 7891426"/>
              <a:gd name="connsiteY5" fmla="*/ 190500 h 1140460"/>
              <a:gd name="connsiteX6" fmla="*/ 88900 w 7891426"/>
              <a:gd name="connsiteY6" fmla="*/ 279400 h 1140460"/>
              <a:gd name="connsiteX7" fmla="*/ 95250 w 7891426"/>
              <a:gd name="connsiteY7" fmla="*/ 357188 h 1140460"/>
              <a:gd name="connsiteX8" fmla="*/ 114300 w 7891426"/>
              <a:gd name="connsiteY8" fmla="*/ 419100 h 1140460"/>
              <a:gd name="connsiteX9" fmla="*/ 47625 w 7891426"/>
              <a:gd name="connsiteY9" fmla="*/ 492125 h 1140460"/>
              <a:gd name="connsiteX10" fmla="*/ 0 w 7891426"/>
              <a:gd name="connsiteY10" fmla="*/ 558800 h 1140460"/>
              <a:gd name="connsiteX11" fmla="*/ 76200 w 7891426"/>
              <a:gd name="connsiteY11" fmla="*/ 622300 h 1140460"/>
              <a:gd name="connsiteX12" fmla="*/ 101600 w 7891426"/>
              <a:gd name="connsiteY12" fmla="*/ 673100 h 1140460"/>
              <a:gd name="connsiteX13" fmla="*/ 88900 w 7891426"/>
              <a:gd name="connsiteY13" fmla="*/ 736600 h 1140460"/>
              <a:gd name="connsiteX14" fmla="*/ 134144 w 7891426"/>
              <a:gd name="connsiteY14" fmla="*/ 767556 h 1140460"/>
              <a:gd name="connsiteX15" fmla="*/ 88900 w 7891426"/>
              <a:gd name="connsiteY15" fmla="*/ 889000 h 1140460"/>
              <a:gd name="connsiteX16" fmla="*/ 30956 w 7891426"/>
              <a:gd name="connsiteY16" fmla="*/ 900906 h 1140460"/>
              <a:gd name="connsiteX17" fmla="*/ 123031 w 7891426"/>
              <a:gd name="connsiteY17" fmla="*/ 965200 h 1140460"/>
              <a:gd name="connsiteX18" fmla="*/ 12700 w 7891426"/>
              <a:gd name="connsiteY18" fmla="*/ 1104900 h 1140460"/>
              <a:gd name="connsiteX19" fmla="*/ 46037 w 7891426"/>
              <a:gd name="connsiteY19" fmla="*/ 1119982 h 1140460"/>
              <a:gd name="connsiteX20" fmla="*/ 39804 w 7891426"/>
              <a:gd name="connsiteY20" fmla="*/ 1140460 h 1140460"/>
              <a:gd name="connsiteX21" fmla="*/ 7891426 w 7891426"/>
              <a:gd name="connsiteY21" fmla="*/ 1140460 h 1140460"/>
              <a:gd name="connsiteX22" fmla="*/ 7870743 w 7891426"/>
              <a:gd name="connsiteY22" fmla="*/ 1092200 h 1140460"/>
              <a:gd name="connsiteX23" fmla="*/ 7781843 w 7891426"/>
              <a:gd name="connsiteY23" fmla="*/ 1028700 h 1140460"/>
              <a:gd name="connsiteX24" fmla="*/ 7798782 w 7891426"/>
              <a:gd name="connsiteY24" fmla="*/ 914400 h 1140460"/>
              <a:gd name="connsiteX25" fmla="*/ 7794543 w 7891426"/>
              <a:gd name="connsiteY25" fmla="*/ 876300 h 1140460"/>
              <a:gd name="connsiteX26" fmla="*/ 7832643 w 7891426"/>
              <a:gd name="connsiteY26" fmla="*/ 800100 h 1140460"/>
              <a:gd name="connsiteX27" fmla="*/ 7794543 w 7891426"/>
              <a:gd name="connsiteY27" fmla="*/ 723900 h 1140460"/>
              <a:gd name="connsiteX28" fmla="*/ 7781843 w 7891426"/>
              <a:gd name="connsiteY28" fmla="*/ 660400 h 1140460"/>
              <a:gd name="connsiteX29" fmla="*/ 7807243 w 7891426"/>
              <a:gd name="connsiteY29" fmla="*/ 609600 h 1140460"/>
              <a:gd name="connsiteX30" fmla="*/ 7850106 w 7891426"/>
              <a:gd name="connsiteY30" fmla="*/ 534193 h 1140460"/>
              <a:gd name="connsiteX31" fmla="*/ 7883443 w 7891426"/>
              <a:gd name="connsiteY31" fmla="*/ 469900 h 1140460"/>
              <a:gd name="connsiteX32" fmla="*/ 7769143 w 7891426"/>
              <a:gd name="connsiteY32" fmla="*/ 406400 h 1140460"/>
              <a:gd name="connsiteX33" fmla="*/ 7692943 w 7891426"/>
              <a:gd name="connsiteY33" fmla="*/ 368300 h 1140460"/>
              <a:gd name="connsiteX34" fmla="*/ 7794543 w 7891426"/>
              <a:gd name="connsiteY34" fmla="*/ 266700 h 1140460"/>
              <a:gd name="connsiteX35" fmla="*/ 7807243 w 7891426"/>
              <a:gd name="connsiteY35" fmla="*/ 177800 h 1140460"/>
              <a:gd name="connsiteX36" fmla="*/ 7743743 w 7891426"/>
              <a:gd name="connsiteY36" fmla="*/ 177800 h 1140460"/>
              <a:gd name="connsiteX37" fmla="*/ 7705643 w 7891426"/>
              <a:gd name="connsiteY37" fmla="*/ 88900 h 1140460"/>
              <a:gd name="connsiteX38" fmla="*/ 7846136 w 7891426"/>
              <a:gd name="connsiteY38" fmla="*/ 34925 h 1140460"/>
              <a:gd name="connsiteX39" fmla="*/ 7616743 w 7891426"/>
              <a:gd name="connsiteY39" fmla="*/ 0 h 1140460"/>
              <a:gd name="connsiteX0" fmla="*/ 7616743 w 7891426"/>
              <a:gd name="connsiteY0" fmla="*/ 0 h 1140460"/>
              <a:gd name="connsiteX1" fmla="*/ 181096 w 7891426"/>
              <a:gd name="connsiteY1" fmla="*/ 0 h 1140460"/>
              <a:gd name="connsiteX2" fmla="*/ 108744 w 7891426"/>
              <a:gd name="connsiteY2" fmla="*/ 11906 h 1140460"/>
              <a:gd name="connsiteX3" fmla="*/ 137319 w 7891426"/>
              <a:gd name="connsiteY3" fmla="*/ 94456 h 1140460"/>
              <a:gd name="connsiteX4" fmla="*/ 139700 w 7891426"/>
              <a:gd name="connsiteY4" fmla="*/ 190500 h 1140460"/>
              <a:gd name="connsiteX5" fmla="*/ 76200 w 7891426"/>
              <a:gd name="connsiteY5" fmla="*/ 190500 h 1140460"/>
              <a:gd name="connsiteX6" fmla="*/ 88900 w 7891426"/>
              <a:gd name="connsiteY6" fmla="*/ 279400 h 1140460"/>
              <a:gd name="connsiteX7" fmla="*/ 95250 w 7891426"/>
              <a:gd name="connsiteY7" fmla="*/ 357188 h 1140460"/>
              <a:gd name="connsiteX8" fmla="*/ 114300 w 7891426"/>
              <a:gd name="connsiteY8" fmla="*/ 419100 h 1140460"/>
              <a:gd name="connsiteX9" fmla="*/ 47625 w 7891426"/>
              <a:gd name="connsiteY9" fmla="*/ 492125 h 1140460"/>
              <a:gd name="connsiteX10" fmla="*/ 0 w 7891426"/>
              <a:gd name="connsiteY10" fmla="*/ 558800 h 1140460"/>
              <a:gd name="connsiteX11" fmla="*/ 76200 w 7891426"/>
              <a:gd name="connsiteY11" fmla="*/ 622300 h 1140460"/>
              <a:gd name="connsiteX12" fmla="*/ 101600 w 7891426"/>
              <a:gd name="connsiteY12" fmla="*/ 673100 h 1140460"/>
              <a:gd name="connsiteX13" fmla="*/ 88900 w 7891426"/>
              <a:gd name="connsiteY13" fmla="*/ 736600 h 1140460"/>
              <a:gd name="connsiteX14" fmla="*/ 134144 w 7891426"/>
              <a:gd name="connsiteY14" fmla="*/ 767556 h 1140460"/>
              <a:gd name="connsiteX15" fmla="*/ 88900 w 7891426"/>
              <a:gd name="connsiteY15" fmla="*/ 889000 h 1140460"/>
              <a:gd name="connsiteX16" fmla="*/ 30956 w 7891426"/>
              <a:gd name="connsiteY16" fmla="*/ 900906 h 1140460"/>
              <a:gd name="connsiteX17" fmla="*/ 123031 w 7891426"/>
              <a:gd name="connsiteY17" fmla="*/ 965200 h 1140460"/>
              <a:gd name="connsiteX18" fmla="*/ 12700 w 7891426"/>
              <a:gd name="connsiteY18" fmla="*/ 1104900 h 1140460"/>
              <a:gd name="connsiteX19" fmla="*/ 46037 w 7891426"/>
              <a:gd name="connsiteY19" fmla="*/ 1119982 h 1140460"/>
              <a:gd name="connsiteX20" fmla="*/ 39804 w 7891426"/>
              <a:gd name="connsiteY20" fmla="*/ 1140460 h 1140460"/>
              <a:gd name="connsiteX21" fmla="*/ 7891426 w 7891426"/>
              <a:gd name="connsiteY21" fmla="*/ 1140460 h 1140460"/>
              <a:gd name="connsiteX22" fmla="*/ 7870743 w 7891426"/>
              <a:gd name="connsiteY22" fmla="*/ 1092200 h 1140460"/>
              <a:gd name="connsiteX23" fmla="*/ 7781843 w 7891426"/>
              <a:gd name="connsiteY23" fmla="*/ 1028700 h 1140460"/>
              <a:gd name="connsiteX24" fmla="*/ 7798782 w 7891426"/>
              <a:gd name="connsiteY24" fmla="*/ 914400 h 1140460"/>
              <a:gd name="connsiteX25" fmla="*/ 7794543 w 7891426"/>
              <a:gd name="connsiteY25" fmla="*/ 876300 h 1140460"/>
              <a:gd name="connsiteX26" fmla="*/ 7832643 w 7891426"/>
              <a:gd name="connsiteY26" fmla="*/ 800100 h 1140460"/>
              <a:gd name="connsiteX27" fmla="*/ 7794543 w 7891426"/>
              <a:gd name="connsiteY27" fmla="*/ 723900 h 1140460"/>
              <a:gd name="connsiteX28" fmla="*/ 7781843 w 7891426"/>
              <a:gd name="connsiteY28" fmla="*/ 660400 h 1140460"/>
              <a:gd name="connsiteX29" fmla="*/ 7807243 w 7891426"/>
              <a:gd name="connsiteY29" fmla="*/ 609600 h 1140460"/>
              <a:gd name="connsiteX30" fmla="*/ 7850106 w 7891426"/>
              <a:gd name="connsiteY30" fmla="*/ 534193 h 1140460"/>
              <a:gd name="connsiteX31" fmla="*/ 7700548 w 7891426"/>
              <a:gd name="connsiteY31" fmla="*/ 488950 h 1140460"/>
              <a:gd name="connsiteX32" fmla="*/ 7769143 w 7891426"/>
              <a:gd name="connsiteY32" fmla="*/ 406400 h 1140460"/>
              <a:gd name="connsiteX33" fmla="*/ 7692943 w 7891426"/>
              <a:gd name="connsiteY33" fmla="*/ 368300 h 1140460"/>
              <a:gd name="connsiteX34" fmla="*/ 7794543 w 7891426"/>
              <a:gd name="connsiteY34" fmla="*/ 266700 h 1140460"/>
              <a:gd name="connsiteX35" fmla="*/ 7807243 w 7891426"/>
              <a:gd name="connsiteY35" fmla="*/ 177800 h 1140460"/>
              <a:gd name="connsiteX36" fmla="*/ 7743743 w 7891426"/>
              <a:gd name="connsiteY36" fmla="*/ 177800 h 1140460"/>
              <a:gd name="connsiteX37" fmla="*/ 7705643 w 7891426"/>
              <a:gd name="connsiteY37" fmla="*/ 88900 h 1140460"/>
              <a:gd name="connsiteX38" fmla="*/ 7846136 w 7891426"/>
              <a:gd name="connsiteY38" fmla="*/ 34925 h 1140460"/>
              <a:gd name="connsiteX39" fmla="*/ 7616743 w 7891426"/>
              <a:gd name="connsiteY39" fmla="*/ 0 h 1140460"/>
              <a:gd name="connsiteX0" fmla="*/ 7616743 w 7891426"/>
              <a:gd name="connsiteY0" fmla="*/ 0 h 1140460"/>
              <a:gd name="connsiteX1" fmla="*/ 181096 w 7891426"/>
              <a:gd name="connsiteY1" fmla="*/ 0 h 1140460"/>
              <a:gd name="connsiteX2" fmla="*/ 108744 w 7891426"/>
              <a:gd name="connsiteY2" fmla="*/ 11906 h 1140460"/>
              <a:gd name="connsiteX3" fmla="*/ 137319 w 7891426"/>
              <a:gd name="connsiteY3" fmla="*/ 94456 h 1140460"/>
              <a:gd name="connsiteX4" fmla="*/ 139700 w 7891426"/>
              <a:gd name="connsiteY4" fmla="*/ 190500 h 1140460"/>
              <a:gd name="connsiteX5" fmla="*/ 76200 w 7891426"/>
              <a:gd name="connsiteY5" fmla="*/ 190500 h 1140460"/>
              <a:gd name="connsiteX6" fmla="*/ 88900 w 7891426"/>
              <a:gd name="connsiteY6" fmla="*/ 279400 h 1140460"/>
              <a:gd name="connsiteX7" fmla="*/ 95250 w 7891426"/>
              <a:gd name="connsiteY7" fmla="*/ 357188 h 1140460"/>
              <a:gd name="connsiteX8" fmla="*/ 114300 w 7891426"/>
              <a:gd name="connsiteY8" fmla="*/ 419100 h 1140460"/>
              <a:gd name="connsiteX9" fmla="*/ 47625 w 7891426"/>
              <a:gd name="connsiteY9" fmla="*/ 492125 h 1140460"/>
              <a:gd name="connsiteX10" fmla="*/ 0 w 7891426"/>
              <a:gd name="connsiteY10" fmla="*/ 558800 h 1140460"/>
              <a:gd name="connsiteX11" fmla="*/ 76200 w 7891426"/>
              <a:gd name="connsiteY11" fmla="*/ 622300 h 1140460"/>
              <a:gd name="connsiteX12" fmla="*/ 101600 w 7891426"/>
              <a:gd name="connsiteY12" fmla="*/ 673100 h 1140460"/>
              <a:gd name="connsiteX13" fmla="*/ 88900 w 7891426"/>
              <a:gd name="connsiteY13" fmla="*/ 736600 h 1140460"/>
              <a:gd name="connsiteX14" fmla="*/ 134144 w 7891426"/>
              <a:gd name="connsiteY14" fmla="*/ 767556 h 1140460"/>
              <a:gd name="connsiteX15" fmla="*/ 88900 w 7891426"/>
              <a:gd name="connsiteY15" fmla="*/ 889000 h 1140460"/>
              <a:gd name="connsiteX16" fmla="*/ 30956 w 7891426"/>
              <a:gd name="connsiteY16" fmla="*/ 900906 h 1140460"/>
              <a:gd name="connsiteX17" fmla="*/ 28197 w 7891426"/>
              <a:gd name="connsiteY17" fmla="*/ 996950 h 1140460"/>
              <a:gd name="connsiteX18" fmla="*/ 12700 w 7891426"/>
              <a:gd name="connsiteY18" fmla="*/ 1104900 h 1140460"/>
              <a:gd name="connsiteX19" fmla="*/ 46037 w 7891426"/>
              <a:gd name="connsiteY19" fmla="*/ 1119982 h 1140460"/>
              <a:gd name="connsiteX20" fmla="*/ 39804 w 7891426"/>
              <a:gd name="connsiteY20" fmla="*/ 1140460 h 1140460"/>
              <a:gd name="connsiteX21" fmla="*/ 7891426 w 7891426"/>
              <a:gd name="connsiteY21" fmla="*/ 1140460 h 1140460"/>
              <a:gd name="connsiteX22" fmla="*/ 7870743 w 7891426"/>
              <a:gd name="connsiteY22" fmla="*/ 1092200 h 1140460"/>
              <a:gd name="connsiteX23" fmla="*/ 7781843 w 7891426"/>
              <a:gd name="connsiteY23" fmla="*/ 1028700 h 1140460"/>
              <a:gd name="connsiteX24" fmla="*/ 7798782 w 7891426"/>
              <a:gd name="connsiteY24" fmla="*/ 914400 h 1140460"/>
              <a:gd name="connsiteX25" fmla="*/ 7794543 w 7891426"/>
              <a:gd name="connsiteY25" fmla="*/ 876300 h 1140460"/>
              <a:gd name="connsiteX26" fmla="*/ 7832643 w 7891426"/>
              <a:gd name="connsiteY26" fmla="*/ 800100 h 1140460"/>
              <a:gd name="connsiteX27" fmla="*/ 7794543 w 7891426"/>
              <a:gd name="connsiteY27" fmla="*/ 723900 h 1140460"/>
              <a:gd name="connsiteX28" fmla="*/ 7781843 w 7891426"/>
              <a:gd name="connsiteY28" fmla="*/ 660400 h 1140460"/>
              <a:gd name="connsiteX29" fmla="*/ 7807243 w 7891426"/>
              <a:gd name="connsiteY29" fmla="*/ 609600 h 1140460"/>
              <a:gd name="connsiteX30" fmla="*/ 7850106 w 7891426"/>
              <a:gd name="connsiteY30" fmla="*/ 534193 h 1140460"/>
              <a:gd name="connsiteX31" fmla="*/ 7700548 w 7891426"/>
              <a:gd name="connsiteY31" fmla="*/ 488950 h 1140460"/>
              <a:gd name="connsiteX32" fmla="*/ 7769143 w 7891426"/>
              <a:gd name="connsiteY32" fmla="*/ 406400 h 1140460"/>
              <a:gd name="connsiteX33" fmla="*/ 7692943 w 7891426"/>
              <a:gd name="connsiteY33" fmla="*/ 368300 h 1140460"/>
              <a:gd name="connsiteX34" fmla="*/ 7794543 w 7891426"/>
              <a:gd name="connsiteY34" fmla="*/ 266700 h 1140460"/>
              <a:gd name="connsiteX35" fmla="*/ 7807243 w 7891426"/>
              <a:gd name="connsiteY35" fmla="*/ 177800 h 1140460"/>
              <a:gd name="connsiteX36" fmla="*/ 7743743 w 7891426"/>
              <a:gd name="connsiteY36" fmla="*/ 177800 h 1140460"/>
              <a:gd name="connsiteX37" fmla="*/ 7705643 w 7891426"/>
              <a:gd name="connsiteY37" fmla="*/ 88900 h 1140460"/>
              <a:gd name="connsiteX38" fmla="*/ 7846136 w 7891426"/>
              <a:gd name="connsiteY38" fmla="*/ 34925 h 1140460"/>
              <a:gd name="connsiteX39" fmla="*/ 7616743 w 7891426"/>
              <a:gd name="connsiteY39" fmla="*/ 0 h 1140460"/>
              <a:gd name="connsiteX0" fmla="*/ 7616743 w 7891426"/>
              <a:gd name="connsiteY0" fmla="*/ 0 h 1140460"/>
              <a:gd name="connsiteX1" fmla="*/ 181096 w 7891426"/>
              <a:gd name="connsiteY1" fmla="*/ 0 h 1140460"/>
              <a:gd name="connsiteX2" fmla="*/ 108744 w 7891426"/>
              <a:gd name="connsiteY2" fmla="*/ 11906 h 1140460"/>
              <a:gd name="connsiteX3" fmla="*/ 137319 w 7891426"/>
              <a:gd name="connsiteY3" fmla="*/ 94456 h 1140460"/>
              <a:gd name="connsiteX4" fmla="*/ 139700 w 7891426"/>
              <a:gd name="connsiteY4" fmla="*/ 190500 h 1140460"/>
              <a:gd name="connsiteX5" fmla="*/ 76200 w 7891426"/>
              <a:gd name="connsiteY5" fmla="*/ 190500 h 1140460"/>
              <a:gd name="connsiteX6" fmla="*/ 88900 w 7891426"/>
              <a:gd name="connsiteY6" fmla="*/ 279400 h 1140460"/>
              <a:gd name="connsiteX7" fmla="*/ 95250 w 7891426"/>
              <a:gd name="connsiteY7" fmla="*/ 357188 h 1140460"/>
              <a:gd name="connsiteX8" fmla="*/ 114300 w 7891426"/>
              <a:gd name="connsiteY8" fmla="*/ 419100 h 1140460"/>
              <a:gd name="connsiteX9" fmla="*/ 47625 w 7891426"/>
              <a:gd name="connsiteY9" fmla="*/ 492125 h 1140460"/>
              <a:gd name="connsiteX10" fmla="*/ 0 w 7891426"/>
              <a:gd name="connsiteY10" fmla="*/ 558800 h 1140460"/>
              <a:gd name="connsiteX11" fmla="*/ 76200 w 7891426"/>
              <a:gd name="connsiteY11" fmla="*/ 622300 h 1140460"/>
              <a:gd name="connsiteX12" fmla="*/ 101600 w 7891426"/>
              <a:gd name="connsiteY12" fmla="*/ 673100 h 1140460"/>
              <a:gd name="connsiteX13" fmla="*/ 88900 w 7891426"/>
              <a:gd name="connsiteY13" fmla="*/ 736600 h 1140460"/>
              <a:gd name="connsiteX14" fmla="*/ 12213 w 7891426"/>
              <a:gd name="connsiteY14" fmla="*/ 799306 h 1140460"/>
              <a:gd name="connsiteX15" fmla="*/ 88900 w 7891426"/>
              <a:gd name="connsiteY15" fmla="*/ 889000 h 1140460"/>
              <a:gd name="connsiteX16" fmla="*/ 30956 w 7891426"/>
              <a:gd name="connsiteY16" fmla="*/ 900906 h 1140460"/>
              <a:gd name="connsiteX17" fmla="*/ 28197 w 7891426"/>
              <a:gd name="connsiteY17" fmla="*/ 996950 h 1140460"/>
              <a:gd name="connsiteX18" fmla="*/ 12700 w 7891426"/>
              <a:gd name="connsiteY18" fmla="*/ 1104900 h 1140460"/>
              <a:gd name="connsiteX19" fmla="*/ 46037 w 7891426"/>
              <a:gd name="connsiteY19" fmla="*/ 1119982 h 1140460"/>
              <a:gd name="connsiteX20" fmla="*/ 39804 w 7891426"/>
              <a:gd name="connsiteY20" fmla="*/ 1140460 h 1140460"/>
              <a:gd name="connsiteX21" fmla="*/ 7891426 w 7891426"/>
              <a:gd name="connsiteY21" fmla="*/ 1140460 h 1140460"/>
              <a:gd name="connsiteX22" fmla="*/ 7870743 w 7891426"/>
              <a:gd name="connsiteY22" fmla="*/ 1092200 h 1140460"/>
              <a:gd name="connsiteX23" fmla="*/ 7781843 w 7891426"/>
              <a:gd name="connsiteY23" fmla="*/ 1028700 h 1140460"/>
              <a:gd name="connsiteX24" fmla="*/ 7798782 w 7891426"/>
              <a:gd name="connsiteY24" fmla="*/ 914400 h 1140460"/>
              <a:gd name="connsiteX25" fmla="*/ 7794543 w 7891426"/>
              <a:gd name="connsiteY25" fmla="*/ 876300 h 1140460"/>
              <a:gd name="connsiteX26" fmla="*/ 7832643 w 7891426"/>
              <a:gd name="connsiteY26" fmla="*/ 800100 h 1140460"/>
              <a:gd name="connsiteX27" fmla="*/ 7794543 w 7891426"/>
              <a:gd name="connsiteY27" fmla="*/ 723900 h 1140460"/>
              <a:gd name="connsiteX28" fmla="*/ 7781843 w 7891426"/>
              <a:gd name="connsiteY28" fmla="*/ 660400 h 1140460"/>
              <a:gd name="connsiteX29" fmla="*/ 7807243 w 7891426"/>
              <a:gd name="connsiteY29" fmla="*/ 609600 h 1140460"/>
              <a:gd name="connsiteX30" fmla="*/ 7850106 w 7891426"/>
              <a:gd name="connsiteY30" fmla="*/ 534193 h 1140460"/>
              <a:gd name="connsiteX31" fmla="*/ 7700548 w 7891426"/>
              <a:gd name="connsiteY31" fmla="*/ 488950 h 1140460"/>
              <a:gd name="connsiteX32" fmla="*/ 7769143 w 7891426"/>
              <a:gd name="connsiteY32" fmla="*/ 406400 h 1140460"/>
              <a:gd name="connsiteX33" fmla="*/ 7692943 w 7891426"/>
              <a:gd name="connsiteY33" fmla="*/ 368300 h 1140460"/>
              <a:gd name="connsiteX34" fmla="*/ 7794543 w 7891426"/>
              <a:gd name="connsiteY34" fmla="*/ 266700 h 1140460"/>
              <a:gd name="connsiteX35" fmla="*/ 7807243 w 7891426"/>
              <a:gd name="connsiteY35" fmla="*/ 177800 h 1140460"/>
              <a:gd name="connsiteX36" fmla="*/ 7743743 w 7891426"/>
              <a:gd name="connsiteY36" fmla="*/ 177800 h 1140460"/>
              <a:gd name="connsiteX37" fmla="*/ 7705643 w 7891426"/>
              <a:gd name="connsiteY37" fmla="*/ 88900 h 1140460"/>
              <a:gd name="connsiteX38" fmla="*/ 7846136 w 7891426"/>
              <a:gd name="connsiteY38" fmla="*/ 34925 h 1140460"/>
              <a:gd name="connsiteX39" fmla="*/ 7616743 w 7891426"/>
              <a:gd name="connsiteY39" fmla="*/ 0 h 1140460"/>
              <a:gd name="connsiteX0" fmla="*/ 7617600 w 7892283"/>
              <a:gd name="connsiteY0" fmla="*/ 0 h 1140460"/>
              <a:gd name="connsiteX1" fmla="*/ 181953 w 7892283"/>
              <a:gd name="connsiteY1" fmla="*/ 0 h 1140460"/>
              <a:gd name="connsiteX2" fmla="*/ 109601 w 7892283"/>
              <a:gd name="connsiteY2" fmla="*/ 11906 h 1140460"/>
              <a:gd name="connsiteX3" fmla="*/ 138176 w 7892283"/>
              <a:gd name="connsiteY3" fmla="*/ 94456 h 1140460"/>
              <a:gd name="connsiteX4" fmla="*/ 140557 w 7892283"/>
              <a:gd name="connsiteY4" fmla="*/ 190500 h 1140460"/>
              <a:gd name="connsiteX5" fmla="*/ 77057 w 7892283"/>
              <a:gd name="connsiteY5" fmla="*/ 190500 h 1140460"/>
              <a:gd name="connsiteX6" fmla="*/ 89757 w 7892283"/>
              <a:gd name="connsiteY6" fmla="*/ 279400 h 1140460"/>
              <a:gd name="connsiteX7" fmla="*/ 96107 w 7892283"/>
              <a:gd name="connsiteY7" fmla="*/ 357188 h 1140460"/>
              <a:gd name="connsiteX8" fmla="*/ 0 w 7892283"/>
              <a:gd name="connsiteY8" fmla="*/ 330200 h 1140460"/>
              <a:gd name="connsiteX9" fmla="*/ 48482 w 7892283"/>
              <a:gd name="connsiteY9" fmla="*/ 492125 h 1140460"/>
              <a:gd name="connsiteX10" fmla="*/ 857 w 7892283"/>
              <a:gd name="connsiteY10" fmla="*/ 558800 h 1140460"/>
              <a:gd name="connsiteX11" fmla="*/ 77057 w 7892283"/>
              <a:gd name="connsiteY11" fmla="*/ 622300 h 1140460"/>
              <a:gd name="connsiteX12" fmla="*/ 102457 w 7892283"/>
              <a:gd name="connsiteY12" fmla="*/ 673100 h 1140460"/>
              <a:gd name="connsiteX13" fmla="*/ 89757 w 7892283"/>
              <a:gd name="connsiteY13" fmla="*/ 736600 h 1140460"/>
              <a:gd name="connsiteX14" fmla="*/ 13070 w 7892283"/>
              <a:gd name="connsiteY14" fmla="*/ 799306 h 1140460"/>
              <a:gd name="connsiteX15" fmla="*/ 89757 w 7892283"/>
              <a:gd name="connsiteY15" fmla="*/ 889000 h 1140460"/>
              <a:gd name="connsiteX16" fmla="*/ 31813 w 7892283"/>
              <a:gd name="connsiteY16" fmla="*/ 900906 h 1140460"/>
              <a:gd name="connsiteX17" fmla="*/ 29054 w 7892283"/>
              <a:gd name="connsiteY17" fmla="*/ 996950 h 1140460"/>
              <a:gd name="connsiteX18" fmla="*/ 13557 w 7892283"/>
              <a:gd name="connsiteY18" fmla="*/ 1104900 h 1140460"/>
              <a:gd name="connsiteX19" fmla="*/ 46894 w 7892283"/>
              <a:gd name="connsiteY19" fmla="*/ 1119982 h 1140460"/>
              <a:gd name="connsiteX20" fmla="*/ 40661 w 7892283"/>
              <a:gd name="connsiteY20" fmla="*/ 1140460 h 1140460"/>
              <a:gd name="connsiteX21" fmla="*/ 7892283 w 7892283"/>
              <a:gd name="connsiteY21" fmla="*/ 1140460 h 1140460"/>
              <a:gd name="connsiteX22" fmla="*/ 7871600 w 7892283"/>
              <a:gd name="connsiteY22" fmla="*/ 1092200 h 1140460"/>
              <a:gd name="connsiteX23" fmla="*/ 7782700 w 7892283"/>
              <a:gd name="connsiteY23" fmla="*/ 1028700 h 1140460"/>
              <a:gd name="connsiteX24" fmla="*/ 7799639 w 7892283"/>
              <a:gd name="connsiteY24" fmla="*/ 914400 h 1140460"/>
              <a:gd name="connsiteX25" fmla="*/ 7795400 w 7892283"/>
              <a:gd name="connsiteY25" fmla="*/ 876300 h 1140460"/>
              <a:gd name="connsiteX26" fmla="*/ 7833500 w 7892283"/>
              <a:gd name="connsiteY26" fmla="*/ 800100 h 1140460"/>
              <a:gd name="connsiteX27" fmla="*/ 7795400 w 7892283"/>
              <a:gd name="connsiteY27" fmla="*/ 723900 h 1140460"/>
              <a:gd name="connsiteX28" fmla="*/ 7782700 w 7892283"/>
              <a:gd name="connsiteY28" fmla="*/ 660400 h 1140460"/>
              <a:gd name="connsiteX29" fmla="*/ 7808100 w 7892283"/>
              <a:gd name="connsiteY29" fmla="*/ 609600 h 1140460"/>
              <a:gd name="connsiteX30" fmla="*/ 7850963 w 7892283"/>
              <a:gd name="connsiteY30" fmla="*/ 534193 h 1140460"/>
              <a:gd name="connsiteX31" fmla="*/ 7701405 w 7892283"/>
              <a:gd name="connsiteY31" fmla="*/ 488950 h 1140460"/>
              <a:gd name="connsiteX32" fmla="*/ 7770000 w 7892283"/>
              <a:gd name="connsiteY32" fmla="*/ 406400 h 1140460"/>
              <a:gd name="connsiteX33" fmla="*/ 7693800 w 7892283"/>
              <a:gd name="connsiteY33" fmla="*/ 368300 h 1140460"/>
              <a:gd name="connsiteX34" fmla="*/ 7795400 w 7892283"/>
              <a:gd name="connsiteY34" fmla="*/ 266700 h 1140460"/>
              <a:gd name="connsiteX35" fmla="*/ 7808100 w 7892283"/>
              <a:gd name="connsiteY35" fmla="*/ 177800 h 1140460"/>
              <a:gd name="connsiteX36" fmla="*/ 7744600 w 7892283"/>
              <a:gd name="connsiteY36" fmla="*/ 177800 h 1140460"/>
              <a:gd name="connsiteX37" fmla="*/ 7706500 w 7892283"/>
              <a:gd name="connsiteY37" fmla="*/ 88900 h 1140460"/>
              <a:gd name="connsiteX38" fmla="*/ 7846993 w 7892283"/>
              <a:gd name="connsiteY38" fmla="*/ 34925 h 1140460"/>
              <a:gd name="connsiteX39" fmla="*/ 7617600 w 7892283"/>
              <a:gd name="connsiteY39" fmla="*/ 0 h 1140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7892283" h="1140460">
                <a:moveTo>
                  <a:pt x="7617600" y="0"/>
                </a:moveTo>
                <a:lnTo>
                  <a:pt x="181953" y="0"/>
                </a:lnTo>
                <a:lnTo>
                  <a:pt x="109601" y="11906"/>
                </a:lnTo>
                <a:lnTo>
                  <a:pt x="138176" y="94456"/>
                </a:lnTo>
                <a:cubicBezTo>
                  <a:pt x="138970" y="126471"/>
                  <a:pt x="139763" y="158485"/>
                  <a:pt x="140557" y="190500"/>
                </a:cubicBezTo>
                <a:lnTo>
                  <a:pt x="77057" y="190500"/>
                </a:lnTo>
                <a:lnTo>
                  <a:pt x="89757" y="279400"/>
                </a:lnTo>
                <a:lnTo>
                  <a:pt x="96107" y="357188"/>
                </a:lnTo>
                <a:lnTo>
                  <a:pt x="0" y="330200"/>
                </a:lnTo>
                <a:lnTo>
                  <a:pt x="48482" y="492125"/>
                </a:lnTo>
                <a:lnTo>
                  <a:pt x="857" y="558800"/>
                </a:lnTo>
                <a:lnTo>
                  <a:pt x="77057" y="622300"/>
                </a:lnTo>
                <a:lnTo>
                  <a:pt x="102457" y="673100"/>
                </a:lnTo>
                <a:lnTo>
                  <a:pt x="89757" y="736600"/>
                </a:lnTo>
                <a:lnTo>
                  <a:pt x="13070" y="799306"/>
                </a:lnTo>
                <a:lnTo>
                  <a:pt x="89757" y="889000"/>
                </a:lnTo>
                <a:lnTo>
                  <a:pt x="31813" y="900906"/>
                </a:lnTo>
                <a:cubicBezTo>
                  <a:pt x="31548" y="935037"/>
                  <a:pt x="29319" y="962819"/>
                  <a:pt x="29054" y="996950"/>
                </a:cubicBezTo>
                <a:lnTo>
                  <a:pt x="13557" y="1104900"/>
                </a:lnTo>
                <a:lnTo>
                  <a:pt x="46894" y="1119982"/>
                </a:lnTo>
                <a:lnTo>
                  <a:pt x="40661" y="1140460"/>
                </a:lnTo>
                <a:lnTo>
                  <a:pt x="7892283" y="1140460"/>
                </a:lnTo>
                <a:lnTo>
                  <a:pt x="7871600" y="1092200"/>
                </a:lnTo>
                <a:lnTo>
                  <a:pt x="7782700" y="1028700"/>
                </a:lnTo>
                <a:lnTo>
                  <a:pt x="7799639" y="914400"/>
                </a:lnTo>
                <a:lnTo>
                  <a:pt x="7795400" y="876300"/>
                </a:lnTo>
                <a:lnTo>
                  <a:pt x="7833500" y="800100"/>
                </a:lnTo>
                <a:lnTo>
                  <a:pt x="7795400" y="723900"/>
                </a:lnTo>
                <a:lnTo>
                  <a:pt x="7782700" y="660400"/>
                </a:lnTo>
                <a:lnTo>
                  <a:pt x="7808100" y="609600"/>
                </a:lnTo>
                <a:lnTo>
                  <a:pt x="7850963" y="534193"/>
                </a:lnTo>
                <a:lnTo>
                  <a:pt x="7701405" y="488950"/>
                </a:lnTo>
                <a:lnTo>
                  <a:pt x="7770000" y="406400"/>
                </a:lnTo>
                <a:lnTo>
                  <a:pt x="7693800" y="368300"/>
                </a:lnTo>
                <a:lnTo>
                  <a:pt x="7795400" y="266700"/>
                </a:lnTo>
                <a:lnTo>
                  <a:pt x="7808100" y="177800"/>
                </a:lnTo>
                <a:lnTo>
                  <a:pt x="7744600" y="177800"/>
                </a:lnTo>
                <a:lnTo>
                  <a:pt x="7706500" y="88900"/>
                </a:lnTo>
                <a:lnTo>
                  <a:pt x="7846993" y="34925"/>
                </a:lnTo>
                <a:cubicBezTo>
                  <a:pt x="7764972" y="15345"/>
                  <a:pt x="7747245" y="21961"/>
                  <a:pt x="7617600" y="0"/>
                </a:cubicBezTo>
                <a:close/>
              </a:path>
            </a:pathLst>
          </a:custGeom>
          <a:solidFill>
            <a:schemeClr val="tx1"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3"/>
            <a:r>
              <a:rPr lang="en-US" altLang="ko-KR" sz="2400" i="1" dirty="0">
                <a:solidFill>
                  <a:prstClr val="white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HTML – CSS – </a:t>
            </a:r>
            <a:r>
              <a:rPr lang="en-US" altLang="ko-KR" sz="2400" i="1" dirty="0" err="1">
                <a:solidFill>
                  <a:prstClr val="white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Jquery</a:t>
            </a:r>
            <a:r>
              <a:rPr lang="en-US" altLang="ko-KR" sz="2400" i="1" dirty="0">
                <a:solidFill>
                  <a:prstClr val="white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- Bootstrap</a:t>
            </a:r>
            <a:endParaRPr lang="ko-KR" altLang="en-US" sz="2400" i="1" dirty="0">
              <a:solidFill>
                <a:prstClr val="white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2" name="평행 사변형 21">
            <a:extLst>
              <a:ext uri="{FF2B5EF4-FFF2-40B4-BE49-F238E27FC236}">
                <a16:creationId xmlns:a16="http://schemas.microsoft.com/office/drawing/2014/main" id="{F76B813D-C8DF-45FE-BFEA-7BD2B881E367}"/>
              </a:ext>
            </a:extLst>
          </p:cNvPr>
          <p:cNvSpPr/>
          <p:nvPr/>
        </p:nvSpPr>
        <p:spPr>
          <a:xfrm>
            <a:off x="241300" y="233069"/>
            <a:ext cx="1308100" cy="615949"/>
          </a:xfrm>
          <a:prstGeom prst="parallelogram">
            <a:avLst>
              <a:gd name="adj" fmla="val 13244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2400" b="1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rPr>
              <a:t>Page. </a:t>
            </a:r>
            <a:r>
              <a:rPr lang="en-US" altLang="ko-KR" sz="24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rPr>
              <a:t>16</a:t>
            </a:r>
            <a:endParaRPr lang="ko-KR" altLang="en-US" sz="2400" b="1" dirty="0">
              <a:solidFill>
                <a:prstClr val="black">
                  <a:lumMod val="75000"/>
                  <a:lumOff val="25000"/>
                </a:prstClr>
              </a:solidFill>
              <a:latin typeface="야놀자 야체 R" panose="02020603020101020101" pitchFamily="18" charset="-127"/>
              <a:ea typeface="야놀자 야체 R" panose="02020603020101020101" pitchFamily="18" charset="-127"/>
            </a:endParaRPr>
          </a:p>
        </p:txBody>
      </p:sp>
      <p:sp>
        <p:nvSpPr>
          <p:cNvPr id="5" name="평행 사변형 4">
            <a:extLst>
              <a:ext uri="{FF2B5EF4-FFF2-40B4-BE49-F238E27FC236}">
                <a16:creationId xmlns:a16="http://schemas.microsoft.com/office/drawing/2014/main" id="{F76B813D-C8DF-45FE-BFEA-7BD2B881E367}"/>
              </a:ext>
            </a:extLst>
          </p:cNvPr>
          <p:cNvSpPr/>
          <p:nvPr/>
        </p:nvSpPr>
        <p:spPr>
          <a:xfrm>
            <a:off x="2423223" y="1161935"/>
            <a:ext cx="1308100" cy="615949"/>
          </a:xfrm>
          <a:prstGeom prst="parallelogram">
            <a:avLst>
              <a:gd name="adj" fmla="val 1324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2400" b="1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rPr>
              <a:t>인스타그램</a:t>
            </a:r>
            <a:r>
              <a:rPr lang="ko-KR" altLang="en-US" sz="24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rPr>
              <a:t> 홈페이지 </a:t>
            </a:r>
            <a:r>
              <a:rPr lang="en-US" altLang="ko-KR" sz="24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rPr>
              <a:t>Version.2 – </a:t>
            </a:r>
            <a:r>
              <a:rPr lang="ko-KR" altLang="en-US" sz="24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rPr>
              <a:t>기능 </a:t>
            </a:r>
            <a:r>
              <a:rPr lang="en-US" altLang="ko-KR" sz="24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rPr>
              <a:t>2</a:t>
            </a:r>
          </a:p>
          <a:p>
            <a:pPr algn="ctr"/>
            <a:r>
              <a:rPr lang="en-US" altLang="ko-KR" sz="24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rPr>
              <a:t>hover</a:t>
            </a:r>
            <a:endParaRPr lang="ko-KR" altLang="en-US" sz="2400" b="1" dirty="0">
              <a:solidFill>
                <a:prstClr val="black">
                  <a:lumMod val="75000"/>
                  <a:lumOff val="25000"/>
                </a:prstClr>
              </a:solidFill>
              <a:latin typeface="야놀자 야체 R" panose="02020603020101020101" pitchFamily="18" charset="-127"/>
              <a:ea typeface="야놀자 야체 R" panose="020206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422" y="2477073"/>
            <a:ext cx="10020997" cy="3302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0051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A78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자유형: 도형 16">
            <a:extLst>
              <a:ext uri="{FF2B5EF4-FFF2-40B4-BE49-F238E27FC236}">
                <a16:creationId xmlns:a16="http://schemas.microsoft.com/office/drawing/2014/main" id="{F7E8E528-91D2-4284-9B56-9E474909CDDB}"/>
              </a:ext>
            </a:extLst>
          </p:cNvPr>
          <p:cNvSpPr/>
          <p:nvPr/>
        </p:nvSpPr>
        <p:spPr>
          <a:xfrm flipH="1">
            <a:off x="241300" y="842428"/>
            <a:ext cx="11805243" cy="5777447"/>
          </a:xfrm>
          <a:custGeom>
            <a:avLst/>
            <a:gdLst>
              <a:gd name="connsiteX0" fmla="*/ 7616743 w 7891426"/>
              <a:gd name="connsiteY0" fmla="*/ 0 h 1140460"/>
              <a:gd name="connsiteX1" fmla="*/ 181096 w 7891426"/>
              <a:gd name="connsiteY1" fmla="*/ 0 h 1140460"/>
              <a:gd name="connsiteX2" fmla="*/ 108744 w 7891426"/>
              <a:gd name="connsiteY2" fmla="*/ 11906 h 1140460"/>
              <a:gd name="connsiteX3" fmla="*/ 137319 w 7891426"/>
              <a:gd name="connsiteY3" fmla="*/ 94456 h 1140460"/>
              <a:gd name="connsiteX4" fmla="*/ 139700 w 7891426"/>
              <a:gd name="connsiteY4" fmla="*/ 190500 h 1140460"/>
              <a:gd name="connsiteX5" fmla="*/ 76200 w 7891426"/>
              <a:gd name="connsiteY5" fmla="*/ 190500 h 1140460"/>
              <a:gd name="connsiteX6" fmla="*/ 88900 w 7891426"/>
              <a:gd name="connsiteY6" fmla="*/ 279400 h 1140460"/>
              <a:gd name="connsiteX7" fmla="*/ 95250 w 7891426"/>
              <a:gd name="connsiteY7" fmla="*/ 357188 h 1140460"/>
              <a:gd name="connsiteX8" fmla="*/ 114300 w 7891426"/>
              <a:gd name="connsiteY8" fmla="*/ 419100 h 1140460"/>
              <a:gd name="connsiteX9" fmla="*/ 47625 w 7891426"/>
              <a:gd name="connsiteY9" fmla="*/ 492125 h 1140460"/>
              <a:gd name="connsiteX10" fmla="*/ 0 w 7891426"/>
              <a:gd name="connsiteY10" fmla="*/ 558800 h 1140460"/>
              <a:gd name="connsiteX11" fmla="*/ 76200 w 7891426"/>
              <a:gd name="connsiteY11" fmla="*/ 622300 h 1140460"/>
              <a:gd name="connsiteX12" fmla="*/ 101600 w 7891426"/>
              <a:gd name="connsiteY12" fmla="*/ 673100 h 1140460"/>
              <a:gd name="connsiteX13" fmla="*/ 88900 w 7891426"/>
              <a:gd name="connsiteY13" fmla="*/ 736600 h 1140460"/>
              <a:gd name="connsiteX14" fmla="*/ 134144 w 7891426"/>
              <a:gd name="connsiteY14" fmla="*/ 767556 h 1140460"/>
              <a:gd name="connsiteX15" fmla="*/ 88900 w 7891426"/>
              <a:gd name="connsiteY15" fmla="*/ 889000 h 1140460"/>
              <a:gd name="connsiteX16" fmla="*/ 30956 w 7891426"/>
              <a:gd name="connsiteY16" fmla="*/ 900906 h 1140460"/>
              <a:gd name="connsiteX17" fmla="*/ 123031 w 7891426"/>
              <a:gd name="connsiteY17" fmla="*/ 965200 h 1140460"/>
              <a:gd name="connsiteX18" fmla="*/ 12700 w 7891426"/>
              <a:gd name="connsiteY18" fmla="*/ 1104900 h 1140460"/>
              <a:gd name="connsiteX19" fmla="*/ 46037 w 7891426"/>
              <a:gd name="connsiteY19" fmla="*/ 1119982 h 1140460"/>
              <a:gd name="connsiteX20" fmla="*/ 39804 w 7891426"/>
              <a:gd name="connsiteY20" fmla="*/ 1140460 h 1140460"/>
              <a:gd name="connsiteX21" fmla="*/ 7891426 w 7891426"/>
              <a:gd name="connsiteY21" fmla="*/ 1140460 h 1140460"/>
              <a:gd name="connsiteX22" fmla="*/ 7870743 w 7891426"/>
              <a:gd name="connsiteY22" fmla="*/ 1092200 h 1140460"/>
              <a:gd name="connsiteX23" fmla="*/ 7781843 w 7891426"/>
              <a:gd name="connsiteY23" fmla="*/ 1028700 h 1140460"/>
              <a:gd name="connsiteX24" fmla="*/ 7731043 w 7891426"/>
              <a:gd name="connsiteY24" fmla="*/ 952500 h 1140460"/>
              <a:gd name="connsiteX25" fmla="*/ 7794543 w 7891426"/>
              <a:gd name="connsiteY25" fmla="*/ 876300 h 1140460"/>
              <a:gd name="connsiteX26" fmla="*/ 7832643 w 7891426"/>
              <a:gd name="connsiteY26" fmla="*/ 800100 h 1140460"/>
              <a:gd name="connsiteX27" fmla="*/ 7794543 w 7891426"/>
              <a:gd name="connsiteY27" fmla="*/ 723900 h 1140460"/>
              <a:gd name="connsiteX28" fmla="*/ 7781843 w 7891426"/>
              <a:gd name="connsiteY28" fmla="*/ 660400 h 1140460"/>
              <a:gd name="connsiteX29" fmla="*/ 7807243 w 7891426"/>
              <a:gd name="connsiteY29" fmla="*/ 609600 h 1140460"/>
              <a:gd name="connsiteX30" fmla="*/ 7883443 w 7891426"/>
              <a:gd name="connsiteY30" fmla="*/ 546100 h 1140460"/>
              <a:gd name="connsiteX31" fmla="*/ 7883443 w 7891426"/>
              <a:gd name="connsiteY31" fmla="*/ 469900 h 1140460"/>
              <a:gd name="connsiteX32" fmla="*/ 7769143 w 7891426"/>
              <a:gd name="connsiteY32" fmla="*/ 406400 h 1140460"/>
              <a:gd name="connsiteX33" fmla="*/ 7692943 w 7891426"/>
              <a:gd name="connsiteY33" fmla="*/ 368300 h 1140460"/>
              <a:gd name="connsiteX34" fmla="*/ 7794543 w 7891426"/>
              <a:gd name="connsiteY34" fmla="*/ 266700 h 1140460"/>
              <a:gd name="connsiteX35" fmla="*/ 7807243 w 7891426"/>
              <a:gd name="connsiteY35" fmla="*/ 177800 h 1140460"/>
              <a:gd name="connsiteX36" fmla="*/ 7743743 w 7891426"/>
              <a:gd name="connsiteY36" fmla="*/ 177800 h 1140460"/>
              <a:gd name="connsiteX37" fmla="*/ 7705643 w 7891426"/>
              <a:gd name="connsiteY37" fmla="*/ 88900 h 1140460"/>
              <a:gd name="connsiteX38" fmla="*/ 7819943 w 7891426"/>
              <a:gd name="connsiteY38" fmla="*/ 101600 h 1140460"/>
              <a:gd name="connsiteX0" fmla="*/ 7616743 w 7891426"/>
              <a:gd name="connsiteY0" fmla="*/ 0 h 1140460"/>
              <a:gd name="connsiteX1" fmla="*/ 181096 w 7891426"/>
              <a:gd name="connsiteY1" fmla="*/ 0 h 1140460"/>
              <a:gd name="connsiteX2" fmla="*/ 108744 w 7891426"/>
              <a:gd name="connsiteY2" fmla="*/ 11906 h 1140460"/>
              <a:gd name="connsiteX3" fmla="*/ 137319 w 7891426"/>
              <a:gd name="connsiteY3" fmla="*/ 94456 h 1140460"/>
              <a:gd name="connsiteX4" fmla="*/ 139700 w 7891426"/>
              <a:gd name="connsiteY4" fmla="*/ 190500 h 1140460"/>
              <a:gd name="connsiteX5" fmla="*/ 76200 w 7891426"/>
              <a:gd name="connsiteY5" fmla="*/ 190500 h 1140460"/>
              <a:gd name="connsiteX6" fmla="*/ 88900 w 7891426"/>
              <a:gd name="connsiteY6" fmla="*/ 279400 h 1140460"/>
              <a:gd name="connsiteX7" fmla="*/ 95250 w 7891426"/>
              <a:gd name="connsiteY7" fmla="*/ 357188 h 1140460"/>
              <a:gd name="connsiteX8" fmla="*/ 114300 w 7891426"/>
              <a:gd name="connsiteY8" fmla="*/ 419100 h 1140460"/>
              <a:gd name="connsiteX9" fmla="*/ 47625 w 7891426"/>
              <a:gd name="connsiteY9" fmla="*/ 492125 h 1140460"/>
              <a:gd name="connsiteX10" fmla="*/ 0 w 7891426"/>
              <a:gd name="connsiteY10" fmla="*/ 558800 h 1140460"/>
              <a:gd name="connsiteX11" fmla="*/ 76200 w 7891426"/>
              <a:gd name="connsiteY11" fmla="*/ 622300 h 1140460"/>
              <a:gd name="connsiteX12" fmla="*/ 101600 w 7891426"/>
              <a:gd name="connsiteY12" fmla="*/ 673100 h 1140460"/>
              <a:gd name="connsiteX13" fmla="*/ 88900 w 7891426"/>
              <a:gd name="connsiteY13" fmla="*/ 736600 h 1140460"/>
              <a:gd name="connsiteX14" fmla="*/ 134144 w 7891426"/>
              <a:gd name="connsiteY14" fmla="*/ 767556 h 1140460"/>
              <a:gd name="connsiteX15" fmla="*/ 88900 w 7891426"/>
              <a:gd name="connsiteY15" fmla="*/ 889000 h 1140460"/>
              <a:gd name="connsiteX16" fmla="*/ 30956 w 7891426"/>
              <a:gd name="connsiteY16" fmla="*/ 900906 h 1140460"/>
              <a:gd name="connsiteX17" fmla="*/ 123031 w 7891426"/>
              <a:gd name="connsiteY17" fmla="*/ 965200 h 1140460"/>
              <a:gd name="connsiteX18" fmla="*/ 12700 w 7891426"/>
              <a:gd name="connsiteY18" fmla="*/ 1104900 h 1140460"/>
              <a:gd name="connsiteX19" fmla="*/ 46037 w 7891426"/>
              <a:gd name="connsiteY19" fmla="*/ 1119982 h 1140460"/>
              <a:gd name="connsiteX20" fmla="*/ 39804 w 7891426"/>
              <a:gd name="connsiteY20" fmla="*/ 1140460 h 1140460"/>
              <a:gd name="connsiteX21" fmla="*/ 7891426 w 7891426"/>
              <a:gd name="connsiteY21" fmla="*/ 1140460 h 1140460"/>
              <a:gd name="connsiteX22" fmla="*/ 7870743 w 7891426"/>
              <a:gd name="connsiteY22" fmla="*/ 1092200 h 1140460"/>
              <a:gd name="connsiteX23" fmla="*/ 7781843 w 7891426"/>
              <a:gd name="connsiteY23" fmla="*/ 1028700 h 1140460"/>
              <a:gd name="connsiteX24" fmla="*/ 7731043 w 7891426"/>
              <a:gd name="connsiteY24" fmla="*/ 952500 h 1140460"/>
              <a:gd name="connsiteX25" fmla="*/ 7794543 w 7891426"/>
              <a:gd name="connsiteY25" fmla="*/ 876300 h 1140460"/>
              <a:gd name="connsiteX26" fmla="*/ 7832643 w 7891426"/>
              <a:gd name="connsiteY26" fmla="*/ 800100 h 1140460"/>
              <a:gd name="connsiteX27" fmla="*/ 7794543 w 7891426"/>
              <a:gd name="connsiteY27" fmla="*/ 723900 h 1140460"/>
              <a:gd name="connsiteX28" fmla="*/ 7781843 w 7891426"/>
              <a:gd name="connsiteY28" fmla="*/ 660400 h 1140460"/>
              <a:gd name="connsiteX29" fmla="*/ 7807243 w 7891426"/>
              <a:gd name="connsiteY29" fmla="*/ 609600 h 1140460"/>
              <a:gd name="connsiteX30" fmla="*/ 7883443 w 7891426"/>
              <a:gd name="connsiteY30" fmla="*/ 546100 h 1140460"/>
              <a:gd name="connsiteX31" fmla="*/ 7883443 w 7891426"/>
              <a:gd name="connsiteY31" fmla="*/ 469900 h 1140460"/>
              <a:gd name="connsiteX32" fmla="*/ 7769143 w 7891426"/>
              <a:gd name="connsiteY32" fmla="*/ 406400 h 1140460"/>
              <a:gd name="connsiteX33" fmla="*/ 7692943 w 7891426"/>
              <a:gd name="connsiteY33" fmla="*/ 368300 h 1140460"/>
              <a:gd name="connsiteX34" fmla="*/ 7794543 w 7891426"/>
              <a:gd name="connsiteY34" fmla="*/ 266700 h 1140460"/>
              <a:gd name="connsiteX35" fmla="*/ 7807243 w 7891426"/>
              <a:gd name="connsiteY35" fmla="*/ 177800 h 1140460"/>
              <a:gd name="connsiteX36" fmla="*/ 7743743 w 7891426"/>
              <a:gd name="connsiteY36" fmla="*/ 177800 h 1140460"/>
              <a:gd name="connsiteX37" fmla="*/ 7705643 w 7891426"/>
              <a:gd name="connsiteY37" fmla="*/ 88900 h 1140460"/>
              <a:gd name="connsiteX38" fmla="*/ 7846136 w 7891426"/>
              <a:gd name="connsiteY38" fmla="*/ 34925 h 1140460"/>
              <a:gd name="connsiteX39" fmla="*/ 7616743 w 7891426"/>
              <a:gd name="connsiteY39" fmla="*/ 0 h 1140460"/>
              <a:gd name="connsiteX0" fmla="*/ 7616743 w 7891426"/>
              <a:gd name="connsiteY0" fmla="*/ 0 h 1140460"/>
              <a:gd name="connsiteX1" fmla="*/ 181096 w 7891426"/>
              <a:gd name="connsiteY1" fmla="*/ 0 h 1140460"/>
              <a:gd name="connsiteX2" fmla="*/ 108744 w 7891426"/>
              <a:gd name="connsiteY2" fmla="*/ 11906 h 1140460"/>
              <a:gd name="connsiteX3" fmla="*/ 137319 w 7891426"/>
              <a:gd name="connsiteY3" fmla="*/ 94456 h 1140460"/>
              <a:gd name="connsiteX4" fmla="*/ 139700 w 7891426"/>
              <a:gd name="connsiteY4" fmla="*/ 190500 h 1140460"/>
              <a:gd name="connsiteX5" fmla="*/ 76200 w 7891426"/>
              <a:gd name="connsiteY5" fmla="*/ 190500 h 1140460"/>
              <a:gd name="connsiteX6" fmla="*/ 88900 w 7891426"/>
              <a:gd name="connsiteY6" fmla="*/ 279400 h 1140460"/>
              <a:gd name="connsiteX7" fmla="*/ 95250 w 7891426"/>
              <a:gd name="connsiteY7" fmla="*/ 357188 h 1140460"/>
              <a:gd name="connsiteX8" fmla="*/ 114300 w 7891426"/>
              <a:gd name="connsiteY8" fmla="*/ 419100 h 1140460"/>
              <a:gd name="connsiteX9" fmla="*/ 47625 w 7891426"/>
              <a:gd name="connsiteY9" fmla="*/ 492125 h 1140460"/>
              <a:gd name="connsiteX10" fmla="*/ 0 w 7891426"/>
              <a:gd name="connsiteY10" fmla="*/ 558800 h 1140460"/>
              <a:gd name="connsiteX11" fmla="*/ 76200 w 7891426"/>
              <a:gd name="connsiteY11" fmla="*/ 622300 h 1140460"/>
              <a:gd name="connsiteX12" fmla="*/ 101600 w 7891426"/>
              <a:gd name="connsiteY12" fmla="*/ 673100 h 1140460"/>
              <a:gd name="connsiteX13" fmla="*/ 88900 w 7891426"/>
              <a:gd name="connsiteY13" fmla="*/ 736600 h 1140460"/>
              <a:gd name="connsiteX14" fmla="*/ 134144 w 7891426"/>
              <a:gd name="connsiteY14" fmla="*/ 767556 h 1140460"/>
              <a:gd name="connsiteX15" fmla="*/ 88900 w 7891426"/>
              <a:gd name="connsiteY15" fmla="*/ 889000 h 1140460"/>
              <a:gd name="connsiteX16" fmla="*/ 30956 w 7891426"/>
              <a:gd name="connsiteY16" fmla="*/ 900906 h 1140460"/>
              <a:gd name="connsiteX17" fmla="*/ 123031 w 7891426"/>
              <a:gd name="connsiteY17" fmla="*/ 965200 h 1140460"/>
              <a:gd name="connsiteX18" fmla="*/ 12700 w 7891426"/>
              <a:gd name="connsiteY18" fmla="*/ 1104900 h 1140460"/>
              <a:gd name="connsiteX19" fmla="*/ 46037 w 7891426"/>
              <a:gd name="connsiteY19" fmla="*/ 1119982 h 1140460"/>
              <a:gd name="connsiteX20" fmla="*/ 39804 w 7891426"/>
              <a:gd name="connsiteY20" fmla="*/ 1140460 h 1140460"/>
              <a:gd name="connsiteX21" fmla="*/ 7891426 w 7891426"/>
              <a:gd name="connsiteY21" fmla="*/ 1140460 h 1140460"/>
              <a:gd name="connsiteX22" fmla="*/ 7870743 w 7891426"/>
              <a:gd name="connsiteY22" fmla="*/ 1092200 h 1140460"/>
              <a:gd name="connsiteX23" fmla="*/ 7781843 w 7891426"/>
              <a:gd name="connsiteY23" fmla="*/ 1028700 h 1140460"/>
              <a:gd name="connsiteX24" fmla="*/ 7731043 w 7891426"/>
              <a:gd name="connsiteY24" fmla="*/ 952500 h 1140460"/>
              <a:gd name="connsiteX25" fmla="*/ 7794543 w 7891426"/>
              <a:gd name="connsiteY25" fmla="*/ 876300 h 1140460"/>
              <a:gd name="connsiteX26" fmla="*/ 7832643 w 7891426"/>
              <a:gd name="connsiteY26" fmla="*/ 800100 h 1140460"/>
              <a:gd name="connsiteX27" fmla="*/ 7794543 w 7891426"/>
              <a:gd name="connsiteY27" fmla="*/ 723900 h 1140460"/>
              <a:gd name="connsiteX28" fmla="*/ 7781843 w 7891426"/>
              <a:gd name="connsiteY28" fmla="*/ 660400 h 1140460"/>
              <a:gd name="connsiteX29" fmla="*/ 7807243 w 7891426"/>
              <a:gd name="connsiteY29" fmla="*/ 609600 h 1140460"/>
              <a:gd name="connsiteX30" fmla="*/ 7883443 w 7891426"/>
              <a:gd name="connsiteY30" fmla="*/ 546100 h 1140460"/>
              <a:gd name="connsiteX31" fmla="*/ 7883443 w 7891426"/>
              <a:gd name="connsiteY31" fmla="*/ 469900 h 1140460"/>
              <a:gd name="connsiteX32" fmla="*/ 7769143 w 7891426"/>
              <a:gd name="connsiteY32" fmla="*/ 406400 h 1140460"/>
              <a:gd name="connsiteX33" fmla="*/ 7692943 w 7891426"/>
              <a:gd name="connsiteY33" fmla="*/ 368300 h 1140460"/>
              <a:gd name="connsiteX34" fmla="*/ 7794543 w 7891426"/>
              <a:gd name="connsiteY34" fmla="*/ 266700 h 1140460"/>
              <a:gd name="connsiteX35" fmla="*/ 7807243 w 7891426"/>
              <a:gd name="connsiteY35" fmla="*/ 177800 h 1140460"/>
              <a:gd name="connsiteX36" fmla="*/ 7743743 w 7891426"/>
              <a:gd name="connsiteY36" fmla="*/ 177800 h 1140460"/>
              <a:gd name="connsiteX37" fmla="*/ 7705643 w 7891426"/>
              <a:gd name="connsiteY37" fmla="*/ 88900 h 1140460"/>
              <a:gd name="connsiteX38" fmla="*/ 7846136 w 7891426"/>
              <a:gd name="connsiteY38" fmla="*/ 34925 h 1140460"/>
              <a:gd name="connsiteX39" fmla="*/ 7616743 w 7891426"/>
              <a:gd name="connsiteY39" fmla="*/ 0 h 1140460"/>
              <a:gd name="connsiteX0" fmla="*/ 7616743 w 7891426"/>
              <a:gd name="connsiteY0" fmla="*/ 0 h 1140460"/>
              <a:gd name="connsiteX1" fmla="*/ 181096 w 7891426"/>
              <a:gd name="connsiteY1" fmla="*/ 0 h 1140460"/>
              <a:gd name="connsiteX2" fmla="*/ 108744 w 7891426"/>
              <a:gd name="connsiteY2" fmla="*/ 11906 h 1140460"/>
              <a:gd name="connsiteX3" fmla="*/ 137319 w 7891426"/>
              <a:gd name="connsiteY3" fmla="*/ 94456 h 1140460"/>
              <a:gd name="connsiteX4" fmla="*/ 139700 w 7891426"/>
              <a:gd name="connsiteY4" fmla="*/ 190500 h 1140460"/>
              <a:gd name="connsiteX5" fmla="*/ 76200 w 7891426"/>
              <a:gd name="connsiteY5" fmla="*/ 190500 h 1140460"/>
              <a:gd name="connsiteX6" fmla="*/ 88900 w 7891426"/>
              <a:gd name="connsiteY6" fmla="*/ 279400 h 1140460"/>
              <a:gd name="connsiteX7" fmla="*/ 95250 w 7891426"/>
              <a:gd name="connsiteY7" fmla="*/ 357188 h 1140460"/>
              <a:gd name="connsiteX8" fmla="*/ 114300 w 7891426"/>
              <a:gd name="connsiteY8" fmla="*/ 419100 h 1140460"/>
              <a:gd name="connsiteX9" fmla="*/ 47625 w 7891426"/>
              <a:gd name="connsiteY9" fmla="*/ 492125 h 1140460"/>
              <a:gd name="connsiteX10" fmla="*/ 0 w 7891426"/>
              <a:gd name="connsiteY10" fmla="*/ 558800 h 1140460"/>
              <a:gd name="connsiteX11" fmla="*/ 76200 w 7891426"/>
              <a:gd name="connsiteY11" fmla="*/ 622300 h 1140460"/>
              <a:gd name="connsiteX12" fmla="*/ 101600 w 7891426"/>
              <a:gd name="connsiteY12" fmla="*/ 673100 h 1140460"/>
              <a:gd name="connsiteX13" fmla="*/ 88900 w 7891426"/>
              <a:gd name="connsiteY13" fmla="*/ 736600 h 1140460"/>
              <a:gd name="connsiteX14" fmla="*/ 134144 w 7891426"/>
              <a:gd name="connsiteY14" fmla="*/ 767556 h 1140460"/>
              <a:gd name="connsiteX15" fmla="*/ 88900 w 7891426"/>
              <a:gd name="connsiteY15" fmla="*/ 889000 h 1140460"/>
              <a:gd name="connsiteX16" fmla="*/ 30956 w 7891426"/>
              <a:gd name="connsiteY16" fmla="*/ 900906 h 1140460"/>
              <a:gd name="connsiteX17" fmla="*/ 123031 w 7891426"/>
              <a:gd name="connsiteY17" fmla="*/ 965200 h 1140460"/>
              <a:gd name="connsiteX18" fmla="*/ 12700 w 7891426"/>
              <a:gd name="connsiteY18" fmla="*/ 1104900 h 1140460"/>
              <a:gd name="connsiteX19" fmla="*/ 46037 w 7891426"/>
              <a:gd name="connsiteY19" fmla="*/ 1119982 h 1140460"/>
              <a:gd name="connsiteX20" fmla="*/ 39804 w 7891426"/>
              <a:gd name="connsiteY20" fmla="*/ 1140460 h 1140460"/>
              <a:gd name="connsiteX21" fmla="*/ 7891426 w 7891426"/>
              <a:gd name="connsiteY21" fmla="*/ 1140460 h 1140460"/>
              <a:gd name="connsiteX22" fmla="*/ 7870743 w 7891426"/>
              <a:gd name="connsiteY22" fmla="*/ 1092200 h 1140460"/>
              <a:gd name="connsiteX23" fmla="*/ 7781843 w 7891426"/>
              <a:gd name="connsiteY23" fmla="*/ 1028700 h 1140460"/>
              <a:gd name="connsiteX24" fmla="*/ 7731043 w 7891426"/>
              <a:gd name="connsiteY24" fmla="*/ 952500 h 1140460"/>
              <a:gd name="connsiteX25" fmla="*/ 7794543 w 7891426"/>
              <a:gd name="connsiteY25" fmla="*/ 876300 h 1140460"/>
              <a:gd name="connsiteX26" fmla="*/ 7832643 w 7891426"/>
              <a:gd name="connsiteY26" fmla="*/ 800100 h 1140460"/>
              <a:gd name="connsiteX27" fmla="*/ 7794543 w 7891426"/>
              <a:gd name="connsiteY27" fmla="*/ 723900 h 1140460"/>
              <a:gd name="connsiteX28" fmla="*/ 7781843 w 7891426"/>
              <a:gd name="connsiteY28" fmla="*/ 660400 h 1140460"/>
              <a:gd name="connsiteX29" fmla="*/ 7807243 w 7891426"/>
              <a:gd name="connsiteY29" fmla="*/ 609600 h 1140460"/>
              <a:gd name="connsiteX30" fmla="*/ 7883443 w 7891426"/>
              <a:gd name="connsiteY30" fmla="*/ 546100 h 1140460"/>
              <a:gd name="connsiteX31" fmla="*/ 7883443 w 7891426"/>
              <a:gd name="connsiteY31" fmla="*/ 469900 h 1140460"/>
              <a:gd name="connsiteX32" fmla="*/ 7769143 w 7891426"/>
              <a:gd name="connsiteY32" fmla="*/ 406400 h 1140460"/>
              <a:gd name="connsiteX33" fmla="*/ 7692943 w 7891426"/>
              <a:gd name="connsiteY33" fmla="*/ 368300 h 1140460"/>
              <a:gd name="connsiteX34" fmla="*/ 7794543 w 7891426"/>
              <a:gd name="connsiteY34" fmla="*/ 266700 h 1140460"/>
              <a:gd name="connsiteX35" fmla="*/ 7807243 w 7891426"/>
              <a:gd name="connsiteY35" fmla="*/ 177800 h 1140460"/>
              <a:gd name="connsiteX36" fmla="*/ 7743743 w 7891426"/>
              <a:gd name="connsiteY36" fmla="*/ 177800 h 1140460"/>
              <a:gd name="connsiteX37" fmla="*/ 7705643 w 7891426"/>
              <a:gd name="connsiteY37" fmla="*/ 88900 h 1140460"/>
              <a:gd name="connsiteX38" fmla="*/ 7846136 w 7891426"/>
              <a:gd name="connsiteY38" fmla="*/ 34925 h 1140460"/>
              <a:gd name="connsiteX39" fmla="*/ 7616743 w 7891426"/>
              <a:gd name="connsiteY39" fmla="*/ 0 h 1140460"/>
              <a:gd name="connsiteX0" fmla="*/ 7616743 w 7891426"/>
              <a:gd name="connsiteY0" fmla="*/ 0 h 1140460"/>
              <a:gd name="connsiteX1" fmla="*/ 181096 w 7891426"/>
              <a:gd name="connsiteY1" fmla="*/ 0 h 1140460"/>
              <a:gd name="connsiteX2" fmla="*/ 108744 w 7891426"/>
              <a:gd name="connsiteY2" fmla="*/ 11906 h 1140460"/>
              <a:gd name="connsiteX3" fmla="*/ 137319 w 7891426"/>
              <a:gd name="connsiteY3" fmla="*/ 94456 h 1140460"/>
              <a:gd name="connsiteX4" fmla="*/ 139700 w 7891426"/>
              <a:gd name="connsiteY4" fmla="*/ 190500 h 1140460"/>
              <a:gd name="connsiteX5" fmla="*/ 76200 w 7891426"/>
              <a:gd name="connsiteY5" fmla="*/ 190500 h 1140460"/>
              <a:gd name="connsiteX6" fmla="*/ 88900 w 7891426"/>
              <a:gd name="connsiteY6" fmla="*/ 279400 h 1140460"/>
              <a:gd name="connsiteX7" fmla="*/ 95250 w 7891426"/>
              <a:gd name="connsiteY7" fmla="*/ 357188 h 1140460"/>
              <a:gd name="connsiteX8" fmla="*/ 114300 w 7891426"/>
              <a:gd name="connsiteY8" fmla="*/ 419100 h 1140460"/>
              <a:gd name="connsiteX9" fmla="*/ 47625 w 7891426"/>
              <a:gd name="connsiteY9" fmla="*/ 492125 h 1140460"/>
              <a:gd name="connsiteX10" fmla="*/ 0 w 7891426"/>
              <a:gd name="connsiteY10" fmla="*/ 558800 h 1140460"/>
              <a:gd name="connsiteX11" fmla="*/ 76200 w 7891426"/>
              <a:gd name="connsiteY11" fmla="*/ 622300 h 1140460"/>
              <a:gd name="connsiteX12" fmla="*/ 101600 w 7891426"/>
              <a:gd name="connsiteY12" fmla="*/ 673100 h 1140460"/>
              <a:gd name="connsiteX13" fmla="*/ 88900 w 7891426"/>
              <a:gd name="connsiteY13" fmla="*/ 736600 h 1140460"/>
              <a:gd name="connsiteX14" fmla="*/ 134144 w 7891426"/>
              <a:gd name="connsiteY14" fmla="*/ 767556 h 1140460"/>
              <a:gd name="connsiteX15" fmla="*/ 88900 w 7891426"/>
              <a:gd name="connsiteY15" fmla="*/ 889000 h 1140460"/>
              <a:gd name="connsiteX16" fmla="*/ 30956 w 7891426"/>
              <a:gd name="connsiteY16" fmla="*/ 900906 h 1140460"/>
              <a:gd name="connsiteX17" fmla="*/ 123031 w 7891426"/>
              <a:gd name="connsiteY17" fmla="*/ 965200 h 1140460"/>
              <a:gd name="connsiteX18" fmla="*/ 12700 w 7891426"/>
              <a:gd name="connsiteY18" fmla="*/ 1104900 h 1140460"/>
              <a:gd name="connsiteX19" fmla="*/ 46037 w 7891426"/>
              <a:gd name="connsiteY19" fmla="*/ 1119982 h 1140460"/>
              <a:gd name="connsiteX20" fmla="*/ 39804 w 7891426"/>
              <a:gd name="connsiteY20" fmla="*/ 1140460 h 1140460"/>
              <a:gd name="connsiteX21" fmla="*/ 7891426 w 7891426"/>
              <a:gd name="connsiteY21" fmla="*/ 1140460 h 1140460"/>
              <a:gd name="connsiteX22" fmla="*/ 7870743 w 7891426"/>
              <a:gd name="connsiteY22" fmla="*/ 1092200 h 1140460"/>
              <a:gd name="connsiteX23" fmla="*/ 7781843 w 7891426"/>
              <a:gd name="connsiteY23" fmla="*/ 1028700 h 1140460"/>
              <a:gd name="connsiteX24" fmla="*/ 7731043 w 7891426"/>
              <a:gd name="connsiteY24" fmla="*/ 952500 h 1140460"/>
              <a:gd name="connsiteX25" fmla="*/ 7794543 w 7891426"/>
              <a:gd name="connsiteY25" fmla="*/ 876300 h 1140460"/>
              <a:gd name="connsiteX26" fmla="*/ 7832643 w 7891426"/>
              <a:gd name="connsiteY26" fmla="*/ 800100 h 1140460"/>
              <a:gd name="connsiteX27" fmla="*/ 7794543 w 7891426"/>
              <a:gd name="connsiteY27" fmla="*/ 723900 h 1140460"/>
              <a:gd name="connsiteX28" fmla="*/ 7781843 w 7891426"/>
              <a:gd name="connsiteY28" fmla="*/ 660400 h 1140460"/>
              <a:gd name="connsiteX29" fmla="*/ 7807243 w 7891426"/>
              <a:gd name="connsiteY29" fmla="*/ 609600 h 1140460"/>
              <a:gd name="connsiteX30" fmla="*/ 7850106 w 7891426"/>
              <a:gd name="connsiteY30" fmla="*/ 534193 h 1140460"/>
              <a:gd name="connsiteX31" fmla="*/ 7883443 w 7891426"/>
              <a:gd name="connsiteY31" fmla="*/ 469900 h 1140460"/>
              <a:gd name="connsiteX32" fmla="*/ 7769143 w 7891426"/>
              <a:gd name="connsiteY32" fmla="*/ 406400 h 1140460"/>
              <a:gd name="connsiteX33" fmla="*/ 7692943 w 7891426"/>
              <a:gd name="connsiteY33" fmla="*/ 368300 h 1140460"/>
              <a:gd name="connsiteX34" fmla="*/ 7794543 w 7891426"/>
              <a:gd name="connsiteY34" fmla="*/ 266700 h 1140460"/>
              <a:gd name="connsiteX35" fmla="*/ 7807243 w 7891426"/>
              <a:gd name="connsiteY35" fmla="*/ 177800 h 1140460"/>
              <a:gd name="connsiteX36" fmla="*/ 7743743 w 7891426"/>
              <a:gd name="connsiteY36" fmla="*/ 177800 h 1140460"/>
              <a:gd name="connsiteX37" fmla="*/ 7705643 w 7891426"/>
              <a:gd name="connsiteY37" fmla="*/ 88900 h 1140460"/>
              <a:gd name="connsiteX38" fmla="*/ 7846136 w 7891426"/>
              <a:gd name="connsiteY38" fmla="*/ 34925 h 1140460"/>
              <a:gd name="connsiteX39" fmla="*/ 7616743 w 7891426"/>
              <a:gd name="connsiteY39" fmla="*/ 0 h 1140460"/>
              <a:gd name="connsiteX0" fmla="*/ 7616743 w 7891426"/>
              <a:gd name="connsiteY0" fmla="*/ 0 h 1140460"/>
              <a:gd name="connsiteX1" fmla="*/ 181096 w 7891426"/>
              <a:gd name="connsiteY1" fmla="*/ 0 h 1140460"/>
              <a:gd name="connsiteX2" fmla="*/ 108744 w 7891426"/>
              <a:gd name="connsiteY2" fmla="*/ 11906 h 1140460"/>
              <a:gd name="connsiteX3" fmla="*/ 137319 w 7891426"/>
              <a:gd name="connsiteY3" fmla="*/ 94456 h 1140460"/>
              <a:gd name="connsiteX4" fmla="*/ 139700 w 7891426"/>
              <a:gd name="connsiteY4" fmla="*/ 190500 h 1140460"/>
              <a:gd name="connsiteX5" fmla="*/ 76200 w 7891426"/>
              <a:gd name="connsiteY5" fmla="*/ 190500 h 1140460"/>
              <a:gd name="connsiteX6" fmla="*/ 88900 w 7891426"/>
              <a:gd name="connsiteY6" fmla="*/ 279400 h 1140460"/>
              <a:gd name="connsiteX7" fmla="*/ 95250 w 7891426"/>
              <a:gd name="connsiteY7" fmla="*/ 357188 h 1140460"/>
              <a:gd name="connsiteX8" fmla="*/ 114300 w 7891426"/>
              <a:gd name="connsiteY8" fmla="*/ 419100 h 1140460"/>
              <a:gd name="connsiteX9" fmla="*/ 47625 w 7891426"/>
              <a:gd name="connsiteY9" fmla="*/ 492125 h 1140460"/>
              <a:gd name="connsiteX10" fmla="*/ 0 w 7891426"/>
              <a:gd name="connsiteY10" fmla="*/ 558800 h 1140460"/>
              <a:gd name="connsiteX11" fmla="*/ 76200 w 7891426"/>
              <a:gd name="connsiteY11" fmla="*/ 622300 h 1140460"/>
              <a:gd name="connsiteX12" fmla="*/ 101600 w 7891426"/>
              <a:gd name="connsiteY12" fmla="*/ 673100 h 1140460"/>
              <a:gd name="connsiteX13" fmla="*/ 88900 w 7891426"/>
              <a:gd name="connsiteY13" fmla="*/ 736600 h 1140460"/>
              <a:gd name="connsiteX14" fmla="*/ 134144 w 7891426"/>
              <a:gd name="connsiteY14" fmla="*/ 767556 h 1140460"/>
              <a:gd name="connsiteX15" fmla="*/ 88900 w 7891426"/>
              <a:gd name="connsiteY15" fmla="*/ 889000 h 1140460"/>
              <a:gd name="connsiteX16" fmla="*/ 30956 w 7891426"/>
              <a:gd name="connsiteY16" fmla="*/ 900906 h 1140460"/>
              <a:gd name="connsiteX17" fmla="*/ 123031 w 7891426"/>
              <a:gd name="connsiteY17" fmla="*/ 965200 h 1140460"/>
              <a:gd name="connsiteX18" fmla="*/ 12700 w 7891426"/>
              <a:gd name="connsiteY18" fmla="*/ 1104900 h 1140460"/>
              <a:gd name="connsiteX19" fmla="*/ 46037 w 7891426"/>
              <a:gd name="connsiteY19" fmla="*/ 1119982 h 1140460"/>
              <a:gd name="connsiteX20" fmla="*/ 39804 w 7891426"/>
              <a:gd name="connsiteY20" fmla="*/ 1140460 h 1140460"/>
              <a:gd name="connsiteX21" fmla="*/ 7891426 w 7891426"/>
              <a:gd name="connsiteY21" fmla="*/ 1140460 h 1140460"/>
              <a:gd name="connsiteX22" fmla="*/ 7870743 w 7891426"/>
              <a:gd name="connsiteY22" fmla="*/ 1092200 h 1140460"/>
              <a:gd name="connsiteX23" fmla="*/ 7781843 w 7891426"/>
              <a:gd name="connsiteY23" fmla="*/ 1028700 h 1140460"/>
              <a:gd name="connsiteX24" fmla="*/ 7731043 w 7891426"/>
              <a:gd name="connsiteY24" fmla="*/ 952500 h 1140460"/>
              <a:gd name="connsiteX25" fmla="*/ 7794543 w 7891426"/>
              <a:gd name="connsiteY25" fmla="*/ 876300 h 1140460"/>
              <a:gd name="connsiteX26" fmla="*/ 7832643 w 7891426"/>
              <a:gd name="connsiteY26" fmla="*/ 800100 h 1140460"/>
              <a:gd name="connsiteX27" fmla="*/ 7794543 w 7891426"/>
              <a:gd name="connsiteY27" fmla="*/ 723900 h 1140460"/>
              <a:gd name="connsiteX28" fmla="*/ 7781843 w 7891426"/>
              <a:gd name="connsiteY28" fmla="*/ 660400 h 1140460"/>
              <a:gd name="connsiteX29" fmla="*/ 7807243 w 7891426"/>
              <a:gd name="connsiteY29" fmla="*/ 609600 h 1140460"/>
              <a:gd name="connsiteX30" fmla="*/ 7850106 w 7891426"/>
              <a:gd name="connsiteY30" fmla="*/ 534193 h 1140460"/>
              <a:gd name="connsiteX31" fmla="*/ 7883443 w 7891426"/>
              <a:gd name="connsiteY31" fmla="*/ 469900 h 1140460"/>
              <a:gd name="connsiteX32" fmla="*/ 7769143 w 7891426"/>
              <a:gd name="connsiteY32" fmla="*/ 406400 h 1140460"/>
              <a:gd name="connsiteX33" fmla="*/ 7883840 w 7891426"/>
              <a:gd name="connsiteY33" fmla="*/ 337609 h 1140460"/>
              <a:gd name="connsiteX34" fmla="*/ 7794543 w 7891426"/>
              <a:gd name="connsiteY34" fmla="*/ 266700 h 1140460"/>
              <a:gd name="connsiteX35" fmla="*/ 7807243 w 7891426"/>
              <a:gd name="connsiteY35" fmla="*/ 177800 h 1140460"/>
              <a:gd name="connsiteX36" fmla="*/ 7743743 w 7891426"/>
              <a:gd name="connsiteY36" fmla="*/ 177800 h 1140460"/>
              <a:gd name="connsiteX37" fmla="*/ 7705643 w 7891426"/>
              <a:gd name="connsiteY37" fmla="*/ 88900 h 1140460"/>
              <a:gd name="connsiteX38" fmla="*/ 7846136 w 7891426"/>
              <a:gd name="connsiteY38" fmla="*/ 34925 h 1140460"/>
              <a:gd name="connsiteX39" fmla="*/ 7616743 w 7891426"/>
              <a:gd name="connsiteY39" fmla="*/ 0 h 1140460"/>
              <a:gd name="connsiteX0" fmla="*/ 7616743 w 7891426"/>
              <a:gd name="connsiteY0" fmla="*/ 0 h 1140460"/>
              <a:gd name="connsiteX1" fmla="*/ 181096 w 7891426"/>
              <a:gd name="connsiteY1" fmla="*/ 0 h 1140460"/>
              <a:gd name="connsiteX2" fmla="*/ 108744 w 7891426"/>
              <a:gd name="connsiteY2" fmla="*/ 11906 h 1140460"/>
              <a:gd name="connsiteX3" fmla="*/ 137319 w 7891426"/>
              <a:gd name="connsiteY3" fmla="*/ 94456 h 1140460"/>
              <a:gd name="connsiteX4" fmla="*/ 139700 w 7891426"/>
              <a:gd name="connsiteY4" fmla="*/ 190500 h 1140460"/>
              <a:gd name="connsiteX5" fmla="*/ 76200 w 7891426"/>
              <a:gd name="connsiteY5" fmla="*/ 190500 h 1140460"/>
              <a:gd name="connsiteX6" fmla="*/ 88900 w 7891426"/>
              <a:gd name="connsiteY6" fmla="*/ 279400 h 1140460"/>
              <a:gd name="connsiteX7" fmla="*/ 95250 w 7891426"/>
              <a:gd name="connsiteY7" fmla="*/ 357188 h 1140460"/>
              <a:gd name="connsiteX8" fmla="*/ 114300 w 7891426"/>
              <a:gd name="connsiteY8" fmla="*/ 419100 h 1140460"/>
              <a:gd name="connsiteX9" fmla="*/ 47625 w 7891426"/>
              <a:gd name="connsiteY9" fmla="*/ 492125 h 1140460"/>
              <a:gd name="connsiteX10" fmla="*/ 0 w 7891426"/>
              <a:gd name="connsiteY10" fmla="*/ 558800 h 1140460"/>
              <a:gd name="connsiteX11" fmla="*/ 76200 w 7891426"/>
              <a:gd name="connsiteY11" fmla="*/ 622300 h 1140460"/>
              <a:gd name="connsiteX12" fmla="*/ 101600 w 7891426"/>
              <a:gd name="connsiteY12" fmla="*/ 673100 h 1140460"/>
              <a:gd name="connsiteX13" fmla="*/ 88900 w 7891426"/>
              <a:gd name="connsiteY13" fmla="*/ 736600 h 1140460"/>
              <a:gd name="connsiteX14" fmla="*/ 134144 w 7891426"/>
              <a:gd name="connsiteY14" fmla="*/ 767556 h 1140460"/>
              <a:gd name="connsiteX15" fmla="*/ 88900 w 7891426"/>
              <a:gd name="connsiteY15" fmla="*/ 889000 h 1140460"/>
              <a:gd name="connsiteX16" fmla="*/ 30956 w 7891426"/>
              <a:gd name="connsiteY16" fmla="*/ 900906 h 1140460"/>
              <a:gd name="connsiteX17" fmla="*/ 123031 w 7891426"/>
              <a:gd name="connsiteY17" fmla="*/ 965200 h 1140460"/>
              <a:gd name="connsiteX18" fmla="*/ 12700 w 7891426"/>
              <a:gd name="connsiteY18" fmla="*/ 1104900 h 1140460"/>
              <a:gd name="connsiteX19" fmla="*/ 46037 w 7891426"/>
              <a:gd name="connsiteY19" fmla="*/ 1119982 h 1140460"/>
              <a:gd name="connsiteX20" fmla="*/ 39804 w 7891426"/>
              <a:gd name="connsiteY20" fmla="*/ 1140460 h 1140460"/>
              <a:gd name="connsiteX21" fmla="*/ 7891426 w 7891426"/>
              <a:gd name="connsiteY21" fmla="*/ 1140460 h 1140460"/>
              <a:gd name="connsiteX22" fmla="*/ 7870743 w 7891426"/>
              <a:gd name="connsiteY22" fmla="*/ 1092200 h 1140460"/>
              <a:gd name="connsiteX23" fmla="*/ 7781843 w 7891426"/>
              <a:gd name="connsiteY23" fmla="*/ 1028700 h 1140460"/>
              <a:gd name="connsiteX24" fmla="*/ 7731043 w 7891426"/>
              <a:gd name="connsiteY24" fmla="*/ 952500 h 1140460"/>
              <a:gd name="connsiteX25" fmla="*/ 7794543 w 7891426"/>
              <a:gd name="connsiteY25" fmla="*/ 876300 h 1140460"/>
              <a:gd name="connsiteX26" fmla="*/ 7832643 w 7891426"/>
              <a:gd name="connsiteY26" fmla="*/ 800100 h 1140460"/>
              <a:gd name="connsiteX27" fmla="*/ 7794543 w 7891426"/>
              <a:gd name="connsiteY27" fmla="*/ 723900 h 1140460"/>
              <a:gd name="connsiteX28" fmla="*/ 7781843 w 7891426"/>
              <a:gd name="connsiteY28" fmla="*/ 660400 h 1140460"/>
              <a:gd name="connsiteX29" fmla="*/ 7807243 w 7891426"/>
              <a:gd name="connsiteY29" fmla="*/ 609600 h 1140460"/>
              <a:gd name="connsiteX30" fmla="*/ 7850106 w 7891426"/>
              <a:gd name="connsiteY30" fmla="*/ 534193 h 1140460"/>
              <a:gd name="connsiteX31" fmla="*/ 7796177 w 7891426"/>
              <a:gd name="connsiteY31" fmla="*/ 489081 h 1140460"/>
              <a:gd name="connsiteX32" fmla="*/ 7769143 w 7891426"/>
              <a:gd name="connsiteY32" fmla="*/ 406400 h 1140460"/>
              <a:gd name="connsiteX33" fmla="*/ 7883840 w 7891426"/>
              <a:gd name="connsiteY33" fmla="*/ 337609 h 1140460"/>
              <a:gd name="connsiteX34" fmla="*/ 7794543 w 7891426"/>
              <a:gd name="connsiteY34" fmla="*/ 266700 h 1140460"/>
              <a:gd name="connsiteX35" fmla="*/ 7807243 w 7891426"/>
              <a:gd name="connsiteY35" fmla="*/ 177800 h 1140460"/>
              <a:gd name="connsiteX36" fmla="*/ 7743743 w 7891426"/>
              <a:gd name="connsiteY36" fmla="*/ 177800 h 1140460"/>
              <a:gd name="connsiteX37" fmla="*/ 7705643 w 7891426"/>
              <a:gd name="connsiteY37" fmla="*/ 88900 h 1140460"/>
              <a:gd name="connsiteX38" fmla="*/ 7846136 w 7891426"/>
              <a:gd name="connsiteY38" fmla="*/ 34925 h 1140460"/>
              <a:gd name="connsiteX39" fmla="*/ 7616743 w 7891426"/>
              <a:gd name="connsiteY39" fmla="*/ 0 h 1140460"/>
              <a:gd name="connsiteX0" fmla="*/ 7616743 w 7894669"/>
              <a:gd name="connsiteY0" fmla="*/ 0 h 1140460"/>
              <a:gd name="connsiteX1" fmla="*/ 181096 w 7894669"/>
              <a:gd name="connsiteY1" fmla="*/ 0 h 1140460"/>
              <a:gd name="connsiteX2" fmla="*/ 108744 w 7894669"/>
              <a:gd name="connsiteY2" fmla="*/ 11906 h 1140460"/>
              <a:gd name="connsiteX3" fmla="*/ 137319 w 7894669"/>
              <a:gd name="connsiteY3" fmla="*/ 94456 h 1140460"/>
              <a:gd name="connsiteX4" fmla="*/ 139700 w 7894669"/>
              <a:gd name="connsiteY4" fmla="*/ 190500 h 1140460"/>
              <a:gd name="connsiteX5" fmla="*/ 76200 w 7894669"/>
              <a:gd name="connsiteY5" fmla="*/ 190500 h 1140460"/>
              <a:gd name="connsiteX6" fmla="*/ 88900 w 7894669"/>
              <a:gd name="connsiteY6" fmla="*/ 279400 h 1140460"/>
              <a:gd name="connsiteX7" fmla="*/ 95250 w 7894669"/>
              <a:gd name="connsiteY7" fmla="*/ 357188 h 1140460"/>
              <a:gd name="connsiteX8" fmla="*/ 114300 w 7894669"/>
              <a:gd name="connsiteY8" fmla="*/ 419100 h 1140460"/>
              <a:gd name="connsiteX9" fmla="*/ 47625 w 7894669"/>
              <a:gd name="connsiteY9" fmla="*/ 492125 h 1140460"/>
              <a:gd name="connsiteX10" fmla="*/ 0 w 7894669"/>
              <a:gd name="connsiteY10" fmla="*/ 558800 h 1140460"/>
              <a:gd name="connsiteX11" fmla="*/ 76200 w 7894669"/>
              <a:gd name="connsiteY11" fmla="*/ 622300 h 1140460"/>
              <a:gd name="connsiteX12" fmla="*/ 101600 w 7894669"/>
              <a:gd name="connsiteY12" fmla="*/ 673100 h 1140460"/>
              <a:gd name="connsiteX13" fmla="*/ 88900 w 7894669"/>
              <a:gd name="connsiteY13" fmla="*/ 736600 h 1140460"/>
              <a:gd name="connsiteX14" fmla="*/ 134144 w 7894669"/>
              <a:gd name="connsiteY14" fmla="*/ 767556 h 1140460"/>
              <a:gd name="connsiteX15" fmla="*/ 88900 w 7894669"/>
              <a:gd name="connsiteY15" fmla="*/ 889000 h 1140460"/>
              <a:gd name="connsiteX16" fmla="*/ 30956 w 7894669"/>
              <a:gd name="connsiteY16" fmla="*/ 900906 h 1140460"/>
              <a:gd name="connsiteX17" fmla="*/ 123031 w 7894669"/>
              <a:gd name="connsiteY17" fmla="*/ 965200 h 1140460"/>
              <a:gd name="connsiteX18" fmla="*/ 12700 w 7894669"/>
              <a:gd name="connsiteY18" fmla="*/ 1104900 h 1140460"/>
              <a:gd name="connsiteX19" fmla="*/ 46037 w 7894669"/>
              <a:gd name="connsiteY19" fmla="*/ 1119982 h 1140460"/>
              <a:gd name="connsiteX20" fmla="*/ 39804 w 7894669"/>
              <a:gd name="connsiteY20" fmla="*/ 1140460 h 1140460"/>
              <a:gd name="connsiteX21" fmla="*/ 7891426 w 7894669"/>
              <a:gd name="connsiteY21" fmla="*/ 1140460 h 1140460"/>
              <a:gd name="connsiteX22" fmla="*/ 7870743 w 7894669"/>
              <a:gd name="connsiteY22" fmla="*/ 1092200 h 1140460"/>
              <a:gd name="connsiteX23" fmla="*/ 7781843 w 7894669"/>
              <a:gd name="connsiteY23" fmla="*/ 1028700 h 1140460"/>
              <a:gd name="connsiteX24" fmla="*/ 7894669 w 7894669"/>
              <a:gd name="connsiteY24" fmla="*/ 952500 h 1140460"/>
              <a:gd name="connsiteX25" fmla="*/ 7794543 w 7894669"/>
              <a:gd name="connsiteY25" fmla="*/ 876300 h 1140460"/>
              <a:gd name="connsiteX26" fmla="*/ 7832643 w 7894669"/>
              <a:gd name="connsiteY26" fmla="*/ 800100 h 1140460"/>
              <a:gd name="connsiteX27" fmla="*/ 7794543 w 7894669"/>
              <a:gd name="connsiteY27" fmla="*/ 723900 h 1140460"/>
              <a:gd name="connsiteX28" fmla="*/ 7781843 w 7894669"/>
              <a:gd name="connsiteY28" fmla="*/ 660400 h 1140460"/>
              <a:gd name="connsiteX29" fmla="*/ 7807243 w 7894669"/>
              <a:gd name="connsiteY29" fmla="*/ 609600 h 1140460"/>
              <a:gd name="connsiteX30" fmla="*/ 7850106 w 7894669"/>
              <a:gd name="connsiteY30" fmla="*/ 534193 h 1140460"/>
              <a:gd name="connsiteX31" fmla="*/ 7796177 w 7894669"/>
              <a:gd name="connsiteY31" fmla="*/ 489081 h 1140460"/>
              <a:gd name="connsiteX32" fmla="*/ 7769143 w 7894669"/>
              <a:gd name="connsiteY32" fmla="*/ 406400 h 1140460"/>
              <a:gd name="connsiteX33" fmla="*/ 7883840 w 7894669"/>
              <a:gd name="connsiteY33" fmla="*/ 337609 h 1140460"/>
              <a:gd name="connsiteX34" fmla="*/ 7794543 w 7894669"/>
              <a:gd name="connsiteY34" fmla="*/ 266700 h 1140460"/>
              <a:gd name="connsiteX35" fmla="*/ 7807243 w 7894669"/>
              <a:gd name="connsiteY35" fmla="*/ 177800 h 1140460"/>
              <a:gd name="connsiteX36" fmla="*/ 7743743 w 7894669"/>
              <a:gd name="connsiteY36" fmla="*/ 177800 h 1140460"/>
              <a:gd name="connsiteX37" fmla="*/ 7705643 w 7894669"/>
              <a:gd name="connsiteY37" fmla="*/ 88900 h 1140460"/>
              <a:gd name="connsiteX38" fmla="*/ 7846136 w 7894669"/>
              <a:gd name="connsiteY38" fmla="*/ 34925 h 1140460"/>
              <a:gd name="connsiteX39" fmla="*/ 7616743 w 7894669"/>
              <a:gd name="connsiteY39" fmla="*/ 0 h 1140460"/>
              <a:gd name="connsiteX0" fmla="*/ 7616743 w 7894669"/>
              <a:gd name="connsiteY0" fmla="*/ 0 h 1140460"/>
              <a:gd name="connsiteX1" fmla="*/ 181096 w 7894669"/>
              <a:gd name="connsiteY1" fmla="*/ 0 h 1140460"/>
              <a:gd name="connsiteX2" fmla="*/ 108744 w 7894669"/>
              <a:gd name="connsiteY2" fmla="*/ 11906 h 1140460"/>
              <a:gd name="connsiteX3" fmla="*/ 137319 w 7894669"/>
              <a:gd name="connsiteY3" fmla="*/ 94456 h 1140460"/>
              <a:gd name="connsiteX4" fmla="*/ 139700 w 7894669"/>
              <a:gd name="connsiteY4" fmla="*/ 190500 h 1140460"/>
              <a:gd name="connsiteX5" fmla="*/ 76200 w 7894669"/>
              <a:gd name="connsiteY5" fmla="*/ 190500 h 1140460"/>
              <a:gd name="connsiteX6" fmla="*/ 88900 w 7894669"/>
              <a:gd name="connsiteY6" fmla="*/ 279400 h 1140460"/>
              <a:gd name="connsiteX7" fmla="*/ 95250 w 7894669"/>
              <a:gd name="connsiteY7" fmla="*/ 357188 h 1140460"/>
              <a:gd name="connsiteX8" fmla="*/ 114300 w 7894669"/>
              <a:gd name="connsiteY8" fmla="*/ 419100 h 1140460"/>
              <a:gd name="connsiteX9" fmla="*/ 47625 w 7894669"/>
              <a:gd name="connsiteY9" fmla="*/ 492125 h 1140460"/>
              <a:gd name="connsiteX10" fmla="*/ 0 w 7894669"/>
              <a:gd name="connsiteY10" fmla="*/ 558800 h 1140460"/>
              <a:gd name="connsiteX11" fmla="*/ 76200 w 7894669"/>
              <a:gd name="connsiteY11" fmla="*/ 622300 h 1140460"/>
              <a:gd name="connsiteX12" fmla="*/ 101600 w 7894669"/>
              <a:gd name="connsiteY12" fmla="*/ 673100 h 1140460"/>
              <a:gd name="connsiteX13" fmla="*/ 88900 w 7894669"/>
              <a:gd name="connsiteY13" fmla="*/ 736600 h 1140460"/>
              <a:gd name="connsiteX14" fmla="*/ 134144 w 7894669"/>
              <a:gd name="connsiteY14" fmla="*/ 767556 h 1140460"/>
              <a:gd name="connsiteX15" fmla="*/ 88900 w 7894669"/>
              <a:gd name="connsiteY15" fmla="*/ 889000 h 1140460"/>
              <a:gd name="connsiteX16" fmla="*/ 30956 w 7894669"/>
              <a:gd name="connsiteY16" fmla="*/ 900906 h 1140460"/>
              <a:gd name="connsiteX17" fmla="*/ 123031 w 7894669"/>
              <a:gd name="connsiteY17" fmla="*/ 965200 h 1140460"/>
              <a:gd name="connsiteX18" fmla="*/ 12700 w 7894669"/>
              <a:gd name="connsiteY18" fmla="*/ 1104900 h 1140460"/>
              <a:gd name="connsiteX19" fmla="*/ 46037 w 7894669"/>
              <a:gd name="connsiteY19" fmla="*/ 1119982 h 1140460"/>
              <a:gd name="connsiteX20" fmla="*/ 39804 w 7894669"/>
              <a:gd name="connsiteY20" fmla="*/ 1140460 h 1140460"/>
              <a:gd name="connsiteX21" fmla="*/ 7891426 w 7894669"/>
              <a:gd name="connsiteY21" fmla="*/ 1140460 h 1140460"/>
              <a:gd name="connsiteX22" fmla="*/ 7870743 w 7894669"/>
              <a:gd name="connsiteY22" fmla="*/ 1092200 h 1140460"/>
              <a:gd name="connsiteX23" fmla="*/ 7781843 w 7894669"/>
              <a:gd name="connsiteY23" fmla="*/ 1028700 h 1140460"/>
              <a:gd name="connsiteX24" fmla="*/ 7894669 w 7894669"/>
              <a:gd name="connsiteY24" fmla="*/ 952500 h 1140460"/>
              <a:gd name="connsiteX25" fmla="*/ 7794543 w 7894669"/>
              <a:gd name="connsiteY25" fmla="*/ 876300 h 1140460"/>
              <a:gd name="connsiteX26" fmla="*/ 7832643 w 7894669"/>
              <a:gd name="connsiteY26" fmla="*/ 800100 h 1140460"/>
              <a:gd name="connsiteX27" fmla="*/ 7794543 w 7894669"/>
              <a:gd name="connsiteY27" fmla="*/ 723900 h 1140460"/>
              <a:gd name="connsiteX28" fmla="*/ 7781843 w 7894669"/>
              <a:gd name="connsiteY28" fmla="*/ 660400 h 1140460"/>
              <a:gd name="connsiteX29" fmla="*/ 7807243 w 7894669"/>
              <a:gd name="connsiteY29" fmla="*/ 609600 h 1140460"/>
              <a:gd name="connsiteX30" fmla="*/ 7850106 w 7894669"/>
              <a:gd name="connsiteY30" fmla="*/ 534193 h 1140460"/>
              <a:gd name="connsiteX31" fmla="*/ 7796177 w 7894669"/>
              <a:gd name="connsiteY31" fmla="*/ 489081 h 1140460"/>
              <a:gd name="connsiteX32" fmla="*/ 7769143 w 7894669"/>
              <a:gd name="connsiteY32" fmla="*/ 406400 h 1140460"/>
              <a:gd name="connsiteX33" fmla="*/ 7883840 w 7894669"/>
              <a:gd name="connsiteY33" fmla="*/ 337609 h 1140460"/>
              <a:gd name="connsiteX34" fmla="*/ 7794543 w 7894669"/>
              <a:gd name="connsiteY34" fmla="*/ 266700 h 1140460"/>
              <a:gd name="connsiteX35" fmla="*/ 7807243 w 7894669"/>
              <a:gd name="connsiteY35" fmla="*/ 177800 h 1140460"/>
              <a:gd name="connsiteX36" fmla="*/ 7743743 w 7894669"/>
              <a:gd name="connsiteY36" fmla="*/ 177800 h 1140460"/>
              <a:gd name="connsiteX37" fmla="*/ 7705643 w 7894669"/>
              <a:gd name="connsiteY37" fmla="*/ 88900 h 1140460"/>
              <a:gd name="connsiteX38" fmla="*/ 7775232 w 7894669"/>
              <a:gd name="connsiteY38" fmla="*/ 31089 h 1140460"/>
              <a:gd name="connsiteX39" fmla="*/ 7616743 w 7894669"/>
              <a:gd name="connsiteY39" fmla="*/ 0 h 1140460"/>
              <a:gd name="connsiteX0" fmla="*/ 7604043 w 7881969"/>
              <a:gd name="connsiteY0" fmla="*/ 0 h 1140460"/>
              <a:gd name="connsiteX1" fmla="*/ 168396 w 7881969"/>
              <a:gd name="connsiteY1" fmla="*/ 0 h 1140460"/>
              <a:gd name="connsiteX2" fmla="*/ 96044 w 7881969"/>
              <a:gd name="connsiteY2" fmla="*/ 11906 h 1140460"/>
              <a:gd name="connsiteX3" fmla="*/ 124619 w 7881969"/>
              <a:gd name="connsiteY3" fmla="*/ 94456 h 1140460"/>
              <a:gd name="connsiteX4" fmla="*/ 127000 w 7881969"/>
              <a:gd name="connsiteY4" fmla="*/ 190500 h 1140460"/>
              <a:gd name="connsiteX5" fmla="*/ 63500 w 7881969"/>
              <a:gd name="connsiteY5" fmla="*/ 190500 h 1140460"/>
              <a:gd name="connsiteX6" fmla="*/ 76200 w 7881969"/>
              <a:gd name="connsiteY6" fmla="*/ 279400 h 1140460"/>
              <a:gd name="connsiteX7" fmla="*/ 82550 w 7881969"/>
              <a:gd name="connsiteY7" fmla="*/ 357188 h 1140460"/>
              <a:gd name="connsiteX8" fmla="*/ 101600 w 7881969"/>
              <a:gd name="connsiteY8" fmla="*/ 419100 h 1140460"/>
              <a:gd name="connsiteX9" fmla="*/ 34925 w 7881969"/>
              <a:gd name="connsiteY9" fmla="*/ 492125 h 1140460"/>
              <a:gd name="connsiteX10" fmla="*/ 156380 w 7881969"/>
              <a:gd name="connsiteY10" fmla="*/ 535782 h 1140460"/>
              <a:gd name="connsiteX11" fmla="*/ 63500 w 7881969"/>
              <a:gd name="connsiteY11" fmla="*/ 622300 h 1140460"/>
              <a:gd name="connsiteX12" fmla="*/ 88900 w 7881969"/>
              <a:gd name="connsiteY12" fmla="*/ 673100 h 1140460"/>
              <a:gd name="connsiteX13" fmla="*/ 76200 w 7881969"/>
              <a:gd name="connsiteY13" fmla="*/ 736600 h 1140460"/>
              <a:gd name="connsiteX14" fmla="*/ 121444 w 7881969"/>
              <a:gd name="connsiteY14" fmla="*/ 767556 h 1140460"/>
              <a:gd name="connsiteX15" fmla="*/ 76200 w 7881969"/>
              <a:gd name="connsiteY15" fmla="*/ 889000 h 1140460"/>
              <a:gd name="connsiteX16" fmla="*/ 18256 w 7881969"/>
              <a:gd name="connsiteY16" fmla="*/ 900906 h 1140460"/>
              <a:gd name="connsiteX17" fmla="*/ 110331 w 7881969"/>
              <a:gd name="connsiteY17" fmla="*/ 965200 h 1140460"/>
              <a:gd name="connsiteX18" fmla="*/ 0 w 7881969"/>
              <a:gd name="connsiteY18" fmla="*/ 1104900 h 1140460"/>
              <a:gd name="connsiteX19" fmla="*/ 33337 w 7881969"/>
              <a:gd name="connsiteY19" fmla="*/ 1119982 h 1140460"/>
              <a:gd name="connsiteX20" fmla="*/ 27104 w 7881969"/>
              <a:gd name="connsiteY20" fmla="*/ 1140460 h 1140460"/>
              <a:gd name="connsiteX21" fmla="*/ 7878726 w 7881969"/>
              <a:gd name="connsiteY21" fmla="*/ 1140460 h 1140460"/>
              <a:gd name="connsiteX22" fmla="*/ 7858043 w 7881969"/>
              <a:gd name="connsiteY22" fmla="*/ 1092200 h 1140460"/>
              <a:gd name="connsiteX23" fmla="*/ 7769143 w 7881969"/>
              <a:gd name="connsiteY23" fmla="*/ 1028700 h 1140460"/>
              <a:gd name="connsiteX24" fmla="*/ 7881969 w 7881969"/>
              <a:gd name="connsiteY24" fmla="*/ 952500 h 1140460"/>
              <a:gd name="connsiteX25" fmla="*/ 7781843 w 7881969"/>
              <a:gd name="connsiteY25" fmla="*/ 876300 h 1140460"/>
              <a:gd name="connsiteX26" fmla="*/ 7819943 w 7881969"/>
              <a:gd name="connsiteY26" fmla="*/ 800100 h 1140460"/>
              <a:gd name="connsiteX27" fmla="*/ 7781843 w 7881969"/>
              <a:gd name="connsiteY27" fmla="*/ 723900 h 1140460"/>
              <a:gd name="connsiteX28" fmla="*/ 7769143 w 7881969"/>
              <a:gd name="connsiteY28" fmla="*/ 660400 h 1140460"/>
              <a:gd name="connsiteX29" fmla="*/ 7794543 w 7881969"/>
              <a:gd name="connsiteY29" fmla="*/ 609600 h 1140460"/>
              <a:gd name="connsiteX30" fmla="*/ 7837406 w 7881969"/>
              <a:gd name="connsiteY30" fmla="*/ 534193 h 1140460"/>
              <a:gd name="connsiteX31" fmla="*/ 7783477 w 7881969"/>
              <a:gd name="connsiteY31" fmla="*/ 489081 h 1140460"/>
              <a:gd name="connsiteX32" fmla="*/ 7756443 w 7881969"/>
              <a:gd name="connsiteY32" fmla="*/ 406400 h 1140460"/>
              <a:gd name="connsiteX33" fmla="*/ 7871140 w 7881969"/>
              <a:gd name="connsiteY33" fmla="*/ 337609 h 1140460"/>
              <a:gd name="connsiteX34" fmla="*/ 7781843 w 7881969"/>
              <a:gd name="connsiteY34" fmla="*/ 266700 h 1140460"/>
              <a:gd name="connsiteX35" fmla="*/ 7794543 w 7881969"/>
              <a:gd name="connsiteY35" fmla="*/ 177800 h 1140460"/>
              <a:gd name="connsiteX36" fmla="*/ 7731043 w 7881969"/>
              <a:gd name="connsiteY36" fmla="*/ 177800 h 1140460"/>
              <a:gd name="connsiteX37" fmla="*/ 7692943 w 7881969"/>
              <a:gd name="connsiteY37" fmla="*/ 88900 h 1140460"/>
              <a:gd name="connsiteX38" fmla="*/ 7762532 w 7881969"/>
              <a:gd name="connsiteY38" fmla="*/ 31089 h 1140460"/>
              <a:gd name="connsiteX39" fmla="*/ 7604043 w 7881969"/>
              <a:gd name="connsiteY39" fmla="*/ 0 h 1140460"/>
              <a:gd name="connsiteX0" fmla="*/ 7675105 w 7953031"/>
              <a:gd name="connsiteY0" fmla="*/ 0 h 1140460"/>
              <a:gd name="connsiteX1" fmla="*/ 239458 w 7953031"/>
              <a:gd name="connsiteY1" fmla="*/ 0 h 1140460"/>
              <a:gd name="connsiteX2" fmla="*/ 167106 w 7953031"/>
              <a:gd name="connsiteY2" fmla="*/ 11906 h 1140460"/>
              <a:gd name="connsiteX3" fmla="*/ 195681 w 7953031"/>
              <a:gd name="connsiteY3" fmla="*/ 94456 h 1140460"/>
              <a:gd name="connsiteX4" fmla="*/ 198062 w 7953031"/>
              <a:gd name="connsiteY4" fmla="*/ 190500 h 1140460"/>
              <a:gd name="connsiteX5" fmla="*/ 134562 w 7953031"/>
              <a:gd name="connsiteY5" fmla="*/ 190500 h 1140460"/>
              <a:gd name="connsiteX6" fmla="*/ 0 w 7953031"/>
              <a:gd name="connsiteY6" fmla="*/ 294746 h 1140460"/>
              <a:gd name="connsiteX7" fmla="*/ 153612 w 7953031"/>
              <a:gd name="connsiteY7" fmla="*/ 357188 h 1140460"/>
              <a:gd name="connsiteX8" fmla="*/ 172662 w 7953031"/>
              <a:gd name="connsiteY8" fmla="*/ 419100 h 1140460"/>
              <a:gd name="connsiteX9" fmla="*/ 105987 w 7953031"/>
              <a:gd name="connsiteY9" fmla="*/ 492125 h 1140460"/>
              <a:gd name="connsiteX10" fmla="*/ 227442 w 7953031"/>
              <a:gd name="connsiteY10" fmla="*/ 535782 h 1140460"/>
              <a:gd name="connsiteX11" fmla="*/ 134562 w 7953031"/>
              <a:gd name="connsiteY11" fmla="*/ 622300 h 1140460"/>
              <a:gd name="connsiteX12" fmla="*/ 159962 w 7953031"/>
              <a:gd name="connsiteY12" fmla="*/ 673100 h 1140460"/>
              <a:gd name="connsiteX13" fmla="*/ 147262 w 7953031"/>
              <a:gd name="connsiteY13" fmla="*/ 736600 h 1140460"/>
              <a:gd name="connsiteX14" fmla="*/ 192506 w 7953031"/>
              <a:gd name="connsiteY14" fmla="*/ 767556 h 1140460"/>
              <a:gd name="connsiteX15" fmla="*/ 147262 w 7953031"/>
              <a:gd name="connsiteY15" fmla="*/ 889000 h 1140460"/>
              <a:gd name="connsiteX16" fmla="*/ 89318 w 7953031"/>
              <a:gd name="connsiteY16" fmla="*/ 900906 h 1140460"/>
              <a:gd name="connsiteX17" fmla="*/ 181393 w 7953031"/>
              <a:gd name="connsiteY17" fmla="*/ 965200 h 1140460"/>
              <a:gd name="connsiteX18" fmla="*/ 71062 w 7953031"/>
              <a:gd name="connsiteY18" fmla="*/ 1104900 h 1140460"/>
              <a:gd name="connsiteX19" fmla="*/ 104399 w 7953031"/>
              <a:gd name="connsiteY19" fmla="*/ 1119982 h 1140460"/>
              <a:gd name="connsiteX20" fmla="*/ 98166 w 7953031"/>
              <a:gd name="connsiteY20" fmla="*/ 1140460 h 1140460"/>
              <a:gd name="connsiteX21" fmla="*/ 7949788 w 7953031"/>
              <a:gd name="connsiteY21" fmla="*/ 1140460 h 1140460"/>
              <a:gd name="connsiteX22" fmla="*/ 7929105 w 7953031"/>
              <a:gd name="connsiteY22" fmla="*/ 1092200 h 1140460"/>
              <a:gd name="connsiteX23" fmla="*/ 7840205 w 7953031"/>
              <a:gd name="connsiteY23" fmla="*/ 1028700 h 1140460"/>
              <a:gd name="connsiteX24" fmla="*/ 7953031 w 7953031"/>
              <a:gd name="connsiteY24" fmla="*/ 952500 h 1140460"/>
              <a:gd name="connsiteX25" fmla="*/ 7852905 w 7953031"/>
              <a:gd name="connsiteY25" fmla="*/ 876300 h 1140460"/>
              <a:gd name="connsiteX26" fmla="*/ 7891005 w 7953031"/>
              <a:gd name="connsiteY26" fmla="*/ 800100 h 1140460"/>
              <a:gd name="connsiteX27" fmla="*/ 7852905 w 7953031"/>
              <a:gd name="connsiteY27" fmla="*/ 723900 h 1140460"/>
              <a:gd name="connsiteX28" fmla="*/ 7840205 w 7953031"/>
              <a:gd name="connsiteY28" fmla="*/ 660400 h 1140460"/>
              <a:gd name="connsiteX29" fmla="*/ 7865605 w 7953031"/>
              <a:gd name="connsiteY29" fmla="*/ 609600 h 1140460"/>
              <a:gd name="connsiteX30" fmla="*/ 7908468 w 7953031"/>
              <a:gd name="connsiteY30" fmla="*/ 534193 h 1140460"/>
              <a:gd name="connsiteX31" fmla="*/ 7854539 w 7953031"/>
              <a:gd name="connsiteY31" fmla="*/ 489081 h 1140460"/>
              <a:gd name="connsiteX32" fmla="*/ 7827505 w 7953031"/>
              <a:gd name="connsiteY32" fmla="*/ 406400 h 1140460"/>
              <a:gd name="connsiteX33" fmla="*/ 7942202 w 7953031"/>
              <a:gd name="connsiteY33" fmla="*/ 337609 h 1140460"/>
              <a:gd name="connsiteX34" fmla="*/ 7852905 w 7953031"/>
              <a:gd name="connsiteY34" fmla="*/ 266700 h 1140460"/>
              <a:gd name="connsiteX35" fmla="*/ 7865605 w 7953031"/>
              <a:gd name="connsiteY35" fmla="*/ 177800 h 1140460"/>
              <a:gd name="connsiteX36" fmla="*/ 7802105 w 7953031"/>
              <a:gd name="connsiteY36" fmla="*/ 177800 h 1140460"/>
              <a:gd name="connsiteX37" fmla="*/ 7764005 w 7953031"/>
              <a:gd name="connsiteY37" fmla="*/ 88900 h 1140460"/>
              <a:gd name="connsiteX38" fmla="*/ 7833594 w 7953031"/>
              <a:gd name="connsiteY38" fmla="*/ 31089 h 1140460"/>
              <a:gd name="connsiteX39" fmla="*/ 7675105 w 7953031"/>
              <a:gd name="connsiteY39" fmla="*/ 0 h 1140460"/>
              <a:gd name="connsiteX0" fmla="*/ 7675105 w 7953031"/>
              <a:gd name="connsiteY0" fmla="*/ 0 h 1140460"/>
              <a:gd name="connsiteX1" fmla="*/ 239458 w 7953031"/>
              <a:gd name="connsiteY1" fmla="*/ 0 h 1140460"/>
              <a:gd name="connsiteX2" fmla="*/ 167106 w 7953031"/>
              <a:gd name="connsiteY2" fmla="*/ 11906 h 1140460"/>
              <a:gd name="connsiteX3" fmla="*/ 195681 w 7953031"/>
              <a:gd name="connsiteY3" fmla="*/ 94456 h 1140460"/>
              <a:gd name="connsiteX4" fmla="*/ 198062 w 7953031"/>
              <a:gd name="connsiteY4" fmla="*/ 190500 h 1140460"/>
              <a:gd name="connsiteX5" fmla="*/ 134562 w 7953031"/>
              <a:gd name="connsiteY5" fmla="*/ 190500 h 1140460"/>
              <a:gd name="connsiteX6" fmla="*/ 0 w 7953031"/>
              <a:gd name="connsiteY6" fmla="*/ 294746 h 1140460"/>
              <a:gd name="connsiteX7" fmla="*/ 153612 w 7953031"/>
              <a:gd name="connsiteY7" fmla="*/ 357188 h 1140460"/>
              <a:gd name="connsiteX8" fmla="*/ 172662 w 7953031"/>
              <a:gd name="connsiteY8" fmla="*/ 419100 h 1140460"/>
              <a:gd name="connsiteX9" fmla="*/ 105987 w 7953031"/>
              <a:gd name="connsiteY9" fmla="*/ 492125 h 1140460"/>
              <a:gd name="connsiteX10" fmla="*/ 227442 w 7953031"/>
              <a:gd name="connsiteY10" fmla="*/ 535782 h 1140460"/>
              <a:gd name="connsiteX11" fmla="*/ 134562 w 7953031"/>
              <a:gd name="connsiteY11" fmla="*/ 622300 h 1140460"/>
              <a:gd name="connsiteX12" fmla="*/ 159962 w 7953031"/>
              <a:gd name="connsiteY12" fmla="*/ 673100 h 1140460"/>
              <a:gd name="connsiteX13" fmla="*/ 147262 w 7953031"/>
              <a:gd name="connsiteY13" fmla="*/ 736600 h 1140460"/>
              <a:gd name="connsiteX14" fmla="*/ 192506 w 7953031"/>
              <a:gd name="connsiteY14" fmla="*/ 767556 h 1140460"/>
              <a:gd name="connsiteX15" fmla="*/ 103629 w 7953031"/>
              <a:gd name="connsiteY15" fmla="*/ 800764 h 1140460"/>
              <a:gd name="connsiteX16" fmla="*/ 89318 w 7953031"/>
              <a:gd name="connsiteY16" fmla="*/ 900906 h 1140460"/>
              <a:gd name="connsiteX17" fmla="*/ 181393 w 7953031"/>
              <a:gd name="connsiteY17" fmla="*/ 965200 h 1140460"/>
              <a:gd name="connsiteX18" fmla="*/ 71062 w 7953031"/>
              <a:gd name="connsiteY18" fmla="*/ 1104900 h 1140460"/>
              <a:gd name="connsiteX19" fmla="*/ 104399 w 7953031"/>
              <a:gd name="connsiteY19" fmla="*/ 1119982 h 1140460"/>
              <a:gd name="connsiteX20" fmla="*/ 98166 w 7953031"/>
              <a:gd name="connsiteY20" fmla="*/ 1140460 h 1140460"/>
              <a:gd name="connsiteX21" fmla="*/ 7949788 w 7953031"/>
              <a:gd name="connsiteY21" fmla="*/ 1140460 h 1140460"/>
              <a:gd name="connsiteX22" fmla="*/ 7929105 w 7953031"/>
              <a:gd name="connsiteY22" fmla="*/ 1092200 h 1140460"/>
              <a:gd name="connsiteX23" fmla="*/ 7840205 w 7953031"/>
              <a:gd name="connsiteY23" fmla="*/ 1028700 h 1140460"/>
              <a:gd name="connsiteX24" fmla="*/ 7953031 w 7953031"/>
              <a:gd name="connsiteY24" fmla="*/ 952500 h 1140460"/>
              <a:gd name="connsiteX25" fmla="*/ 7852905 w 7953031"/>
              <a:gd name="connsiteY25" fmla="*/ 876300 h 1140460"/>
              <a:gd name="connsiteX26" fmla="*/ 7891005 w 7953031"/>
              <a:gd name="connsiteY26" fmla="*/ 800100 h 1140460"/>
              <a:gd name="connsiteX27" fmla="*/ 7852905 w 7953031"/>
              <a:gd name="connsiteY27" fmla="*/ 723900 h 1140460"/>
              <a:gd name="connsiteX28" fmla="*/ 7840205 w 7953031"/>
              <a:gd name="connsiteY28" fmla="*/ 660400 h 1140460"/>
              <a:gd name="connsiteX29" fmla="*/ 7865605 w 7953031"/>
              <a:gd name="connsiteY29" fmla="*/ 609600 h 1140460"/>
              <a:gd name="connsiteX30" fmla="*/ 7908468 w 7953031"/>
              <a:gd name="connsiteY30" fmla="*/ 534193 h 1140460"/>
              <a:gd name="connsiteX31" fmla="*/ 7854539 w 7953031"/>
              <a:gd name="connsiteY31" fmla="*/ 489081 h 1140460"/>
              <a:gd name="connsiteX32" fmla="*/ 7827505 w 7953031"/>
              <a:gd name="connsiteY32" fmla="*/ 406400 h 1140460"/>
              <a:gd name="connsiteX33" fmla="*/ 7942202 w 7953031"/>
              <a:gd name="connsiteY33" fmla="*/ 337609 h 1140460"/>
              <a:gd name="connsiteX34" fmla="*/ 7852905 w 7953031"/>
              <a:gd name="connsiteY34" fmla="*/ 266700 h 1140460"/>
              <a:gd name="connsiteX35" fmla="*/ 7865605 w 7953031"/>
              <a:gd name="connsiteY35" fmla="*/ 177800 h 1140460"/>
              <a:gd name="connsiteX36" fmla="*/ 7802105 w 7953031"/>
              <a:gd name="connsiteY36" fmla="*/ 177800 h 1140460"/>
              <a:gd name="connsiteX37" fmla="*/ 7764005 w 7953031"/>
              <a:gd name="connsiteY37" fmla="*/ 88900 h 1140460"/>
              <a:gd name="connsiteX38" fmla="*/ 7833594 w 7953031"/>
              <a:gd name="connsiteY38" fmla="*/ 31089 h 1140460"/>
              <a:gd name="connsiteX39" fmla="*/ 7675105 w 7953031"/>
              <a:gd name="connsiteY39" fmla="*/ 0 h 1140460"/>
              <a:gd name="connsiteX0" fmla="*/ 7675105 w 7953031"/>
              <a:gd name="connsiteY0" fmla="*/ 0 h 1140460"/>
              <a:gd name="connsiteX1" fmla="*/ 239458 w 7953031"/>
              <a:gd name="connsiteY1" fmla="*/ 0 h 1140460"/>
              <a:gd name="connsiteX2" fmla="*/ 167106 w 7953031"/>
              <a:gd name="connsiteY2" fmla="*/ 11906 h 1140460"/>
              <a:gd name="connsiteX3" fmla="*/ 195681 w 7953031"/>
              <a:gd name="connsiteY3" fmla="*/ 94456 h 1140460"/>
              <a:gd name="connsiteX4" fmla="*/ 198062 w 7953031"/>
              <a:gd name="connsiteY4" fmla="*/ 190500 h 1140460"/>
              <a:gd name="connsiteX5" fmla="*/ 134562 w 7953031"/>
              <a:gd name="connsiteY5" fmla="*/ 190500 h 1140460"/>
              <a:gd name="connsiteX6" fmla="*/ 0 w 7953031"/>
              <a:gd name="connsiteY6" fmla="*/ 294746 h 1140460"/>
              <a:gd name="connsiteX7" fmla="*/ 153612 w 7953031"/>
              <a:gd name="connsiteY7" fmla="*/ 357188 h 1140460"/>
              <a:gd name="connsiteX8" fmla="*/ 172662 w 7953031"/>
              <a:gd name="connsiteY8" fmla="*/ 419100 h 1140460"/>
              <a:gd name="connsiteX9" fmla="*/ 105987 w 7953031"/>
              <a:gd name="connsiteY9" fmla="*/ 492125 h 1140460"/>
              <a:gd name="connsiteX10" fmla="*/ 227442 w 7953031"/>
              <a:gd name="connsiteY10" fmla="*/ 535782 h 1140460"/>
              <a:gd name="connsiteX11" fmla="*/ 134562 w 7953031"/>
              <a:gd name="connsiteY11" fmla="*/ 622300 h 1140460"/>
              <a:gd name="connsiteX12" fmla="*/ 159962 w 7953031"/>
              <a:gd name="connsiteY12" fmla="*/ 673100 h 1140460"/>
              <a:gd name="connsiteX13" fmla="*/ 147262 w 7953031"/>
              <a:gd name="connsiteY13" fmla="*/ 736600 h 1140460"/>
              <a:gd name="connsiteX14" fmla="*/ 192506 w 7953031"/>
              <a:gd name="connsiteY14" fmla="*/ 767556 h 1140460"/>
              <a:gd name="connsiteX15" fmla="*/ 103629 w 7953031"/>
              <a:gd name="connsiteY15" fmla="*/ 800764 h 1140460"/>
              <a:gd name="connsiteX16" fmla="*/ 89318 w 7953031"/>
              <a:gd name="connsiteY16" fmla="*/ 900906 h 1140460"/>
              <a:gd name="connsiteX17" fmla="*/ 121396 w 7953031"/>
              <a:gd name="connsiteY17" fmla="*/ 995891 h 1140460"/>
              <a:gd name="connsiteX18" fmla="*/ 71062 w 7953031"/>
              <a:gd name="connsiteY18" fmla="*/ 1104900 h 1140460"/>
              <a:gd name="connsiteX19" fmla="*/ 104399 w 7953031"/>
              <a:gd name="connsiteY19" fmla="*/ 1119982 h 1140460"/>
              <a:gd name="connsiteX20" fmla="*/ 98166 w 7953031"/>
              <a:gd name="connsiteY20" fmla="*/ 1140460 h 1140460"/>
              <a:gd name="connsiteX21" fmla="*/ 7949788 w 7953031"/>
              <a:gd name="connsiteY21" fmla="*/ 1140460 h 1140460"/>
              <a:gd name="connsiteX22" fmla="*/ 7929105 w 7953031"/>
              <a:gd name="connsiteY22" fmla="*/ 1092200 h 1140460"/>
              <a:gd name="connsiteX23" fmla="*/ 7840205 w 7953031"/>
              <a:gd name="connsiteY23" fmla="*/ 1028700 h 1140460"/>
              <a:gd name="connsiteX24" fmla="*/ 7953031 w 7953031"/>
              <a:gd name="connsiteY24" fmla="*/ 952500 h 1140460"/>
              <a:gd name="connsiteX25" fmla="*/ 7852905 w 7953031"/>
              <a:gd name="connsiteY25" fmla="*/ 876300 h 1140460"/>
              <a:gd name="connsiteX26" fmla="*/ 7891005 w 7953031"/>
              <a:gd name="connsiteY26" fmla="*/ 800100 h 1140460"/>
              <a:gd name="connsiteX27" fmla="*/ 7852905 w 7953031"/>
              <a:gd name="connsiteY27" fmla="*/ 723900 h 1140460"/>
              <a:gd name="connsiteX28" fmla="*/ 7840205 w 7953031"/>
              <a:gd name="connsiteY28" fmla="*/ 660400 h 1140460"/>
              <a:gd name="connsiteX29" fmla="*/ 7865605 w 7953031"/>
              <a:gd name="connsiteY29" fmla="*/ 609600 h 1140460"/>
              <a:gd name="connsiteX30" fmla="*/ 7908468 w 7953031"/>
              <a:gd name="connsiteY30" fmla="*/ 534193 h 1140460"/>
              <a:gd name="connsiteX31" fmla="*/ 7854539 w 7953031"/>
              <a:gd name="connsiteY31" fmla="*/ 489081 h 1140460"/>
              <a:gd name="connsiteX32" fmla="*/ 7827505 w 7953031"/>
              <a:gd name="connsiteY32" fmla="*/ 406400 h 1140460"/>
              <a:gd name="connsiteX33" fmla="*/ 7942202 w 7953031"/>
              <a:gd name="connsiteY33" fmla="*/ 337609 h 1140460"/>
              <a:gd name="connsiteX34" fmla="*/ 7852905 w 7953031"/>
              <a:gd name="connsiteY34" fmla="*/ 266700 h 1140460"/>
              <a:gd name="connsiteX35" fmla="*/ 7865605 w 7953031"/>
              <a:gd name="connsiteY35" fmla="*/ 177800 h 1140460"/>
              <a:gd name="connsiteX36" fmla="*/ 7802105 w 7953031"/>
              <a:gd name="connsiteY36" fmla="*/ 177800 h 1140460"/>
              <a:gd name="connsiteX37" fmla="*/ 7764005 w 7953031"/>
              <a:gd name="connsiteY37" fmla="*/ 88900 h 1140460"/>
              <a:gd name="connsiteX38" fmla="*/ 7833594 w 7953031"/>
              <a:gd name="connsiteY38" fmla="*/ 31089 h 1140460"/>
              <a:gd name="connsiteX39" fmla="*/ 7675105 w 7953031"/>
              <a:gd name="connsiteY39" fmla="*/ 0 h 1140460"/>
              <a:gd name="connsiteX0" fmla="*/ 7675105 w 7953031"/>
              <a:gd name="connsiteY0" fmla="*/ 0 h 1145287"/>
              <a:gd name="connsiteX1" fmla="*/ 239458 w 7953031"/>
              <a:gd name="connsiteY1" fmla="*/ 0 h 1145287"/>
              <a:gd name="connsiteX2" fmla="*/ 167106 w 7953031"/>
              <a:gd name="connsiteY2" fmla="*/ 11906 h 1145287"/>
              <a:gd name="connsiteX3" fmla="*/ 195681 w 7953031"/>
              <a:gd name="connsiteY3" fmla="*/ 94456 h 1145287"/>
              <a:gd name="connsiteX4" fmla="*/ 198062 w 7953031"/>
              <a:gd name="connsiteY4" fmla="*/ 190500 h 1145287"/>
              <a:gd name="connsiteX5" fmla="*/ 134562 w 7953031"/>
              <a:gd name="connsiteY5" fmla="*/ 190500 h 1145287"/>
              <a:gd name="connsiteX6" fmla="*/ 0 w 7953031"/>
              <a:gd name="connsiteY6" fmla="*/ 294746 h 1145287"/>
              <a:gd name="connsiteX7" fmla="*/ 153612 w 7953031"/>
              <a:gd name="connsiteY7" fmla="*/ 357188 h 1145287"/>
              <a:gd name="connsiteX8" fmla="*/ 172662 w 7953031"/>
              <a:gd name="connsiteY8" fmla="*/ 419100 h 1145287"/>
              <a:gd name="connsiteX9" fmla="*/ 105987 w 7953031"/>
              <a:gd name="connsiteY9" fmla="*/ 492125 h 1145287"/>
              <a:gd name="connsiteX10" fmla="*/ 227442 w 7953031"/>
              <a:gd name="connsiteY10" fmla="*/ 535782 h 1145287"/>
              <a:gd name="connsiteX11" fmla="*/ 134562 w 7953031"/>
              <a:gd name="connsiteY11" fmla="*/ 622300 h 1145287"/>
              <a:gd name="connsiteX12" fmla="*/ 159962 w 7953031"/>
              <a:gd name="connsiteY12" fmla="*/ 673100 h 1145287"/>
              <a:gd name="connsiteX13" fmla="*/ 147262 w 7953031"/>
              <a:gd name="connsiteY13" fmla="*/ 736600 h 1145287"/>
              <a:gd name="connsiteX14" fmla="*/ 192506 w 7953031"/>
              <a:gd name="connsiteY14" fmla="*/ 767556 h 1145287"/>
              <a:gd name="connsiteX15" fmla="*/ 103629 w 7953031"/>
              <a:gd name="connsiteY15" fmla="*/ 800764 h 1145287"/>
              <a:gd name="connsiteX16" fmla="*/ 89318 w 7953031"/>
              <a:gd name="connsiteY16" fmla="*/ 900906 h 1145287"/>
              <a:gd name="connsiteX17" fmla="*/ 121396 w 7953031"/>
              <a:gd name="connsiteY17" fmla="*/ 995891 h 1145287"/>
              <a:gd name="connsiteX18" fmla="*/ 71062 w 7953031"/>
              <a:gd name="connsiteY18" fmla="*/ 1104900 h 1145287"/>
              <a:gd name="connsiteX19" fmla="*/ 104399 w 7953031"/>
              <a:gd name="connsiteY19" fmla="*/ 1119982 h 1145287"/>
              <a:gd name="connsiteX20" fmla="*/ 98166 w 7953031"/>
              <a:gd name="connsiteY20" fmla="*/ 1140460 h 1145287"/>
              <a:gd name="connsiteX21" fmla="*/ 7855212 w 7953031"/>
              <a:gd name="connsiteY21" fmla="*/ 1145287 h 1145287"/>
              <a:gd name="connsiteX22" fmla="*/ 7929105 w 7953031"/>
              <a:gd name="connsiteY22" fmla="*/ 1092200 h 1145287"/>
              <a:gd name="connsiteX23" fmla="*/ 7840205 w 7953031"/>
              <a:gd name="connsiteY23" fmla="*/ 1028700 h 1145287"/>
              <a:gd name="connsiteX24" fmla="*/ 7953031 w 7953031"/>
              <a:gd name="connsiteY24" fmla="*/ 952500 h 1145287"/>
              <a:gd name="connsiteX25" fmla="*/ 7852905 w 7953031"/>
              <a:gd name="connsiteY25" fmla="*/ 876300 h 1145287"/>
              <a:gd name="connsiteX26" fmla="*/ 7891005 w 7953031"/>
              <a:gd name="connsiteY26" fmla="*/ 800100 h 1145287"/>
              <a:gd name="connsiteX27" fmla="*/ 7852905 w 7953031"/>
              <a:gd name="connsiteY27" fmla="*/ 723900 h 1145287"/>
              <a:gd name="connsiteX28" fmla="*/ 7840205 w 7953031"/>
              <a:gd name="connsiteY28" fmla="*/ 660400 h 1145287"/>
              <a:gd name="connsiteX29" fmla="*/ 7865605 w 7953031"/>
              <a:gd name="connsiteY29" fmla="*/ 609600 h 1145287"/>
              <a:gd name="connsiteX30" fmla="*/ 7908468 w 7953031"/>
              <a:gd name="connsiteY30" fmla="*/ 534193 h 1145287"/>
              <a:gd name="connsiteX31" fmla="*/ 7854539 w 7953031"/>
              <a:gd name="connsiteY31" fmla="*/ 489081 h 1145287"/>
              <a:gd name="connsiteX32" fmla="*/ 7827505 w 7953031"/>
              <a:gd name="connsiteY32" fmla="*/ 406400 h 1145287"/>
              <a:gd name="connsiteX33" fmla="*/ 7942202 w 7953031"/>
              <a:gd name="connsiteY33" fmla="*/ 337609 h 1145287"/>
              <a:gd name="connsiteX34" fmla="*/ 7852905 w 7953031"/>
              <a:gd name="connsiteY34" fmla="*/ 266700 h 1145287"/>
              <a:gd name="connsiteX35" fmla="*/ 7865605 w 7953031"/>
              <a:gd name="connsiteY35" fmla="*/ 177800 h 1145287"/>
              <a:gd name="connsiteX36" fmla="*/ 7802105 w 7953031"/>
              <a:gd name="connsiteY36" fmla="*/ 177800 h 1145287"/>
              <a:gd name="connsiteX37" fmla="*/ 7764005 w 7953031"/>
              <a:gd name="connsiteY37" fmla="*/ 88900 h 1145287"/>
              <a:gd name="connsiteX38" fmla="*/ 7833594 w 7953031"/>
              <a:gd name="connsiteY38" fmla="*/ 31089 h 1145287"/>
              <a:gd name="connsiteX39" fmla="*/ 7675105 w 7953031"/>
              <a:gd name="connsiteY39" fmla="*/ 0 h 1145287"/>
              <a:gd name="connsiteX0" fmla="*/ 7675105 w 7953031"/>
              <a:gd name="connsiteY0" fmla="*/ 0 h 1145287"/>
              <a:gd name="connsiteX1" fmla="*/ 239458 w 7953031"/>
              <a:gd name="connsiteY1" fmla="*/ 0 h 1145287"/>
              <a:gd name="connsiteX2" fmla="*/ 167106 w 7953031"/>
              <a:gd name="connsiteY2" fmla="*/ 11906 h 1145287"/>
              <a:gd name="connsiteX3" fmla="*/ 195681 w 7953031"/>
              <a:gd name="connsiteY3" fmla="*/ 94456 h 1145287"/>
              <a:gd name="connsiteX4" fmla="*/ 198062 w 7953031"/>
              <a:gd name="connsiteY4" fmla="*/ 190500 h 1145287"/>
              <a:gd name="connsiteX5" fmla="*/ 134562 w 7953031"/>
              <a:gd name="connsiteY5" fmla="*/ 190500 h 1145287"/>
              <a:gd name="connsiteX6" fmla="*/ 0 w 7953031"/>
              <a:gd name="connsiteY6" fmla="*/ 294746 h 1145287"/>
              <a:gd name="connsiteX7" fmla="*/ 67633 w 7953031"/>
              <a:gd name="connsiteY7" fmla="*/ 369256 h 1145287"/>
              <a:gd name="connsiteX8" fmla="*/ 172662 w 7953031"/>
              <a:gd name="connsiteY8" fmla="*/ 419100 h 1145287"/>
              <a:gd name="connsiteX9" fmla="*/ 105987 w 7953031"/>
              <a:gd name="connsiteY9" fmla="*/ 492125 h 1145287"/>
              <a:gd name="connsiteX10" fmla="*/ 227442 w 7953031"/>
              <a:gd name="connsiteY10" fmla="*/ 535782 h 1145287"/>
              <a:gd name="connsiteX11" fmla="*/ 134562 w 7953031"/>
              <a:gd name="connsiteY11" fmla="*/ 622300 h 1145287"/>
              <a:gd name="connsiteX12" fmla="*/ 159962 w 7953031"/>
              <a:gd name="connsiteY12" fmla="*/ 673100 h 1145287"/>
              <a:gd name="connsiteX13" fmla="*/ 147262 w 7953031"/>
              <a:gd name="connsiteY13" fmla="*/ 736600 h 1145287"/>
              <a:gd name="connsiteX14" fmla="*/ 192506 w 7953031"/>
              <a:gd name="connsiteY14" fmla="*/ 767556 h 1145287"/>
              <a:gd name="connsiteX15" fmla="*/ 103629 w 7953031"/>
              <a:gd name="connsiteY15" fmla="*/ 800764 h 1145287"/>
              <a:gd name="connsiteX16" fmla="*/ 89318 w 7953031"/>
              <a:gd name="connsiteY16" fmla="*/ 900906 h 1145287"/>
              <a:gd name="connsiteX17" fmla="*/ 121396 w 7953031"/>
              <a:gd name="connsiteY17" fmla="*/ 995891 h 1145287"/>
              <a:gd name="connsiteX18" fmla="*/ 71062 w 7953031"/>
              <a:gd name="connsiteY18" fmla="*/ 1104900 h 1145287"/>
              <a:gd name="connsiteX19" fmla="*/ 104399 w 7953031"/>
              <a:gd name="connsiteY19" fmla="*/ 1119982 h 1145287"/>
              <a:gd name="connsiteX20" fmla="*/ 98166 w 7953031"/>
              <a:gd name="connsiteY20" fmla="*/ 1140460 h 1145287"/>
              <a:gd name="connsiteX21" fmla="*/ 7855212 w 7953031"/>
              <a:gd name="connsiteY21" fmla="*/ 1145287 h 1145287"/>
              <a:gd name="connsiteX22" fmla="*/ 7929105 w 7953031"/>
              <a:gd name="connsiteY22" fmla="*/ 1092200 h 1145287"/>
              <a:gd name="connsiteX23" fmla="*/ 7840205 w 7953031"/>
              <a:gd name="connsiteY23" fmla="*/ 1028700 h 1145287"/>
              <a:gd name="connsiteX24" fmla="*/ 7953031 w 7953031"/>
              <a:gd name="connsiteY24" fmla="*/ 952500 h 1145287"/>
              <a:gd name="connsiteX25" fmla="*/ 7852905 w 7953031"/>
              <a:gd name="connsiteY25" fmla="*/ 876300 h 1145287"/>
              <a:gd name="connsiteX26" fmla="*/ 7891005 w 7953031"/>
              <a:gd name="connsiteY26" fmla="*/ 800100 h 1145287"/>
              <a:gd name="connsiteX27" fmla="*/ 7852905 w 7953031"/>
              <a:gd name="connsiteY27" fmla="*/ 723900 h 1145287"/>
              <a:gd name="connsiteX28" fmla="*/ 7840205 w 7953031"/>
              <a:gd name="connsiteY28" fmla="*/ 660400 h 1145287"/>
              <a:gd name="connsiteX29" fmla="*/ 7865605 w 7953031"/>
              <a:gd name="connsiteY29" fmla="*/ 609600 h 1145287"/>
              <a:gd name="connsiteX30" fmla="*/ 7908468 w 7953031"/>
              <a:gd name="connsiteY30" fmla="*/ 534193 h 1145287"/>
              <a:gd name="connsiteX31" fmla="*/ 7854539 w 7953031"/>
              <a:gd name="connsiteY31" fmla="*/ 489081 h 1145287"/>
              <a:gd name="connsiteX32" fmla="*/ 7827505 w 7953031"/>
              <a:gd name="connsiteY32" fmla="*/ 406400 h 1145287"/>
              <a:gd name="connsiteX33" fmla="*/ 7942202 w 7953031"/>
              <a:gd name="connsiteY33" fmla="*/ 337609 h 1145287"/>
              <a:gd name="connsiteX34" fmla="*/ 7852905 w 7953031"/>
              <a:gd name="connsiteY34" fmla="*/ 266700 h 1145287"/>
              <a:gd name="connsiteX35" fmla="*/ 7865605 w 7953031"/>
              <a:gd name="connsiteY35" fmla="*/ 177800 h 1145287"/>
              <a:gd name="connsiteX36" fmla="*/ 7802105 w 7953031"/>
              <a:gd name="connsiteY36" fmla="*/ 177800 h 1145287"/>
              <a:gd name="connsiteX37" fmla="*/ 7764005 w 7953031"/>
              <a:gd name="connsiteY37" fmla="*/ 88900 h 1145287"/>
              <a:gd name="connsiteX38" fmla="*/ 7833594 w 7953031"/>
              <a:gd name="connsiteY38" fmla="*/ 31089 h 1145287"/>
              <a:gd name="connsiteX39" fmla="*/ 7675105 w 7953031"/>
              <a:gd name="connsiteY39" fmla="*/ 0 h 1145287"/>
              <a:gd name="connsiteX0" fmla="*/ 7675105 w 7953031"/>
              <a:gd name="connsiteY0" fmla="*/ 0 h 1145287"/>
              <a:gd name="connsiteX1" fmla="*/ 239458 w 7953031"/>
              <a:gd name="connsiteY1" fmla="*/ 0 h 1145287"/>
              <a:gd name="connsiteX2" fmla="*/ 167106 w 7953031"/>
              <a:gd name="connsiteY2" fmla="*/ 11906 h 1145287"/>
              <a:gd name="connsiteX3" fmla="*/ 195681 w 7953031"/>
              <a:gd name="connsiteY3" fmla="*/ 94456 h 1145287"/>
              <a:gd name="connsiteX4" fmla="*/ 198062 w 7953031"/>
              <a:gd name="connsiteY4" fmla="*/ 190500 h 1145287"/>
              <a:gd name="connsiteX5" fmla="*/ 134562 w 7953031"/>
              <a:gd name="connsiteY5" fmla="*/ 190500 h 1145287"/>
              <a:gd name="connsiteX6" fmla="*/ 0 w 7953031"/>
              <a:gd name="connsiteY6" fmla="*/ 294746 h 1145287"/>
              <a:gd name="connsiteX7" fmla="*/ 67633 w 7953031"/>
              <a:gd name="connsiteY7" fmla="*/ 369256 h 1145287"/>
              <a:gd name="connsiteX8" fmla="*/ 60890 w 7953031"/>
              <a:gd name="connsiteY8" fmla="*/ 431168 h 1145287"/>
              <a:gd name="connsiteX9" fmla="*/ 105987 w 7953031"/>
              <a:gd name="connsiteY9" fmla="*/ 492125 h 1145287"/>
              <a:gd name="connsiteX10" fmla="*/ 227442 w 7953031"/>
              <a:gd name="connsiteY10" fmla="*/ 535782 h 1145287"/>
              <a:gd name="connsiteX11" fmla="*/ 134562 w 7953031"/>
              <a:gd name="connsiteY11" fmla="*/ 622300 h 1145287"/>
              <a:gd name="connsiteX12" fmla="*/ 159962 w 7953031"/>
              <a:gd name="connsiteY12" fmla="*/ 673100 h 1145287"/>
              <a:gd name="connsiteX13" fmla="*/ 147262 w 7953031"/>
              <a:gd name="connsiteY13" fmla="*/ 736600 h 1145287"/>
              <a:gd name="connsiteX14" fmla="*/ 192506 w 7953031"/>
              <a:gd name="connsiteY14" fmla="*/ 767556 h 1145287"/>
              <a:gd name="connsiteX15" fmla="*/ 103629 w 7953031"/>
              <a:gd name="connsiteY15" fmla="*/ 800764 h 1145287"/>
              <a:gd name="connsiteX16" fmla="*/ 89318 w 7953031"/>
              <a:gd name="connsiteY16" fmla="*/ 900906 h 1145287"/>
              <a:gd name="connsiteX17" fmla="*/ 121396 w 7953031"/>
              <a:gd name="connsiteY17" fmla="*/ 995891 h 1145287"/>
              <a:gd name="connsiteX18" fmla="*/ 71062 w 7953031"/>
              <a:gd name="connsiteY18" fmla="*/ 1104900 h 1145287"/>
              <a:gd name="connsiteX19" fmla="*/ 104399 w 7953031"/>
              <a:gd name="connsiteY19" fmla="*/ 1119982 h 1145287"/>
              <a:gd name="connsiteX20" fmla="*/ 98166 w 7953031"/>
              <a:gd name="connsiteY20" fmla="*/ 1140460 h 1145287"/>
              <a:gd name="connsiteX21" fmla="*/ 7855212 w 7953031"/>
              <a:gd name="connsiteY21" fmla="*/ 1145287 h 1145287"/>
              <a:gd name="connsiteX22" fmla="*/ 7929105 w 7953031"/>
              <a:gd name="connsiteY22" fmla="*/ 1092200 h 1145287"/>
              <a:gd name="connsiteX23" fmla="*/ 7840205 w 7953031"/>
              <a:gd name="connsiteY23" fmla="*/ 1028700 h 1145287"/>
              <a:gd name="connsiteX24" fmla="*/ 7953031 w 7953031"/>
              <a:gd name="connsiteY24" fmla="*/ 952500 h 1145287"/>
              <a:gd name="connsiteX25" fmla="*/ 7852905 w 7953031"/>
              <a:gd name="connsiteY25" fmla="*/ 876300 h 1145287"/>
              <a:gd name="connsiteX26" fmla="*/ 7891005 w 7953031"/>
              <a:gd name="connsiteY26" fmla="*/ 800100 h 1145287"/>
              <a:gd name="connsiteX27" fmla="*/ 7852905 w 7953031"/>
              <a:gd name="connsiteY27" fmla="*/ 723900 h 1145287"/>
              <a:gd name="connsiteX28" fmla="*/ 7840205 w 7953031"/>
              <a:gd name="connsiteY28" fmla="*/ 660400 h 1145287"/>
              <a:gd name="connsiteX29" fmla="*/ 7865605 w 7953031"/>
              <a:gd name="connsiteY29" fmla="*/ 609600 h 1145287"/>
              <a:gd name="connsiteX30" fmla="*/ 7908468 w 7953031"/>
              <a:gd name="connsiteY30" fmla="*/ 534193 h 1145287"/>
              <a:gd name="connsiteX31" fmla="*/ 7854539 w 7953031"/>
              <a:gd name="connsiteY31" fmla="*/ 489081 h 1145287"/>
              <a:gd name="connsiteX32" fmla="*/ 7827505 w 7953031"/>
              <a:gd name="connsiteY32" fmla="*/ 406400 h 1145287"/>
              <a:gd name="connsiteX33" fmla="*/ 7942202 w 7953031"/>
              <a:gd name="connsiteY33" fmla="*/ 337609 h 1145287"/>
              <a:gd name="connsiteX34" fmla="*/ 7852905 w 7953031"/>
              <a:gd name="connsiteY34" fmla="*/ 266700 h 1145287"/>
              <a:gd name="connsiteX35" fmla="*/ 7865605 w 7953031"/>
              <a:gd name="connsiteY35" fmla="*/ 177800 h 1145287"/>
              <a:gd name="connsiteX36" fmla="*/ 7802105 w 7953031"/>
              <a:gd name="connsiteY36" fmla="*/ 177800 h 1145287"/>
              <a:gd name="connsiteX37" fmla="*/ 7764005 w 7953031"/>
              <a:gd name="connsiteY37" fmla="*/ 88900 h 1145287"/>
              <a:gd name="connsiteX38" fmla="*/ 7833594 w 7953031"/>
              <a:gd name="connsiteY38" fmla="*/ 31089 h 1145287"/>
              <a:gd name="connsiteX39" fmla="*/ 7675105 w 7953031"/>
              <a:gd name="connsiteY39" fmla="*/ 0 h 1145287"/>
              <a:gd name="connsiteX0" fmla="*/ 7675105 w 7953031"/>
              <a:gd name="connsiteY0" fmla="*/ 0 h 1145287"/>
              <a:gd name="connsiteX1" fmla="*/ 239458 w 7953031"/>
              <a:gd name="connsiteY1" fmla="*/ 0 h 1145287"/>
              <a:gd name="connsiteX2" fmla="*/ 167106 w 7953031"/>
              <a:gd name="connsiteY2" fmla="*/ 11906 h 1145287"/>
              <a:gd name="connsiteX3" fmla="*/ 195681 w 7953031"/>
              <a:gd name="connsiteY3" fmla="*/ 94456 h 1145287"/>
              <a:gd name="connsiteX4" fmla="*/ 198062 w 7953031"/>
              <a:gd name="connsiteY4" fmla="*/ 190500 h 1145287"/>
              <a:gd name="connsiteX5" fmla="*/ 134562 w 7953031"/>
              <a:gd name="connsiteY5" fmla="*/ 190500 h 1145287"/>
              <a:gd name="connsiteX6" fmla="*/ 0 w 7953031"/>
              <a:gd name="connsiteY6" fmla="*/ 294746 h 1145287"/>
              <a:gd name="connsiteX7" fmla="*/ 67633 w 7953031"/>
              <a:gd name="connsiteY7" fmla="*/ 369256 h 1145287"/>
              <a:gd name="connsiteX8" fmla="*/ 60890 w 7953031"/>
              <a:gd name="connsiteY8" fmla="*/ 431168 h 1145287"/>
              <a:gd name="connsiteX9" fmla="*/ 105987 w 7953031"/>
              <a:gd name="connsiteY9" fmla="*/ 492125 h 1145287"/>
              <a:gd name="connsiteX10" fmla="*/ 227442 w 7953031"/>
              <a:gd name="connsiteY10" fmla="*/ 535782 h 1145287"/>
              <a:gd name="connsiteX11" fmla="*/ 14192 w 7953031"/>
              <a:gd name="connsiteY11" fmla="*/ 619886 h 1145287"/>
              <a:gd name="connsiteX12" fmla="*/ 159962 w 7953031"/>
              <a:gd name="connsiteY12" fmla="*/ 673100 h 1145287"/>
              <a:gd name="connsiteX13" fmla="*/ 147262 w 7953031"/>
              <a:gd name="connsiteY13" fmla="*/ 736600 h 1145287"/>
              <a:gd name="connsiteX14" fmla="*/ 192506 w 7953031"/>
              <a:gd name="connsiteY14" fmla="*/ 767556 h 1145287"/>
              <a:gd name="connsiteX15" fmla="*/ 103629 w 7953031"/>
              <a:gd name="connsiteY15" fmla="*/ 800764 h 1145287"/>
              <a:gd name="connsiteX16" fmla="*/ 89318 w 7953031"/>
              <a:gd name="connsiteY16" fmla="*/ 900906 h 1145287"/>
              <a:gd name="connsiteX17" fmla="*/ 121396 w 7953031"/>
              <a:gd name="connsiteY17" fmla="*/ 995891 h 1145287"/>
              <a:gd name="connsiteX18" fmla="*/ 71062 w 7953031"/>
              <a:gd name="connsiteY18" fmla="*/ 1104900 h 1145287"/>
              <a:gd name="connsiteX19" fmla="*/ 104399 w 7953031"/>
              <a:gd name="connsiteY19" fmla="*/ 1119982 h 1145287"/>
              <a:gd name="connsiteX20" fmla="*/ 98166 w 7953031"/>
              <a:gd name="connsiteY20" fmla="*/ 1140460 h 1145287"/>
              <a:gd name="connsiteX21" fmla="*/ 7855212 w 7953031"/>
              <a:gd name="connsiteY21" fmla="*/ 1145287 h 1145287"/>
              <a:gd name="connsiteX22" fmla="*/ 7929105 w 7953031"/>
              <a:gd name="connsiteY22" fmla="*/ 1092200 h 1145287"/>
              <a:gd name="connsiteX23" fmla="*/ 7840205 w 7953031"/>
              <a:gd name="connsiteY23" fmla="*/ 1028700 h 1145287"/>
              <a:gd name="connsiteX24" fmla="*/ 7953031 w 7953031"/>
              <a:gd name="connsiteY24" fmla="*/ 952500 h 1145287"/>
              <a:gd name="connsiteX25" fmla="*/ 7852905 w 7953031"/>
              <a:gd name="connsiteY25" fmla="*/ 876300 h 1145287"/>
              <a:gd name="connsiteX26" fmla="*/ 7891005 w 7953031"/>
              <a:gd name="connsiteY26" fmla="*/ 800100 h 1145287"/>
              <a:gd name="connsiteX27" fmla="*/ 7852905 w 7953031"/>
              <a:gd name="connsiteY27" fmla="*/ 723900 h 1145287"/>
              <a:gd name="connsiteX28" fmla="*/ 7840205 w 7953031"/>
              <a:gd name="connsiteY28" fmla="*/ 660400 h 1145287"/>
              <a:gd name="connsiteX29" fmla="*/ 7865605 w 7953031"/>
              <a:gd name="connsiteY29" fmla="*/ 609600 h 1145287"/>
              <a:gd name="connsiteX30" fmla="*/ 7908468 w 7953031"/>
              <a:gd name="connsiteY30" fmla="*/ 534193 h 1145287"/>
              <a:gd name="connsiteX31" fmla="*/ 7854539 w 7953031"/>
              <a:gd name="connsiteY31" fmla="*/ 489081 h 1145287"/>
              <a:gd name="connsiteX32" fmla="*/ 7827505 w 7953031"/>
              <a:gd name="connsiteY32" fmla="*/ 406400 h 1145287"/>
              <a:gd name="connsiteX33" fmla="*/ 7942202 w 7953031"/>
              <a:gd name="connsiteY33" fmla="*/ 337609 h 1145287"/>
              <a:gd name="connsiteX34" fmla="*/ 7852905 w 7953031"/>
              <a:gd name="connsiteY34" fmla="*/ 266700 h 1145287"/>
              <a:gd name="connsiteX35" fmla="*/ 7865605 w 7953031"/>
              <a:gd name="connsiteY35" fmla="*/ 177800 h 1145287"/>
              <a:gd name="connsiteX36" fmla="*/ 7802105 w 7953031"/>
              <a:gd name="connsiteY36" fmla="*/ 177800 h 1145287"/>
              <a:gd name="connsiteX37" fmla="*/ 7764005 w 7953031"/>
              <a:gd name="connsiteY37" fmla="*/ 88900 h 1145287"/>
              <a:gd name="connsiteX38" fmla="*/ 7833594 w 7953031"/>
              <a:gd name="connsiteY38" fmla="*/ 31089 h 1145287"/>
              <a:gd name="connsiteX39" fmla="*/ 7675105 w 7953031"/>
              <a:gd name="connsiteY39" fmla="*/ 0 h 1145287"/>
              <a:gd name="connsiteX0" fmla="*/ 7675105 w 7953031"/>
              <a:gd name="connsiteY0" fmla="*/ 0 h 1145287"/>
              <a:gd name="connsiteX1" fmla="*/ 239458 w 7953031"/>
              <a:gd name="connsiteY1" fmla="*/ 0 h 1145287"/>
              <a:gd name="connsiteX2" fmla="*/ 167106 w 7953031"/>
              <a:gd name="connsiteY2" fmla="*/ 11906 h 1145287"/>
              <a:gd name="connsiteX3" fmla="*/ 195681 w 7953031"/>
              <a:gd name="connsiteY3" fmla="*/ 94456 h 1145287"/>
              <a:gd name="connsiteX4" fmla="*/ 198062 w 7953031"/>
              <a:gd name="connsiteY4" fmla="*/ 190500 h 1145287"/>
              <a:gd name="connsiteX5" fmla="*/ 134562 w 7953031"/>
              <a:gd name="connsiteY5" fmla="*/ 190500 h 1145287"/>
              <a:gd name="connsiteX6" fmla="*/ 0 w 7953031"/>
              <a:gd name="connsiteY6" fmla="*/ 294746 h 1145287"/>
              <a:gd name="connsiteX7" fmla="*/ 67633 w 7953031"/>
              <a:gd name="connsiteY7" fmla="*/ 369256 h 1145287"/>
              <a:gd name="connsiteX8" fmla="*/ 60890 w 7953031"/>
              <a:gd name="connsiteY8" fmla="*/ 431168 h 1145287"/>
              <a:gd name="connsiteX9" fmla="*/ 105987 w 7953031"/>
              <a:gd name="connsiteY9" fmla="*/ 492125 h 1145287"/>
              <a:gd name="connsiteX10" fmla="*/ 227442 w 7953031"/>
              <a:gd name="connsiteY10" fmla="*/ 535782 h 1145287"/>
              <a:gd name="connsiteX11" fmla="*/ 14192 w 7953031"/>
              <a:gd name="connsiteY11" fmla="*/ 619886 h 1145287"/>
              <a:gd name="connsiteX12" fmla="*/ 159962 w 7953031"/>
              <a:gd name="connsiteY12" fmla="*/ 673100 h 1145287"/>
              <a:gd name="connsiteX13" fmla="*/ 147262 w 7953031"/>
              <a:gd name="connsiteY13" fmla="*/ 736600 h 1145287"/>
              <a:gd name="connsiteX14" fmla="*/ 192506 w 7953031"/>
              <a:gd name="connsiteY14" fmla="*/ 767556 h 1145287"/>
              <a:gd name="connsiteX15" fmla="*/ 26248 w 7953031"/>
              <a:gd name="connsiteY15" fmla="*/ 798350 h 1145287"/>
              <a:gd name="connsiteX16" fmla="*/ 89318 w 7953031"/>
              <a:gd name="connsiteY16" fmla="*/ 900906 h 1145287"/>
              <a:gd name="connsiteX17" fmla="*/ 121396 w 7953031"/>
              <a:gd name="connsiteY17" fmla="*/ 995891 h 1145287"/>
              <a:gd name="connsiteX18" fmla="*/ 71062 w 7953031"/>
              <a:gd name="connsiteY18" fmla="*/ 1104900 h 1145287"/>
              <a:gd name="connsiteX19" fmla="*/ 104399 w 7953031"/>
              <a:gd name="connsiteY19" fmla="*/ 1119982 h 1145287"/>
              <a:gd name="connsiteX20" fmla="*/ 98166 w 7953031"/>
              <a:gd name="connsiteY20" fmla="*/ 1140460 h 1145287"/>
              <a:gd name="connsiteX21" fmla="*/ 7855212 w 7953031"/>
              <a:gd name="connsiteY21" fmla="*/ 1145287 h 1145287"/>
              <a:gd name="connsiteX22" fmla="*/ 7929105 w 7953031"/>
              <a:gd name="connsiteY22" fmla="*/ 1092200 h 1145287"/>
              <a:gd name="connsiteX23" fmla="*/ 7840205 w 7953031"/>
              <a:gd name="connsiteY23" fmla="*/ 1028700 h 1145287"/>
              <a:gd name="connsiteX24" fmla="*/ 7953031 w 7953031"/>
              <a:gd name="connsiteY24" fmla="*/ 952500 h 1145287"/>
              <a:gd name="connsiteX25" fmla="*/ 7852905 w 7953031"/>
              <a:gd name="connsiteY25" fmla="*/ 876300 h 1145287"/>
              <a:gd name="connsiteX26" fmla="*/ 7891005 w 7953031"/>
              <a:gd name="connsiteY26" fmla="*/ 800100 h 1145287"/>
              <a:gd name="connsiteX27" fmla="*/ 7852905 w 7953031"/>
              <a:gd name="connsiteY27" fmla="*/ 723900 h 1145287"/>
              <a:gd name="connsiteX28" fmla="*/ 7840205 w 7953031"/>
              <a:gd name="connsiteY28" fmla="*/ 660400 h 1145287"/>
              <a:gd name="connsiteX29" fmla="*/ 7865605 w 7953031"/>
              <a:gd name="connsiteY29" fmla="*/ 609600 h 1145287"/>
              <a:gd name="connsiteX30" fmla="*/ 7908468 w 7953031"/>
              <a:gd name="connsiteY30" fmla="*/ 534193 h 1145287"/>
              <a:gd name="connsiteX31" fmla="*/ 7854539 w 7953031"/>
              <a:gd name="connsiteY31" fmla="*/ 489081 h 1145287"/>
              <a:gd name="connsiteX32" fmla="*/ 7827505 w 7953031"/>
              <a:gd name="connsiteY32" fmla="*/ 406400 h 1145287"/>
              <a:gd name="connsiteX33" fmla="*/ 7942202 w 7953031"/>
              <a:gd name="connsiteY33" fmla="*/ 337609 h 1145287"/>
              <a:gd name="connsiteX34" fmla="*/ 7852905 w 7953031"/>
              <a:gd name="connsiteY34" fmla="*/ 266700 h 1145287"/>
              <a:gd name="connsiteX35" fmla="*/ 7865605 w 7953031"/>
              <a:gd name="connsiteY35" fmla="*/ 177800 h 1145287"/>
              <a:gd name="connsiteX36" fmla="*/ 7802105 w 7953031"/>
              <a:gd name="connsiteY36" fmla="*/ 177800 h 1145287"/>
              <a:gd name="connsiteX37" fmla="*/ 7764005 w 7953031"/>
              <a:gd name="connsiteY37" fmla="*/ 88900 h 1145287"/>
              <a:gd name="connsiteX38" fmla="*/ 7833594 w 7953031"/>
              <a:gd name="connsiteY38" fmla="*/ 31089 h 1145287"/>
              <a:gd name="connsiteX39" fmla="*/ 7675105 w 7953031"/>
              <a:gd name="connsiteY39" fmla="*/ 0 h 1145287"/>
              <a:gd name="connsiteX0" fmla="*/ 7675105 w 7953031"/>
              <a:gd name="connsiteY0" fmla="*/ 0 h 1145287"/>
              <a:gd name="connsiteX1" fmla="*/ 239458 w 7953031"/>
              <a:gd name="connsiteY1" fmla="*/ 0 h 1145287"/>
              <a:gd name="connsiteX2" fmla="*/ 167106 w 7953031"/>
              <a:gd name="connsiteY2" fmla="*/ 11906 h 1145287"/>
              <a:gd name="connsiteX3" fmla="*/ 195681 w 7953031"/>
              <a:gd name="connsiteY3" fmla="*/ 94456 h 1145287"/>
              <a:gd name="connsiteX4" fmla="*/ 198062 w 7953031"/>
              <a:gd name="connsiteY4" fmla="*/ 190500 h 1145287"/>
              <a:gd name="connsiteX5" fmla="*/ 134562 w 7953031"/>
              <a:gd name="connsiteY5" fmla="*/ 190500 h 1145287"/>
              <a:gd name="connsiteX6" fmla="*/ 0 w 7953031"/>
              <a:gd name="connsiteY6" fmla="*/ 294746 h 1145287"/>
              <a:gd name="connsiteX7" fmla="*/ 67633 w 7953031"/>
              <a:gd name="connsiteY7" fmla="*/ 369256 h 1145287"/>
              <a:gd name="connsiteX8" fmla="*/ 60890 w 7953031"/>
              <a:gd name="connsiteY8" fmla="*/ 431168 h 1145287"/>
              <a:gd name="connsiteX9" fmla="*/ 105987 w 7953031"/>
              <a:gd name="connsiteY9" fmla="*/ 492125 h 1145287"/>
              <a:gd name="connsiteX10" fmla="*/ 227442 w 7953031"/>
              <a:gd name="connsiteY10" fmla="*/ 535782 h 1145287"/>
              <a:gd name="connsiteX11" fmla="*/ 14192 w 7953031"/>
              <a:gd name="connsiteY11" fmla="*/ 619886 h 1145287"/>
              <a:gd name="connsiteX12" fmla="*/ 159962 w 7953031"/>
              <a:gd name="connsiteY12" fmla="*/ 673100 h 1145287"/>
              <a:gd name="connsiteX13" fmla="*/ 147262 w 7953031"/>
              <a:gd name="connsiteY13" fmla="*/ 736600 h 1145287"/>
              <a:gd name="connsiteX14" fmla="*/ 192506 w 7953031"/>
              <a:gd name="connsiteY14" fmla="*/ 767556 h 1145287"/>
              <a:gd name="connsiteX15" fmla="*/ 26248 w 7953031"/>
              <a:gd name="connsiteY15" fmla="*/ 798350 h 1145287"/>
              <a:gd name="connsiteX16" fmla="*/ 46329 w 7953031"/>
              <a:gd name="connsiteY16" fmla="*/ 915388 h 1145287"/>
              <a:gd name="connsiteX17" fmla="*/ 121396 w 7953031"/>
              <a:gd name="connsiteY17" fmla="*/ 995891 h 1145287"/>
              <a:gd name="connsiteX18" fmla="*/ 71062 w 7953031"/>
              <a:gd name="connsiteY18" fmla="*/ 1104900 h 1145287"/>
              <a:gd name="connsiteX19" fmla="*/ 104399 w 7953031"/>
              <a:gd name="connsiteY19" fmla="*/ 1119982 h 1145287"/>
              <a:gd name="connsiteX20" fmla="*/ 98166 w 7953031"/>
              <a:gd name="connsiteY20" fmla="*/ 1140460 h 1145287"/>
              <a:gd name="connsiteX21" fmla="*/ 7855212 w 7953031"/>
              <a:gd name="connsiteY21" fmla="*/ 1145287 h 1145287"/>
              <a:gd name="connsiteX22" fmla="*/ 7929105 w 7953031"/>
              <a:gd name="connsiteY22" fmla="*/ 1092200 h 1145287"/>
              <a:gd name="connsiteX23" fmla="*/ 7840205 w 7953031"/>
              <a:gd name="connsiteY23" fmla="*/ 1028700 h 1145287"/>
              <a:gd name="connsiteX24" fmla="*/ 7953031 w 7953031"/>
              <a:gd name="connsiteY24" fmla="*/ 952500 h 1145287"/>
              <a:gd name="connsiteX25" fmla="*/ 7852905 w 7953031"/>
              <a:gd name="connsiteY25" fmla="*/ 876300 h 1145287"/>
              <a:gd name="connsiteX26" fmla="*/ 7891005 w 7953031"/>
              <a:gd name="connsiteY26" fmla="*/ 800100 h 1145287"/>
              <a:gd name="connsiteX27" fmla="*/ 7852905 w 7953031"/>
              <a:gd name="connsiteY27" fmla="*/ 723900 h 1145287"/>
              <a:gd name="connsiteX28" fmla="*/ 7840205 w 7953031"/>
              <a:gd name="connsiteY28" fmla="*/ 660400 h 1145287"/>
              <a:gd name="connsiteX29" fmla="*/ 7865605 w 7953031"/>
              <a:gd name="connsiteY29" fmla="*/ 609600 h 1145287"/>
              <a:gd name="connsiteX30" fmla="*/ 7908468 w 7953031"/>
              <a:gd name="connsiteY30" fmla="*/ 534193 h 1145287"/>
              <a:gd name="connsiteX31" fmla="*/ 7854539 w 7953031"/>
              <a:gd name="connsiteY31" fmla="*/ 489081 h 1145287"/>
              <a:gd name="connsiteX32" fmla="*/ 7827505 w 7953031"/>
              <a:gd name="connsiteY32" fmla="*/ 406400 h 1145287"/>
              <a:gd name="connsiteX33" fmla="*/ 7942202 w 7953031"/>
              <a:gd name="connsiteY33" fmla="*/ 337609 h 1145287"/>
              <a:gd name="connsiteX34" fmla="*/ 7852905 w 7953031"/>
              <a:gd name="connsiteY34" fmla="*/ 266700 h 1145287"/>
              <a:gd name="connsiteX35" fmla="*/ 7865605 w 7953031"/>
              <a:gd name="connsiteY35" fmla="*/ 177800 h 1145287"/>
              <a:gd name="connsiteX36" fmla="*/ 7802105 w 7953031"/>
              <a:gd name="connsiteY36" fmla="*/ 177800 h 1145287"/>
              <a:gd name="connsiteX37" fmla="*/ 7764005 w 7953031"/>
              <a:gd name="connsiteY37" fmla="*/ 88900 h 1145287"/>
              <a:gd name="connsiteX38" fmla="*/ 7833594 w 7953031"/>
              <a:gd name="connsiteY38" fmla="*/ 31089 h 1145287"/>
              <a:gd name="connsiteX39" fmla="*/ 7675105 w 7953031"/>
              <a:gd name="connsiteY39" fmla="*/ 0 h 1145287"/>
              <a:gd name="connsiteX0" fmla="*/ 7675105 w 7953031"/>
              <a:gd name="connsiteY0" fmla="*/ 0 h 1145287"/>
              <a:gd name="connsiteX1" fmla="*/ 239458 w 7953031"/>
              <a:gd name="connsiteY1" fmla="*/ 0 h 1145287"/>
              <a:gd name="connsiteX2" fmla="*/ 167106 w 7953031"/>
              <a:gd name="connsiteY2" fmla="*/ 11906 h 1145287"/>
              <a:gd name="connsiteX3" fmla="*/ 195681 w 7953031"/>
              <a:gd name="connsiteY3" fmla="*/ 94456 h 1145287"/>
              <a:gd name="connsiteX4" fmla="*/ 198062 w 7953031"/>
              <a:gd name="connsiteY4" fmla="*/ 190500 h 1145287"/>
              <a:gd name="connsiteX5" fmla="*/ 134562 w 7953031"/>
              <a:gd name="connsiteY5" fmla="*/ 190500 h 1145287"/>
              <a:gd name="connsiteX6" fmla="*/ 0 w 7953031"/>
              <a:gd name="connsiteY6" fmla="*/ 294746 h 1145287"/>
              <a:gd name="connsiteX7" fmla="*/ 67633 w 7953031"/>
              <a:gd name="connsiteY7" fmla="*/ 369256 h 1145287"/>
              <a:gd name="connsiteX8" fmla="*/ 60890 w 7953031"/>
              <a:gd name="connsiteY8" fmla="*/ 431168 h 1145287"/>
              <a:gd name="connsiteX9" fmla="*/ 105987 w 7953031"/>
              <a:gd name="connsiteY9" fmla="*/ 492125 h 1145287"/>
              <a:gd name="connsiteX10" fmla="*/ 115670 w 7953031"/>
              <a:gd name="connsiteY10" fmla="*/ 547850 h 1145287"/>
              <a:gd name="connsiteX11" fmla="*/ 14192 w 7953031"/>
              <a:gd name="connsiteY11" fmla="*/ 619886 h 1145287"/>
              <a:gd name="connsiteX12" fmla="*/ 159962 w 7953031"/>
              <a:gd name="connsiteY12" fmla="*/ 673100 h 1145287"/>
              <a:gd name="connsiteX13" fmla="*/ 147262 w 7953031"/>
              <a:gd name="connsiteY13" fmla="*/ 736600 h 1145287"/>
              <a:gd name="connsiteX14" fmla="*/ 192506 w 7953031"/>
              <a:gd name="connsiteY14" fmla="*/ 767556 h 1145287"/>
              <a:gd name="connsiteX15" fmla="*/ 26248 w 7953031"/>
              <a:gd name="connsiteY15" fmla="*/ 798350 h 1145287"/>
              <a:gd name="connsiteX16" fmla="*/ 46329 w 7953031"/>
              <a:gd name="connsiteY16" fmla="*/ 915388 h 1145287"/>
              <a:gd name="connsiteX17" fmla="*/ 121396 w 7953031"/>
              <a:gd name="connsiteY17" fmla="*/ 995891 h 1145287"/>
              <a:gd name="connsiteX18" fmla="*/ 71062 w 7953031"/>
              <a:gd name="connsiteY18" fmla="*/ 1104900 h 1145287"/>
              <a:gd name="connsiteX19" fmla="*/ 104399 w 7953031"/>
              <a:gd name="connsiteY19" fmla="*/ 1119982 h 1145287"/>
              <a:gd name="connsiteX20" fmla="*/ 98166 w 7953031"/>
              <a:gd name="connsiteY20" fmla="*/ 1140460 h 1145287"/>
              <a:gd name="connsiteX21" fmla="*/ 7855212 w 7953031"/>
              <a:gd name="connsiteY21" fmla="*/ 1145287 h 1145287"/>
              <a:gd name="connsiteX22" fmla="*/ 7929105 w 7953031"/>
              <a:gd name="connsiteY22" fmla="*/ 1092200 h 1145287"/>
              <a:gd name="connsiteX23" fmla="*/ 7840205 w 7953031"/>
              <a:gd name="connsiteY23" fmla="*/ 1028700 h 1145287"/>
              <a:gd name="connsiteX24" fmla="*/ 7953031 w 7953031"/>
              <a:gd name="connsiteY24" fmla="*/ 952500 h 1145287"/>
              <a:gd name="connsiteX25" fmla="*/ 7852905 w 7953031"/>
              <a:gd name="connsiteY25" fmla="*/ 876300 h 1145287"/>
              <a:gd name="connsiteX26" fmla="*/ 7891005 w 7953031"/>
              <a:gd name="connsiteY26" fmla="*/ 800100 h 1145287"/>
              <a:gd name="connsiteX27" fmla="*/ 7852905 w 7953031"/>
              <a:gd name="connsiteY27" fmla="*/ 723900 h 1145287"/>
              <a:gd name="connsiteX28" fmla="*/ 7840205 w 7953031"/>
              <a:gd name="connsiteY28" fmla="*/ 660400 h 1145287"/>
              <a:gd name="connsiteX29" fmla="*/ 7865605 w 7953031"/>
              <a:gd name="connsiteY29" fmla="*/ 609600 h 1145287"/>
              <a:gd name="connsiteX30" fmla="*/ 7908468 w 7953031"/>
              <a:gd name="connsiteY30" fmla="*/ 534193 h 1145287"/>
              <a:gd name="connsiteX31" fmla="*/ 7854539 w 7953031"/>
              <a:gd name="connsiteY31" fmla="*/ 489081 h 1145287"/>
              <a:gd name="connsiteX32" fmla="*/ 7827505 w 7953031"/>
              <a:gd name="connsiteY32" fmla="*/ 406400 h 1145287"/>
              <a:gd name="connsiteX33" fmla="*/ 7942202 w 7953031"/>
              <a:gd name="connsiteY33" fmla="*/ 337609 h 1145287"/>
              <a:gd name="connsiteX34" fmla="*/ 7852905 w 7953031"/>
              <a:gd name="connsiteY34" fmla="*/ 266700 h 1145287"/>
              <a:gd name="connsiteX35" fmla="*/ 7865605 w 7953031"/>
              <a:gd name="connsiteY35" fmla="*/ 177800 h 1145287"/>
              <a:gd name="connsiteX36" fmla="*/ 7802105 w 7953031"/>
              <a:gd name="connsiteY36" fmla="*/ 177800 h 1145287"/>
              <a:gd name="connsiteX37" fmla="*/ 7764005 w 7953031"/>
              <a:gd name="connsiteY37" fmla="*/ 88900 h 1145287"/>
              <a:gd name="connsiteX38" fmla="*/ 7833594 w 7953031"/>
              <a:gd name="connsiteY38" fmla="*/ 31089 h 1145287"/>
              <a:gd name="connsiteX39" fmla="*/ 7675105 w 7953031"/>
              <a:gd name="connsiteY39" fmla="*/ 0 h 1145287"/>
              <a:gd name="connsiteX0" fmla="*/ 7675105 w 7953031"/>
              <a:gd name="connsiteY0" fmla="*/ 0 h 1145287"/>
              <a:gd name="connsiteX1" fmla="*/ 239458 w 7953031"/>
              <a:gd name="connsiteY1" fmla="*/ 0 h 1145287"/>
              <a:gd name="connsiteX2" fmla="*/ 167106 w 7953031"/>
              <a:gd name="connsiteY2" fmla="*/ 11906 h 1145287"/>
              <a:gd name="connsiteX3" fmla="*/ 195681 w 7953031"/>
              <a:gd name="connsiteY3" fmla="*/ 94456 h 1145287"/>
              <a:gd name="connsiteX4" fmla="*/ 198062 w 7953031"/>
              <a:gd name="connsiteY4" fmla="*/ 190500 h 1145287"/>
              <a:gd name="connsiteX5" fmla="*/ 134562 w 7953031"/>
              <a:gd name="connsiteY5" fmla="*/ 190500 h 1145287"/>
              <a:gd name="connsiteX6" fmla="*/ 0 w 7953031"/>
              <a:gd name="connsiteY6" fmla="*/ 294746 h 1145287"/>
              <a:gd name="connsiteX7" fmla="*/ 67633 w 7953031"/>
              <a:gd name="connsiteY7" fmla="*/ 369256 h 1145287"/>
              <a:gd name="connsiteX8" fmla="*/ 60890 w 7953031"/>
              <a:gd name="connsiteY8" fmla="*/ 431168 h 1145287"/>
              <a:gd name="connsiteX9" fmla="*/ 105987 w 7953031"/>
              <a:gd name="connsiteY9" fmla="*/ 492125 h 1145287"/>
              <a:gd name="connsiteX10" fmla="*/ 115670 w 7953031"/>
              <a:gd name="connsiteY10" fmla="*/ 547850 h 1145287"/>
              <a:gd name="connsiteX11" fmla="*/ 14192 w 7953031"/>
              <a:gd name="connsiteY11" fmla="*/ 619886 h 1145287"/>
              <a:gd name="connsiteX12" fmla="*/ 159962 w 7953031"/>
              <a:gd name="connsiteY12" fmla="*/ 673100 h 1145287"/>
              <a:gd name="connsiteX13" fmla="*/ 147262 w 7953031"/>
              <a:gd name="connsiteY13" fmla="*/ 736600 h 1145287"/>
              <a:gd name="connsiteX14" fmla="*/ 192506 w 7953031"/>
              <a:gd name="connsiteY14" fmla="*/ 767556 h 1145287"/>
              <a:gd name="connsiteX15" fmla="*/ 26248 w 7953031"/>
              <a:gd name="connsiteY15" fmla="*/ 798350 h 1145287"/>
              <a:gd name="connsiteX16" fmla="*/ 46329 w 7953031"/>
              <a:gd name="connsiteY16" fmla="*/ 915388 h 1145287"/>
              <a:gd name="connsiteX17" fmla="*/ 121396 w 7953031"/>
              <a:gd name="connsiteY17" fmla="*/ 995891 h 1145287"/>
              <a:gd name="connsiteX18" fmla="*/ 71062 w 7953031"/>
              <a:gd name="connsiteY18" fmla="*/ 1104900 h 1145287"/>
              <a:gd name="connsiteX19" fmla="*/ 104399 w 7953031"/>
              <a:gd name="connsiteY19" fmla="*/ 1119982 h 1145287"/>
              <a:gd name="connsiteX20" fmla="*/ 98166 w 7953031"/>
              <a:gd name="connsiteY20" fmla="*/ 1140460 h 1145287"/>
              <a:gd name="connsiteX21" fmla="*/ 7855212 w 7953031"/>
              <a:gd name="connsiteY21" fmla="*/ 1145287 h 1145287"/>
              <a:gd name="connsiteX22" fmla="*/ 7929105 w 7953031"/>
              <a:gd name="connsiteY22" fmla="*/ 1092200 h 1145287"/>
              <a:gd name="connsiteX23" fmla="*/ 7840205 w 7953031"/>
              <a:gd name="connsiteY23" fmla="*/ 1028700 h 1145287"/>
              <a:gd name="connsiteX24" fmla="*/ 7953031 w 7953031"/>
              <a:gd name="connsiteY24" fmla="*/ 952500 h 1145287"/>
              <a:gd name="connsiteX25" fmla="*/ 7852905 w 7953031"/>
              <a:gd name="connsiteY25" fmla="*/ 876300 h 1145287"/>
              <a:gd name="connsiteX26" fmla="*/ 7891005 w 7953031"/>
              <a:gd name="connsiteY26" fmla="*/ 800100 h 1145287"/>
              <a:gd name="connsiteX27" fmla="*/ 7852905 w 7953031"/>
              <a:gd name="connsiteY27" fmla="*/ 723900 h 1145287"/>
              <a:gd name="connsiteX28" fmla="*/ 7840205 w 7953031"/>
              <a:gd name="connsiteY28" fmla="*/ 660400 h 1145287"/>
              <a:gd name="connsiteX29" fmla="*/ 7865605 w 7953031"/>
              <a:gd name="connsiteY29" fmla="*/ 609600 h 1145287"/>
              <a:gd name="connsiteX30" fmla="*/ 7908468 w 7953031"/>
              <a:gd name="connsiteY30" fmla="*/ 534193 h 1145287"/>
              <a:gd name="connsiteX31" fmla="*/ 7854539 w 7953031"/>
              <a:gd name="connsiteY31" fmla="*/ 489081 h 1145287"/>
              <a:gd name="connsiteX32" fmla="*/ 7827505 w 7953031"/>
              <a:gd name="connsiteY32" fmla="*/ 406400 h 1145287"/>
              <a:gd name="connsiteX33" fmla="*/ 7942202 w 7953031"/>
              <a:gd name="connsiteY33" fmla="*/ 337609 h 1145287"/>
              <a:gd name="connsiteX34" fmla="*/ 7852905 w 7953031"/>
              <a:gd name="connsiteY34" fmla="*/ 266700 h 1145287"/>
              <a:gd name="connsiteX35" fmla="*/ 7865605 w 7953031"/>
              <a:gd name="connsiteY35" fmla="*/ 177800 h 1145287"/>
              <a:gd name="connsiteX36" fmla="*/ 7802105 w 7953031"/>
              <a:gd name="connsiteY36" fmla="*/ 177800 h 1145287"/>
              <a:gd name="connsiteX37" fmla="*/ 7764005 w 7953031"/>
              <a:gd name="connsiteY37" fmla="*/ 88900 h 1145287"/>
              <a:gd name="connsiteX38" fmla="*/ 7919572 w 7953031"/>
              <a:gd name="connsiteY38" fmla="*/ 16607 h 1145287"/>
              <a:gd name="connsiteX39" fmla="*/ 7675105 w 7953031"/>
              <a:gd name="connsiteY39" fmla="*/ 0 h 1145287"/>
              <a:gd name="connsiteX0" fmla="*/ 7675105 w 7953031"/>
              <a:gd name="connsiteY0" fmla="*/ 0 h 1145287"/>
              <a:gd name="connsiteX1" fmla="*/ 239458 w 7953031"/>
              <a:gd name="connsiteY1" fmla="*/ 0 h 1145287"/>
              <a:gd name="connsiteX2" fmla="*/ 167106 w 7953031"/>
              <a:gd name="connsiteY2" fmla="*/ 11906 h 1145287"/>
              <a:gd name="connsiteX3" fmla="*/ 195681 w 7953031"/>
              <a:gd name="connsiteY3" fmla="*/ 94456 h 1145287"/>
              <a:gd name="connsiteX4" fmla="*/ 198062 w 7953031"/>
              <a:gd name="connsiteY4" fmla="*/ 190500 h 1145287"/>
              <a:gd name="connsiteX5" fmla="*/ 134562 w 7953031"/>
              <a:gd name="connsiteY5" fmla="*/ 190500 h 1145287"/>
              <a:gd name="connsiteX6" fmla="*/ 0 w 7953031"/>
              <a:gd name="connsiteY6" fmla="*/ 294746 h 1145287"/>
              <a:gd name="connsiteX7" fmla="*/ 67633 w 7953031"/>
              <a:gd name="connsiteY7" fmla="*/ 369256 h 1145287"/>
              <a:gd name="connsiteX8" fmla="*/ 60890 w 7953031"/>
              <a:gd name="connsiteY8" fmla="*/ 431168 h 1145287"/>
              <a:gd name="connsiteX9" fmla="*/ 105987 w 7953031"/>
              <a:gd name="connsiteY9" fmla="*/ 492125 h 1145287"/>
              <a:gd name="connsiteX10" fmla="*/ 115670 w 7953031"/>
              <a:gd name="connsiteY10" fmla="*/ 547850 h 1145287"/>
              <a:gd name="connsiteX11" fmla="*/ 14192 w 7953031"/>
              <a:gd name="connsiteY11" fmla="*/ 619886 h 1145287"/>
              <a:gd name="connsiteX12" fmla="*/ 159962 w 7953031"/>
              <a:gd name="connsiteY12" fmla="*/ 673100 h 1145287"/>
              <a:gd name="connsiteX13" fmla="*/ 147262 w 7953031"/>
              <a:gd name="connsiteY13" fmla="*/ 736600 h 1145287"/>
              <a:gd name="connsiteX14" fmla="*/ 192506 w 7953031"/>
              <a:gd name="connsiteY14" fmla="*/ 767556 h 1145287"/>
              <a:gd name="connsiteX15" fmla="*/ 26248 w 7953031"/>
              <a:gd name="connsiteY15" fmla="*/ 798350 h 1145287"/>
              <a:gd name="connsiteX16" fmla="*/ 46329 w 7953031"/>
              <a:gd name="connsiteY16" fmla="*/ 915388 h 1145287"/>
              <a:gd name="connsiteX17" fmla="*/ 121396 w 7953031"/>
              <a:gd name="connsiteY17" fmla="*/ 995891 h 1145287"/>
              <a:gd name="connsiteX18" fmla="*/ 71062 w 7953031"/>
              <a:gd name="connsiteY18" fmla="*/ 1104900 h 1145287"/>
              <a:gd name="connsiteX19" fmla="*/ 104399 w 7953031"/>
              <a:gd name="connsiteY19" fmla="*/ 1119982 h 1145287"/>
              <a:gd name="connsiteX20" fmla="*/ 98166 w 7953031"/>
              <a:gd name="connsiteY20" fmla="*/ 1140460 h 1145287"/>
              <a:gd name="connsiteX21" fmla="*/ 7855212 w 7953031"/>
              <a:gd name="connsiteY21" fmla="*/ 1145287 h 1145287"/>
              <a:gd name="connsiteX22" fmla="*/ 7929105 w 7953031"/>
              <a:gd name="connsiteY22" fmla="*/ 1092200 h 1145287"/>
              <a:gd name="connsiteX23" fmla="*/ 7840205 w 7953031"/>
              <a:gd name="connsiteY23" fmla="*/ 1028700 h 1145287"/>
              <a:gd name="connsiteX24" fmla="*/ 7953031 w 7953031"/>
              <a:gd name="connsiteY24" fmla="*/ 952500 h 1145287"/>
              <a:gd name="connsiteX25" fmla="*/ 7852905 w 7953031"/>
              <a:gd name="connsiteY25" fmla="*/ 876300 h 1145287"/>
              <a:gd name="connsiteX26" fmla="*/ 7891005 w 7953031"/>
              <a:gd name="connsiteY26" fmla="*/ 800100 h 1145287"/>
              <a:gd name="connsiteX27" fmla="*/ 7852905 w 7953031"/>
              <a:gd name="connsiteY27" fmla="*/ 723900 h 1145287"/>
              <a:gd name="connsiteX28" fmla="*/ 7840205 w 7953031"/>
              <a:gd name="connsiteY28" fmla="*/ 660400 h 1145287"/>
              <a:gd name="connsiteX29" fmla="*/ 7865605 w 7953031"/>
              <a:gd name="connsiteY29" fmla="*/ 609600 h 1145287"/>
              <a:gd name="connsiteX30" fmla="*/ 7908468 w 7953031"/>
              <a:gd name="connsiteY30" fmla="*/ 534193 h 1145287"/>
              <a:gd name="connsiteX31" fmla="*/ 7854539 w 7953031"/>
              <a:gd name="connsiteY31" fmla="*/ 489081 h 1145287"/>
              <a:gd name="connsiteX32" fmla="*/ 7827505 w 7953031"/>
              <a:gd name="connsiteY32" fmla="*/ 406400 h 1145287"/>
              <a:gd name="connsiteX33" fmla="*/ 7942202 w 7953031"/>
              <a:gd name="connsiteY33" fmla="*/ 337609 h 1145287"/>
              <a:gd name="connsiteX34" fmla="*/ 7852905 w 7953031"/>
              <a:gd name="connsiteY34" fmla="*/ 266700 h 1145287"/>
              <a:gd name="connsiteX35" fmla="*/ 7865605 w 7953031"/>
              <a:gd name="connsiteY35" fmla="*/ 177800 h 1145287"/>
              <a:gd name="connsiteX36" fmla="*/ 7802105 w 7953031"/>
              <a:gd name="connsiteY36" fmla="*/ 177800 h 1145287"/>
              <a:gd name="connsiteX37" fmla="*/ 7849984 w 7953031"/>
              <a:gd name="connsiteY37" fmla="*/ 91314 h 1145287"/>
              <a:gd name="connsiteX38" fmla="*/ 7919572 w 7953031"/>
              <a:gd name="connsiteY38" fmla="*/ 16607 h 1145287"/>
              <a:gd name="connsiteX39" fmla="*/ 7675105 w 7953031"/>
              <a:gd name="connsiteY39" fmla="*/ 0 h 1145287"/>
              <a:gd name="connsiteX0" fmla="*/ 7675105 w 7953031"/>
              <a:gd name="connsiteY0" fmla="*/ 0 h 1145287"/>
              <a:gd name="connsiteX1" fmla="*/ 239458 w 7953031"/>
              <a:gd name="connsiteY1" fmla="*/ 0 h 1145287"/>
              <a:gd name="connsiteX2" fmla="*/ 167106 w 7953031"/>
              <a:gd name="connsiteY2" fmla="*/ 11906 h 1145287"/>
              <a:gd name="connsiteX3" fmla="*/ 195681 w 7953031"/>
              <a:gd name="connsiteY3" fmla="*/ 94456 h 1145287"/>
              <a:gd name="connsiteX4" fmla="*/ 198062 w 7953031"/>
              <a:gd name="connsiteY4" fmla="*/ 190500 h 1145287"/>
              <a:gd name="connsiteX5" fmla="*/ 134562 w 7953031"/>
              <a:gd name="connsiteY5" fmla="*/ 190500 h 1145287"/>
              <a:gd name="connsiteX6" fmla="*/ 0 w 7953031"/>
              <a:gd name="connsiteY6" fmla="*/ 294746 h 1145287"/>
              <a:gd name="connsiteX7" fmla="*/ 67633 w 7953031"/>
              <a:gd name="connsiteY7" fmla="*/ 369256 h 1145287"/>
              <a:gd name="connsiteX8" fmla="*/ 60890 w 7953031"/>
              <a:gd name="connsiteY8" fmla="*/ 431168 h 1145287"/>
              <a:gd name="connsiteX9" fmla="*/ 105987 w 7953031"/>
              <a:gd name="connsiteY9" fmla="*/ 492125 h 1145287"/>
              <a:gd name="connsiteX10" fmla="*/ 115670 w 7953031"/>
              <a:gd name="connsiteY10" fmla="*/ 547850 h 1145287"/>
              <a:gd name="connsiteX11" fmla="*/ 14192 w 7953031"/>
              <a:gd name="connsiteY11" fmla="*/ 619886 h 1145287"/>
              <a:gd name="connsiteX12" fmla="*/ 159962 w 7953031"/>
              <a:gd name="connsiteY12" fmla="*/ 673100 h 1145287"/>
              <a:gd name="connsiteX13" fmla="*/ 147262 w 7953031"/>
              <a:gd name="connsiteY13" fmla="*/ 736600 h 1145287"/>
              <a:gd name="connsiteX14" fmla="*/ 192506 w 7953031"/>
              <a:gd name="connsiteY14" fmla="*/ 767556 h 1145287"/>
              <a:gd name="connsiteX15" fmla="*/ 26248 w 7953031"/>
              <a:gd name="connsiteY15" fmla="*/ 798350 h 1145287"/>
              <a:gd name="connsiteX16" fmla="*/ 46329 w 7953031"/>
              <a:gd name="connsiteY16" fmla="*/ 915388 h 1145287"/>
              <a:gd name="connsiteX17" fmla="*/ 121396 w 7953031"/>
              <a:gd name="connsiteY17" fmla="*/ 995891 h 1145287"/>
              <a:gd name="connsiteX18" fmla="*/ 71062 w 7953031"/>
              <a:gd name="connsiteY18" fmla="*/ 1104900 h 1145287"/>
              <a:gd name="connsiteX19" fmla="*/ 104399 w 7953031"/>
              <a:gd name="connsiteY19" fmla="*/ 1119982 h 1145287"/>
              <a:gd name="connsiteX20" fmla="*/ 98166 w 7953031"/>
              <a:gd name="connsiteY20" fmla="*/ 1140460 h 1145287"/>
              <a:gd name="connsiteX21" fmla="*/ 7855212 w 7953031"/>
              <a:gd name="connsiteY21" fmla="*/ 1145287 h 1145287"/>
              <a:gd name="connsiteX22" fmla="*/ 7929105 w 7953031"/>
              <a:gd name="connsiteY22" fmla="*/ 1092200 h 1145287"/>
              <a:gd name="connsiteX23" fmla="*/ 7840205 w 7953031"/>
              <a:gd name="connsiteY23" fmla="*/ 1028700 h 1145287"/>
              <a:gd name="connsiteX24" fmla="*/ 7953031 w 7953031"/>
              <a:gd name="connsiteY24" fmla="*/ 952500 h 1145287"/>
              <a:gd name="connsiteX25" fmla="*/ 7852905 w 7953031"/>
              <a:gd name="connsiteY25" fmla="*/ 876300 h 1145287"/>
              <a:gd name="connsiteX26" fmla="*/ 7891005 w 7953031"/>
              <a:gd name="connsiteY26" fmla="*/ 800100 h 1145287"/>
              <a:gd name="connsiteX27" fmla="*/ 7852905 w 7953031"/>
              <a:gd name="connsiteY27" fmla="*/ 723900 h 1145287"/>
              <a:gd name="connsiteX28" fmla="*/ 7840205 w 7953031"/>
              <a:gd name="connsiteY28" fmla="*/ 660400 h 1145287"/>
              <a:gd name="connsiteX29" fmla="*/ 7865605 w 7953031"/>
              <a:gd name="connsiteY29" fmla="*/ 609600 h 1145287"/>
              <a:gd name="connsiteX30" fmla="*/ 7908468 w 7953031"/>
              <a:gd name="connsiteY30" fmla="*/ 534193 h 1145287"/>
              <a:gd name="connsiteX31" fmla="*/ 7854539 w 7953031"/>
              <a:gd name="connsiteY31" fmla="*/ 489081 h 1145287"/>
              <a:gd name="connsiteX32" fmla="*/ 7827505 w 7953031"/>
              <a:gd name="connsiteY32" fmla="*/ 406400 h 1145287"/>
              <a:gd name="connsiteX33" fmla="*/ 7942202 w 7953031"/>
              <a:gd name="connsiteY33" fmla="*/ 337609 h 1145287"/>
              <a:gd name="connsiteX34" fmla="*/ 7852905 w 7953031"/>
              <a:gd name="connsiteY34" fmla="*/ 266700 h 1145287"/>
              <a:gd name="connsiteX35" fmla="*/ 7865605 w 7953031"/>
              <a:gd name="connsiteY35" fmla="*/ 177800 h 1145287"/>
              <a:gd name="connsiteX36" fmla="*/ 7931073 w 7953031"/>
              <a:gd name="connsiteY36" fmla="*/ 141595 h 1145287"/>
              <a:gd name="connsiteX37" fmla="*/ 7849984 w 7953031"/>
              <a:gd name="connsiteY37" fmla="*/ 91314 h 1145287"/>
              <a:gd name="connsiteX38" fmla="*/ 7919572 w 7953031"/>
              <a:gd name="connsiteY38" fmla="*/ 16607 h 1145287"/>
              <a:gd name="connsiteX39" fmla="*/ 7675105 w 7953031"/>
              <a:gd name="connsiteY39" fmla="*/ 0 h 1145287"/>
              <a:gd name="connsiteX0" fmla="*/ 7675105 w 7953031"/>
              <a:gd name="connsiteY0" fmla="*/ 11803 h 1157090"/>
              <a:gd name="connsiteX1" fmla="*/ 239458 w 7953031"/>
              <a:gd name="connsiteY1" fmla="*/ 11803 h 1157090"/>
              <a:gd name="connsiteX2" fmla="*/ 167106 w 7953031"/>
              <a:gd name="connsiteY2" fmla="*/ 23709 h 1157090"/>
              <a:gd name="connsiteX3" fmla="*/ 195681 w 7953031"/>
              <a:gd name="connsiteY3" fmla="*/ 106259 h 1157090"/>
              <a:gd name="connsiteX4" fmla="*/ 198062 w 7953031"/>
              <a:gd name="connsiteY4" fmla="*/ 202303 h 1157090"/>
              <a:gd name="connsiteX5" fmla="*/ 134562 w 7953031"/>
              <a:gd name="connsiteY5" fmla="*/ 202303 h 1157090"/>
              <a:gd name="connsiteX6" fmla="*/ 0 w 7953031"/>
              <a:gd name="connsiteY6" fmla="*/ 306549 h 1157090"/>
              <a:gd name="connsiteX7" fmla="*/ 67633 w 7953031"/>
              <a:gd name="connsiteY7" fmla="*/ 381059 h 1157090"/>
              <a:gd name="connsiteX8" fmla="*/ 60890 w 7953031"/>
              <a:gd name="connsiteY8" fmla="*/ 442971 h 1157090"/>
              <a:gd name="connsiteX9" fmla="*/ 105987 w 7953031"/>
              <a:gd name="connsiteY9" fmla="*/ 503928 h 1157090"/>
              <a:gd name="connsiteX10" fmla="*/ 115670 w 7953031"/>
              <a:gd name="connsiteY10" fmla="*/ 559653 h 1157090"/>
              <a:gd name="connsiteX11" fmla="*/ 14192 w 7953031"/>
              <a:gd name="connsiteY11" fmla="*/ 631689 h 1157090"/>
              <a:gd name="connsiteX12" fmla="*/ 159962 w 7953031"/>
              <a:gd name="connsiteY12" fmla="*/ 684903 h 1157090"/>
              <a:gd name="connsiteX13" fmla="*/ 147262 w 7953031"/>
              <a:gd name="connsiteY13" fmla="*/ 748403 h 1157090"/>
              <a:gd name="connsiteX14" fmla="*/ 192506 w 7953031"/>
              <a:gd name="connsiteY14" fmla="*/ 779359 h 1157090"/>
              <a:gd name="connsiteX15" fmla="*/ 26248 w 7953031"/>
              <a:gd name="connsiteY15" fmla="*/ 810153 h 1157090"/>
              <a:gd name="connsiteX16" fmla="*/ 46329 w 7953031"/>
              <a:gd name="connsiteY16" fmla="*/ 927191 h 1157090"/>
              <a:gd name="connsiteX17" fmla="*/ 121396 w 7953031"/>
              <a:gd name="connsiteY17" fmla="*/ 1007694 h 1157090"/>
              <a:gd name="connsiteX18" fmla="*/ 71062 w 7953031"/>
              <a:gd name="connsiteY18" fmla="*/ 1116703 h 1157090"/>
              <a:gd name="connsiteX19" fmla="*/ 104399 w 7953031"/>
              <a:gd name="connsiteY19" fmla="*/ 1131785 h 1157090"/>
              <a:gd name="connsiteX20" fmla="*/ 98166 w 7953031"/>
              <a:gd name="connsiteY20" fmla="*/ 1152263 h 1157090"/>
              <a:gd name="connsiteX21" fmla="*/ 7855212 w 7953031"/>
              <a:gd name="connsiteY21" fmla="*/ 1157090 h 1157090"/>
              <a:gd name="connsiteX22" fmla="*/ 7929105 w 7953031"/>
              <a:gd name="connsiteY22" fmla="*/ 1104003 h 1157090"/>
              <a:gd name="connsiteX23" fmla="*/ 7840205 w 7953031"/>
              <a:gd name="connsiteY23" fmla="*/ 1040503 h 1157090"/>
              <a:gd name="connsiteX24" fmla="*/ 7953031 w 7953031"/>
              <a:gd name="connsiteY24" fmla="*/ 964303 h 1157090"/>
              <a:gd name="connsiteX25" fmla="*/ 7852905 w 7953031"/>
              <a:gd name="connsiteY25" fmla="*/ 888103 h 1157090"/>
              <a:gd name="connsiteX26" fmla="*/ 7891005 w 7953031"/>
              <a:gd name="connsiteY26" fmla="*/ 811903 h 1157090"/>
              <a:gd name="connsiteX27" fmla="*/ 7852905 w 7953031"/>
              <a:gd name="connsiteY27" fmla="*/ 735703 h 1157090"/>
              <a:gd name="connsiteX28" fmla="*/ 7840205 w 7953031"/>
              <a:gd name="connsiteY28" fmla="*/ 672203 h 1157090"/>
              <a:gd name="connsiteX29" fmla="*/ 7865605 w 7953031"/>
              <a:gd name="connsiteY29" fmla="*/ 621403 h 1157090"/>
              <a:gd name="connsiteX30" fmla="*/ 7908468 w 7953031"/>
              <a:gd name="connsiteY30" fmla="*/ 545996 h 1157090"/>
              <a:gd name="connsiteX31" fmla="*/ 7854539 w 7953031"/>
              <a:gd name="connsiteY31" fmla="*/ 500884 h 1157090"/>
              <a:gd name="connsiteX32" fmla="*/ 7827505 w 7953031"/>
              <a:gd name="connsiteY32" fmla="*/ 418203 h 1157090"/>
              <a:gd name="connsiteX33" fmla="*/ 7942202 w 7953031"/>
              <a:gd name="connsiteY33" fmla="*/ 349412 h 1157090"/>
              <a:gd name="connsiteX34" fmla="*/ 7852905 w 7953031"/>
              <a:gd name="connsiteY34" fmla="*/ 278503 h 1157090"/>
              <a:gd name="connsiteX35" fmla="*/ 7865605 w 7953031"/>
              <a:gd name="connsiteY35" fmla="*/ 189603 h 1157090"/>
              <a:gd name="connsiteX36" fmla="*/ 7931073 w 7953031"/>
              <a:gd name="connsiteY36" fmla="*/ 153398 h 1157090"/>
              <a:gd name="connsiteX37" fmla="*/ 7849984 w 7953031"/>
              <a:gd name="connsiteY37" fmla="*/ 103117 h 1157090"/>
              <a:gd name="connsiteX38" fmla="*/ 7932469 w 7953031"/>
              <a:gd name="connsiteY38" fmla="*/ 4760 h 1157090"/>
              <a:gd name="connsiteX39" fmla="*/ 7675105 w 7953031"/>
              <a:gd name="connsiteY39" fmla="*/ 11803 h 1157090"/>
              <a:gd name="connsiteX0" fmla="*/ 7675105 w 7953031"/>
              <a:gd name="connsiteY0" fmla="*/ 7456 h 1152743"/>
              <a:gd name="connsiteX1" fmla="*/ 239458 w 7953031"/>
              <a:gd name="connsiteY1" fmla="*/ 7456 h 1152743"/>
              <a:gd name="connsiteX2" fmla="*/ 167106 w 7953031"/>
              <a:gd name="connsiteY2" fmla="*/ 19362 h 1152743"/>
              <a:gd name="connsiteX3" fmla="*/ 195681 w 7953031"/>
              <a:gd name="connsiteY3" fmla="*/ 101912 h 1152743"/>
              <a:gd name="connsiteX4" fmla="*/ 198062 w 7953031"/>
              <a:gd name="connsiteY4" fmla="*/ 197956 h 1152743"/>
              <a:gd name="connsiteX5" fmla="*/ 134562 w 7953031"/>
              <a:gd name="connsiteY5" fmla="*/ 197956 h 1152743"/>
              <a:gd name="connsiteX6" fmla="*/ 0 w 7953031"/>
              <a:gd name="connsiteY6" fmla="*/ 302202 h 1152743"/>
              <a:gd name="connsiteX7" fmla="*/ 67633 w 7953031"/>
              <a:gd name="connsiteY7" fmla="*/ 376712 h 1152743"/>
              <a:gd name="connsiteX8" fmla="*/ 60890 w 7953031"/>
              <a:gd name="connsiteY8" fmla="*/ 438624 h 1152743"/>
              <a:gd name="connsiteX9" fmla="*/ 105987 w 7953031"/>
              <a:gd name="connsiteY9" fmla="*/ 499581 h 1152743"/>
              <a:gd name="connsiteX10" fmla="*/ 115670 w 7953031"/>
              <a:gd name="connsiteY10" fmla="*/ 555306 h 1152743"/>
              <a:gd name="connsiteX11" fmla="*/ 14192 w 7953031"/>
              <a:gd name="connsiteY11" fmla="*/ 627342 h 1152743"/>
              <a:gd name="connsiteX12" fmla="*/ 159962 w 7953031"/>
              <a:gd name="connsiteY12" fmla="*/ 680556 h 1152743"/>
              <a:gd name="connsiteX13" fmla="*/ 147262 w 7953031"/>
              <a:gd name="connsiteY13" fmla="*/ 744056 h 1152743"/>
              <a:gd name="connsiteX14" fmla="*/ 192506 w 7953031"/>
              <a:gd name="connsiteY14" fmla="*/ 775012 h 1152743"/>
              <a:gd name="connsiteX15" fmla="*/ 26248 w 7953031"/>
              <a:gd name="connsiteY15" fmla="*/ 805806 h 1152743"/>
              <a:gd name="connsiteX16" fmla="*/ 46329 w 7953031"/>
              <a:gd name="connsiteY16" fmla="*/ 922844 h 1152743"/>
              <a:gd name="connsiteX17" fmla="*/ 121396 w 7953031"/>
              <a:gd name="connsiteY17" fmla="*/ 1003347 h 1152743"/>
              <a:gd name="connsiteX18" fmla="*/ 71062 w 7953031"/>
              <a:gd name="connsiteY18" fmla="*/ 1112356 h 1152743"/>
              <a:gd name="connsiteX19" fmla="*/ 104399 w 7953031"/>
              <a:gd name="connsiteY19" fmla="*/ 1127438 h 1152743"/>
              <a:gd name="connsiteX20" fmla="*/ 98166 w 7953031"/>
              <a:gd name="connsiteY20" fmla="*/ 1147916 h 1152743"/>
              <a:gd name="connsiteX21" fmla="*/ 7855212 w 7953031"/>
              <a:gd name="connsiteY21" fmla="*/ 1152743 h 1152743"/>
              <a:gd name="connsiteX22" fmla="*/ 7929105 w 7953031"/>
              <a:gd name="connsiteY22" fmla="*/ 1099656 h 1152743"/>
              <a:gd name="connsiteX23" fmla="*/ 7840205 w 7953031"/>
              <a:gd name="connsiteY23" fmla="*/ 1036156 h 1152743"/>
              <a:gd name="connsiteX24" fmla="*/ 7953031 w 7953031"/>
              <a:gd name="connsiteY24" fmla="*/ 959956 h 1152743"/>
              <a:gd name="connsiteX25" fmla="*/ 7852905 w 7953031"/>
              <a:gd name="connsiteY25" fmla="*/ 883756 h 1152743"/>
              <a:gd name="connsiteX26" fmla="*/ 7891005 w 7953031"/>
              <a:gd name="connsiteY26" fmla="*/ 807556 h 1152743"/>
              <a:gd name="connsiteX27" fmla="*/ 7852905 w 7953031"/>
              <a:gd name="connsiteY27" fmla="*/ 731356 h 1152743"/>
              <a:gd name="connsiteX28" fmla="*/ 7840205 w 7953031"/>
              <a:gd name="connsiteY28" fmla="*/ 667856 h 1152743"/>
              <a:gd name="connsiteX29" fmla="*/ 7865605 w 7953031"/>
              <a:gd name="connsiteY29" fmla="*/ 617056 h 1152743"/>
              <a:gd name="connsiteX30" fmla="*/ 7908468 w 7953031"/>
              <a:gd name="connsiteY30" fmla="*/ 541649 h 1152743"/>
              <a:gd name="connsiteX31" fmla="*/ 7854539 w 7953031"/>
              <a:gd name="connsiteY31" fmla="*/ 496537 h 1152743"/>
              <a:gd name="connsiteX32" fmla="*/ 7827505 w 7953031"/>
              <a:gd name="connsiteY32" fmla="*/ 413856 h 1152743"/>
              <a:gd name="connsiteX33" fmla="*/ 7942202 w 7953031"/>
              <a:gd name="connsiteY33" fmla="*/ 345065 h 1152743"/>
              <a:gd name="connsiteX34" fmla="*/ 7852905 w 7953031"/>
              <a:gd name="connsiteY34" fmla="*/ 274156 h 1152743"/>
              <a:gd name="connsiteX35" fmla="*/ 7865605 w 7953031"/>
              <a:gd name="connsiteY35" fmla="*/ 185256 h 1152743"/>
              <a:gd name="connsiteX36" fmla="*/ 7931073 w 7953031"/>
              <a:gd name="connsiteY36" fmla="*/ 149051 h 1152743"/>
              <a:gd name="connsiteX37" fmla="*/ 7849984 w 7953031"/>
              <a:gd name="connsiteY37" fmla="*/ 98770 h 1152743"/>
              <a:gd name="connsiteX38" fmla="*/ 7932469 w 7953031"/>
              <a:gd name="connsiteY38" fmla="*/ 413 h 1152743"/>
              <a:gd name="connsiteX39" fmla="*/ 7675105 w 7953031"/>
              <a:gd name="connsiteY39" fmla="*/ 7456 h 1152743"/>
              <a:gd name="connsiteX0" fmla="*/ 7675105 w 7953031"/>
              <a:gd name="connsiteY0" fmla="*/ 8587 h 1153874"/>
              <a:gd name="connsiteX1" fmla="*/ 239458 w 7953031"/>
              <a:gd name="connsiteY1" fmla="*/ 8587 h 1153874"/>
              <a:gd name="connsiteX2" fmla="*/ 167106 w 7953031"/>
              <a:gd name="connsiteY2" fmla="*/ 20493 h 1153874"/>
              <a:gd name="connsiteX3" fmla="*/ 195681 w 7953031"/>
              <a:gd name="connsiteY3" fmla="*/ 103043 h 1153874"/>
              <a:gd name="connsiteX4" fmla="*/ 198062 w 7953031"/>
              <a:gd name="connsiteY4" fmla="*/ 199087 h 1153874"/>
              <a:gd name="connsiteX5" fmla="*/ 134562 w 7953031"/>
              <a:gd name="connsiteY5" fmla="*/ 199087 h 1153874"/>
              <a:gd name="connsiteX6" fmla="*/ 0 w 7953031"/>
              <a:gd name="connsiteY6" fmla="*/ 303333 h 1153874"/>
              <a:gd name="connsiteX7" fmla="*/ 67633 w 7953031"/>
              <a:gd name="connsiteY7" fmla="*/ 377843 h 1153874"/>
              <a:gd name="connsiteX8" fmla="*/ 60890 w 7953031"/>
              <a:gd name="connsiteY8" fmla="*/ 439755 h 1153874"/>
              <a:gd name="connsiteX9" fmla="*/ 105987 w 7953031"/>
              <a:gd name="connsiteY9" fmla="*/ 500712 h 1153874"/>
              <a:gd name="connsiteX10" fmla="*/ 115670 w 7953031"/>
              <a:gd name="connsiteY10" fmla="*/ 556437 h 1153874"/>
              <a:gd name="connsiteX11" fmla="*/ 14192 w 7953031"/>
              <a:gd name="connsiteY11" fmla="*/ 628473 h 1153874"/>
              <a:gd name="connsiteX12" fmla="*/ 159962 w 7953031"/>
              <a:gd name="connsiteY12" fmla="*/ 681687 h 1153874"/>
              <a:gd name="connsiteX13" fmla="*/ 147262 w 7953031"/>
              <a:gd name="connsiteY13" fmla="*/ 745187 h 1153874"/>
              <a:gd name="connsiteX14" fmla="*/ 192506 w 7953031"/>
              <a:gd name="connsiteY14" fmla="*/ 776143 h 1153874"/>
              <a:gd name="connsiteX15" fmla="*/ 26248 w 7953031"/>
              <a:gd name="connsiteY15" fmla="*/ 806937 h 1153874"/>
              <a:gd name="connsiteX16" fmla="*/ 46329 w 7953031"/>
              <a:gd name="connsiteY16" fmla="*/ 923975 h 1153874"/>
              <a:gd name="connsiteX17" fmla="*/ 121396 w 7953031"/>
              <a:gd name="connsiteY17" fmla="*/ 1004478 h 1153874"/>
              <a:gd name="connsiteX18" fmla="*/ 71062 w 7953031"/>
              <a:gd name="connsiteY18" fmla="*/ 1113487 h 1153874"/>
              <a:gd name="connsiteX19" fmla="*/ 104399 w 7953031"/>
              <a:gd name="connsiteY19" fmla="*/ 1128569 h 1153874"/>
              <a:gd name="connsiteX20" fmla="*/ 98166 w 7953031"/>
              <a:gd name="connsiteY20" fmla="*/ 1149047 h 1153874"/>
              <a:gd name="connsiteX21" fmla="*/ 7855212 w 7953031"/>
              <a:gd name="connsiteY21" fmla="*/ 1153874 h 1153874"/>
              <a:gd name="connsiteX22" fmla="*/ 7929105 w 7953031"/>
              <a:gd name="connsiteY22" fmla="*/ 1100787 h 1153874"/>
              <a:gd name="connsiteX23" fmla="*/ 7840205 w 7953031"/>
              <a:gd name="connsiteY23" fmla="*/ 1037287 h 1153874"/>
              <a:gd name="connsiteX24" fmla="*/ 7953031 w 7953031"/>
              <a:gd name="connsiteY24" fmla="*/ 961087 h 1153874"/>
              <a:gd name="connsiteX25" fmla="*/ 7852905 w 7953031"/>
              <a:gd name="connsiteY25" fmla="*/ 884887 h 1153874"/>
              <a:gd name="connsiteX26" fmla="*/ 7891005 w 7953031"/>
              <a:gd name="connsiteY26" fmla="*/ 808687 h 1153874"/>
              <a:gd name="connsiteX27" fmla="*/ 7852905 w 7953031"/>
              <a:gd name="connsiteY27" fmla="*/ 732487 h 1153874"/>
              <a:gd name="connsiteX28" fmla="*/ 7840205 w 7953031"/>
              <a:gd name="connsiteY28" fmla="*/ 668987 h 1153874"/>
              <a:gd name="connsiteX29" fmla="*/ 7865605 w 7953031"/>
              <a:gd name="connsiteY29" fmla="*/ 618187 h 1153874"/>
              <a:gd name="connsiteX30" fmla="*/ 7908468 w 7953031"/>
              <a:gd name="connsiteY30" fmla="*/ 542780 h 1153874"/>
              <a:gd name="connsiteX31" fmla="*/ 7854539 w 7953031"/>
              <a:gd name="connsiteY31" fmla="*/ 497668 h 1153874"/>
              <a:gd name="connsiteX32" fmla="*/ 7827505 w 7953031"/>
              <a:gd name="connsiteY32" fmla="*/ 414987 h 1153874"/>
              <a:gd name="connsiteX33" fmla="*/ 7942202 w 7953031"/>
              <a:gd name="connsiteY33" fmla="*/ 346196 h 1153874"/>
              <a:gd name="connsiteX34" fmla="*/ 7852905 w 7953031"/>
              <a:gd name="connsiteY34" fmla="*/ 275287 h 1153874"/>
              <a:gd name="connsiteX35" fmla="*/ 7865605 w 7953031"/>
              <a:gd name="connsiteY35" fmla="*/ 186387 h 1153874"/>
              <a:gd name="connsiteX36" fmla="*/ 7931073 w 7953031"/>
              <a:gd name="connsiteY36" fmla="*/ 150182 h 1153874"/>
              <a:gd name="connsiteX37" fmla="*/ 7849984 w 7953031"/>
              <a:gd name="connsiteY37" fmla="*/ 99901 h 1153874"/>
              <a:gd name="connsiteX38" fmla="*/ 7932469 w 7953031"/>
              <a:gd name="connsiteY38" fmla="*/ 1544 h 1153874"/>
              <a:gd name="connsiteX39" fmla="*/ 7675105 w 7953031"/>
              <a:gd name="connsiteY39" fmla="*/ 8587 h 1153874"/>
              <a:gd name="connsiteX0" fmla="*/ 7675105 w 7953031"/>
              <a:gd name="connsiteY0" fmla="*/ 3497 h 1148784"/>
              <a:gd name="connsiteX1" fmla="*/ 239458 w 7953031"/>
              <a:gd name="connsiteY1" fmla="*/ 3497 h 1148784"/>
              <a:gd name="connsiteX2" fmla="*/ 167106 w 7953031"/>
              <a:gd name="connsiteY2" fmla="*/ 15403 h 1148784"/>
              <a:gd name="connsiteX3" fmla="*/ 195681 w 7953031"/>
              <a:gd name="connsiteY3" fmla="*/ 97953 h 1148784"/>
              <a:gd name="connsiteX4" fmla="*/ 198062 w 7953031"/>
              <a:gd name="connsiteY4" fmla="*/ 193997 h 1148784"/>
              <a:gd name="connsiteX5" fmla="*/ 134562 w 7953031"/>
              <a:gd name="connsiteY5" fmla="*/ 193997 h 1148784"/>
              <a:gd name="connsiteX6" fmla="*/ 0 w 7953031"/>
              <a:gd name="connsiteY6" fmla="*/ 298243 h 1148784"/>
              <a:gd name="connsiteX7" fmla="*/ 67633 w 7953031"/>
              <a:gd name="connsiteY7" fmla="*/ 372753 h 1148784"/>
              <a:gd name="connsiteX8" fmla="*/ 60890 w 7953031"/>
              <a:gd name="connsiteY8" fmla="*/ 434665 h 1148784"/>
              <a:gd name="connsiteX9" fmla="*/ 105987 w 7953031"/>
              <a:gd name="connsiteY9" fmla="*/ 495622 h 1148784"/>
              <a:gd name="connsiteX10" fmla="*/ 115670 w 7953031"/>
              <a:gd name="connsiteY10" fmla="*/ 551347 h 1148784"/>
              <a:gd name="connsiteX11" fmla="*/ 14192 w 7953031"/>
              <a:gd name="connsiteY11" fmla="*/ 623383 h 1148784"/>
              <a:gd name="connsiteX12" fmla="*/ 159962 w 7953031"/>
              <a:gd name="connsiteY12" fmla="*/ 676597 h 1148784"/>
              <a:gd name="connsiteX13" fmla="*/ 147262 w 7953031"/>
              <a:gd name="connsiteY13" fmla="*/ 740097 h 1148784"/>
              <a:gd name="connsiteX14" fmla="*/ 192506 w 7953031"/>
              <a:gd name="connsiteY14" fmla="*/ 771053 h 1148784"/>
              <a:gd name="connsiteX15" fmla="*/ 26248 w 7953031"/>
              <a:gd name="connsiteY15" fmla="*/ 801847 h 1148784"/>
              <a:gd name="connsiteX16" fmla="*/ 46329 w 7953031"/>
              <a:gd name="connsiteY16" fmla="*/ 918885 h 1148784"/>
              <a:gd name="connsiteX17" fmla="*/ 121396 w 7953031"/>
              <a:gd name="connsiteY17" fmla="*/ 999388 h 1148784"/>
              <a:gd name="connsiteX18" fmla="*/ 71062 w 7953031"/>
              <a:gd name="connsiteY18" fmla="*/ 1108397 h 1148784"/>
              <a:gd name="connsiteX19" fmla="*/ 104399 w 7953031"/>
              <a:gd name="connsiteY19" fmla="*/ 1123479 h 1148784"/>
              <a:gd name="connsiteX20" fmla="*/ 98166 w 7953031"/>
              <a:gd name="connsiteY20" fmla="*/ 1143957 h 1148784"/>
              <a:gd name="connsiteX21" fmla="*/ 7855212 w 7953031"/>
              <a:gd name="connsiteY21" fmla="*/ 1148784 h 1148784"/>
              <a:gd name="connsiteX22" fmla="*/ 7929105 w 7953031"/>
              <a:gd name="connsiteY22" fmla="*/ 1095697 h 1148784"/>
              <a:gd name="connsiteX23" fmla="*/ 7840205 w 7953031"/>
              <a:gd name="connsiteY23" fmla="*/ 1032197 h 1148784"/>
              <a:gd name="connsiteX24" fmla="*/ 7953031 w 7953031"/>
              <a:gd name="connsiteY24" fmla="*/ 955997 h 1148784"/>
              <a:gd name="connsiteX25" fmla="*/ 7852905 w 7953031"/>
              <a:gd name="connsiteY25" fmla="*/ 879797 h 1148784"/>
              <a:gd name="connsiteX26" fmla="*/ 7891005 w 7953031"/>
              <a:gd name="connsiteY26" fmla="*/ 803597 h 1148784"/>
              <a:gd name="connsiteX27" fmla="*/ 7852905 w 7953031"/>
              <a:gd name="connsiteY27" fmla="*/ 727397 h 1148784"/>
              <a:gd name="connsiteX28" fmla="*/ 7840205 w 7953031"/>
              <a:gd name="connsiteY28" fmla="*/ 663897 h 1148784"/>
              <a:gd name="connsiteX29" fmla="*/ 7865605 w 7953031"/>
              <a:gd name="connsiteY29" fmla="*/ 613097 h 1148784"/>
              <a:gd name="connsiteX30" fmla="*/ 7908468 w 7953031"/>
              <a:gd name="connsiteY30" fmla="*/ 537690 h 1148784"/>
              <a:gd name="connsiteX31" fmla="*/ 7854539 w 7953031"/>
              <a:gd name="connsiteY31" fmla="*/ 492578 h 1148784"/>
              <a:gd name="connsiteX32" fmla="*/ 7827505 w 7953031"/>
              <a:gd name="connsiteY32" fmla="*/ 409897 h 1148784"/>
              <a:gd name="connsiteX33" fmla="*/ 7942202 w 7953031"/>
              <a:gd name="connsiteY33" fmla="*/ 341106 h 1148784"/>
              <a:gd name="connsiteX34" fmla="*/ 7852905 w 7953031"/>
              <a:gd name="connsiteY34" fmla="*/ 270197 h 1148784"/>
              <a:gd name="connsiteX35" fmla="*/ 7865605 w 7953031"/>
              <a:gd name="connsiteY35" fmla="*/ 181297 h 1148784"/>
              <a:gd name="connsiteX36" fmla="*/ 7931073 w 7953031"/>
              <a:gd name="connsiteY36" fmla="*/ 145092 h 1148784"/>
              <a:gd name="connsiteX37" fmla="*/ 7849984 w 7953031"/>
              <a:gd name="connsiteY37" fmla="*/ 94811 h 1148784"/>
              <a:gd name="connsiteX38" fmla="*/ 7932469 w 7953031"/>
              <a:gd name="connsiteY38" fmla="*/ 4022 h 1148784"/>
              <a:gd name="connsiteX39" fmla="*/ 7675105 w 7953031"/>
              <a:gd name="connsiteY39" fmla="*/ 3497 h 1148784"/>
              <a:gd name="connsiteX0" fmla="*/ 7675105 w 7953031"/>
              <a:gd name="connsiteY0" fmla="*/ 1923 h 1147210"/>
              <a:gd name="connsiteX1" fmla="*/ 239458 w 7953031"/>
              <a:gd name="connsiteY1" fmla="*/ 1923 h 1147210"/>
              <a:gd name="connsiteX2" fmla="*/ 167106 w 7953031"/>
              <a:gd name="connsiteY2" fmla="*/ 13829 h 1147210"/>
              <a:gd name="connsiteX3" fmla="*/ 195681 w 7953031"/>
              <a:gd name="connsiteY3" fmla="*/ 96379 h 1147210"/>
              <a:gd name="connsiteX4" fmla="*/ 198062 w 7953031"/>
              <a:gd name="connsiteY4" fmla="*/ 192423 h 1147210"/>
              <a:gd name="connsiteX5" fmla="*/ 134562 w 7953031"/>
              <a:gd name="connsiteY5" fmla="*/ 192423 h 1147210"/>
              <a:gd name="connsiteX6" fmla="*/ 0 w 7953031"/>
              <a:gd name="connsiteY6" fmla="*/ 296669 h 1147210"/>
              <a:gd name="connsiteX7" fmla="*/ 67633 w 7953031"/>
              <a:gd name="connsiteY7" fmla="*/ 371179 h 1147210"/>
              <a:gd name="connsiteX8" fmla="*/ 60890 w 7953031"/>
              <a:gd name="connsiteY8" fmla="*/ 433091 h 1147210"/>
              <a:gd name="connsiteX9" fmla="*/ 105987 w 7953031"/>
              <a:gd name="connsiteY9" fmla="*/ 494048 h 1147210"/>
              <a:gd name="connsiteX10" fmla="*/ 115670 w 7953031"/>
              <a:gd name="connsiteY10" fmla="*/ 549773 h 1147210"/>
              <a:gd name="connsiteX11" fmla="*/ 14192 w 7953031"/>
              <a:gd name="connsiteY11" fmla="*/ 621809 h 1147210"/>
              <a:gd name="connsiteX12" fmla="*/ 159962 w 7953031"/>
              <a:gd name="connsiteY12" fmla="*/ 675023 h 1147210"/>
              <a:gd name="connsiteX13" fmla="*/ 147262 w 7953031"/>
              <a:gd name="connsiteY13" fmla="*/ 738523 h 1147210"/>
              <a:gd name="connsiteX14" fmla="*/ 192506 w 7953031"/>
              <a:gd name="connsiteY14" fmla="*/ 769479 h 1147210"/>
              <a:gd name="connsiteX15" fmla="*/ 26248 w 7953031"/>
              <a:gd name="connsiteY15" fmla="*/ 800273 h 1147210"/>
              <a:gd name="connsiteX16" fmla="*/ 46329 w 7953031"/>
              <a:gd name="connsiteY16" fmla="*/ 917311 h 1147210"/>
              <a:gd name="connsiteX17" fmla="*/ 121396 w 7953031"/>
              <a:gd name="connsiteY17" fmla="*/ 997814 h 1147210"/>
              <a:gd name="connsiteX18" fmla="*/ 71062 w 7953031"/>
              <a:gd name="connsiteY18" fmla="*/ 1106823 h 1147210"/>
              <a:gd name="connsiteX19" fmla="*/ 104399 w 7953031"/>
              <a:gd name="connsiteY19" fmla="*/ 1121905 h 1147210"/>
              <a:gd name="connsiteX20" fmla="*/ 98166 w 7953031"/>
              <a:gd name="connsiteY20" fmla="*/ 1142383 h 1147210"/>
              <a:gd name="connsiteX21" fmla="*/ 7855212 w 7953031"/>
              <a:gd name="connsiteY21" fmla="*/ 1147210 h 1147210"/>
              <a:gd name="connsiteX22" fmla="*/ 7929105 w 7953031"/>
              <a:gd name="connsiteY22" fmla="*/ 1094123 h 1147210"/>
              <a:gd name="connsiteX23" fmla="*/ 7840205 w 7953031"/>
              <a:gd name="connsiteY23" fmla="*/ 1030623 h 1147210"/>
              <a:gd name="connsiteX24" fmla="*/ 7953031 w 7953031"/>
              <a:gd name="connsiteY24" fmla="*/ 954423 h 1147210"/>
              <a:gd name="connsiteX25" fmla="*/ 7852905 w 7953031"/>
              <a:gd name="connsiteY25" fmla="*/ 878223 h 1147210"/>
              <a:gd name="connsiteX26" fmla="*/ 7891005 w 7953031"/>
              <a:gd name="connsiteY26" fmla="*/ 802023 h 1147210"/>
              <a:gd name="connsiteX27" fmla="*/ 7852905 w 7953031"/>
              <a:gd name="connsiteY27" fmla="*/ 725823 h 1147210"/>
              <a:gd name="connsiteX28" fmla="*/ 7840205 w 7953031"/>
              <a:gd name="connsiteY28" fmla="*/ 662323 h 1147210"/>
              <a:gd name="connsiteX29" fmla="*/ 7865605 w 7953031"/>
              <a:gd name="connsiteY29" fmla="*/ 611523 h 1147210"/>
              <a:gd name="connsiteX30" fmla="*/ 7908468 w 7953031"/>
              <a:gd name="connsiteY30" fmla="*/ 536116 h 1147210"/>
              <a:gd name="connsiteX31" fmla="*/ 7854539 w 7953031"/>
              <a:gd name="connsiteY31" fmla="*/ 491004 h 1147210"/>
              <a:gd name="connsiteX32" fmla="*/ 7827505 w 7953031"/>
              <a:gd name="connsiteY32" fmla="*/ 408323 h 1147210"/>
              <a:gd name="connsiteX33" fmla="*/ 7942202 w 7953031"/>
              <a:gd name="connsiteY33" fmla="*/ 339532 h 1147210"/>
              <a:gd name="connsiteX34" fmla="*/ 7852905 w 7953031"/>
              <a:gd name="connsiteY34" fmla="*/ 268623 h 1147210"/>
              <a:gd name="connsiteX35" fmla="*/ 7865605 w 7953031"/>
              <a:gd name="connsiteY35" fmla="*/ 179723 h 1147210"/>
              <a:gd name="connsiteX36" fmla="*/ 7931073 w 7953031"/>
              <a:gd name="connsiteY36" fmla="*/ 143518 h 1147210"/>
              <a:gd name="connsiteX37" fmla="*/ 7849984 w 7953031"/>
              <a:gd name="connsiteY37" fmla="*/ 93237 h 1147210"/>
              <a:gd name="connsiteX38" fmla="*/ 7932469 w 7953031"/>
              <a:gd name="connsiteY38" fmla="*/ 2448 h 1147210"/>
              <a:gd name="connsiteX39" fmla="*/ 7675105 w 7953031"/>
              <a:gd name="connsiteY39" fmla="*/ 1923 h 1147210"/>
              <a:gd name="connsiteX0" fmla="*/ 7675105 w 7953031"/>
              <a:gd name="connsiteY0" fmla="*/ 2665 h 1147952"/>
              <a:gd name="connsiteX1" fmla="*/ 239458 w 7953031"/>
              <a:gd name="connsiteY1" fmla="*/ 2665 h 1147952"/>
              <a:gd name="connsiteX2" fmla="*/ 167106 w 7953031"/>
              <a:gd name="connsiteY2" fmla="*/ 14571 h 1147952"/>
              <a:gd name="connsiteX3" fmla="*/ 195681 w 7953031"/>
              <a:gd name="connsiteY3" fmla="*/ 97121 h 1147952"/>
              <a:gd name="connsiteX4" fmla="*/ 198062 w 7953031"/>
              <a:gd name="connsiteY4" fmla="*/ 193165 h 1147952"/>
              <a:gd name="connsiteX5" fmla="*/ 134562 w 7953031"/>
              <a:gd name="connsiteY5" fmla="*/ 193165 h 1147952"/>
              <a:gd name="connsiteX6" fmla="*/ 0 w 7953031"/>
              <a:gd name="connsiteY6" fmla="*/ 297411 h 1147952"/>
              <a:gd name="connsiteX7" fmla="*/ 67633 w 7953031"/>
              <a:gd name="connsiteY7" fmla="*/ 371921 h 1147952"/>
              <a:gd name="connsiteX8" fmla="*/ 60890 w 7953031"/>
              <a:gd name="connsiteY8" fmla="*/ 433833 h 1147952"/>
              <a:gd name="connsiteX9" fmla="*/ 105987 w 7953031"/>
              <a:gd name="connsiteY9" fmla="*/ 494790 h 1147952"/>
              <a:gd name="connsiteX10" fmla="*/ 115670 w 7953031"/>
              <a:gd name="connsiteY10" fmla="*/ 550515 h 1147952"/>
              <a:gd name="connsiteX11" fmla="*/ 14192 w 7953031"/>
              <a:gd name="connsiteY11" fmla="*/ 622551 h 1147952"/>
              <a:gd name="connsiteX12" fmla="*/ 159962 w 7953031"/>
              <a:gd name="connsiteY12" fmla="*/ 675765 h 1147952"/>
              <a:gd name="connsiteX13" fmla="*/ 147262 w 7953031"/>
              <a:gd name="connsiteY13" fmla="*/ 739265 h 1147952"/>
              <a:gd name="connsiteX14" fmla="*/ 192506 w 7953031"/>
              <a:gd name="connsiteY14" fmla="*/ 770221 h 1147952"/>
              <a:gd name="connsiteX15" fmla="*/ 26248 w 7953031"/>
              <a:gd name="connsiteY15" fmla="*/ 801015 h 1147952"/>
              <a:gd name="connsiteX16" fmla="*/ 46329 w 7953031"/>
              <a:gd name="connsiteY16" fmla="*/ 918053 h 1147952"/>
              <a:gd name="connsiteX17" fmla="*/ 121396 w 7953031"/>
              <a:gd name="connsiteY17" fmla="*/ 998556 h 1147952"/>
              <a:gd name="connsiteX18" fmla="*/ 71062 w 7953031"/>
              <a:gd name="connsiteY18" fmla="*/ 1107565 h 1147952"/>
              <a:gd name="connsiteX19" fmla="*/ 104399 w 7953031"/>
              <a:gd name="connsiteY19" fmla="*/ 1122647 h 1147952"/>
              <a:gd name="connsiteX20" fmla="*/ 98166 w 7953031"/>
              <a:gd name="connsiteY20" fmla="*/ 1143125 h 1147952"/>
              <a:gd name="connsiteX21" fmla="*/ 7855212 w 7953031"/>
              <a:gd name="connsiteY21" fmla="*/ 1147952 h 1147952"/>
              <a:gd name="connsiteX22" fmla="*/ 7929105 w 7953031"/>
              <a:gd name="connsiteY22" fmla="*/ 1094865 h 1147952"/>
              <a:gd name="connsiteX23" fmla="*/ 7840205 w 7953031"/>
              <a:gd name="connsiteY23" fmla="*/ 1031365 h 1147952"/>
              <a:gd name="connsiteX24" fmla="*/ 7953031 w 7953031"/>
              <a:gd name="connsiteY24" fmla="*/ 955165 h 1147952"/>
              <a:gd name="connsiteX25" fmla="*/ 7852905 w 7953031"/>
              <a:gd name="connsiteY25" fmla="*/ 878965 h 1147952"/>
              <a:gd name="connsiteX26" fmla="*/ 7891005 w 7953031"/>
              <a:gd name="connsiteY26" fmla="*/ 802765 h 1147952"/>
              <a:gd name="connsiteX27" fmla="*/ 7852905 w 7953031"/>
              <a:gd name="connsiteY27" fmla="*/ 726565 h 1147952"/>
              <a:gd name="connsiteX28" fmla="*/ 7840205 w 7953031"/>
              <a:gd name="connsiteY28" fmla="*/ 663065 h 1147952"/>
              <a:gd name="connsiteX29" fmla="*/ 7865605 w 7953031"/>
              <a:gd name="connsiteY29" fmla="*/ 612265 h 1147952"/>
              <a:gd name="connsiteX30" fmla="*/ 7908468 w 7953031"/>
              <a:gd name="connsiteY30" fmla="*/ 536858 h 1147952"/>
              <a:gd name="connsiteX31" fmla="*/ 7854539 w 7953031"/>
              <a:gd name="connsiteY31" fmla="*/ 491746 h 1147952"/>
              <a:gd name="connsiteX32" fmla="*/ 7827505 w 7953031"/>
              <a:gd name="connsiteY32" fmla="*/ 409065 h 1147952"/>
              <a:gd name="connsiteX33" fmla="*/ 7942202 w 7953031"/>
              <a:gd name="connsiteY33" fmla="*/ 340274 h 1147952"/>
              <a:gd name="connsiteX34" fmla="*/ 7852905 w 7953031"/>
              <a:gd name="connsiteY34" fmla="*/ 269365 h 1147952"/>
              <a:gd name="connsiteX35" fmla="*/ 7865605 w 7953031"/>
              <a:gd name="connsiteY35" fmla="*/ 180465 h 1147952"/>
              <a:gd name="connsiteX36" fmla="*/ 7931073 w 7953031"/>
              <a:gd name="connsiteY36" fmla="*/ 144260 h 1147952"/>
              <a:gd name="connsiteX37" fmla="*/ 7849984 w 7953031"/>
              <a:gd name="connsiteY37" fmla="*/ 93979 h 1147952"/>
              <a:gd name="connsiteX38" fmla="*/ 7932469 w 7953031"/>
              <a:gd name="connsiteY38" fmla="*/ 3190 h 1147952"/>
              <a:gd name="connsiteX39" fmla="*/ 7675105 w 7953031"/>
              <a:gd name="connsiteY39" fmla="*/ 2665 h 1147952"/>
              <a:gd name="connsiteX0" fmla="*/ 7675105 w 7953031"/>
              <a:gd name="connsiteY0" fmla="*/ 3818 h 1149105"/>
              <a:gd name="connsiteX1" fmla="*/ 239458 w 7953031"/>
              <a:gd name="connsiteY1" fmla="*/ 3818 h 1149105"/>
              <a:gd name="connsiteX2" fmla="*/ 167106 w 7953031"/>
              <a:gd name="connsiteY2" fmla="*/ 15724 h 1149105"/>
              <a:gd name="connsiteX3" fmla="*/ 195681 w 7953031"/>
              <a:gd name="connsiteY3" fmla="*/ 98274 h 1149105"/>
              <a:gd name="connsiteX4" fmla="*/ 198062 w 7953031"/>
              <a:gd name="connsiteY4" fmla="*/ 194318 h 1149105"/>
              <a:gd name="connsiteX5" fmla="*/ 134562 w 7953031"/>
              <a:gd name="connsiteY5" fmla="*/ 194318 h 1149105"/>
              <a:gd name="connsiteX6" fmla="*/ 0 w 7953031"/>
              <a:gd name="connsiteY6" fmla="*/ 298564 h 1149105"/>
              <a:gd name="connsiteX7" fmla="*/ 67633 w 7953031"/>
              <a:gd name="connsiteY7" fmla="*/ 373074 h 1149105"/>
              <a:gd name="connsiteX8" fmla="*/ 60890 w 7953031"/>
              <a:gd name="connsiteY8" fmla="*/ 434986 h 1149105"/>
              <a:gd name="connsiteX9" fmla="*/ 105987 w 7953031"/>
              <a:gd name="connsiteY9" fmla="*/ 495943 h 1149105"/>
              <a:gd name="connsiteX10" fmla="*/ 115670 w 7953031"/>
              <a:gd name="connsiteY10" fmla="*/ 551668 h 1149105"/>
              <a:gd name="connsiteX11" fmla="*/ 14192 w 7953031"/>
              <a:gd name="connsiteY11" fmla="*/ 623704 h 1149105"/>
              <a:gd name="connsiteX12" fmla="*/ 159962 w 7953031"/>
              <a:gd name="connsiteY12" fmla="*/ 676918 h 1149105"/>
              <a:gd name="connsiteX13" fmla="*/ 147262 w 7953031"/>
              <a:gd name="connsiteY13" fmla="*/ 740418 h 1149105"/>
              <a:gd name="connsiteX14" fmla="*/ 192506 w 7953031"/>
              <a:gd name="connsiteY14" fmla="*/ 771374 h 1149105"/>
              <a:gd name="connsiteX15" fmla="*/ 26248 w 7953031"/>
              <a:gd name="connsiteY15" fmla="*/ 802168 h 1149105"/>
              <a:gd name="connsiteX16" fmla="*/ 46329 w 7953031"/>
              <a:gd name="connsiteY16" fmla="*/ 919206 h 1149105"/>
              <a:gd name="connsiteX17" fmla="*/ 121396 w 7953031"/>
              <a:gd name="connsiteY17" fmla="*/ 999709 h 1149105"/>
              <a:gd name="connsiteX18" fmla="*/ 71062 w 7953031"/>
              <a:gd name="connsiteY18" fmla="*/ 1108718 h 1149105"/>
              <a:gd name="connsiteX19" fmla="*/ 104399 w 7953031"/>
              <a:gd name="connsiteY19" fmla="*/ 1123800 h 1149105"/>
              <a:gd name="connsiteX20" fmla="*/ 98166 w 7953031"/>
              <a:gd name="connsiteY20" fmla="*/ 1144278 h 1149105"/>
              <a:gd name="connsiteX21" fmla="*/ 7855212 w 7953031"/>
              <a:gd name="connsiteY21" fmla="*/ 1149105 h 1149105"/>
              <a:gd name="connsiteX22" fmla="*/ 7929105 w 7953031"/>
              <a:gd name="connsiteY22" fmla="*/ 1096018 h 1149105"/>
              <a:gd name="connsiteX23" fmla="*/ 7840205 w 7953031"/>
              <a:gd name="connsiteY23" fmla="*/ 1032518 h 1149105"/>
              <a:gd name="connsiteX24" fmla="*/ 7953031 w 7953031"/>
              <a:gd name="connsiteY24" fmla="*/ 956318 h 1149105"/>
              <a:gd name="connsiteX25" fmla="*/ 7852905 w 7953031"/>
              <a:gd name="connsiteY25" fmla="*/ 880118 h 1149105"/>
              <a:gd name="connsiteX26" fmla="*/ 7891005 w 7953031"/>
              <a:gd name="connsiteY26" fmla="*/ 803918 h 1149105"/>
              <a:gd name="connsiteX27" fmla="*/ 7852905 w 7953031"/>
              <a:gd name="connsiteY27" fmla="*/ 727718 h 1149105"/>
              <a:gd name="connsiteX28" fmla="*/ 7840205 w 7953031"/>
              <a:gd name="connsiteY28" fmla="*/ 664218 h 1149105"/>
              <a:gd name="connsiteX29" fmla="*/ 7865605 w 7953031"/>
              <a:gd name="connsiteY29" fmla="*/ 613418 h 1149105"/>
              <a:gd name="connsiteX30" fmla="*/ 7908468 w 7953031"/>
              <a:gd name="connsiteY30" fmla="*/ 538011 h 1149105"/>
              <a:gd name="connsiteX31" fmla="*/ 7854539 w 7953031"/>
              <a:gd name="connsiteY31" fmla="*/ 492899 h 1149105"/>
              <a:gd name="connsiteX32" fmla="*/ 7827505 w 7953031"/>
              <a:gd name="connsiteY32" fmla="*/ 410218 h 1149105"/>
              <a:gd name="connsiteX33" fmla="*/ 7942202 w 7953031"/>
              <a:gd name="connsiteY33" fmla="*/ 341427 h 1149105"/>
              <a:gd name="connsiteX34" fmla="*/ 7852905 w 7953031"/>
              <a:gd name="connsiteY34" fmla="*/ 270518 h 1149105"/>
              <a:gd name="connsiteX35" fmla="*/ 7865605 w 7953031"/>
              <a:gd name="connsiteY35" fmla="*/ 181618 h 1149105"/>
              <a:gd name="connsiteX36" fmla="*/ 7931073 w 7953031"/>
              <a:gd name="connsiteY36" fmla="*/ 145413 h 1149105"/>
              <a:gd name="connsiteX37" fmla="*/ 7849984 w 7953031"/>
              <a:gd name="connsiteY37" fmla="*/ 95132 h 1149105"/>
              <a:gd name="connsiteX38" fmla="*/ 7938918 w 7953031"/>
              <a:gd name="connsiteY38" fmla="*/ 1505 h 1149105"/>
              <a:gd name="connsiteX39" fmla="*/ 7675105 w 7953031"/>
              <a:gd name="connsiteY39" fmla="*/ 3818 h 1149105"/>
              <a:gd name="connsiteX0" fmla="*/ 7649312 w 7953031"/>
              <a:gd name="connsiteY0" fmla="*/ 3818 h 1149105"/>
              <a:gd name="connsiteX1" fmla="*/ 239458 w 7953031"/>
              <a:gd name="connsiteY1" fmla="*/ 3818 h 1149105"/>
              <a:gd name="connsiteX2" fmla="*/ 167106 w 7953031"/>
              <a:gd name="connsiteY2" fmla="*/ 15724 h 1149105"/>
              <a:gd name="connsiteX3" fmla="*/ 195681 w 7953031"/>
              <a:gd name="connsiteY3" fmla="*/ 98274 h 1149105"/>
              <a:gd name="connsiteX4" fmla="*/ 198062 w 7953031"/>
              <a:gd name="connsiteY4" fmla="*/ 194318 h 1149105"/>
              <a:gd name="connsiteX5" fmla="*/ 134562 w 7953031"/>
              <a:gd name="connsiteY5" fmla="*/ 194318 h 1149105"/>
              <a:gd name="connsiteX6" fmla="*/ 0 w 7953031"/>
              <a:gd name="connsiteY6" fmla="*/ 298564 h 1149105"/>
              <a:gd name="connsiteX7" fmla="*/ 67633 w 7953031"/>
              <a:gd name="connsiteY7" fmla="*/ 373074 h 1149105"/>
              <a:gd name="connsiteX8" fmla="*/ 60890 w 7953031"/>
              <a:gd name="connsiteY8" fmla="*/ 434986 h 1149105"/>
              <a:gd name="connsiteX9" fmla="*/ 105987 w 7953031"/>
              <a:gd name="connsiteY9" fmla="*/ 495943 h 1149105"/>
              <a:gd name="connsiteX10" fmla="*/ 115670 w 7953031"/>
              <a:gd name="connsiteY10" fmla="*/ 551668 h 1149105"/>
              <a:gd name="connsiteX11" fmla="*/ 14192 w 7953031"/>
              <a:gd name="connsiteY11" fmla="*/ 623704 h 1149105"/>
              <a:gd name="connsiteX12" fmla="*/ 159962 w 7953031"/>
              <a:gd name="connsiteY12" fmla="*/ 676918 h 1149105"/>
              <a:gd name="connsiteX13" fmla="*/ 147262 w 7953031"/>
              <a:gd name="connsiteY13" fmla="*/ 740418 h 1149105"/>
              <a:gd name="connsiteX14" fmla="*/ 192506 w 7953031"/>
              <a:gd name="connsiteY14" fmla="*/ 771374 h 1149105"/>
              <a:gd name="connsiteX15" fmla="*/ 26248 w 7953031"/>
              <a:gd name="connsiteY15" fmla="*/ 802168 h 1149105"/>
              <a:gd name="connsiteX16" fmla="*/ 46329 w 7953031"/>
              <a:gd name="connsiteY16" fmla="*/ 919206 h 1149105"/>
              <a:gd name="connsiteX17" fmla="*/ 121396 w 7953031"/>
              <a:gd name="connsiteY17" fmla="*/ 999709 h 1149105"/>
              <a:gd name="connsiteX18" fmla="*/ 71062 w 7953031"/>
              <a:gd name="connsiteY18" fmla="*/ 1108718 h 1149105"/>
              <a:gd name="connsiteX19" fmla="*/ 104399 w 7953031"/>
              <a:gd name="connsiteY19" fmla="*/ 1123800 h 1149105"/>
              <a:gd name="connsiteX20" fmla="*/ 98166 w 7953031"/>
              <a:gd name="connsiteY20" fmla="*/ 1144278 h 1149105"/>
              <a:gd name="connsiteX21" fmla="*/ 7855212 w 7953031"/>
              <a:gd name="connsiteY21" fmla="*/ 1149105 h 1149105"/>
              <a:gd name="connsiteX22" fmla="*/ 7929105 w 7953031"/>
              <a:gd name="connsiteY22" fmla="*/ 1096018 h 1149105"/>
              <a:gd name="connsiteX23" fmla="*/ 7840205 w 7953031"/>
              <a:gd name="connsiteY23" fmla="*/ 1032518 h 1149105"/>
              <a:gd name="connsiteX24" fmla="*/ 7953031 w 7953031"/>
              <a:gd name="connsiteY24" fmla="*/ 956318 h 1149105"/>
              <a:gd name="connsiteX25" fmla="*/ 7852905 w 7953031"/>
              <a:gd name="connsiteY25" fmla="*/ 880118 h 1149105"/>
              <a:gd name="connsiteX26" fmla="*/ 7891005 w 7953031"/>
              <a:gd name="connsiteY26" fmla="*/ 803918 h 1149105"/>
              <a:gd name="connsiteX27" fmla="*/ 7852905 w 7953031"/>
              <a:gd name="connsiteY27" fmla="*/ 727718 h 1149105"/>
              <a:gd name="connsiteX28" fmla="*/ 7840205 w 7953031"/>
              <a:gd name="connsiteY28" fmla="*/ 664218 h 1149105"/>
              <a:gd name="connsiteX29" fmla="*/ 7865605 w 7953031"/>
              <a:gd name="connsiteY29" fmla="*/ 613418 h 1149105"/>
              <a:gd name="connsiteX30" fmla="*/ 7908468 w 7953031"/>
              <a:gd name="connsiteY30" fmla="*/ 538011 h 1149105"/>
              <a:gd name="connsiteX31" fmla="*/ 7854539 w 7953031"/>
              <a:gd name="connsiteY31" fmla="*/ 492899 h 1149105"/>
              <a:gd name="connsiteX32" fmla="*/ 7827505 w 7953031"/>
              <a:gd name="connsiteY32" fmla="*/ 410218 h 1149105"/>
              <a:gd name="connsiteX33" fmla="*/ 7942202 w 7953031"/>
              <a:gd name="connsiteY33" fmla="*/ 341427 h 1149105"/>
              <a:gd name="connsiteX34" fmla="*/ 7852905 w 7953031"/>
              <a:gd name="connsiteY34" fmla="*/ 270518 h 1149105"/>
              <a:gd name="connsiteX35" fmla="*/ 7865605 w 7953031"/>
              <a:gd name="connsiteY35" fmla="*/ 181618 h 1149105"/>
              <a:gd name="connsiteX36" fmla="*/ 7931073 w 7953031"/>
              <a:gd name="connsiteY36" fmla="*/ 145413 h 1149105"/>
              <a:gd name="connsiteX37" fmla="*/ 7849984 w 7953031"/>
              <a:gd name="connsiteY37" fmla="*/ 95132 h 1149105"/>
              <a:gd name="connsiteX38" fmla="*/ 7938918 w 7953031"/>
              <a:gd name="connsiteY38" fmla="*/ 1505 h 1149105"/>
              <a:gd name="connsiteX39" fmla="*/ 7649312 w 7953031"/>
              <a:gd name="connsiteY39" fmla="*/ 3818 h 1149105"/>
              <a:gd name="connsiteX0" fmla="*/ 7649312 w 7953031"/>
              <a:gd name="connsiteY0" fmla="*/ 2313 h 1147600"/>
              <a:gd name="connsiteX1" fmla="*/ 239458 w 7953031"/>
              <a:gd name="connsiteY1" fmla="*/ 2313 h 1147600"/>
              <a:gd name="connsiteX2" fmla="*/ 167106 w 7953031"/>
              <a:gd name="connsiteY2" fmla="*/ 14219 h 1147600"/>
              <a:gd name="connsiteX3" fmla="*/ 195681 w 7953031"/>
              <a:gd name="connsiteY3" fmla="*/ 96769 h 1147600"/>
              <a:gd name="connsiteX4" fmla="*/ 198062 w 7953031"/>
              <a:gd name="connsiteY4" fmla="*/ 192813 h 1147600"/>
              <a:gd name="connsiteX5" fmla="*/ 134562 w 7953031"/>
              <a:gd name="connsiteY5" fmla="*/ 192813 h 1147600"/>
              <a:gd name="connsiteX6" fmla="*/ 0 w 7953031"/>
              <a:gd name="connsiteY6" fmla="*/ 297059 h 1147600"/>
              <a:gd name="connsiteX7" fmla="*/ 67633 w 7953031"/>
              <a:gd name="connsiteY7" fmla="*/ 371569 h 1147600"/>
              <a:gd name="connsiteX8" fmla="*/ 60890 w 7953031"/>
              <a:gd name="connsiteY8" fmla="*/ 433481 h 1147600"/>
              <a:gd name="connsiteX9" fmla="*/ 105987 w 7953031"/>
              <a:gd name="connsiteY9" fmla="*/ 494438 h 1147600"/>
              <a:gd name="connsiteX10" fmla="*/ 115670 w 7953031"/>
              <a:gd name="connsiteY10" fmla="*/ 550163 h 1147600"/>
              <a:gd name="connsiteX11" fmla="*/ 14192 w 7953031"/>
              <a:gd name="connsiteY11" fmla="*/ 622199 h 1147600"/>
              <a:gd name="connsiteX12" fmla="*/ 159962 w 7953031"/>
              <a:gd name="connsiteY12" fmla="*/ 675413 h 1147600"/>
              <a:gd name="connsiteX13" fmla="*/ 147262 w 7953031"/>
              <a:gd name="connsiteY13" fmla="*/ 738913 h 1147600"/>
              <a:gd name="connsiteX14" fmla="*/ 192506 w 7953031"/>
              <a:gd name="connsiteY14" fmla="*/ 769869 h 1147600"/>
              <a:gd name="connsiteX15" fmla="*/ 26248 w 7953031"/>
              <a:gd name="connsiteY15" fmla="*/ 800663 h 1147600"/>
              <a:gd name="connsiteX16" fmla="*/ 46329 w 7953031"/>
              <a:gd name="connsiteY16" fmla="*/ 917701 h 1147600"/>
              <a:gd name="connsiteX17" fmla="*/ 121396 w 7953031"/>
              <a:gd name="connsiteY17" fmla="*/ 998204 h 1147600"/>
              <a:gd name="connsiteX18" fmla="*/ 71062 w 7953031"/>
              <a:gd name="connsiteY18" fmla="*/ 1107213 h 1147600"/>
              <a:gd name="connsiteX19" fmla="*/ 104399 w 7953031"/>
              <a:gd name="connsiteY19" fmla="*/ 1122295 h 1147600"/>
              <a:gd name="connsiteX20" fmla="*/ 98166 w 7953031"/>
              <a:gd name="connsiteY20" fmla="*/ 1142773 h 1147600"/>
              <a:gd name="connsiteX21" fmla="*/ 7855212 w 7953031"/>
              <a:gd name="connsiteY21" fmla="*/ 1147600 h 1147600"/>
              <a:gd name="connsiteX22" fmla="*/ 7929105 w 7953031"/>
              <a:gd name="connsiteY22" fmla="*/ 1094513 h 1147600"/>
              <a:gd name="connsiteX23" fmla="*/ 7840205 w 7953031"/>
              <a:gd name="connsiteY23" fmla="*/ 1031013 h 1147600"/>
              <a:gd name="connsiteX24" fmla="*/ 7953031 w 7953031"/>
              <a:gd name="connsiteY24" fmla="*/ 954813 h 1147600"/>
              <a:gd name="connsiteX25" fmla="*/ 7852905 w 7953031"/>
              <a:gd name="connsiteY25" fmla="*/ 878613 h 1147600"/>
              <a:gd name="connsiteX26" fmla="*/ 7891005 w 7953031"/>
              <a:gd name="connsiteY26" fmla="*/ 802413 h 1147600"/>
              <a:gd name="connsiteX27" fmla="*/ 7852905 w 7953031"/>
              <a:gd name="connsiteY27" fmla="*/ 726213 h 1147600"/>
              <a:gd name="connsiteX28" fmla="*/ 7840205 w 7953031"/>
              <a:gd name="connsiteY28" fmla="*/ 662713 h 1147600"/>
              <a:gd name="connsiteX29" fmla="*/ 7865605 w 7953031"/>
              <a:gd name="connsiteY29" fmla="*/ 611913 h 1147600"/>
              <a:gd name="connsiteX30" fmla="*/ 7908468 w 7953031"/>
              <a:gd name="connsiteY30" fmla="*/ 536506 h 1147600"/>
              <a:gd name="connsiteX31" fmla="*/ 7854539 w 7953031"/>
              <a:gd name="connsiteY31" fmla="*/ 491394 h 1147600"/>
              <a:gd name="connsiteX32" fmla="*/ 7827505 w 7953031"/>
              <a:gd name="connsiteY32" fmla="*/ 408713 h 1147600"/>
              <a:gd name="connsiteX33" fmla="*/ 7942202 w 7953031"/>
              <a:gd name="connsiteY33" fmla="*/ 339922 h 1147600"/>
              <a:gd name="connsiteX34" fmla="*/ 7852905 w 7953031"/>
              <a:gd name="connsiteY34" fmla="*/ 269013 h 1147600"/>
              <a:gd name="connsiteX35" fmla="*/ 7865605 w 7953031"/>
              <a:gd name="connsiteY35" fmla="*/ 180113 h 1147600"/>
              <a:gd name="connsiteX36" fmla="*/ 7931073 w 7953031"/>
              <a:gd name="connsiteY36" fmla="*/ 143908 h 1147600"/>
              <a:gd name="connsiteX37" fmla="*/ 7849984 w 7953031"/>
              <a:gd name="connsiteY37" fmla="*/ 93627 h 1147600"/>
              <a:gd name="connsiteX38" fmla="*/ 7938918 w 7953031"/>
              <a:gd name="connsiteY38" fmla="*/ 0 h 1147600"/>
              <a:gd name="connsiteX39" fmla="*/ 7649312 w 7953031"/>
              <a:gd name="connsiteY39" fmla="*/ 2313 h 1147600"/>
              <a:gd name="connsiteX0" fmla="*/ 7649312 w 7953031"/>
              <a:gd name="connsiteY0" fmla="*/ 2313 h 1147600"/>
              <a:gd name="connsiteX1" fmla="*/ 239458 w 7953031"/>
              <a:gd name="connsiteY1" fmla="*/ 2313 h 1147600"/>
              <a:gd name="connsiteX2" fmla="*/ 55334 w 7953031"/>
              <a:gd name="connsiteY2" fmla="*/ 1606 h 1147600"/>
              <a:gd name="connsiteX3" fmla="*/ 195681 w 7953031"/>
              <a:gd name="connsiteY3" fmla="*/ 96769 h 1147600"/>
              <a:gd name="connsiteX4" fmla="*/ 198062 w 7953031"/>
              <a:gd name="connsiteY4" fmla="*/ 192813 h 1147600"/>
              <a:gd name="connsiteX5" fmla="*/ 134562 w 7953031"/>
              <a:gd name="connsiteY5" fmla="*/ 192813 h 1147600"/>
              <a:gd name="connsiteX6" fmla="*/ 0 w 7953031"/>
              <a:gd name="connsiteY6" fmla="*/ 297059 h 1147600"/>
              <a:gd name="connsiteX7" fmla="*/ 67633 w 7953031"/>
              <a:gd name="connsiteY7" fmla="*/ 371569 h 1147600"/>
              <a:gd name="connsiteX8" fmla="*/ 60890 w 7953031"/>
              <a:gd name="connsiteY8" fmla="*/ 433481 h 1147600"/>
              <a:gd name="connsiteX9" fmla="*/ 105987 w 7953031"/>
              <a:gd name="connsiteY9" fmla="*/ 494438 h 1147600"/>
              <a:gd name="connsiteX10" fmla="*/ 115670 w 7953031"/>
              <a:gd name="connsiteY10" fmla="*/ 550163 h 1147600"/>
              <a:gd name="connsiteX11" fmla="*/ 14192 w 7953031"/>
              <a:gd name="connsiteY11" fmla="*/ 622199 h 1147600"/>
              <a:gd name="connsiteX12" fmla="*/ 159962 w 7953031"/>
              <a:gd name="connsiteY12" fmla="*/ 675413 h 1147600"/>
              <a:gd name="connsiteX13" fmla="*/ 147262 w 7953031"/>
              <a:gd name="connsiteY13" fmla="*/ 738913 h 1147600"/>
              <a:gd name="connsiteX14" fmla="*/ 192506 w 7953031"/>
              <a:gd name="connsiteY14" fmla="*/ 769869 h 1147600"/>
              <a:gd name="connsiteX15" fmla="*/ 26248 w 7953031"/>
              <a:gd name="connsiteY15" fmla="*/ 800663 h 1147600"/>
              <a:gd name="connsiteX16" fmla="*/ 46329 w 7953031"/>
              <a:gd name="connsiteY16" fmla="*/ 917701 h 1147600"/>
              <a:gd name="connsiteX17" fmla="*/ 121396 w 7953031"/>
              <a:gd name="connsiteY17" fmla="*/ 998204 h 1147600"/>
              <a:gd name="connsiteX18" fmla="*/ 71062 w 7953031"/>
              <a:gd name="connsiteY18" fmla="*/ 1107213 h 1147600"/>
              <a:gd name="connsiteX19" fmla="*/ 104399 w 7953031"/>
              <a:gd name="connsiteY19" fmla="*/ 1122295 h 1147600"/>
              <a:gd name="connsiteX20" fmla="*/ 98166 w 7953031"/>
              <a:gd name="connsiteY20" fmla="*/ 1142773 h 1147600"/>
              <a:gd name="connsiteX21" fmla="*/ 7855212 w 7953031"/>
              <a:gd name="connsiteY21" fmla="*/ 1147600 h 1147600"/>
              <a:gd name="connsiteX22" fmla="*/ 7929105 w 7953031"/>
              <a:gd name="connsiteY22" fmla="*/ 1094513 h 1147600"/>
              <a:gd name="connsiteX23" fmla="*/ 7840205 w 7953031"/>
              <a:gd name="connsiteY23" fmla="*/ 1031013 h 1147600"/>
              <a:gd name="connsiteX24" fmla="*/ 7953031 w 7953031"/>
              <a:gd name="connsiteY24" fmla="*/ 954813 h 1147600"/>
              <a:gd name="connsiteX25" fmla="*/ 7852905 w 7953031"/>
              <a:gd name="connsiteY25" fmla="*/ 878613 h 1147600"/>
              <a:gd name="connsiteX26" fmla="*/ 7891005 w 7953031"/>
              <a:gd name="connsiteY26" fmla="*/ 802413 h 1147600"/>
              <a:gd name="connsiteX27" fmla="*/ 7852905 w 7953031"/>
              <a:gd name="connsiteY27" fmla="*/ 726213 h 1147600"/>
              <a:gd name="connsiteX28" fmla="*/ 7840205 w 7953031"/>
              <a:gd name="connsiteY28" fmla="*/ 662713 h 1147600"/>
              <a:gd name="connsiteX29" fmla="*/ 7865605 w 7953031"/>
              <a:gd name="connsiteY29" fmla="*/ 611913 h 1147600"/>
              <a:gd name="connsiteX30" fmla="*/ 7908468 w 7953031"/>
              <a:gd name="connsiteY30" fmla="*/ 536506 h 1147600"/>
              <a:gd name="connsiteX31" fmla="*/ 7854539 w 7953031"/>
              <a:gd name="connsiteY31" fmla="*/ 491394 h 1147600"/>
              <a:gd name="connsiteX32" fmla="*/ 7827505 w 7953031"/>
              <a:gd name="connsiteY32" fmla="*/ 408713 h 1147600"/>
              <a:gd name="connsiteX33" fmla="*/ 7942202 w 7953031"/>
              <a:gd name="connsiteY33" fmla="*/ 339922 h 1147600"/>
              <a:gd name="connsiteX34" fmla="*/ 7852905 w 7953031"/>
              <a:gd name="connsiteY34" fmla="*/ 269013 h 1147600"/>
              <a:gd name="connsiteX35" fmla="*/ 7865605 w 7953031"/>
              <a:gd name="connsiteY35" fmla="*/ 180113 h 1147600"/>
              <a:gd name="connsiteX36" fmla="*/ 7931073 w 7953031"/>
              <a:gd name="connsiteY36" fmla="*/ 143908 h 1147600"/>
              <a:gd name="connsiteX37" fmla="*/ 7849984 w 7953031"/>
              <a:gd name="connsiteY37" fmla="*/ 93627 h 1147600"/>
              <a:gd name="connsiteX38" fmla="*/ 7938918 w 7953031"/>
              <a:gd name="connsiteY38" fmla="*/ 0 h 1147600"/>
              <a:gd name="connsiteX39" fmla="*/ 7649312 w 7953031"/>
              <a:gd name="connsiteY39" fmla="*/ 2313 h 1147600"/>
              <a:gd name="connsiteX0" fmla="*/ 7649312 w 7953031"/>
              <a:gd name="connsiteY0" fmla="*/ 2313 h 1147600"/>
              <a:gd name="connsiteX1" fmla="*/ 239458 w 7953031"/>
              <a:gd name="connsiteY1" fmla="*/ 2313 h 1147600"/>
              <a:gd name="connsiteX2" fmla="*/ 55334 w 7953031"/>
              <a:gd name="connsiteY2" fmla="*/ 1606 h 1147600"/>
              <a:gd name="connsiteX3" fmla="*/ 32321 w 7953031"/>
              <a:gd name="connsiteY3" fmla="*/ 99292 h 1147600"/>
              <a:gd name="connsiteX4" fmla="*/ 198062 w 7953031"/>
              <a:gd name="connsiteY4" fmla="*/ 192813 h 1147600"/>
              <a:gd name="connsiteX5" fmla="*/ 134562 w 7953031"/>
              <a:gd name="connsiteY5" fmla="*/ 192813 h 1147600"/>
              <a:gd name="connsiteX6" fmla="*/ 0 w 7953031"/>
              <a:gd name="connsiteY6" fmla="*/ 297059 h 1147600"/>
              <a:gd name="connsiteX7" fmla="*/ 67633 w 7953031"/>
              <a:gd name="connsiteY7" fmla="*/ 371569 h 1147600"/>
              <a:gd name="connsiteX8" fmla="*/ 60890 w 7953031"/>
              <a:gd name="connsiteY8" fmla="*/ 433481 h 1147600"/>
              <a:gd name="connsiteX9" fmla="*/ 105987 w 7953031"/>
              <a:gd name="connsiteY9" fmla="*/ 494438 h 1147600"/>
              <a:gd name="connsiteX10" fmla="*/ 115670 w 7953031"/>
              <a:gd name="connsiteY10" fmla="*/ 550163 h 1147600"/>
              <a:gd name="connsiteX11" fmla="*/ 14192 w 7953031"/>
              <a:gd name="connsiteY11" fmla="*/ 622199 h 1147600"/>
              <a:gd name="connsiteX12" fmla="*/ 159962 w 7953031"/>
              <a:gd name="connsiteY12" fmla="*/ 675413 h 1147600"/>
              <a:gd name="connsiteX13" fmla="*/ 147262 w 7953031"/>
              <a:gd name="connsiteY13" fmla="*/ 738913 h 1147600"/>
              <a:gd name="connsiteX14" fmla="*/ 192506 w 7953031"/>
              <a:gd name="connsiteY14" fmla="*/ 769869 h 1147600"/>
              <a:gd name="connsiteX15" fmla="*/ 26248 w 7953031"/>
              <a:gd name="connsiteY15" fmla="*/ 800663 h 1147600"/>
              <a:gd name="connsiteX16" fmla="*/ 46329 w 7953031"/>
              <a:gd name="connsiteY16" fmla="*/ 917701 h 1147600"/>
              <a:gd name="connsiteX17" fmla="*/ 121396 w 7953031"/>
              <a:gd name="connsiteY17" fmla="*/ 998204 h 1147600"/>
              <a:gd name="connsiteX18" fmla="*/ 71062 w 7953031"/>
              <a:gd name="connsiteY18" fmla="*/ 1107213 h 1147600"/>
              <a:gd name="connsiteX19" fmla="*/ 104399 w 7953031"/>
              <a:gd name="connsiteY19" fmla="*/ 1122295 h 1147600"/>
              <a:gd name="connsiteX20" fmla="*/ 98166 w 7953031"/>
              <a:gd name="connsiteY20" fmla="*/ 1142773 h 1147600"/>
              <a:gd name="connsiteX21" fmla="*/ 7855212 w 7953031"/>
              <a:gd name="connsiteY21" fmla="*/ 1147600 h 1147600"/>
              <a:gd name="connsiteX22" fmla="*/ 7929105 w 7953031"/>
              <a:gd name="connsiteY22" fmla="*/ 1094513 h 1147600"/>
              <a:gd name="connsiteX23" fmla="*/ 7840205 w 7953031"/>
              <a:gd name="connsiteY23" fmla="*/ 1031013 h 1147600"/>
              <a:gd name="connsiteX24" fmla="*/ 7953031 w 7953031"/>
              <a:gd name="connsiteY24" fmla="*/ 954813 h 1147600"/>
              <a:gd name="connsiteX25" fmla="*/ 7852905 w 7953031"/>
              <a:gd name="connsiteY25" fmla="*/ 878613 h 1147600"/>
              <a:gd name="connsiteX26" fmla="*/ 7891005 w 7953031"/>
              <a:gd name="connsiteY26" fmla="*/ 802413 h 1147600"/>
              <a:gd name="connsiteX27" fmla="*/ 7852905 w 7953031"/>
              <a:gd name="connsiteY27" fmla="*/ 726213 h 1147600"/>
              <a:gd name="connsiteX28" fmla="*/ 7840205 w 7953031"/>
              <a:gd name="connsiteY28" fmla="*/ 662713 h 1147600"/>
              <a:gd name="connsiteX29" fmla="*/ 7865605 w 7953031"/>
              <a:gd name="connsiteY29" fmla="*/ 611913 h 1147600"/>
              <a:gd name="connsiteX30" fmla="*/ 7908468 w 7953031"/>
              <a:gd name="connsiteY30" fmla="*/ 536506 h 1147600"/>
              <a:gd name="connsiteX31" fmla="*/ 7854539 w 7953031"/>
              <a:gd name="connsiteY31" fmla="*/ 491394 h 1147600"/>
              <a:gd name="connsiteX32" fmla="*/ 7827505 w 7953031"/>
              <a:gd name="connsiteY32" fmla="*/ 408713 h 1147600"/>
              <a:gd name="connsiteX33" fmla="*/ 7942202 w 7953031"/>
              <a:gd name="connsiteY33" fmla="*/ 339922 h 1147600"/>
              <a:gd name="connsiteX34" fmla="*/ 7852905 w 7953031"/>
              <a:gd name="connsiteY34" fmla="*/ 269013 h 1147600"/>
              <a:gd name="connsiteX35" fmla="*/ 7865605 w 7953031"/>
              <a:gd name="connsiteY35" fmla="*/ 180113 h 1147600"/>
              <a:gd name="connsiteX36" fmla="*/ 7931073 w 7953031"/>
              <a:gd name="connsiteY36" fmla="*/ 143908 h 1147600"/>
              <a:gd name="connsiteX37" fmla="*/ 7849984 w 7953031"/>
              <a:gd name="connsiteY37" fmla="*/ 93627 h 1147600"/>
              <a:gd name="connsiteX38" fmla="*/ 7938918 w 7953031"/>
              <a:gd name="connsiteY38" fmla="*/ 0 h 1147600"/>
              <a:gd name="connsiteX39" fmla="*/ 7649312 w 7953031"/>
              <a:gd name="connsiteY39" fmla="*/ 2313 h 1147600"/>
              <a:gd name="connsiteX0" fmla="*/ 7686707 w 7990426"/>
              <a:gd name="connsiteY0" fmla="*/ 2313 h 1147600"/>
              <a:gd name="connsiteX1" fmla="*/ 276853 w 7990426"/>
              <a:gd name="connsiteY1" fmla="*/ 2313 h 1147600"/>
              <a:gd name="connsiteX2" fmla="*/ 92729 w 7990426"/>
              <a:gd name="connsiteY2" fmla="*/ 1606 h 1147600"/>
              <a:gd name="connsiteX3" fmla="*/ 69716 w 7990426"/>
              <a:gd name="connsiteY3" fmla="*/ 99292 h 1147600"/>
              <a:gd name="connsiteX4" fmla="*/ 235457 w 7990426"/>
              <a:gd name="connsiteY4" fmla="*/ 192813 h 1147600"/>
              <a:gd name="connsiteX5" fmla="*/ 0 w 7990426"/>
              <a:gd name="connsiteY5" fmla="*/ 218040 h 1147600"/>
              <a:gd name="connsiteX6" fmla="*/ 37395 w 7990426"/>
              <a:gd name="connsiteY6" fmla="*/ 297059 h 1147600"/>
              <a:gd name="connsiteX7" fmla="*/ 105028 w 7990426"/>
              <a:gd name="connsiteY7" fmla="*/ 371569 h 1147600"/>
              <a:gd name="connsiteX8" fmla="*/ 98285 w 7990426"/>
              <a:gd name="connsiteY8" fmla="*/ 433481 h 1147600"/>
              <a:gd name="connsiteX9" fmla="*/ 143382 w 7990426"/>
              <a:gd name="connsiteY9" fmla="*/ 494438 h 1147600"/>
              <a:gd name="connsiteX10" fmla="*/ 153065 w 7990426"/>
              <a:gd name="connsiteY10" fmla="*/ 550163 h 1147600"/>
              <a:gd name="connsiteX11" fmla="*/ 51587 w 7990426"/>
              <a:gd name="connsiteY11" fmla="*/ 622199 h 1147600"/>
              <a:gd name="connsiteX12" fmla="*/ 197357 w 7990426"/>
              <a:gd name="connsiteY12" fmla="*/ 675413 h 1147600"/>
              <a:gd name="connsiteX13" fmla="*/ 184657 w 7990426"/>
              <a:gd name="connsiteY13" fmla="*/ 738913 h 1147600"/>
              <a:gd name="connsiteX14" fmla="*/ 229901 w 7990426"/>
              <a:gd name="connsiteY14" fmla="*/ 769869 h 1147600"/>
              <a:gd name="connsiteX15" fmla="*/ 63643 w 7990426"/>
              <a:gd name="connsiteY15" fmla="*/ 800663 h 1147600"/>
              <a:gd name="connsiteX16" fmla="*/ 83724 w 7990426"/>
              <a:gd name="connsiteY16" fmla="*/ 917701 h 1147600"/>
              <a:gd name="connsiteX17" fmla="*/ 158791 w 7990426"/>
              <a:gd name="connsiteY17" fmla="*/ 998204 h 1147600"/>
              <a:gd name="connsiteX18" fmla="*/ 108457 w 7990426"/>
              <a:gd name="connsiteY18" fmla="*/ 1107213 h 1147600"/>
              <a:gd name="connsiteX19" fmla="*/ 141794 w 7990426"/>
              <a:gd name="connsiteY19" fmla="*/ 1122295 h 1147600"/>
              <a:gd name="connsiteX20" fmla="*/ 135561 w 7990426"/>
              <a:gd name="connsiteY20" fmla="*/ 1142773 h 1147600"/>
              <a:gd name="connsiteX21" fmla="*/ 7892607 w 7990426"/>
              <a:gd name="connsiteY21" fmla="*/ 1147600 h 1147600"/>
              <a:gd name="connsiteX22" fmla="*/ 7966500 w 7990426"/>
              <a:gd name="connsiteY22" fmla="*/ 1094513 h 1147600"/>
              <a:gd name="connsiteX23" fmla="*/ 7877600 w 7990426"/>
              <a:gd name="connsiteY23" fmla="*/ 1031013 h 1147600"/>
              <a:gd name="connsiteX24" fmla="*/ 7990426 w 7990426"/>
              <a:gd name="connsiteY24" fmla="*/ 954813 h 1147600"/>
              <a:gd name="connsiteX25" fmla="*/ 7890300 w 7990426"/>
              <a:gd name="connsiteY25" fmla="*/ 878613 h 1147600"/>
              <a:gd name="connsiteX26" fmla="*/ 7928400 w 7990426"/>
              <a:gd name="connsiteY26" fmla="*/ 802413 h 1147600"/>
              <a:gd name="connsiteX27" fmla="*/ 7890300 w 7990426"/>
              <a:gd name="connsiteY27" fmla="*/ 726213 h 1147600"/>
              <a:gd name="connsiteX28" fmla="*/ 7877600 w 7990426"/>
              <a:gd name="connsiteY28" fmla="*/ 662713 h 1147600"/>
              <a:gd name="connsiteX29" fmla="*/ 7903000 w 7990426"/>
              <a:gd name="connsiteY29" fmla="*/ 611913 h 1147600"/>
              <a:gd name="connsiteX30" fmla="*/ 7945863 w 7990426"/>
              <a:gd name="connsiteY30" fmla="*/ 536506 h 1147600"/>
              <a:gd name="connsiteX31" fmla="*/ 7891934 w 7990426"/>
              <a:gd name="connsiteY31" fmla="*/ 491394 h 1147600"/>
              <a:gd name="connsiteX32" fmla="*/ 7864900 w 7990426"/>
              <a:gd name="connsiteY32" fmla="*/ 408713 h 1147600"/>
              <a:gd name="connsiteX33" fmla="*/ 7979597 w 7990426"/>
              <a:gd name="connsiteY33" fmla="*/ 339922 h 1147600"/>
              <a:gd name="connsiteX34" fmla="*/ 7890300 w 7990426"/>
              <a:gd name="connsiteY34" fmla="*/ 269013 h 1147600"/>
              <a:gd name="connsiteX35" fmla="*/ 7903000 w 7990426"/>
              <a:gd name="connsiteY35" fmla="*/ 180113 h 1147600"/>
              <a:gd name="connsiteX36" fmla="*/ 7968468 w 7990426"/>
              <a:gd name="connsiteY36" fmla="*/ 143908 h 1147600"/>
              <a:gd name="connsiteX37" fmla="*/ 7887379 w 7990426"/>
              <a:gd name="connsiteY37" fmla="*/ 93627 h 1147600"/>
              <a:gd name="connsiteX38" fmla="*/ 7976313 w 7990426"/>
              <a:gd name="connsiteY38" fmla="*/ 0 h 1147600"/>
              <a:gd name="connsiteX39" fmla="*/ 7686707 w 7990426"/>
              <a:gd name="connsiteY39" fmla="*/ 2313 h 1147600"/>
              <a:gd name="connsiteX0" fmla="*/ 7686707 w 7990426"/>
              <a:gd name="connsiteY0" fmla="*/ 2313 h 1147600"/>
              <a:gd name="connsiteX1" fmla="*/ 276853 w 7990426"/>
              <a:gd name="connsiteY1" fmla="*/ 2313 h 1147600"/>
              <a:gd name="connsiteX2" fmla="*/ 92729 w 7990426"/>
              <a:gd name="connsiteY2" fmla="*/ 1606 h 1147600"/>
              <a:gd name="connsiteX3" fmla="*/ 69716 w 7990426"/>
              <a:gd name="connsiteY3" fmla="*/ 99292 h 1147600"/>
              <a:gd name="connsiteX4" fmla="*/ 123685 w 7990426"/>
              <a:gd name="connsiteY4" fmla="*/ 167586 h 1147600"/>
              <a:gd name="connsiteX5" fmla="*/ 0 w 7990426"/>
              <a:gd name="connsiteY5" fmla="*/ 218040 h 1147600"/>
              <a:gd name="connsiteX6" fmla="*/ 37395 w 7990426"/>
              <a:gd name="connsiteY6" fmla="*/ 297059 h 1147600"/>
              <a:gd name="connsiteX7" fmla="*/ 105028 w 7990426"/>
              <a:gd name="connsiteY7" fmla="*/ 371569 h 1147600"/>
              <a:gd name="connsiteX8" fmla="*/ 98285 w 7990426"/>
              <a:gd name="connsiteY8" fmla="*/ 433481 h 1147600"/>
              <a:gd name="connsiteX9" fmla="*/ 143382 w 7990426"/>
              <a:gd name="connsiteY9" fmla="*/ 494438 h 1147600"/>
              <a:gd name="connsiteX10" fmla="*/ 153065 w 7990426"/>
              <a:gd name="connsiteY10" fmla="*/ 550163 h 1147600"/>
              <a:gd name="connsiteX11" fmla="*/ 51587 w 7990426"/>
              <a:gd name="connsiteY11" fmla="*/ 622199 h 1147600"/>
              <a:gd name="connsiteX12" fmla="*/ 197357 w 7990426"/>
              <a:gd name="connsiteY12" fmla="*/ 675413 h 1147600"/>
              <a:gd name="connsiteX13" fmla="*/ 184657 w 7990426"/>
              <a:gd name="connsiteY13" fmla="*/ 738913 h 1147600"/>
              <a:gd name="connsiteX14" fmla="*/ 229901 w 7990426"/>
              <a:gd name="connsiteY14" fmla="*/ 769869 h 1147600"/>
              <a:gd name="connsiteX15" fmla="*/ 63643 w 7990426"/>
              <a:gd name="connsiteY15" fmla="*/ 800663 h 1147600"/>
              <a:gd name="connsiteX16" fmla="*/ 83724 w 7990426"/>
              <a:gd name="connsiteY16" fmla="*/ 917701 h 1147600"/>
              <a:gd name="connsiteX17" fmla="*/ 158791 w 7990426"/>
              <a:gd name="connsiteY17" fmla="*/ 998204 h 1147600"/>
              <a:gd name="connsiteX18" fmla="*/ 108457 w 7990426"/>
              <a:gd name="connsiteY18" fmla="*/ 1107213 h 1147600"/>
              <a:gd name="connsiteX19" fmla="*/ 141794 w 7990426"/>
              <a:gd name="connsiteY19" fmla="*/ 1122295 h 1147600"/>
              <a:gd name="connsiteX20" fmla="*/ 135561 w 7990426"/>
              <a:gd name="connsiteY20" fmla="*/ 1142773 h 1147600"/>
              <a:gd name="connsiteX21" fmla="*/ 7892607 w 7990426"/>
              <a:gd name="connsiteY21" fmla="*/ 1147600 h 1147600"/>
              <a:gd name="connsiteX22" fmla="*/ 7966500 w 7990426"/>
              <a:gd name="connsiteY22" fmla="*/ 1094513 h 1147600"/>
              <a:gd name="connsiteX23" fmla="*/ 7877600 w 7990426"/>
              <a:gd name="connsiteY23" fmla="*/ 1031013 h 1147600"/>
              <a:gd name="connsiteX24" fmla="*/ 7990426 w 7990426"/>
              <a:gd name="connsiteY24" fmla="*/ 954813 h 1147600"/>
              <a:gd name="connsiteX25" fmla="*/ 7890300 w 7990426"/>
              <a:gd name="connsiteY25" fmla="*/ 878613 h 1147600"/>
              <a:gd name="connsiteX26" fmla="*/ 7928400 w 7990426"/>
              <a:gd name="connsiteY26" fmla="*/ 802413 h 1147600"/>
              <a:gd name="connsiteX27" fmla="*/ 7890300 w 7990426"/>
              <a:gd name="connsiteY27" fmla="*/ 726213 h 1147600"/>
              <a:gd name="connsiteX28" fmla="*/ 7877600 w 7990426"/>
              <a:gd name="connsiteY28" fmla="*/ 662713 h 1147600"/>
              <a:gd name="connsiteX29" fmla="*/ 7903000 w 7990426"/>
              <a:gd name="connsiteY29" fmla="*/ 611913 h 1147600"/>
              <a:gd name="connsiteX30" fmla="*/ 7945863 w 7990426"/>
              <a:gd name="connsiteY30" fmla="*/ 536506 h 1147600"/>
              <a:gd name="connsiteX31" fmla="*/ 7891934 w 7990426"/>
              <a:gd name="connsiteY31" fmla="*/ 491394 h 1147600"/>
              <a:gd name="connsiteX32" fmla="*/ 7864900 w 7990426"/>
              <a:gd name="connsiteY32" fmla="*/ 408713 h 1147600"/>
              <a:gd name="connsiteX33" fmla="*/ 7979597 w 7990426"/>
              <a:gd name="connsiteY33" fmla="*/ 339922 h 1147600"/>
              <a:gd name="connsiteX34" fmla="*/ 7890300 w 7990426"/>
              <a:gd name="connsiteY34" fmla="*/ 269013 h 1147600"/>
              <a:gd name="connsiteX35" fmla="*/ 7903000 w 7990426"/>
              <a:gd name="connsiteY35" fmla="*/ 180113 h 1147600"/>
              <a:gd name="connsiteX36" fmla="*/ 7968468 w 7990426"/>
              <a:gd name="connsiteY36" fmla="*/ 143908 h 1147600"/>
              <a:gd name="connsiteX37" fmla="*/ 7887379 w 7990426"/>
              <a:gd name="connsiteY37" fmla="*/ 93627 h 1147600"/>
              <a:gd name="connsiteX38" fmla="*/ 7976313 w 7990426"/>
              <a:gd name="connsiteY38" fmla="*/ 0 h 1147600"/>
              <a:gd name="connsiteX39" fmla="*/ 7686707 w 7990426"/>
              <a:gd name="connsiteY39" fmla="*/ 2313 h 1147600"/>
              <a:gd name="connsiteX0" fmla="*/ 7649312 w 7953031"/>
              <a:gd name="connsiteY0" fmla="*/ 2313 h 1147600"/>
              <a:gd name="connsiteX1" fmla="*/ 239458 w 7953031"/>
              <a:gd name="connsiteY1" fmla="*/ 2313 h 1147600"/>
              <a:gd name="connsiteX2" fmla="*/ 55334 w 7953031"/>
              <a:gd name="connsiteY2" fmla="*/ 1606 h 1147600"/>
              <a:gd name="connsiteX3" fmla="*/ 32321 w 7953031"/>
              <a:gd name="connsiteY3" fmla="*/ 99292 h 1147600"/>
              <a:gd name="connsiteX4" fmla="*/ 86290 w 7953031"/>
              <a:gd name="connsiteY4" fmla="*/ 167586 h 1147600"/>
              <a:gd name="connsiteX5" fmla="*/ 14192 w 7953031"/>
              <a:gd name="connsiteY5" fmla="*/ 233176 h 1147600"/>
              <a:gd name="connsiteX6" fmla="*/ 0 w 7953031"/>
              <a:gd name="connsiteY6" fmla="*/ 297059 h 1147600"/>
              <a:gd name="connsiteX7" fmla="*/ 67633 w 7953031"/>
              <a:gd name="connsiteY7" fmla="*/ 371569 h 1147600"/>
              <a:gd name="connsiteX8" fmla="*/ 60890 w 7953031"/>
              <a:gd name="connsiteY8" fmla="*/ 433481 h 1147600"/>
              <a:gd name="connsiteX9" fmla="*/ 105987 w 7953031"/>
              <a:gd name="connsiteY9" fmla="*/ 494438 h 1147600"/>
              <a:gd name="connsiteX10" fmla="*/ 115670 w 7953031"/>
              <a:gd name="connsiteY10" fmla="*/ 550163 h 1147600"/>
              <a:gd name="connsiteX11" fmla="*/ 14192 w 7953031"/>
              <a:gd name="connsiteY11" fmla="*/ 622199 h 1147600"/>
              <a:gd name="connsiteX12" fmla="*/ 159962 w 7953031"/>
              <a:gd name="connsiteY12" fmla="*/ 675413 h 1147600"/>
              <a:gd name="connsiteX13" fmla="*/ 147262 w 7953031"/>
              <a:gd name="connsiteY13" fmla="*/ 738913 h 1147600"/>
              <a:gd name="connsiteX14" fmla="*/ 192506 w 7953031"/>
              <a:gd name="connsiteY14" fmla="*/ 769869 h 1147600"/>
              <a:gd name="connsiteX15" fmla="*/ 26248 w 7953031"/>
              <a:gd name="connsiteY15" fmla="*/ 800663 h 1147600"/>
              <a:gd name="connsiteX16" fmla="*/ 46329 w 7953031"/>
              <a:gd name="connsiteY16" fmla="*/ 917701 h 1147600"/>
              <a:gd name="connsiteX17" fmla="*/ 121396 w 7953031"/>
              <a:gd name="connsiteY17" fmla="*/ 998204 h 1147600"/>
              <a:gd name="connsiteX18" fmla="*/ 71062 w 7953031"/>
              <a:gd name="connsiteY18" fmla="*/ 1107213 h 1147600"/>
              <a:gd name="connsiteX19" fmla="*/ 104399 w 7953031"/>
              <a:gd name="connsiteY19" fmla="*/ 1122295 h 1147600"/>
              <a:gd name="connsiteX20" fmla="*/ 98166 w 7953031"/>
              <a:gd name="connsiteY20" fmla="*/ 1142773 h 1147600"/>
              <a:gd name="connsiteX21" fmla="*/ 7855212 w 7953031"/>
              <a:gd name="connsiteY21" fmla="*/ 1147600 h 1147600"/>
              <a:gd name="connsiteX22" fmla="*/ 7929105 w 7953031"/>
              <a:gd name="connsiteY22" fmla="*/ 1094513 h 1147600"/>
              <a:gd name="connsiteX23" fmla="*/ 7840205 w 7953031"/>
              <a:gd name="connsiteY23" fmla="*/ 1031013 h 1147600"/>
              <a:gd name="connsiteX24" fmla="*/ 7953031 w 7953031"/>
              <a:gd name="connsiteY24" fmla="*/ 954813 h 1147600"/>
              <a:gd name="connsiteX25" fmla="*/ 7852905 w 7953031"/>
              <a:gd name="connsiteY25" fmla="*/ 878613 h 1147600"/>
              <a:gd name="connsiteX26" fmla="*/ 7891005 w 7953031"/>
              <a:gd name="connsiteY26" fmla="*/ 802413 h 1147600"/>
              <a:gd name="connsiteX27" fmla="*/ 7852905 w 7953031"/>
              <a:gd name="connsiteY27" fmla="*/ 726213 h 1147600"/>
              <a:gd name="connsiteX28" fmla="*/ 7840205 w 7953031"/>
              <a:gd name="connsiteY28" fmla="*/ 662713 h 1147600"/>
              <a:gd name="connsiteX29" fmla="*/ 7865605 w 7953031"/>
              <a:gd name="connsiteY29" fmla="*/ 611913 h 1147600"/>
              <a:gd name="connsiteX30" fmla="*/ 7908468 w 7953031"/>
              <a:gd name="connsiteY30" fmla="*/ 536506 h 1147600"/>
              <a:gd name="connsiteX31" fmla="*/ 7854539 w 7953031"/>
              <a:gd name="connsiteY31" fmla="*/ 491394 h 1147600"/>
              <a:gd name="connsiteX32" fmla="*/ 7827505 w 7953031"/>
              <a:gd name="connsiteY32" fmla="*/ 408713 h 1147600"/>
              <a:gd name="connsiteX33" fmla="*/ 7942202 w 7953031"/>
              <a:gd name="connsiteY33" fmla="*/ 339922 h 1147600"/>
              <a:gd name="connsiteX34" fmla="*/ 7852905 w 7953031"/>
              <a:gd name="connsiteY34" fmla="*/ 269013 h 1147600"/>
              <a:gd name="connsiteX35" fmla="*/ 7865605 w 7953031"/>
              <a:gd name="connsiteY35" fmla="*/ 180113 h 1147600"/>
              <a:gd name="connsiteX36" fmla="*/ 7931073 w 7953031"/>
              <a:gd name="connsiteY36" fmla="*/ 143908 h 1147600"/>
              <a:gd name="connsiteX37" fmla="*/ 7849984 w 7953031"/>
              <a:gd name="connsiteY37" fmla="*/ 93627 h 1147600"/>
              <a:gd name="connsiteX38" fmla="*/ 7938918 w 7953031"/>
              <a:gd name="connsiteY38" fmla="*/ 0 h 1147600"/>
              <a:gd name="connsiteX39" fmla="*/ 7649312 w 7953031"/>
              <a:gd name="connsiteY39" fmla="*/ 2313 h 1147600"/>
              <a:gd name="connsiteX0" fmla="*/ 7688404 w 7992123"/>
              <a:gd name="connsiteY0" fmla="*/ 2313 h 1147600"/>
              <a:gd name="connsiteX1" fmla="*/ 278550 w 7992123"/>
              <a:gd name="connsiteY1" fmla="*/ 2313 h 1147600"/>
              <a:gd name="connsiteX2" fmla="*/ 94426 w 7992123"/>
              <a:gd name="connsiteY2" fmla="*/ 1606 h 1147600"/>
              <a:gd name="connsiteX3" fmla="*/ 71413 w 7992123"/>
              <a:gd name="connsiteY3" fmla="*/ 99292 h 1147600"/>
              <a:gd name="connsiteX4" fmla="*/ 125382 w 7992123"/>
              <a:gd name="connsiteY4" fmla="*/ 167586 h 1147600"/>
              <a:gd name="connsiteX5" fmla="*/ 53284 w 7992123"/>
              <a:gd name="connsiteY5" fmla="*/ 233176 h 1147600"/>
              <a:gd name="connsiteX6" fmla="*/ 39092 w 7992123"/>
              <a:gd name="connsiteY6" fmla="*/ 297059 h 1147600"/>
              <a:gd name="connsiteX7" fmla="*/ 106725 w 7992123"/>
              <a:gd name="connsiteY7" fmla="*/ 371569 h 1147600"/>
              <a:gd name="connsiteX8" fmla="*/ 99982 w 7992123"/>
              <a:gd name="connsiteY8" fmla="*/ 433481 h 1147600"/>
              <a:gd name="connsiteX9" fmla="*/ 145079 w 7992123"/>
              <a:gd name="connsiteY9" fmla="*/ 494438 h 1147600"/>
              <a:gd name="connsiteX10" fmla="*/ 0 w 7992123"/>
              <a:gd name="connsiteY10" fmla="*/ 532504 h 1147600"/>
              <a:gd name="connsiteX11" fmla="*/ 53284 w 7992123"/>
              <a:gd name="connsiteY11" fmla="*/ 622199 h 1147600"/>
              <a:gd name="connsiteX12" fmla="*/ 199054 w 7992123"/>
              <a:gd name="connsiteY12" fmla="*/ 675413 h 1147600"/>
              <a:gd name="connsiteX13" fmla="*/ 186354 w 7992123"/>
              <a:gd name="connsiteY13" fmla="*/ 738913 h 1147600"/>
              <a:gd name="connsiteX14" fmla="*/ 231598 w 7992123"/>
              <a:gd name="connsiteY14" fmla="*/ 769869 h 1147600"/>
              <a:gd name="connsiteX15" fmla="*/ 65340 w 7992123"/>
              <a:gd name="connsiteY15" fmla="*/ 800663 h 1147600"/>
              <a:gd name="connsiteX16" fmla="*/ 85421 w 7992123"/>
              <a:gd name="connsiteY16" fmla="*/ 917701 h 1147600"/>
              <a:gd name="connsiteX17" fmla="*/ 160488 w 7992123"/>
              <a:gd name="connsiteY17" fmla="*/ 998204 h 1147600"/>
              <a:gd name="connsiteX18" fmla="*/ 110154 w 7992123"/>
              <a:gd name="connsiteY18" fmla="*/ 1107213 h 1147600"/>
              <a:gd name="connsiteX19" fmla="*/ 143491 w 7992123"/>
              <a:gd name="connsiteY19" fmla="*/ 1122295 h 1147600"/>
              <a:gd name="connsiteX20" fmla="*/ 137258 w 7992123"/>
              <a:gd name="connsiteY20" fmla="*/ 1142773 h 1147600"/>
              <a:gd name="connsiteX21" fmla="*/ 7894304 w 7992123"/>
              <a:gd name="connsiteY21" fmla="*/ 1147600 h 1147600"/>
              <a:gd name="connsiteX22" fmla="*/ 7968197 w 7992123"/>
              <a:gd name="connsiteY22" fmla="*/ 1094513 h 1147600"/>
              <a:gd name="connsiteX23" fmla="*/ 7879297 w 7992123"/>
              <a:gd name="connsiteY23" fmla="*/ 1031013 h 1147600"/>
              <a:gd name="connsiteX24" fmla="*/ 7992123 w 7992123"/>
              <a:gd name="connsiteY24" fmla="*/ 954813 h 1147600"/>
              <a:gd name="connsiteX25" fmla="*/ 7891997 w 7992123"/>
              <a:gd name="connsiteY25" fmla="*/ 878613 h 1147600"/>
              <a:gd name="connsiteX26" fmla="*/ 7930097 w 7992123"/>
              <a:gd name="connsiteY26" fmla="*/ 802413 h 1147600"/>
              <a:gd name="connsiteX27" fmla="*/ 7891997 w 7992123"/>
              <a:gd name="connsiteY27" fmla="*/ 726213 h 1147600"/>
              <a:gd name="connsiteX28" fmla="*/ 7879297 w 7992123"/>
              <a:gd name="connsiteY28" fmla="*/ 662713 h 1147600"/>
              <a:gd name="connsiteX29" fmla="*/ 7904697 w 7992123"/>
              <a:gd name="connsiteY29" fmla="*/ 611913 h 1147600"/>
              <a:gd name="connsiteX30" fmla="*/ 7947560 w 7992123"/>
              <a:gd name="connsiteY30" fmla="*/ 536506 h 1147600"/>
              <a:gd name="connsiteX31" fmla="*/ 7893631 w 7992123"/>
              <a:gd name="connsiteY31" fmla="*/ 491394 h 1147600"/>
              <a:gd name="connsiteX32" fmla="*/ 7866597 w 7992123"/>
              <a:gd name="connsiteY32" fmla="*/ 408713 h 1147600"/>
              <a:gd name="connsiteX33" fmla="*/ 7981294 w 7992123"/>
              <a:gd name="connsiteY33" fmla="*/ 339922 h 1147600"/>
              <a:gd name="connsiteX34" fmla="*/ 7891997 w 7992123"/>
              <a:gd name="connsiteY34" fmla="*/ 269013 h 1147600"/>
              <a:gd name="connsiteX35" fmla="*/ 7904697 w 7992123"/>
              <a:gd name="connsiteY35" fmla="*/ 180113 h 1147600"/>
              <a:gd name="connsiteX36" fmla="*/ 7970165 w 7992123"/>
              <a:gd name="connsiteY36" fmla="*/ 143908 h 1147600"/>
              <a:gd name="connsiteX37" fmla="*/ 7889076 w 7992123"/>
              <a:gd name="connsiteY37" fmla="*/ 93627 h 1147600"/>
              <a:gd name="connsiteX38" fmla="*/ 7978010 w 7992123"/>
              <a:gd name="connsiteY38" fmla="*/ 0 h 1147600"/>
              <a:gd name="connsiteX39" fmla="*/ 7688404 w 7992123"/>
              <a:gd name="connsiteY39" fmla="*/ 2313 h 1147600"/>
              <a:gd name="connsiteX0" fmla="*/ 7688404 w 7992123"/>
              <a:gd name="connsiteY0" fmla="*/ 2313 h 1147600"/>
              <a:gd name="connsiteX1" fmla="*/ 278550 w 7992123"/>
              <a:gd name="connsiteY1" fmla="*/ 2313 h 1147600"/>
              <a:gd name="connsiteX2" fmla="*/ 94426 w 7992123"/>
              <a:gd name="connsiteY2" fmla="*/ 1606 h 1147600"/>
              <a:gd name="connsiteX3" fmla="*/ 71413 w 7992123"/>
              <a:gd name="connsiteY3" fmla="*/ 99292 h 1147600"/>
              <a:gd name="connsiteX4" fmla="*/ 125382 w 7992123"/>
              <a:gd name="connsiteY4" fmla="*/ 167586 h 1147600"/>
              <a:gd name="connsiteX5" fmla="*/ 53284 w 7992123"/>
              <a:gd name="connsiteY5" fmla="*/ 233176 h 1147600"/>
              <a:gd name="connsiteX6" fmla="*/ 39092 w 7992123"/>
              <a:gd name="connsiteY6" fmla="*/ 297059 h 1147600"/>
              <a:gd name="connsiteX7" fmla="*/ 106725 w 7992123"/>
              <a:gd name="connsiteY7" fmla="*/ 371569 h 1147600"/>
              <a:gd name="connsiteX8" fmla="*/ 99982 w 7992123"/>
              <a:gd name="connsiteY8" fmla="*/ 433481 h 1147600"/>
              <a:gd name="connsiteX9" fmla="*/ 119286 w 7992123"/>
              <a:gd name="connsiteY9" fmla="*/ 464166 h 1147600"/>
              <a:gd name="connsiteX10" fmla="*/ 0 w 7992123"/>
              <a:gd name="connsiteY10" fmla="*/ 532504 h 1147600"/>
              <a:gd name="connsiteX11" fmla="*/ 53284 w 7992123"/>
              <a:gd name="connsiteY11" fmla="*/ 622199 h 1147600"/>
              <a:gd name="connsiteX12" fmla="*/ 199054 w 7992123"/>
              <a:gd name="connsiteY12" fmla="*/ 675413 h 1147600"/>
              <a:gd name="connsiteX13" fmla="*/ 186354 w 7992123"/>
              <a:gd name="connsiteY13" fmla="*/ 738913 h 1147600"/>
              <a:gd name="connsiteX14" fmla="*/ 231598 w 7992123"/>
              <a:gd name="connsiteY14" fmla="*/ 769869 h 1147600"/>
              <a:gd name="connsiteX15" fmla="*/ 65340 w 7992123"/>
              <a:gd name="connsiteY15" fmla="*/ 800663 h 1147600"/>
              <a:gd name="connsiteX16" fmla="*/ 85421 w 7992123"/>
              <a:gd name="connsiteY16" fmla="*/ 917701 h 1147600"/>
              <a:gd name="connsiteX17" fmla="*/ 160488 w 7992123"/>
              <a:gd name="connsiteY17" fmla="*/ 998204 h 1147600"/>
              <a:gd name="connsiteX18" fmla="*/ 110154 w 7992123"/>
              <a:gd name="connsiteY18" fmla="*/ 1107213 h 1147600"/>
              <a:gd name="connsiteX19" fmla="*/ 143491 w 7992123"/>
              <a:gd name="connsiteY19" fmla="*/ 1122295 h 1147600"/>
              <a:gd name="connsiteX20" fmla="*/ 137258 w 7992123"/>
              <a:gd name="connsiteY20" fmla="*/ 1142773 h 1147600"/>
              <a:gd name="connsiteX21" fmla="*/ 7894304 w 7992123"/>
              <a:gd name="connsiteY21" fmla="*/ 1147600 h 1147600"/>
              <a:gd name="connsiteX22" fmla="*/ 7968197 w 7992123"/>
              <a:gd name="connsiteY22" fmla="*/ 1094513 h 1147600"/>
              <a:gd name="connsiteX23" fmla="*/ 7879297 w 7992123"/>
              <a:gd name="connsiteY23" fmla="*/ 1031013 h 1147600"/>
              <a:gd name="connsiteX24" fmla="*/ 7992123 w 7992123"/>
              <a:gd name="connsiteY24" fmla="*/ 954813 h 1147600"/>
              <a:gd name="connsiteX25" fmla="*/ 7891997 w 7992123"/>
              <a:gd name="connsiteY25" fmla="*/ 878613 h 1147600"/>
              <a:gd name="connsiteX26" fmla="*/ 7930097 w 7992123"/>
              <a:gd name="connsiteY26" fmla="*/ 802413 h 1147600"/>
              <a:gd name="connsiteX27" fmla="*/ 7891997 w 7992123"/>
              <a:gd name="connsiteY27" fmla="*/ 726213 h 1147600"/>
              <a:gd name="connsiteX28" fmla="*/ 7879297 w 7992123"/>
              <a:gd name="connsiteY28" fmla="*/ 662713 h 1147600"/>
              <a:gd name="connsiteX29" fmla="*/ 7904697 w 7992123"/>
              <a:gd name="connsiteY29" fmla="*/ 611913 h 1147600"/>
              <a:gd name="connsiteX30" fmla="*/ 7947560 w 7992123"/>
              <a:gd name="connsiteY30" fmla="*/ 536506 h 1147600"/>
              <a:gd name="connsiteX31" fmla="*/ 7893631 w 7992123"/>
              <a:gd name="connsiteY31" fmla="*/ 491394 h 1147600"/>
              <a:gd name="connsiteX32" fmla="*/ 7866597 w 7992123"/>
              <a:gd name="connsiteY32" fmla="*/ 408713 h 1147600"/>
              <a:gd name="connsiteX33" fmla="*/ 7981294 w 7992123"/>
              <a:gd name="connsiteY33" fmla="*/ 339922 h 1147600"/>
              <a:gd name="connsiteX34" fmla="*/ 7891997 w 7992123"/>
              <a:gd name="connsiteY34" fmla="*/ 269013 h 1147600"/>
              <a:gd name="connsiteX35" fmla="*/ 7904697 w 7992123"/>
              <a:gd name="connsiteY35" fmla="*/ 180113 h 1147600"/>
              <a:gd name="connsiteX36" fmla="*/ 7970165 w 7992123"/>
              <a:gd name="connsiteY36" fmla="*/ 143908 h 1147600"/>
              <a:gd name="connsiteX37" fmla="*/ 7889076 w 7992123"/>
              <a:gd name="connsiteY37" fmla="*/ 93627 h 1147600"/>
              <a:gd name="connsiteX38" fmla="*/ 7978010 w 7992123"/>
              <a:gd name="connsiteY38" fmla="*/ 0 h 1147600"/>
              <a:gd name="connsiteX39" fmla="*/ 7688404 w 7992123"/>
              <a:gd name="connsiteY39" fmla="*/ 2313 h 1147600"/>
              <a:gd name="connsiteX0" fmla="*/ 7688404 w 7992123"/>
              <a:gd name="connsiteY0" fmla="*/ 2313 h 1147600"/>
              <a:gd name="connsiteX1" fmla="*/ 278550 w 7992123"/>
              <a:gd name="connsiteY1" fmla="*/ 2313 h 1147600"/>
              <a:gd name="connsiteX2" fmla="*/ 94426 w 7992123"/>
              <a:gd name="connsiteY2" fmla="*/ 1606 h 1147600"/>
              <a:gd name="connsiteX3" fmla="*/ 71413 w 7992123"/>
              <a:gd name="connsiteY3" fmla="*/ 99292 h 1147600"/>
              <a:gd name="connsiteX4" fmla="*/ 125382 w 7992123"/>
              <a:gd name="connsiteY4" fmla="*/ 167586 h 1147600"/>
              <a:gd name="connsiteX5" fmla="*/ 53284 w 7992123"/>
              <a:gd name="connsiteY5" fmla="*/ 233176 h 1147600"/>
              <a:gd name="connsiteX6" fmla="*/ 39092 w 7992123"/>
              <a:gd name="connsiteY6" fmla="*/ 297059 h 1147600"/>
              <a:gd name="connsiteX7" fmla="*/ 106725 w 7992123"/>
              <a:gd name="connsiteY7" fmla="*/ 371569 h 1147600"/>
              <a:gd name="connsiteX8" fmla="*/ 99982 w 7992123"/>
              <a:gd name="connsiteY8" fmla="*/ 433481 h 1147600"/>
              <a:gd name="connsiteX9" fmla="*/ 119286 w 7992123"/>
              <a:gd name="connsiteY9" fmla="*/ 464166 h 1147600"/>
              <a:gd name="connsiteX10" fmla="*/ 0 w 7992123"/>
              <a:gd name="connsiteY10" fmla="*/ 532504 h 1147600"/>
              <a:gd name="connsiteX11" fmla="*/ 53284 w 7992123"/>
              <a:gd name="connsiteY11" fmla="*/ 622199 h 1147600"/>
              <a:gd name="connsiteX12" fmla="*/ 199054 w 7992123"/>
              <a:gd name="connsiteY12" fmla="*/ 675413 h 1147600"/>
              <a:gd name="connsiteX13" fmla="*/ 40190 w 7992123"/>
              <a:gd name="connsiteY13" fmla="*/ 721254 h 1147600"/>
              <a:gd name="connsiteX14" fmla="*/ 231598 w 7992123"/>
              <a:gd name="connsiteY14" fmla="*/ 769869 h 1147600"/>
              <a:gd name="connsiteX15" fmla="*/ 65340 w 7992123"/>
              <a:gd name="connsiteY15" fmla="*/ 800663 h 1147600"/>
              <a:gd name="connsiteX16" fmla="*/ 85421 w 7992123"/>
              <a:gd name="connsiteY16" fmla="*/ 917701 h 1147600"/>
              <a:gd name="connsiteX17" fmla="*/ 160488 w 7992123"/>
              <a:gd name="connsiteY17" fmla="*/ 998204 h 1147600"/>
              <a:gd name="connsiteX18" fmla="*/ 110154 w 7992123"/>
              <a:gd name="connsiteY18" fmla="*/ 1107213 h 1147600"/>
              <a:gd name="connsiteX19" fmla="*/ 143491 w 7992123"/>
              <a:gd name="connsiteY19" fmla="*/ 1122295 h 1147600"/>
              <a:gd name="connsiteX20" fmla="*/ 137258 w 7992123"/>
              <a:gd name="connsiteY20" fmla="*/ 1142773 h 1147600"/>
              <a:gd name="connsiteX21" fmla="*/ 7894304 w 7992123"/>
              <a:gd name="connsiteY21" fmla="*/ 1147600 h 1147600"/>
              <a:gd name="connsiteX22" fmla="*/ 7968197 w 7992123"/>
              <a:gd name="connsiteY22" fmla="*/ 1094513 h 1147600"/>
              <a:gd name="connsiteX23" fmla="*/ 7879297 w 7992123"/>
              <a:gd name="connsiteY23" fmla="*/ 1031013 h 1147600"/>
              <a:gd name="connsiteX24" fmla="*/ 7992123 w 7992123"/>
              <a:gd name="connsiteY24" fmla="*/ 954813 h 1147600"/>
              <a:gd name="connsiteX25" fmla="*/ 7891997 w 7992123"/>
              <a:gd name="connsiteY25" fmla="*/ 878613 h 1147600"/>
              <a:gd name="connsiteX26" fmla="*/ 7930097 w 7992123"/>
              <a:gd name="connsiteY26" fmla="*/ 802413 h 1147600"/>
              <a:gd name="connsiteX27" fmla="*/ 7891997 w 7992123"/>
              <a:gd name="connsiteY27" fmla="*/ 726213 h 1147600"/>
              <a:gd name="connsiteX28" fmla="*/ 7879297 w 7992123"/>
              <a:gd name="connsiteY28" fmla="*/ 662713 h 1147600"/>
              <a:gd name="connsiteX29" fmla="*/ 7904697 w 7992123"/>
              <a:gd name="connsiteY29" fmla="*/ 611913 h 1147600"/>
              <a:gd name="connsiteX30" fmla="*/ 7947560 w 7992123"/>
              <a:gd name="connsiteY30" fmla="*/ 536506 h 1147600"/>
              <a:gd name="connsiteX31" fmla="*/ 7893631 w 7992123"/>
              <a:gd name="connsiteY31" fmla="*/ 491394 h 1147600"/>
              <a:gd name="connsiteX32" fmla="*/ 7866597 w 7992123"/>
              <a:gd name="connsiteY32" fmla="*/ 408713 h 1147600"/>
              <a:gd name="connsiteX33" fmla="*/ 7981294 w 7992123"/>
              <a:gd name="connsiteY33" fmla="*/ 339922 h 1147600"/>
              <a:gd name="connsiteX34" fmla="*/ 7891997 w 7992123"/>
              <a:gd name="connsiteY34" fmla="*/ 269013 h 1147600"/>
              <a:gd name="connsiteX35" fmla="*/ 7904697 w 7992123"/>
              <a:gd name="connsiteY35" fmla="*/ 180113 h 1147600"/>
              <a:gd name="connsiteX36" fmla="*/ 7970165 w 7992123"/>
              <a:gd name="connsiteY36" fmla="*/ 143908 h 1147600"/>
              <a:gd name="connsiteX37" fmla="*/ 7889076 w 7992123"/>
              <a:gd name="connsiteY37" fmla="*/ 93627 h 1147600"/>
              <a:gd name="connsiteX38" fmla="*/ 7978010 w 7992123"/>
              <a:gd name="connsiteY38" fmla="*/ 0 h 1147600"/>
              <a:gd name="connsiteX39" fmla="*/ 7688404 w 7992123"/>
              <a:gd name="connsiteY39" fmla="*/ 2313 h 1147600"/>
              <a:gd name="connsiteX0" fmla="*/ 7688404 w 7992123"/>
              <a:gd name="connsiteY0" fmla="*/ 2313 h 1147600"/>
              <a:gd name="connsiteX1" fmla="*/ 278550 w 7992123"/>
              <a:gd name="connsiteY1" fmla="*/ 2313 h 1147600"/>
              <a:gd name="connsiteX2" fmla="*/ 94426 w 7992123"/>
              <a:gd name="connsiteY2" fmla="*/ 1606 h 1147600"/>
              <a:gd name="connsiteX3" fmla="*/ 71413 w 7992123"/>
              <a:gd name="connsiteY3" fmla="*/ 99292 h 1147600"/>
              <a:gd name="connsiteX4" fmla="*/ 125382 w 7992123"/>
              <a:gd name="connsiteY4" fmla="*/ 167586 h 1147600"/>
              <a:gd name="connsiteX5" fmla="*/ 53284 w 7992123"/>
              <a:gd name="connsiteY5" fmla="*/ 233176 h 1147600"/>
              <a:gd name="connsiteX6" fmla="*/ 39092 w 7992123"/>
              <a:gd name="connsiteY6" fmla="*/ 297059 h 1147600"/>
              <a:gd name="connsiteX7" fmla="*/ 106725 w 7992123"/>
              <a:gd name="connsiteY7" fmla="*/ 371569 h 1147600"/>
              <a:gd name="connsiteX8" fmla="*/ 99982 w 7992123"/>
              <a:gd name="connsiteY8" fmla="*/ 433481 h 1147600"/>
              <a:gd name="connsiteX9" fmla="*/ 119286 w 7992123"/>
              <a:gd name="connsiteY9" fmla="*/ 464166 h 1147600"/>
              <a:gd name="connsiteX10" fmla="*/ 0 w 7992123"/>
              <a:gd name="connsiteY10" fmla="*/ 532504 h 1147600"/>
              <a:gd name="connsiteX11" fmla="*/ 53284 w 7992123"/>
              <a:gd name="connsiteY11" fmla="*/ 622199 h 1147600"/>
              <a:gd name="connsiteX12" fmla="*/ 78684 w 7992123"/>
              <a:gd name="connsiteY12" fmla="*/ 665322 h 1147600"/>
              <a:gd name="connsiteX13" fmla="*/ 40190 w 7992123"/>
              <a:gd name="connsiteY13" fmla="*/ 721254 h 1147600"/>
              <a:gd name="connsiteX14" fmla="*/ 231598 w 7992123"/>
              <a:gd name="connsiteY14" fmla="*/ 769869 h 1147600"/>
              <a:gd name="connsiteX15" fmla="*/ 65340 w 7992123"/>
              <a:gd name="connsiteY15" fmla="*/ 800663 h 1147600"/>
              <a:gd name="connsiteX16" fmla="*/ 85421 w 7992123"/>
              <a:gd name="connsiteY16" fmla="*/ 917701 h 1147600"/>
              <a:gd name="connsiteX17" fmla="*/ 160488 w 7992123"/>
              <a:gd name="connsiteY17" fmla="*/ 998204 h 1147600"/>
              <a:gd name="connsiteX18" fmla="*/ 110154 w 7992123"/>
              <a:gd name="connsiteY18" fmla="*/ 1107213 h 1147600"/>
              <a:gd name="connsiteX19" fmla="*/ 143491 w 7992123"/>
              <a:gd name="connsiteY19" fmla="*/ 1122295 h 1147600"/>
              <a:gd name="connsiteX20" fmla="*/ 137258 w 7992123"/>
              <a:gd name="connsiteY20" fmla="*/ 1142773 h 1147600"/>
              <a:gd name="connsiteX21" fmla="*/ 7894304 w 7992123"/>
              <a:gd name="connsiteY21" fmla="*/ 1147600 h 1147600"/>
              <a:gd name="connsiteX22" fmla="*/ 7968197 w 7992123"/>
              <a:gd name="connsiteY22" fmla="*/ 1094513 h 1147600"/>
              <a:gd name="connsiteX23" fmla="*/ 7879297 w 7992123"/>
              <a:gd name="connsiteY23" fmla="*/ 1031013 h 1147600"/>
              <a:gd name="connsiteX24" fmla="*/ 7992123 w 7992123"/>
              <a:gd name="connsiteY24" fmla="*/ 954813 h 1147600"/>
              <a:gd name="connsiteX25" fmla="*/ 7891997 w 7992123"/>
              <a:gd name="connsiteY25" fmla="*/ 878613 h 1147600"/>
              <a:gd name="connsiteX26" fmla="*/ 7930097 w 7992123"/>
              <a:gd name="connsiteY26" fmla="*/ 802413 h 1147600"/>
              <a:gd name="connsiteX27" fmla="*/ 7891997 w 7992123"/>
              <a:gd name="connsiteY27" fmla="*/ 726213 h 1147600"/>
              <a:gd name="connsiteX28" fmla="*/ 7879297 w 7992123"/>
              <a:gd name="connsiteY28" fmla="*/ 662713 h 1147600"/>
              <a:gd name="connsiteX29" fmla="*/ 7904697 w 7992123"/>
              <a:gd name="connsiteY29" fmla="*/ 611913 h 1147600"/>
              <a:gd name="connsiteX30" fmla="*/ 7947560 w 7992123"/>
              <a:gd name="connsiteY30" fmla="*/ 536506 h 1147600"/>
              <a:gd name="connsiteX31" fmla="*/ 7893631 w 7992123"/>
              <a:gd name="connsiteY31" fmla="*/ 491394 h 1147600"/>
              <a:gd name="connsiteX32" fmla="*/ 7866597 w 7992123"/>
              <a:gd name="connsiteY32" fmla="*/ 408713 h 1147600"/>
              <a:gd name="connsiteX33" fmla="*/ 7981294 w 7992123"/>
              <a:gd name="connsiteY33" fmla="*/ 339922 h 1147600"/>
              <a:gd name="connsiteX34" fmla="*/ 7891997 w 7992123"/>
              <a:gd name="connsiteY34" fmla="*/ 269013 h 1147600"/>
              <a:gd name="connsiteX35" fmla="*/ 7904697 w 7992123"/>
              <a:gd name="connsiteY35" fmla="*/ 180113 h 1147600"/>
              <a:gd name="connsiteX36" fmla="*/ 7970165 w 7992123"/>
              <a:gd name="connsiteY36" fmla="*/ 143908 h 1147600"/>
              <a:gd name="connsiteX37" fmla="*/ 7889076 w 7992123"/>
              <a:gd name="connsiteY37" fmla="*/ 93627 h 1147600"/>
              <a:gd name="connsiteX38" fmla="*/ 7978010 w 7992123"/>
              <a:gd name="connsiteY38" fmla="*/ 0 h 1147600"/>
              <a:gd name="connsiteX39" fmla="*/ 7688404 w 7992123"/>
              <a:gd name="connsiteY39" fmla="*/ 2313 h 1147600"/>
              <a:gd name="connsiteX0" fmla="*/ 7688404 w 7992123"/>
              <a:gd name="connsiteY0" fmla="*/ 2313 h 1147600"/>
              <a:gd name="connsiteX1" fmla="*/ 278550 w 7992123"/>
              <a:gd name="connsiteY1" fmla="*/ 2313 h 1147600"/>
              <a:gd name="connsiteX2" fmla="*/ 94426 w 7992123"/>
              <a:gd name="connsiteY2" fmla="*/ 1606 h 1147600"/>
              <a:gd name="connsiteX3" fmla="*/ 71413 w 7992123"/>
              <a:gd name="connsiteY3" fmla="*/ 99292 h 1147600"/>
              <a:gd name="connsiteX4" fmla="*/ 125382 w 7992123"/>
              <a:gd name="connsiteY4" fmla="*/ 167586 h 1147600"/>
              <a:gd name="connsiteX5" fmla="*/ 53284 w 7992123"/>
              <a:gd name="connsiteY5" fmla="*/ 233176 h 1147600"/>
              <a:gd name="connsiteX6" fmla="*/ 39092 w 7992123"/>
              <a:gd name="connsiteY6" fmla="*/ 297059 h 1147600"/>
              <a:gd name="connsiteX7" fmla="*/ 106725 w 7992123"/>
              <a:gd name="connsiteY7" fmla="*/ 371569 h 1147600"/>
              <a:gd name="connsiteX8" fmla="*/ 99982 w 7992123"/>
              <a:gd name="connsiteY8" fmla="*/ 433481 h 1147600"/>
              <a:gd name="connsiteX9" fmla="*/ 119286 w 7992123"/>
              <a:gd name="connsiteY9" fmla="*/ 464166 h 1147600"/>
              <a:gd name="connsiteX10" fmla="*/ 0 w 7992123"/>
              <a:gd name="connsiteY10" fmla="*/ 532504 h 1147600"/>
              <a:gd name="connsiteX11" fmla="*/ 53284 w 7992123"/>
              <a:gd name="connsiteY11" fmla="*/ 622199 h 1147600"/>
              <a:gd name="connsiteX12" fmla="*/ 78684 w 7992123"/>
              <a:gd name="connsiteY12" fmla="*/ 665322 h 1147600"/>
              <a:gd name="connsiteX13" fmla="*/ 40190 w 7992123"/>
              <a:gd name="connsiteY13" fmla="*/ 721254 h 1147600"/>
              <a:gd name="connsiteX14" fmla="*/ 145620 w 7992123"/>
              <a:gd name="connsiteY14" fmla="*/ 767346 h 1147600"/>
              <a:gd name="connsiteX15" fmla="*/ 65340 w 7992123"/>
              <a:gd name="connsiteY15" fmla="*/ 800663 h 1147600"/>
              <a:gd name="connsiteX16" fmla="*/ 85421 w 7992123"/>
              <a:gd name="connsiteY16" fmla="*/ 917701 h 1147600"/>
              <a:gd name="connsiteX17" fmla="*/ 160488 w 7992123"/>
              <a:gd name="connsiteY17" fmla="*/ 998204 h 1147600"/>
              <a:gd name="connsiteX18" fmla="*/ 110154 w 7992123"/>
              <a:gd name="connsiteY18" fmla="*/ 1107213 h 1147600"/>
              <a:gd name="connsiteX19" fmla="*/ 143491 w 7992123"/>
              <a:gd name="connsiteY19" fmla="*/ 1122295 h 1147600"/>
              <a:gd name="connsiteX20" fmla="*/ 137258 w 7992123"/>
              <a:gd name="connsiteY20" fmla="*/ 1142773 h 1147600"/>
              <a:gd name="connsiteX21" fmla="*/ 7894304 w 7992123"/>
              <a:gd name="connsiteY21" fmla="*/ 1147600 h 1147600"/>
              <a:gd name="connsiteX22" fmla="*/ 7968197 w 7992123"/>
              <a:gd name="connsiteY22" fmla="*/ 1094513 h 1147600"/>
              <a:gd name="connsiteX23" fmla="*/ 7879297 w 7992123"/>
              <a:gd name="connsiteY23" fmla="*/ 1031013 h 1147600"/>
              <a:gd name="connsiteX24" fmla="*/ 7992123 w 7992123"/>
              <a:gd name="connsiteY24" fmla="*/ 954813 h 1147600"/>
              <a:gd name="connsiteX25" fmla="*/ 7891997 w 7992123"/>
              <a:gd name="connsiteY25" fmla="*/ 878613 h 1147600"/>
              <a:gd name="connsiteX26" fmla="*/ 7930097 w 7992123"/>
              <a:gd name="connsiteY26" fmla="*/ 802413 h 1147600"/>
              <a:gd name="connsiteX27" fmla="*/ 7891997 w 7992123"/>
              <a:gd name="connsiteY27" fmla="*/ 726213 h 1147600"/>
              <a:gd name="connsiteX28" fmla="*/ 7879297 w 7992123"/>
              <a:gd name="connsiteY28" fmla="*/ 662713 h 1147600"/>
              <a:gd name="connsiteX29" fmla="*/ 7904697 w 7992123"/>
              <a:gd name="connsiteY29" fmla="*/ 611913 h 1147600"/>
              <a:gd name="connsiteX30" fmla="*/ 7947560 w 7992123"/>
              <a:gd name="connsiteY30" fmla="*/ 536506 h 1147600"/>
              <a:gd name="connsiteX31" fmla="*/ 7893631 w 7992123"/>
              <a:gd name="connsiteY31" fmla="*/ 491394 h 1147600"/>
              <a:gd name="connsiteX32" fmla="*/ 7866597 w 7992123"/>
              <a:gd name="connsiteY32" fmla="*/ 408713 h 1147600"/>
              <a:gd name="connsiteX33" fmla="*/ 7981294 w 7992123"/>
              <a:gd name="connsiteY33" fmla="*/ 339922 h 1147600"/>
              <a:gd name="connsiteX34" fmla="*/ 7891997 w 7992123"/>
              <a:gd name="connsiteY34" fmla="*/ 269013 h 1147600"/>
              <a:gd name="connsiteX35" fmla="*/ 7904697 w 7992123"/>
              <a:gd name="connsiteY35" fmla="*/ 180113 h 1147600"/>
              <a:gd name="connsiteX36" fmla="*/ 7970165 w 7992123"/>
              <a:gd name="connsiteY36" fmla="*/ 143908 h 1147600"/>
              <a:gd name="connsiteX37" fmla="*/ 7889076 w 7992123"/>
              <a:gd name="connsiteY37" fmla="*/ 93627 h 1147600"/>
              <a:gd name="connsiteX38" fmla="*/ 7978010 w 7992123"/>
              <a:gd name="connsiteY38" fmla="*/ 0 h 1147600"/>
              <a:gd name="connsiteX39" fmla="*/ 7688404 w 7992123"/>
              <a:gd name="connsiteY39" fmla="*/ 2313 h 1147600"/>
              <a:gd name="connsiteX0" fmla="*/ 7688404 w 7992123"/>
              <a:gd name="connsiteY0" fmla="*/ 2313 h 1147600"/>
              <a:gd name="connsiteX1" fmla="*/ 278550 w 7992123"/>
              <a:gd name="connsiteY1" fmla="*/ 2313 h 1147600"/>
              <a:gd name="connsiteX2" fmla="*/ 94426 w 7992123"/>
              <a:gd name="connsiteY2" fmla="*/ 1606 h 1147600"/>
              <a:gd name="connsiteX3" fmla="*/ 71413 w 7992123"/>
              <a:gd name="connsiteY3" fmla="*/ 99292 h 1147600"/>
              <a:gd name="connsiteX4" fmla="*/ 125382 w 7992123"/>
              <a:gd name="connsiteY4" fmla="*/ 167586 h 1147600"/>
              <a:gd name="connsiteX5" fmla="*/ 53284 w 7992123"/>
              <a:gd name="connsiteY5" fmla="*/ 233176 h 1147600"/>
              <a:gd name="connsiteX6" fmla="*/ 39092 w 7992123"/>
              <a:gd name="connsiteY6" fmla="*/ 297059 h 1147600"/>
              <a:gd name="connsiteX7" fmla="*/ 106725 w 7992123"/>
              <a:gd name="connsiteY7" fmla="*/ 371569 h 1147600"/>
              <a:gd name="connsiteX8" fmla="*/ 99982 w 7992123"/>
              <a:gd name="connsiteY8" fmla="*/ 433481 h 1147600"/>
              <a:gd name="connsiteX9" fmla="*/ 119286 w 7992123"/>
              <a:gd name="connsiteY9" fmla="*/ 464166 h 1147600"/>
              <a:gd name="connsiteX10" fmla="*/ 0 w 7992123"/>
              <a:gd name="connsiteY10" fmla="*/ 532504 h 1147600"/>
              <a:gd name="connsiteX11" fmla="*/ 53284 w 7992123"/>
              <a:gd name="connsiteY11" fmla="*/ 622199 h 1147600"/>
              <a:gd name="connsiteX12" fmla="*/ 78684 w 7992123"/>
              <a:gd name="connsiteY12" fmla="*/ 665322 h 1147600"/>
              <a:gd name="connsiteX13" fmla="*/ 40190 w 7992123"/>
              <a:gd name="connsiteY13" fmla="*/ 721254 h 1147600"/>
              <a:gd name="connsiteX14" fmla="*/ 145620 w 7992123"/>
              <a:gd name="connsiteY14" fmla="*/ 767346 h 1147600"/>
              <a:gd name="connsiteX15" fmla="*/ 65340 w 7992123"/>
              <a:gd name="connsiteY15" fmla="*/ 800663 h 1147600"/>
              <a:gd name="connsiteX16" fmla="*/ 85421 w 7992123"/>
              <a:gd name="connsiteY16" fmla="*/ 917701 h 1147600"/>
              <a:gd name="connsiteX17" fmla="*/ 160488 w 7992123"/>
              <a:gd name="connsiteY17" fmla="*/ 998204 h 1147600"/>
              <a:gd name="connsiteX18" fmla="*/ 110154 w 7992123"/>
              <a:gd name="connsiteY18" fmla="*/ 1107213 h 1147600"/>
              <a:gd name="connsiteX19" fmla="*/ 66110 w 7992123"/>
              <a:gd name="connsiteY19" fmla="*/ 1132386 h 1147600"/>
              <a:gd name="connsiteX20" fmla="*/ 137258 w 7992123"/>
              <a:gd name="connsiteY20" fmla="*/ 1142773 h 1147600"/>
              <a:gd name="connsiteX21" fmla="*/ 7894304 w 7992123"/>
              <a:gd name="connsiteY21" fmla="*/ 1147600 h 1147600"/>
              <a:gd name="connsiteX22" fmla="*/ 7968197 w 7992123"/>
              <a:gd name="connsiteY22" fmla="*/ 1094513 h 1147600"/>
              <a:gd name="connsiteX23" fmla="*/ 7879297 w 7992123"/>
              <a:gd name="connsiteY23" fmla="*/ 1031013 h 1147600"/>
              <a:gd name="connsiteX24" fmla="*/ 7992123 w 7992123"/>
              <a:gd name="connsiteY24" fmla="*/ 954813 h 1147600"/>
              <a:gd name="connsiteX25" fmla="*/ 7891997 w 7992123"/>
              <a:gd name="connsiteY25" fmla="*/ 878613 h 1147600"/>
              <a:gd name="connsiteX26" fmla="*/ 7930097 w 7992123"/>
              <a:gd name="connsiteY26" fmla="*/ 802413 h 1147600"/>
              <a:gd name="connsiteX27" fmla="*/ 7891997 w 7992123"/>
              <a:gd name="connsiteY27" fmla="*/ 726213 h 1147600"/>
              <a:gd name="connsiteX28" fmla="*/ 7879297 w 7992123"/>
              <a:gd name="connsiteY28" fmla="*/ 662713 h 1147600"/>
              <a:gd name="connsiteX29" fmla="*/ 7904697 w 7992123"/>
              <a:gd name="connsiteY29" fmla="*/ 611913 h 1147600"/>
              <a:gd name="connsiteX30" fmla="*/ 7947560 w 7992123"/>
              <a:gd name="connsiteY30" fmla="*/ 536506 h 1147600"/>
              <a:gd name="connsiteX31" fmla="*/ 7893631 w 7992123"/>
              <a:gd name="connsiteY31" fmla="*/ 491394 h 1147600"/>
              <a:gd name="connsiteX32" fmla="*/ 7866597 w 7992123"/>
              <a:gd name="connsiteY32" fmla="*/ 408713 h 1147600"/>
              <a:gd name="connsiteX33" fmla="*/ 7981294 w 7992123"/>
              <a:gd name="connsiteY33" fmla="*/ 339922 h 1147600"/>
              <a:gd name="connsiteX34" fmla="*/ 7891997 w 7992123"/>
              <a:gd name="connsiteY34" fmla="*/ 269013 h 1147600"/>
              <a:gd name="connsiteX35" fmla="*/ 7904697 w 7992123"/>
              <a:gd name="connsiteY35" fmla="*/ 180113 h 1147600"/>
              <a:gd name="connsiteX36" fmla="*/ 7970165 w 7992123"/>
              <a:gd name="connsiteY36" fmla="*/ 143908 h 1147600"/>
              <a:gd name="connsiteX37" fmla="*/ 7889076 w 7992123"/>
              <a:gd name="connsiteY37" fmla="*/ 93627 h 1147600"/>
              <a:gd name="connsiteX38" fmla="*/ 7978010 w 7992123"/>
              <a:gd name="connsiteY38" fmla="*/ 0 h 1147600"/>
              <a:gd name="connsiteX39" fmla="*/ 7688404 w 7992123"/>
              <a:gd name="connsiteY39" fmla="*/ 2313 h 1147600"/>
              <a:gd name="connsiteX0" fmla="*/ 7688404 w 7992123"/>
              <a:gd name="connsiteY0" fmla="*/ 2313 h 1147600"/>
              <a:gd name="connsiteX1" fmla="*/ 278550 w 7992123"/>
              <a:gd name="connsiteY1" fmla="*/ 2313 h 1147600"/>
              <a:gd name="connsiteX2" fmla="*/ 94426 w 7992123"/>
              <a:gd name="connsiteY2" fmla="*/ 1606 h 1147600"/>
              <a:gd name="connsiteX3" fmla="*/ 71413 w 7992123"/>
              <a:gd name="connsiteY3" fmla="*/ 99292 h 1147600"/>
              <a:gd name="connsiteX4" fmla="*/ 125382 w 7992123"/>
              <a:gd name="connsiteY4" fmla="*/ 167586 h 1147600"/>
              <a:gd name="connsiteX5" fmla="*/ 53284 w 7992123"/>
              <a:gd name="connsiteY5" fmla="*/ 233176 h 1147600"/>
              <a:gd name="connsiteX6" fmla="*/ 39092 w 7992123"/>
              <a:gd name="connsiteY6" fmla="*/ 297059 h 1147600"/>
              <a:gd name="connsiteX7" fmla="*/ 106725 w 7992123"/>
              <a:gd name="connsiteY7" fmla="*/ 371569 h 1147600"/>
              <a:gd name="connsiteX8" fmla="*/ 99982 w 7992123"/>
              <a:gd name="connsiteY8" fmla="*/ 433481 h 1147600"/>
              <a:gd name="connsiteX9" fmla="*/ 119286 w 7992123"/>
              <a:gd name="connsiteY9" fmla="*/ 464166 h 1147600"/>
              <a:gd name="connsiteX10" fmla="*/ 0 w 7992123"/>
              <a:gd name="connsiteY10" fmla="*/ 532504 h 1147600"/>
              <a:gd name="connsiteX11" fmla="*/ 53284 w 7992123"/>
              <a:gd name="connsiteY11" fmla="*/ 622199 h 1147600"/>
              <a:gd name="connsiteX12" fmla="*/ 78684 w 7992123"/>
              <a:gd name="connsiteY12" fmla="*/ 665322 h 1147600"/>
              <a:gd name="connsiteX13" fmla="*/ 40190 w 7992123"/>
              <a:gd name="connsiteY13" fmla="*/ 721254 h 1147600"/>
              <a:gd name="connsiteX14" fmla="*/ 145620 w 7992123"/>
              <a:gd name="connsiteY14" fmla="*/ 767346 h 1147600"/>
              <a:gd name="connsiteX15" fmla="*/ 65340 w 7992123"/>
              <a:gd name="connsiteY15" fmla="*/ 800663 h 1147600"/>
              <a:gd name="connsiteX16" fmla="*/ 85421 w 7992123"/>
              <a:gd name="connsiteY16" fmla="*/ 917701 h 1147600"/>
              <a:gd name="connsiteX17" fmla="*/ 160488 w 7992123"/>
              <a:gd name="connsiteY17" fmla="*/ 998204 h 1147600"/>
              <a:gd name="connsiteX18" fmla="*/ 67165 w 7992123"/>
              <a:gd name="connsiteY18" fmla="*/ 1071896 h 1147600"/>
              <a:gd name="connsiteX19" fmla="*/ 66110 w 7992123"/>
              <a:gd name="connsiteY19" fmla="*/ 1132386 h 1147600"/>
              <a:gd name="connsiteX20" fmla="*/ 137258 w 7992123"/>
              <a:gd name="connsiteY20" fmla="*/ 1142773 h 1147600"/>
              <a:gd name="connsiteX21" fmla="*/ 7894304 w 7992123"/>
              <a:gd name="connsiteY21" fmla="*/ 1147600 h 1147600"/>
              <a:gd name="connsiteX22" fmla="*/ 7968197 w 7992123"/>
              <a:gd name="connsiteY22" fmla="*/ 1094513 h 1147600"/>
              <a:gd name="connsiteX23" fmla="*/ 7879297 w 7992123"/>
              <a:gd name="connsiteY23" fmla="*/ 1031013 h 1147600"/>
              <a:gd name="connsiteX24" fmla="*/ 7992123 w 7992123"/>
              <a:gd name="connsiteY24" fmla="*/ 954813 h 1147600"/>
              <a:gd name="connsiteX25" fmla="*/ 7891997 w 7992123"/>
              <a:gd name="connsiteY25" fmla="*/ 878613 h 1147600"/>
              <a:gd name="connsiteX26" fmla="*/ 7930097 w 7992123"/>
              <a:gd name="connsiteY26" fmla="*/ 802413 h 1147600"/>
              <a:gd name="connsiteX27" fmla="*/ 7891997 w 7992123"/>
              <a:gd name="connsiteY27" fmla="*/ 726213 h 1147600"/>
              <a:gd name="connsiteX28" fmla="*/ 7879297 w 7992123"/>
              <a:gd name="connsiteY28" fmla="*/ 662713 h 1147600"/>
              <a:gd name="connsiteX29" fmla="*/ 7904697 w 7992123"/>
              <a:gd name="connsiteY29" fmla="*/ 611913 h 1147600"/>
              <a:gd name="connsiteX30" fmla="*/ 7947560 w 7992123"/>
              <a:gd name="connsiteY30" fmla="*/ 536506 h 1147600"/>
              <a:gd name="connsiteX31" fmla="*/ 7893631 w 7992123"/>
              <a:gd name="connsiteY31" fmla="*/ 491394 h 1147600"/>
              <a:gd name="connsiteX32" fmla="*/ 7866597 w 7992123"/>
              <a:gd name="connsiteY32" fmla="*/ 408713 h 1147600"/>
              <a:gd name="connsiteX33" fmla="*/ 7981294 w 7992123"/>
              <a:gd name="connsiteY33" fmla="*/ 339922 h 1147600"/>
              <a:gd name="connsiteX34" fmla="*/ 7891997 w 7992123"/>
              <a:gd name="connsiteY34" fmla="*/ 269013 h 1147600"/>
              <a:gd name="connsiteX35" fmla="*/ 7904697 w 7992123"/>
              <a:gd name="connsiteY35" fmla="*/ 180113 h 1147600"/>
              <a:gd name="connsiteX36" fmla="*/ 7970165 w 7992123"/>
              <a:gd name="connsiteY36" fmla="*/ 143908 h 1147600"/>
              <a:gd name="connsiteX37" fmla="*/ 7889076 w 7992123"/>
              <a:gd name="connsiteY37" fmla="*/ 93627 h 1147600"/>
              <a:gd name="connsiteX38" fmla="*/ 7978010 w 7992123"/>
              <a:gd name="connsiteY38" fmla="*/ 0 h 1147600"/>
              <a:gd name="connsiteX39" fmla="*/ 7688404 w 7992123"/>
              <a:gd name="connsiteY39" fmla="*/ 2313 h 114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7992123" h="1147600">
                <a:moveTo>
                  <a:pt x="7688404" y="2313"/>
                </a:moveTo>
                <a:lnTo>
                  <a:pt x="278550" y="2313"/>
                </a:lnTo>
                <a:lnTo>
                  <a:pt x="94426" y="1606"/>
                </a:lnTo>
                <a:lnTo>
                  <a:pt x="71413" y="99292"/>
                </a:lnTo>
                <a:cubicBezTo>
                  <a:pt x="72207" y="131307"/>
                  <a:pt x="124588" y="135571"/>
                  <a:pt x="125382" y="167586"/>
                </a:cubicBezTo>
                <a:lnTo>
                  <a:pt x="53284" y="233176"/>
                </a:lnTo>
                <a:lnTo>
                  <a:pt x="39092" y="297059"/>
                </a:lnTo>
                <a:lnTo>
                  <a:pt x="106725" y="371569"/>
                </a:lnTo>
                <a:lnTo>
                  <a:pt x="99982" y="433481"/>
                </a:lnTo>
                <a:lnTo>
                  <a:pt x="119286" y="464166"/>
                </a:lnTo>
                <a:lnTo>
                  <a:pt x="0" y="532504"/>
                </a:lnTo>
                <a:lnTo>
                  <a:pt x="53284" y="622199"/>
                </a:lnTo>
                <a:lnTo>
                  <a:pt x="78684" y="665322"/>
                </a:lnTo>
                <a:lnTo>
                  <a:pt x="40190" y="721254"/>
                </a:lnTo>
                <a:lnTo>
                  <a:pt x="145620" y="767346"/>
                </a:lnTo>
                <a:lnTo>
                  <a:pt x="65340" y="800663"/>
                </a:lnTo>
                <a:lnTo>
                  <a:pt x="85421" y="917701"/>
                </a:lnTo>
                <a:cubicBezTo>
                  <a:pt x="85156" y="951832"/>
                  <a:pt x="160753" y="964073"/>
                  <a:pt x="160488" y="998204"/>
                </a:cubicBezTo>
                <a:lnTo>
                  <a:pt x="67165" y="1071896"/>
                </a:lnTo>
                <a:cubicBezTo>
                  <a:pt x="66813" y="1092059"/>
                  <a:pt x="66462" y="1112223"/>
                  <a:pt x="66110" y="1132386"/>
                </a:cubicBezTo>
                <a:lnTo>
                  <a:pt x="137258" y="1142773"/>
                </a:lnTo>
                <a:lnTo>
                  <a:pt x="7894304" y="1147600"/>
                </a:lnTo>
                <a:lnTo>
                  <a:pt x="7968197" y="1094513"/>
                </a:lnTo>
                <a:lnTo>
                  <a:pt x="7879297" y="1031013"/>
                </a:lnTo>
                <a:lnTo>
                  <a:pt x="7992123" y="954813"/>
                </a:lnTo>
                <a:lnTo>
                  <a:pt x="7891997" y="878613"/>
                </a:lnTo>
                <a:lnTo>
                  <a:pt x="7930097" y="802413"/>
                </a:lnTo>
                <a:lnTo>
                  <a:pt x="7891997" y="726213"/>
                </a:lnTo>
                <a:lnTo>
                  <a:pt x="7879297" y="662713"/>
                </a:lnTo>
                <a:lnTo>
                  <a:pt x="7904697" y="611913"/>
                </a:lnTo>
                <a:lnTo>
                  <a:pt x="7947560" y="536506"/>
                </a:lnTo>
                <a:lnTo>
                  <a:pt x="7893631" y="491394"/>
                </a:lnTo>
                <a:lnTo>
                  <a:pt x="7866597" y="408713"/>
                </a:lnTo>
                <a:lnTo>
                  <a:pt x="7981294" y="339922"/>
                </a:lnTo>
                <a:lnTo>
                  <a:pt x="7891997" y="269013"/>
                </a:lnTo>
                <a:lnTo>
                  <a:pt x="7904697" y="180113"/>
                </a:lnTo>
                <a:lnTo>
                  <a:pt x="7970165" y="143908"/>
                </a:lnTo>
                <a:lnTo>
                  <a:pt x="7889076" y="93627"/>
                </a:lnTo>
                <a:lnTo>
                  <a:pt x="7978010" y="0"/>
                </a:lnTo>
                <a:lnTo>
                  <a:pt x="7688404" y="231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5" name="자유형: 도형 24">
            <a:extLst>
              <a:ext uri="{FF2B5EF4-FFF2-40B4-BE49-F238E27FC236}">
                <a16:creationId xmlns:a16="http://schemas.microsoft.com/office/drawing/2014/main" id="{E17C29F7-26FB-4B7C-8DA4-7CC60E19EBF2}"/>
              </a:ext>
            </a:extLst>
          </p:cNvPr>
          <p:cNvSpPr/>
          <p:nvPr/>
        </p:nvSpPr>
        <p:spPr>
          <a:xfrm flipH="1">
            <a:off x="241300" y="233069"/>
            <a:ext cx="7810500" cy="627482"/>
          </a:xfrm>
          <a:custGeom>
            <a:avLst/>
            <a:gdLst>
              <a:gd name="connsiteX0" fmla="*/ 7616743 w 7891426"/>
              <a:gd name="connsiteY0" fmla="*/ 0 h 1140460"/>
              <a:gd name="connsiteX1" fmla="*/ 181096 w 7891426"/>
              <a:gd name="connsiteY1" fmla="*/ 0 h 1140460"/>
              <a:gd name="connsiteX2" fmla="*/ 108744 w 7891426"/>
              <a:gd name="connsiteY2" fmla="*/ 11906 h 1140460"/>
              <a:gd name="connsiteX3" fmla="*/ 137319 w 7891426"/>
              <a:gd name="connsiteY3" fmla="*/ 94456 h 1140460"/>
              <a:gd name="connsiteX4" fmla="*/ 139700 w 7891426"/>
              <a:gd name="connsiteY4" fmla="*/ 190500 h 1140460"/>
              <a:gd name="connsiteX5" fmla="*/ 76200 w 7891426"/>
              <a:gd name="connsiteY5" fmla="*/ 190500 h 1140460"/>
              <a:gd name="connsiteX6" fmla="*/ 88900 w 7891426"/>
              <a:gd name="connsiteY6" fmla="*/ 279400 h 1140460"/>
              <a:gd name="connsiteX7" fmla="*/ 95250 w 7891426"/>
              <a:gd name="connsiteY7" fmla="*/ 357188 h 1140460"/>
              <a:gd name="connsiteX8" fmla="*/ 114300 w 7891426"/>
              <a:gd name="connsiteY8" fmla="*/ 419100 h 1140460"/>
              <a:gd name="connsiteX9" fmla="*/ 47625 w 7891426"/>
              <a:gd name="connsiteY9" fmla="*/ 492125 h 1140460"/>
              <a:gd name="connsiteX10" fmla="*/ 0 w 7891426"/>
              <a:gd name="connsiteY10" fmla="*/ 558800 h 1140460"/>
              <a:gd name="connsiteX11" fmla="*/ 76200 w 7891426"/>
              <a:gd name="connsiteY11" fmla="*/ 622300 h 1140460"/>
              <a:gd name="connsiteX12" fmla="*/ 101600 w 7891426"/>
              <a:gd name="connsiteY12" fmla="*/ 673100 h 1140460"/>
              <a:gd name="connsiteX13" fmla="*/ 88900 w 7891426"/>
              <a:gd name="connsiteY13" fmla="*/ 736600 h 1140460"/>
              <a:gd name="connsiteX14" fmla="*/ 134144 w 7891426"/>
              <a:gd name="connsiteY14" fmla="*/ 767556 h 1140460"/>
              <a:gd name="connsiteX15" fmla="*/ 88900 w 7891426"/>
              <a:gd name="connsiteY15" fmla="*/ 889000 h 1140460"/>
              <a:gd name="connsiteX16" fmla="*/ 30956 w 7891426"/>
              <a:gd name="connsiteY16" fmla="*/ 900906 h 1140460"/>
              <a:gd name="connsiteX17" fmla="*/ 123031 w 7891426"/>
              <a:gd name="connsiteY17" fmla="*/ 965200 h 1140460"/>
              <a:gd name="connsiteX18" fmla="*/ 12700 w 7891426"/>
              <a:gd name="connsiteY18" fmla="*/ 1104900 h 1140460"/>
              <a:gd name="connsiteX19" fmla="*/ 46037 w 7891426"/>
              <a:gd name="connsiteY19" fmla="*/ 1119982 h 1140460"/>
              <a:gd name="connsiteX20" fmla="*/ 39804 w 7891426"/>
              <a:gd name="connsiteY20" fmla="*/ 1140460 h 1140460"/>
              <a:gd name="connsiteX21" fmla="*/ 7891426 w 7891426"/>
              <a:gd name="connsiteY21" fmla="*/ 1140460 h 1140460"/>
              <a:gd name="connsiteX22" fmla="*/ 7870743 w 7891426"/>
              <a:gd name="connsiteY22" fmla="*/ 1092200 h 1140460"/>
              <a:gd name="connsiteX23" fmla="*/ 7781843 w 7891426"/>
              <a:gd name="connsiteY23" fmla="*/ 1028700 h 1140460"/>
              <a:gd name="connsiteX24" fmla="*/ 7731043 w 7891426"/>
              <a:gd name="connsiteY24" fmla="*/ 952500 h 1140460"/>
              <a:gd name="connsiteX25" fmla="*/ 7794543 w 7891426"/>
              <a:gd name="connsiteY25" fmla="*/ 876300 h 1140460"/>
              <a:gd name="connsiteX26" fmla="*/ 7832643 w 7891426"/>
              <a:gd name="connsiteY26" fmla="*/ 800100 h 1140460"/>
              <a:gd name="connsiteX27" fmla="*/ 7794543 w 7891426"/>
              <a:gd name="connsiteY27" fmla="*/ 723900 h 1140460"/>
              <a:gd name="connsiteX28" fmla="*/ 7781843 w 7891426"/>
              <a:gd name="connsiteY28" fmla="*/ 660400 h 1140460"/>
              <a:gd name="connsiteX29" fmla="*/ 7807243 w 7891426"/>
              <a:gd name="connsiteY29" fmla="*/ 609600 h 1140460"/>
              <a:gd name="connsiteX30" fmla="*/ 7883443 w 7891426"/>
              <a:gd name="connsiteY30" fmla="*/ 546100 h 1140460"/>
              <a:gd name="connsiteX31" fmla="*/ 7883443 w 7891426"/>
              <a:gd name="connsiteY31" fmla="*/ 469900 h 1140460"/>
              <a:gd name="connsiteX32" fmla="*/ 7769143 w 7891426"/>
              <a:gd name="connsiteY32" fmla="*/ 406400 h 1140460"/>
              <a:gd name="connsiteX33" fmla="*/ 7692943 w 7891426"/>
              <a:gd name="connsiteY33" fmla="*/ 368300 h 1140460"/>
              <a:gd name="connsiteX34" fmla="*/ 7794543 w 7891426"/>
              <a:gd name="connsiteY34" fmla="*/ 266700 h 1140460"/>
              <a:gd name="connsiteX35" fmla="*/ 7807243 w 7891426"/>
              <a:gd name="connsiteY35" fmla="*/ 177800 h 1140460"/>
              <a:gd name="connsiteX36" fmla="*/ 7743743 w 7891426"/>
              <a:gd name="connsiteY36" fmla="*/ 177800 h 1140460"/>
              <a:gd name="connsiteX37" fmla="*/ 7705643 w 7891426"/>
              <a:gd name="connsiteY37" fmla="*/ 88900 h 1140460"/>
              <a:gd name="connsiteX38" fmla="*/ 7819943 w 7891426"/>
              <a:gd name="connsiteY38" fmla="*/ 101600 h 1140460"/>
              <a:gd name="connsiteX0" fmla="*/ 7616743 w 7891426"/>
              <a:gd name="connsiteY0" fmla="*/ 0 h 1140460"/>
              <a:gd name="connsiteX1" fmla="*/ 181096 w 7891426"/>
              <a:gd name="connsiteY1" fmla="*/ 0 h 1140460"/>
              <a:gd name="connsiteX2" fmla="*/ 108744 w 7891426"/>
              <a:gd name="connsiteY2" fmla="*/ 11906 h 1140460"/>
              <a:gd name="connsiteX3" fmla="*/ 137319 w 7891426"/>
              <a:gd name="connsiteY3" fmla="*/ 94456 h 1140460"/>
              <a:gd name="connsiteX4" fmla="*/ 139700 w 7891426"/>
              <a:gd name="connsiteY4" fmla="*/ 190500 h 1140460"/>
              <a:gd name="connsiteX5" fmla="*/ 76200 w 7891426"/>
              <a:gd name="connsiteY5" fmla="*/ 190500 h 1140460"/>
              <a:gd name="connsiteX6" fmla="*/ 88900 w 7891426"/>
              <a:gd name="connsiteY6" fmla="*/ 279400 h 1140460"/>
              <a:gd name="connsiteX7" fmla="*/ 95250 w 7891426"/>
              <a:gd name="connsiteY7" fmla="*/ 357188 h 1140460"/>
              <a:gd name="connsiteX8" fmla="*/ 114300 w 7891426"/>
              <a:gd name="connsiteY8" fmla="*/ 419100 h 1140460"/>
              <a:gd name="connsiteX9" fmla="*/ 47625 w 7891426"/>
              <a:gd name="connsiteY9" fmla="*/ 492125 h 1140460"/>
              <a:gd name="connsiteX10" fmla="*/ 0 w 7891426"/>
              <a:gd name="connsiteY10" fmla="*/ 558800 h 1140460"/>
              <a:gd name="connsiteX11" fmla="*/ 76200 w 7891426"/>
              <a:gd name="connsiteY11" fmla="*/ 622300 h 1140460"/>
              <a:gd name="connsiteX12" fmla="*/ 101600 w 7891426"/>
              <a:gd name="connsiteY12" fmla="*/ 673100 h 1140460"/>
              <a:gd name="connsiteX13" fmla="*/ 88900 w 7891426"/>
              <a:gd name="connsiteY13" fmla="*/ 736600 h 1140460"/>
              <a:gd name="connsiteX14" fmla="*/ 134144 w 7891426"/>
              <a:gd name="connsiteY14" fmla="*/ 767556 h 1140460"/>
              <a:gd name="connsiteX15" fmla="*/ 88900 w 7891426"/>
              <a:gd name="connsiteY15" fmla="*/ 889000 h 1140460"/>
              <a:gd name="connsiteX16" fmla="*/ 30956 w 7891426"/>
              <a:gd name="connsiteY16" fmla="*/ 900906 h 1140460"/>
              <a:gd name="connsiteX17" fmla="*/ 123031 w 7891426"/>
              <a:gd name="connsiteY17" fmla="*/ 965200 h 1140460"/>
              <a:gd name="connsiteX18" fmla="*/ 12700 w 7891426"/>
              <a:gd name="connsiteY18" fmla="*/ 1104900 h 1140460"/>
              <a:gd name="connsiteX19" fmla="*/ 46037 w 7891426"/>
              <a:gd name="connsiteY19" fmla="*/ 1119982 h 1140460"/>
              <a:gd name="connsiteX20" fmla="*/ 39804 w 7891426"/>
              <a:gd name="connsiteY20" fmla="*/ 1140460 h 1140460"/>
              <a:gd name="connsiteX21" fmla="*/ 7891426 w 7891426"/>
              <a:gd name="connsiteY21" fmla="*/ 1140460 h 1140460"/>
              <a:gd name="connsiteX22" fmla="*/ 7870743 w 7891426"/>
              <a:gd name="connsiteY22" fmla="*/ 1092200 h 1140460"/>
              <a:gd name="connsiteX23" fmla="*/ 7781843 w 7891426"/>
              <a:gd name="connsiteY23" fmla="*/ 1028700 h 1140460"/>
              <a:gd name="connsiteX24" fmla="*/ 7731043 w 7891426"/>
              <a:gd name="connsiteY24" fmla="*/ 952500 h 1140460"/>
              <a:gd name="connsiteX25" fmla="*/ 7794543 w 7891426"/>
              <a:gd name="connsiteY25" fmla="*/ 876300 h 1140460"/>
              <a:gd name="connsiteX26" fmla="*/ 7832643 w 7891426"/>
              <a:gd name="connsiteY26" fmla="*/ 800100 h 1140460"/>
              <a:gd name="connsiteX27" fmla="*/ 7794543 w 7891426"/>
              <a:gd name="connsiteY27" fmla="*/ 723900 h 1140460"/>
              <a:gd name="connsiteX28" fmla="*/ 7781843 w 7891426"/>
              <a:gd name="connsiteY28" fmla="*/ 660400 h 1140460"/>
              <a:gd name="connsiteX29" fmla="*/ 7807243 w 7891426"/>
              <a:gd name="connsiteY29" fmla="*/ 609600 h 1140460"/>
              <a:gd name="connsiteX30" fmla="*/ 7883443 w 7891426"/>
              <a:gd name="connsiteY30" fmla="*/ 546100 h 1140460"/>
              <a:gd name="connsiteX31" fmla="*/ 7883443 w 7891426"/>
              <a:gd name="connsiteY31" fmla="*/ 469900 h 1140460"/>
              <a:gd name="connsiteX32" fmla="*/ 7769143 w 7891426"/>
              <a:gd name="connsiteY32" fmla="*/ 406400 h 1140460"/>
              <a:gd name="connsiteX33" fmla="*/ 7692943 w 7891426"/>
              <a:gd name="connsiteY33" fmla="*/ 368300 h 1140460"/>
              <a:gd name="connsiteX34" fmla="*/ 7794543 w 7891426"/>
              <a:gd name="connsiteY34" fmla="*/ 266700 h 1140460"/>
              <a:gd name="connsiteX35" fmla="*/ 7807243 w 7891426"/>
              <a:gd name="connsiteY35" fmla="*/ 177800 h 1140460"/>
              <a:gd name="connsiteX36" fmla="*/ 7743743 w 7891426"/>
              <a:gd name="connsiteY36" fmla="*/ 177800 h 1140460"/>
              <a:gd name="connsiteX37" fmla="*/ 7705643 w 7891426"/>
              <a:gd name="connsiteY37" fmla="*/ 88900 h 1140460"/>
              <a:gd name="connsiteX38" fmla="*/ 7846136 w 7891426"/>
              <a:gd name="connsiteY38" fmla="*/ 34925 h 1140460"/>
              <a:gd name="connsiteX39" fmla="*/ 7616743 w 7891426"/>
              <a:gd name="connsiteY39" fmla="*/ 0 h 1140460"/>
              <a:gd name="connsiteX0" fmla="*/ 7616743 w 7891426"/>
              <a:gd name="connsiteY0" fmla="*/ 0 h 1140460"/>
              <a:gd name="connsiteX1" fmla="*/ 181096 w 7891426"/>
              <a:gd name="connsiteY1" fmla="*/ 0 h 1140460"/>
              <a:gd name="connsiteX2" fmla="*/ 108744 w 7891426"/>
              <a:gd name="connsiteY2" fmla="*/ 11906 h 1140460"/>
              <a:gd name="connsiteX3" fmla="*/ 137319 w 7891426"/>
              <a:gd name="connsiteY3" fmla="*/ 94456 h 1140460"/>
              <a:gd name="connsiteX4" fmla="*/ 139700 w 7891426"/>
              <a:gd name="connsiteY4" fmla="*/ 190500 h 1140460"/>
              <a:gd name="connsiteX5" fmla="*/ 76200 w 7891426"/>
              <a:gd name="connsiteY5" fmla="*/ 190500 h 1140460"/>
              <a:gd name="connsiteX6" fmla="*/ 88900 w 7891426"/>
              <a:gd name="connsiteY6" fmla="*/ 279400 h 1140460"/>
              <a:gd name="connsiteX7" fmla="*/ 95250 w 7891426"/>
              <a:gd name="connsiteY7" fmla="*/ 357188 h 1140460"/>
              <a:gd name="connsiteX8" fmla="*/ 114300 w 7891426"/>
              <a:gd name="connsiteY8" fmla="*/ 419100 h 1140460"/>
              <a:gd name="connsiteX9" fmla="*/ 47625 w 7891426"/>
              <a:gd name="connsiteY9" fmla="*/ 492125 h 1140460"/>
              <a:gd name="connsiteX10" fmla="*/ 0 w 7891426"/>
              <a:gd name="connsiteY10" fmla="*/ 558800 h 1140460"/>
              <a:gd name="connsiteX11" fmla="*/ 76200 w 7891426"/>
              <a:gd name="connsiteY11" fmla="*/ 622300 h 1140460"/>
              <a:gd name="connsiteX12" fmla="*/ 101600 w 7891426"/>
              <a:gd name="connsiteY12" fmla="*/ 673100 h 1140460"/>
              <a:gd name="connsiteX13" fmla="*/ 88900 w 7891426"/>
              <a:gd name="connsiteY13" fmla="*/ 736600 h 1140460"/>
              <a:gd name="connsiteX14" fmla="*/ 134144 w 7891426"/>
              <a:gd name="connsiteY14" fmla="*/ 767556 h 1140460"/>
              <a:gd name="connsiteX15" fmla="*/ 88900 w 7891426"/>
              <a:gd name="connsiteY15" fmla="*/ 889000 h 1140460"/>
              <a:gd name="connsiteX16" fmla="*/ 30956 w 7891426"/>
              <a:gd name="connsiteY16" fmla="*/ 900906 h 1140460"/>
              <a:gd name="connsiteX17" fmla="*/ 123031 w 7891426"/>
              <a:gd name="connsiteY17" fmla="*/ 965200 h 1140460"/>
              <a:gd name="connsiteX18" fmla="*/ 12700 w 7891426"/>
              <a:gd name="connsiteY18" fmla="*/ 1104900 h 1140460"/>
              <a:gd name="connsiteX19" fmla="*/ 46037 w 7891426"/>
              <a:gd name="connsiteY19" fmla="*/ 1119982 h 1140460"/>
              <a:gd name="connsiteX20" fmla="*/ 39804 w 7891426"/>
              <a:gd name="connsiteY20" fmla="*/ 1140460 h 1140460"/>
              <a:gd name="connsiteX21" fmla="*/ 7891426 w 7891426"/>
              <a:gd name="connsiteY21" fmla="*/ 1140460 h 1140460"/>
              <a:gd name="connsiteX22" fmla="*/ 7870743 w 7891426"/>
              <a:gd name="connsiteY22" fmla="*/ 1092200 h 1140460"/>
              <a:gd name="connsiteX23" fmla="*/ 7781843 w 7891426"/>
              <a:gd name="connsiteY23" fmla="*/ 1028700 h 1140460"/>
              <a:gd name="connsiteX24" fmla="*/ 7731043 w 7891426"/>
              <a:gd name="connsiteY24" fmla="*/ 952500 h 1140460"/>
              <a:gd name="connsiteX25" fmla="*/ 7794543 w 7891426"/>
              <a:gd name="connsiteY25" fmla="*/ 876300 h 1140460"/>
              <a:gd name="connsiteX26" fmla="*/ 7832643 w 7891426"/>
              <a:gd name="connsiteY26" fmla="*/ 800100 h 1140460"/>
              <a:gd name="connsiteX27" fmla="*/ 7794543 w 7891426"/>
              <a:gd name="connsiteY27" fmla="*/ 723900 h 1140460"/>
              <a:gd name="connsiteX28" fmla="*/ 7781843 w 7891426"/>
              <a:gd name="connsiteY28" fmla="*/ 660400 h 1140460"/>
              <a:gd name="connsiteX29" fmla="*/ 7807243 w 7891426"/>
              <a:gd name="connsiteY29" fmla="*/ 609600 h 1140460"/>
              <a:gd name="connsiteX30" fmla="*/ 7883443 w 7891426"/>
              <a:gd name="connsiteY30" fmla="*/ 546100 h 1140460"/>
              <a:gd name="connsiteX31" fmla="*/ 7883443 w 7891426"/>
              <a:gd name="connsiteY31" fmla="*/ 469900 h 1140460"/>
              <a:gd name="connsiteX32" fmla="*/ 7769143 w 7891426"/>
              <a:gd name="connsiteY32" fmla="*/ 406400 h 1140460"/>
              <a:gd name="connsiteX33" fmla="*/ 7692943 w 7891426"/>
              <a:gd name="connsiteY33" fmla="*/ 368300 h 1140460"/>
              <a:gd name="connsiteX34" fmla="*/ 7794543 w 7891426"/>
              <a:gd name="connsiteY34" fmla="*/ 266700 h 1140460"/>
              <a:gd name="connsiteX35" fmla="*/ 7807243 w 7891426"/>
              <a:gd name="connsiteY35" fmla="*/ 177800 h 1140460"/>
              <a:gd name="connsiteX36" fmla="*/ 7743743 w 7891426"/>
              <a:gd name="connsiteY36" fmla="*/ 177800 h 1140460"/>
              <a:gd name="connsiteX37" fmla="*/ 7705643 w 7891426"/>
              <a:gd name="connsiteY37" fmla="*/ 88900 h 1140460"/>
              <a:gd name="connsiteX38" fmla="*/ 7846136 w 7891426"/>
              <a:gd name="connsiteY38" fmla="*/ 34925 h 1140460"/>
              <a:gd name="connsiteX39" fmla="*/ 7616743 w 7891426"/>
              <a:gd name="connsiteY39" fmla="*/ 0 h 1140460"/>
              <a:gd name="connsiteX0" fmla="*/ 7616743 w 7891426"/>
              <a:gd name="connsiteY0" fmla="*/ 0 h 1140460"/>
              <a:gd name="connsiteX1" fmla="*/ 181096 w 7891426"/>
              <a:gd name="connsiteY1" fmla="*/ 0 h 1140460"/>
              <a:gd name="connsiteX2" fmla="*/ 108744 w 7891426"/>
              <a:gd name="connsiteY2" fmla="*/ 11906 h 1140460"/>
              <a:gd name="connsiteX3" fmla="*/ 137319 w 7891426"/>
              <a:gd name="connsiteY3" fmla="*/ 94456 h 1140460"/>
              <a:gd name="connsiteX4" fmla="*/ 139700 w 7891426"/>
              <a:gd name="connsiteY4" fmla="*/ 190500 h 1140460"/>
              <a:gd name="connsiteX5" fmla="*/ 76200 w 7891426"/>
              <a:gd name="connsiteY5" fmla="*/ 190500 h 1140460"/>
              <a:gd name="connsiteX6" fmla="*/ 88900 w 7891426"/>
              <a:gd name="connsiteY6" fmla="*/ 279400 h 1140460"/>
              <a:gd name="connsiteX7" fmla="*/ 95250 w 7891426"/>
              <a:gd name="connsiteY7" fmla="*/ 357188 h 1140460"/>
              <a:gd name="connsiteX8" fmla="*/ 114300 w 7891426"/>
              <a:gd name="connsiteY8" fmla="*/ 419100 h 1140460"/>
              <a:gd name="connsiteX9" fmla="*/ 47625 w 7891426"/>
              <a:gd name="connsiteY9" fmla="*/ 492125 h 1140460"/>
              <a:gd name="connsiteX10" fmla="*/ 0 w 7891426"/>
              <a:gd name="connsiteY10" fmla="*/ 558800 h 1140460"/>
              <a:gd name="connsiteX11" fmla="*/ 76200 w 7891426"/>
              <a:gd name="connsiteY11" fmla="*/ 622300 h 1140460"/>
              <a:gd name="connsiteX12" fmla="*/ 101600 w 7891426"/>
              <a:gd name="connsiteY12" fmla="*/ 673100 h 1140460"/>
              <a:gd name="connsiteX13" fmla="*/ 88900 w 7891426"/>
              <a:gd name="connsiteY13" fmla="*/ 736600 h 1140460"/>
              <a:gd name="connsiteX14" fmla="*/ 134144 w 7891426"/>
              <a:gd name="connsiteY14" fmla="*/ 767556 h 1140460"/>
              <a:gd name="connsiteX15" fmla="*/ 88900 w 7891426"/>
              <a:gd name="connsiteY15" fmla="*/ 889000 h 1140460"/>
              <a:gd name="connsiteX16" fmla="*/ 30956 w 7891426"/>
              <a:gd name="connsiteY16" fmla="*/ 900906 h 1140460"/>
              <a:gd name="connsiteX17" fmla="*/ 123031 w 7891426"/>
              <a:gd name="connsiteY17" fmla="*/ 965200 h 1140460"/>
              <a:gd name="connsiteX18" fmla="*/ 12700 w 7891426"/>
              <a:gd name="connsiteY18" fmla="*/ 1104900 h 1140460"/>
              <a:gd name="connsiteX19" fmla="*/ 46037 w 7891426"/>
              <a:gd name="connsiteY19" fmla="*/ 1119982 h 1140460"/>
              <a:gd name="connsiteX20" fmla="*/ 39804 w 7891426"/>
              <a:gd name="connsiteY20" fmla="*/ 1140460 h 1140460"/>
              <a:gd name="connsiteX21" fmla="*/ 7891426 w 7891426"/>
              <a:gd name="connsiteY21" fmla="*/ 1140460 h 1140460"/>
              <a:gd name="connsiteX22" fmla="*/ 7870743 w 7891426"/>
              <a:gd name="connsiteY22" fmla="*/ 1092200 h 1140460"/>
              <a:gd name="connsiteX23" fmla="*/ 7781843 w 7891426"/>
              <a:gd name="connsiteY23" fmla="*/ 1028700 h 1140460"/>
              <a:gd name="connsiteX24" fmla="*/ 7731043 w 7891426"/>
              <a:gd name="connsiteY24" fmla="*/ 952500 h 1140460"/>
              <a:gd name="connsiteX25" fmla="*/ 7794543 w 7891426"/>
              <a:gd name="connsiteY25" fmla="*/ 876300 h 1140460"/>
              <a:gd name="connsiteX26" fmla="*/ 7832643 w 7891426"/>
              <a:gd name="connsiteY26" fmla="*/ 800100 h 1140460"/>
              <a:gd name="connsiteX27" fmla="*/ 7794543 w 7891426"/>
              <a:gd name="connsiteY27" fmla="*/ 723900 h 1140460"/>
              <a:gd name="connsiteX28" fmla="*/ 7781843 w 7891426"/>
              <a:gd name="connsiteY28" fmla="*/ 660400 h 1140460"/>
              <a:gd name="connsiteX29" fmla="*/ 7807243 w 7891426"/>
              <a:gd name="connsiteY29" fmla="*/ 609600 h 1140460"/>
              <a:gd name="connsiteX30" fmla="*/ 7883443 w 7891426"/>
              <a:gd name="connsiteY30" fmla="*/ 546100 h 1140460"/>
              <a:gd name="connsiteX31" fmla="*/ 7883443 w 7891426"/>
              <a:gd name="connsiteY31" fmla="*/ 469900 h 1140460"/>
              <a:gd name="connsiteX32" fmla="*/ 7769143 w 7891426"/>
              <a:gd name="connsiteY32" fmla="*/ 406400 h 1140460"/>
              <a:gd name="connsiteX33" fmla="*/ 7692943 w 7891426"/>
              <a:gd name="connsiteY33" fmla="*/ 368300 h 1140460"/>
              <a:gd name="connsiteX34" fmla="*/ 7794543 w 7891426"/>
              <a:gd name="connsiteY34" fmla="*/ 266700 h 1140460"/>
              <a:gd name="connsiteX35" fmla="*/ 7807243 w 7891426"/>
              <a:gd name="connsiteY35" fmla="*/ 177800 h 1140460"/>
              <a:gd name="connsiteX36" fmla="*/ 7743743 w 7891426"/>
              <a:gd name="connsiteY36" fmla="*/ 177800 h 1140460"/>
              <a:gd name="connsiteX37" fmla="*/ 7705643 w 7891426"/>
              <a:gd name="connsiteY37" fmla="*/ 88900 h 1140460"/>
              <a:gd name="connsiteX38" fmla="*/ 7846136 w 7891426"/>
              <a:gd name="connsiteY38" fmla="*/ 34925 h 1140460"/>
              <a:gd name="connsiteX39" fmla="*/ 7616743 w 7891426"/>
              <a:gd name="connsiteY39" fmla="*/ 0 h 1140460"/>
              <a:gd name="connsiteX0" fmla="*/ 7616743 w 7891426"/>
              <a:gd name="connsiteY0" fmla="*/ 0 h 1140460"/>
              <a:gd name="connsiteX1" fmla="*/ 181096 w 7891426"/>
              <a:gd name="connsiteY1" fmla="*/ 0 h 1140460"/>
              <a:gd name="connsiteX2" fmla="*/ 108744 w 7891426"/>
              <a:gd name="connsiteY2" fmla="*/ 11906 h 1140460"/>
              <a:gd name="connsiteX3" fmla="*/ 137319 w 7891426"/>
              <a:gd name="connsiteY3" fmla="*/ 94456 h 1140460"/>
              <a:gd name="connsiteX4" fmla="*/ 139700 w 7891426"/>
              <a:gd name="connsiteY4" fmla="*/ 190500 h 1140460"/>
              <a:gd name="connsiteX5" fmla="*/ 76200 w 7891426"/>
              <a:gd name="connsiteY5" fmla="*/ 190500 h 1140460"/>
              <a:gd name="connsiteX6" fmla="*/ 88900 w 7891426"/>
              <a:gd name="connsiteY6" fmla="*/ 279400 h 1140460"/>
              <a:gd name="connsiteX7" fmla="*/ 95250 w 7891426"/>
              <a:gd name="connsiteY7" fmla="*/ 357188 h 1140460"/>
              <a:gd name="connsiteX8" fmla="*/ 114300 w 7891426"/>
              <a:gd name="connsiteY8" fmla="*/ 419100 h 1140460"/>
              <a:gd name="connsiteX9" fmla="*/ 47625 w 7891426"/>
              <a:gd name="connsiteY9" fmla="*/ 492125 h 1140460"/>
              <a:gd name="connsiteX10" fmla="*/ 0 w 7891426"/>
              <a:gd name="connsiteY10" fmla="*/ 558800 h 1140460"/>
              <a:gd name="connsiteX11" fmla="*/ 76200 w 7891426"/>
              <a:gd name="connsiteY11" fmla="*/ 622300 h 1140460"/>
              <a:gd name="connsiteX12" fmla="*/ 101600 w 7891426"/>
              <a:gd name="connsiteY12" fmla="*/ 673100 h 1140460"/>
              <a:gd name="connsiteX13" fmla="*/ 88900 w 7891426"/>
              <a:gd name="connsiteY13" fmla="*/ 736600 h 1140460"/>
              <a:gd name="connsiteX14" fmla="*/ 134144 w 7891426"/>
              <a:gd name="connsiteY14" fmla="*/ 767556 h 1140460"/>
              <a:gd name="connsiteX15" fmla="*/ 88900 w 7891426"/>
              <a:gd name="connsiteY15" fmla="*/ 889000 h 1140460"/>
              <a:gd name="connsiteX16" fmla="*/ 30956 w 7891426"/>
              <a:gd name="connsiteY16" fmla="*/ 900906 h 1140460"/>
              <a:gd name="connsiteX17" fmla="*/ 123031 w 7891426"/>
              <a:gd name="connsiteY17" fmla="*/ 965200 h 1140460"/>
              <a:gd name="connsiteX18" fmla="*/ 12700 w 7891426"/>
              <a:gd name="connsiteY18" fmla="*/ 1104900 h 1140460"/>
              <a:gd name="connsiteX19" fmla="*/ 46037 w 7891426"/>
              <a:gd name="connsiteY19" fmla="*/ 1119982 h 1140460"/>
              <a:gd name="connsiteX20" fmla="*/ 39804 w 7891426"/>
              <a:gd name="connsiteY20" fmla="*/ 1140460 h 1140460"/>
              <a:gd name="connsiteX21" fmla="*/ 7891426 w 7891426"/>
              <a:gd name="connsiteY21" fmla="*/ 1140460 h 1140460"/>
              <a:gd name="connsiteX22" fmla="*/ 7870743 w 7891426"/>
              <a:gd name="connsiteY22" fmla="*/ 1092200 h 1140460"/>
              <a:gd name="connsiteX23" fmla="*/ 7781843 w 7891426"/>
              <a:gd name="connsiteY23" fmla="*/ 1028700 h 1140460"/>
              <a:gd name="connsiteX24" fmla="*/ 7731043 w 7891426"/>
              <a:gd name="connsiteY24" fmla="*/ 952500 h 1140460"/>
              <a:gd name="connsiteX25" fmla="*/ 7794543 w 7891426"/>
              <a:gd name="connsiteY25" fmla="*/ 876300 h 1140460"/>
              <a:gd name="connsiteX26" fmla="*/ 7832643 w 7891426"/>
              <a:gd name="connsiteY26" fmla="*/ 800100 h 1140460"/>
              <a:gd name="connsiteX27" fmla="*/ 7794543 w 7891426"/>
              <a:gd name="connsiteY27" fmla="*/ 723900 h 1140460"/>
              <a:gd name="connsiteX28" fmla="*/ 7781843 w 7891426"/>
              <a:gd name="connsiteY28" fmla="*/ 660400 h 1140460"/>
              <a:gd name="connsiteX29" fmla="*/ 7807243 w 7891426"/>
              <a:gd name="connsiteY29" fmla="*/ 609600 h 1140460"/>
              <a:gd name="connsiteX30" fmla="*/ 7850106 w 7891426"/>
              <a:gd name="connsiteY30" fmla="*/ 534193 h 1140460"/>
              <a:gd name="connsiteX31" fmla="*/ 7883443 w 7891426"/>
              <a:gd name="connsiteY31" fmla="*/ 469900 h 1140460"/>
              <a:gd name="connsiteX32" fmla="*/ 7769143 w 7891426"/>
              <a:gd name="connsiteY32" fmla="*/ 406400 h 1140460"/>
              <a:gd name="connsiteX33" fmla="*/ 7692943 w 7891426"/>
              <a:gd name="connsiteY33" fmla="*/ 368300 h 1140460"/>
              <a:gd name="connsiteX34" fmla="*/ 7794543 w 7891426"/>
              <a:gd name="connsiteY34" fmla="*/ 266700 h 1140460"/>
              <a:gd name="connsiteX35" fmla="*/ 7807243 w 7891426"/>
              <a:gd name="connsiteY35" fmla="*/ 177800 h 1140460"/>
              <a:gd name="connsiteX36" fmla="*/ 7743743 w 7891426"/>
              <a:gd name="connsiteY36" fmla="*/ 177800 h 1140460"/>
              <a:gd name="connsiteX37" fmla="*/ 7705643 w 7891426"/>
              <a:gd name="connsiteY37" fmla="*/ 88900 h 1140460"/>
              <a:gd name="connsiteX38" fmla="*/ 7846136 w 7891426"/>
              <a:gd name="connsiteY38" fmla="*/ 34925 h 1140460"/>
              <a:gd name="connsiteX39" fmla="*/ 7616743 w 7891426"/>
              <a:gd name="connsiteY39" fmla="*/ 0 h 1140460"/>
              <a:gd name="connsiteX0" fmla="*/ 7616743 w 7891426"/>
              <a:gd name="connsiteY0" fmla="*/ 0 h 1140460"/>
              <a:gd name="connsiteX1" fmla="*/ 181096 w 7891426"/>
              <a:gd name="connsiteY1" fmla="*/ 0 h 1140460"/>
              <a:gd name="connsiteX2" fmla="*/ 108744 w 7891426"/>
              <a:gd name="connsiteY2" fmla="*/ 11906 h 1140460"/>
              <a:gd name="connsiteX3" fmla="*/ 137319 w 7891426"/>
              <a:gd name="connsiteY3" fmla="*/ 94456 h 1140460"/>
              <a:gd name="connsiteX4" fmla="*/ 139700 w 7891426"/>
              <a:gd name="connsiteY4" fmla="*/ 190500 h 1140460"/>
              <a:gd name="connsiteX5" fmla="*/ 76200 w 7891426"/>
              <a:gd name="connsiteY5" fmla="*/ 190500 h 1140460"/>
              <a:gd name="connsiteX6" fmla="*/ 88900 w 7891426"/>
              <a:gd name="connsiteY6" fmla="*/ 279400 h 1140460"/>
              <a:gd name="connsiteX7" fmla="*/ 95250 w 7891426"/>
              <a:gd name="connsiteY7" fmla="*/ 357188 h 1140460"/>
              <a:gd name="connsiteX8" fmla="*/ 114300 w 7891426"/>
              <a:gd name="connsiteY8" fmla="*/ 419100 h 1140460"/>
              <a:gd name="connsiteX9" fmla="*/ 47625 w 7891426"/>
              <a:gd name="connsiteY9" fmla="*/ 492125 h 1140460"/>
              <a:gd name="connsiteX10" fmla="*/ 0 w 7891426"/>
              <a:gd name="connsiteY10" fmla="*/ 558800 h 1140460"/>
              <a:gd name="connsiteX11" fmla="*/ 76200 w 7891426"/>
              <a:gd name="connsiteY11" fmla="*/ 622300 h 1140460"/>
              <a:gd name="connsiteX12" fmla="*/ 101600 w 7891426"/>
              <a:gd name="connsiteY12" fmla="*/ 673100 h 1140460"/>
              <a:gd name="connsiteX13" fmla="*/ 88900 w 7891426"/>
              <a:gd name="connsiteY13" fmla="*/ 736600 h 1140460"/>
              <a:gd name="connsiteX14" fmla="*/ 134144 w 7891426"/>
              <a:gd name="connsiteY14" fmla="*/ 767556 h 1140460"/>
              <a:gd name="connsiteX15" fmla="*/ 88900 w 7891426"/>
              <a:gd name="connsiteY15" fmla="*/ 889000 h 1140460"/>
              <a:gd name="connsiteX16" fmla="*/ 30956 w 7891426"/>
              <a:gd name="connsiteY16" fmla="*/ 900906 h 1140460"/>
              <a:gd name="connsiteX17" fmla="*/ 123031 w 7891426"/>
              <a:gd name="connsiteY17" fmla="*/ 965200 h 1140460"/>
              <a:gd name="connsiteX18" fmla="*/ 12700 w 7891426"/>
              <a:gd name="connsiteY18" fmla="*/ 1104900 h 1140460"/>
              <a:gd name="connsiteX19" fmla="*/ 46037 w 7891426"/>
              <a:gd name="connsiteY19" fmla="*/ 1119982 h 1140460"/>
              <a:gd name="connsiteX20" fmla="*/ 39804 w 7891426"/>
              <a:gd name="connsiteY20" fmla="*/ 1140460 h 1140460"/>
              <a:gd name="connsiteX21" fmla="*/ 7891426 w 7891426"/>
              <a:gd name="connsiteY21" fmla="*/ 1140460 h 1140460"/>
              <a:gd name="connsiteX22" fmla="*/ 7870743 w 7891426"/>
              <a:gd name="connsiteY22" fmla="*/ 1092200 h 1140460"/>
              <a:gd name="connsiteX23" fmla="*/ 7781843 w 7891426"/>
              <a:gd name="connsiteY23" fmla="*/ 1028700 h 1140460"/>
              <a:gd name="connsiteX24" fmla="*/ 7798782 w 7891426"/>
              <a:gd name="connsiteY24" fmla="*/ 914400 h 1140460"/>
              <a:gd name="connsiteX25" fmla="*/ 7794543 w 7891426"/>
              <a:gd name="connsiteY25" fmla="*/ 876300 h 1140460"/>
              <a:gd name="connsiteX26" fmla="*/ 7832643 w 7891426"/>
              <a:gd name="connsiteY26" fmla="*/ 800100 h 1140460"/>
              <a:gd name="connsiteX27" fmla="*/ 7794543 w 7891426"/>
              <a:gd name="connsiteY27" fmla="*/ 723900 h 1140460"/>
              <a:gd name="connsiteX28" fmla="*/ 7781843 w 7891426"/>
              <a:gd name="connsiteY28" fmla="*/ 660400 h 1140460"/>
              <a:gd name="connsiteX29" fmla="*/ 7807243 w 7891426"/>
              <a:gd name="connsiteY29" fmla="*/ 609600 h 1140460"/>
              <a:gd name="connsiteX30" fmla="*/ 7850106 w 7891426"/>
              <a:gd name="connsiteY30" fmla="*/ 534193 h 1140460"/>
              <a:gd name="connsiteX31" fmla="*/ 7883443 w 7891426"/>
              <a:gd name="connsiteY31" fmla="*/ 469900 h 1140460"/>
              <a:gd name="connsiteX32" fmla="*/ 7769143 w 7891426"/>
              <a:gd name="connsiteY32" fmla="*/ 406400 h 1140460"/>
              <a:gd name="connsiteX33" fmla="*/ 7692943 w 7891426"/>
              <a:gd name="connsiteY33" fmla="*/ 368300 h 1140460"/>
              <a:gd name="connsiteX34" fmla="*/ 7794543 w 7891426"/>
              <a:gd name="connsiteY34" fmla="*/ 266700 h 1140460"/>
              <a:gd name="connsiteX35" fmla="*/ 7807243 w 7891426"/>
              <a:gd name="connsiteY35" fmla="*/ 177800 h 1140460"/>
              <a:gd name="connsiteX36" fmla="*/ 7743743 w 7891426"/>
              <a:gd name="connsiteY36" fmla="*/ 177800 h 1140460"/>
              <a:gd name="connsiteX37" fmla="*/ 7705643 w 7891426"/>
              <a:gd name="connsiteY37" fmla="*/ 88900 h 1140460"/>
              <a:gd name="connsiteX38" fmla="*/ 7846136 w 7891426"/>
              <a:gd name="connsiteY38" fmla="*/ 34925 h 1140460"/>
              <a:gd name="connsiteX39" fmla="*/ 7616743 w 7891426"/>
              <a:gd name="connsiteY39" fmla="*/ 0 h 1140460"/>
              <a:gd name="connsiteX0" fmla="*/ 7616743 w 7891426"/>
              <a:gd name="connsiteY0" fmla="*/ 0 h 1140460"/>
              <a:gd name="connsiteX1" fmla="*/ 181096 w 7891426"/>
              <a:gd name="connsiteY1" fmla="*/ 0 h 1140460"/>
              <a:gd name="connsiteX2" fmla="*/ 108744 w 7891426"/>
              <a:gd name="connsiteY2" fmla="*/ 11906 h 1140460"/>
              <a:gd name="connsiteX3" fmla="*/ 137319 w 7891426"/>
              <a:gd name="connsiteY3" fmla="*/ 94456 h 1140460"/>
              <a:gd name="connsiteX4" fmla="*/ 139700 w 7891426"/>
              <a:gd name="connsiteY4" fmla="*/ 190500 h 1140460"/>
              <a:gd name="connsiteX5" fmla="*/ 76200 w 7891426"/>
              <a:gd name="connsiteY5" fmla="*/ 190500 h 1140460"/>
              <a:gd name="connsiteX6" fmla="*/ 88900 w 7891426"/>
              <a:gd name="connsiteY6" fmla="*/ 279400 h 1140460"/>
              <a:gd name="connsiteX7" fmla="*/ 95250 w 7891426"/>
              <a:gd name="connsiteY7" fmla="*/ 357188 h 1140460"/>
              <a:gd name="connsiteX8" fmla="*/ 114300 w 7891426"/>
              <a:gd name="connsiteY8" fmla="*/ 419100 h 1140460"/>
              <a:gd name="connsiteX9" fmla="*/ 47625 w 7891426"/>
              <a:gd name="connsiteY9" fmla="*/ 492125 h 1140460"/>
              <a:gd name="connsiteX10" fmla="*/ 0 w 7891426"/>
              <a:gd name="connsiteY10" fmla="*/ 558800 h 1140460"/>
              <a:gd name="connsiteX11" fmla="*/ 76200 w 7891426"/>
              <a:gd name="connsiteY11" fmla="*/ 622300 h 1140460"/>
              <a:gd name="connsiteX12" fmla="*/ 101600 w 7891426"/>
              <a:gd name="connsiteY12" fmla="*/ 673100 h 1140460"/>
              <a:gd name="connsiteX13" fmla="*/ 88900 w 7891426"/>
              <a:gd name="connsiteY13" fmla="*/ 736600 h 1140460"/>
              <a:gd name="connsiteX14" fmla="*/ 134144 w 7891426"/>
              <a:gd name="connsiteY14" fmla="*/ 767556 h 1140460"/>
              <a:gd name="connsiteX15" fmla="*/ 88900 w 7891426"/>
              <a:gd name="connsiteY15" fmla="*/ 889000 h 1140460"/>
              <a:gd name="connsiteX16" fmla="*/ 30956 w 7891426"/>
              <a:gd name="connsiteY16" fmla="*/ 900906 h 1140460"/>
              <a:gd name="connsiteX17" fmla="*/ 123031 w 7891426"/>
              <a:gd name="connsiteY17" fmla="*/ 965200 h 1140460"/>
              <a:gd name="connsiteX18" fmla="*/ 12700 w 7891426"/>
              <a:gd name="connsiteY18" fmla="*/ 1104900 h 1140460"/>
              <a:gd name="connsiteX19" fmla="*/ 46037 w 7891426"/>
              <a:gd name="connsiteY19" fmla="*/ 1119982 h 1140460"/>
              <a:gd name="connsiteX20" fmla="*/ 39804 w 7891426"/>
              <a:gd name="connsiteY20" fmla="*/ 1140460 h 1140460"/>
              <a:gd name="connsiteX21" fmla="*/ 7891426 w 7891426"/>
              <a:gd name="connsiteY21" fmla="*/ 1140460 h 1140460"/>
              <a:gd name="connsiteX22" fmla="*/ 7870743 w 7891426"/>
              <a:gd name="connsiteY22" fmla="*/ 1092200 h 1140460"/>
              <a:gd name="connsiteX23" fmla="*/ 7781843 w 7891426"/>
              <a:gd name="connsiteY23" fmla="*/ 1028700 h 1140460"/>
              <a:gd name="connsiteX24" fmla="*/ 7798782 w 7891426"/>
              <a:gd name="connsiteY24" fmla="*/ 914400 h 1140460"/>
              <a:gd name="connsiteX25" fmla="*/ 7794543 w 7891426"/>
              <a:gd name="connsiteY25" fmla="*/ 876300 h 1140460"/>
              <a:gd name="connsiteX26" fmla="*/ 7832643 w 7891426"/>
              <a:gd name="connsiteY26" fmla="*/ 800100 h 1140460"/>
              <a:gd name="connsiteX27" fmla="*/ 7794543 w 7891426"/>
              <a:gd name="connsiteY27" fmla="*/ 723900 h 1140460"/>
              <a:gd name="connsiteX28" fmla="*/ 7781843 w 7891426"/>
              <a:gd name="connsiteY28" fmla="*/ 660400 h 1140460"/>
              <a:gd name="connsiteX29" fmla="*/ 7807243 w 7891426"/>
              <a:gd name="connsiteY29" fmla="*/ 609600 h 1140460"/>
              <a:gd name="connsiteX30" fmla="*/ 7850106 w 7891426"/>
              <a:gd name="connsiteY30" fmla="*/ 534193 h 1140460"/>
              <a:gd name="connsiteX31" fmla="*/ 7700548 w 7891426"/>
              <a:gd name="connsiteY31" fmla="*/ 488950 h 1140460"/>
              <a:gd name="connsiteX32" fmla="*/ 7769143 w 7891426"/>
              <a:gd name="connsiteY32" fmla="*/ 406400 h 1140460"/>
              <a:gd name="connsiteX33" fmla="*/ 7692943 w 7891426"/>
              <a:gd name="connsiteY33" fmla="*/ 368300 h 1140460"/>
              <a:gd name="connsiteX34" fmla="*/ 7794543 w 7891426"/>
              <a:gd name="connsiteY34" fmla="*/ 266700 h 1140460"/>
              <a:gd name="connsiteX35" fmla="*/ 7807243 w 7891426"/>
              <a:gd name="connsiteY35" fmla="*/ 177800 h 1140460"/>
              <a:gd name="connsiteX36" fmla="*/ 7743743 w 7891426"/>
              <a:gd name="connsiteY36" fmla="*/ 177800 h 1140460"/>
              <a:gd name="connsiteX37" fmla="*/ 7705643 w 7891426"/>
              <a:gd name="connsiteY37" fmla="*/ 88900 h 1140460"/>
              <a:gd name="connsiteX38" fmla="*/ 7846136 w 7891426"/>
              <a:gd name="connsiteY38" fmla="*/ 34925 h 1140460"/>
              <a:gd name="connsiteX39" fmla="*/ 7616743 w 7891426"/>
              <a:gd name="connsiteY39" fmla="*/ 0 h 1140460"/>
              <a:gd name="connsiteX0" fmla="*/ 7616743 w 7891426"/>
              <a:gd name="connsiteY0" fmla="*/ 0 h 1140460"/>
              <a:gd name="connsiteX1" fmla="*/ 181096 w 7891426"/>
              <a:gd name="connsiteY1" fmla="*/ 0 h 1140460"/>
              <a:gd name="connsiteX2" fmla="*/ 108744 w 7891426"/>
              <a:gd name="connsiteY2" fmla="*/ 11906 h 1140460"/>
              <a:gd name="connsiteX3" fmla="*/ 137319 w 7891426"/>
              <a:gd name="connsiteY3" fmla="*/ 94456 h 1140460"/>
              <a:gd name="connsiteX4" fmla="*/ 139700 w 7891426"/>
              <a:gd name="connsiteY4" fmla="*/ 190500 h 1140460"/>
              <a:gd name="connsiteX5" fmla="*/ 76200 w 7891426"/>
              <a:gd name="connsiteY5" fmla="*/ 190500 h 1140460"/>
              <a:gd name="connsiteX6" fmla="*/ 88900 w 7891426"/>
              <a:gd name="connsiteY6" fmla="*/ 279400 h 1140460"/>
              <a:gd name="connsiteX7" fmla="*/ 95250 w 7891426"/>
              <a:gd name="connsiteY7" fmla="*/ 357188 h 1140460"/>
              <a:gd name="connsiteX8" fmla="*/ 114300 w 7891426"/>
              <a:gd name="connsiteY8" fmla="*/ 419100 h 1140460"/>
              <a:gd name="connsiteX9" fmla="*/ 47625 w 7891426"/>
              <a:gd name="connsiteY9" fmla="*/ 492125 h 1140460"/>
              <a:gd name="connsiteX10" fmla="*/ 0 w 7891426"/>
              <a:gd name="connsiteY10" fmla="*/ 558800 h 1140460"/>
              <a:gd name="connsiteX11" fmla="*/ 76200 w 7891426"/>
              <a:gd name="connsiteY11" fmla="*/ 622300 h 1140460"/>
              <a:gd name="connsiteX12" fmla="*/ 101600 w 7891426"/>
              <a:gd name="connsiteY12" fmla="*/ 673100 h 1140460"/>
              <a:gd name="connsiteX13" fmla="*/ 88900 w 7891426"/>
              <a:gd name="connsiteY13" fmla="*/ 736600 h 1140460"/>
              <a:gd name="connsiteX14" fmla="*/ 134144 w 7891426"/>
              <a:gd name="connsiteY14" fmla="*/ 767556 h 1140460"/>
              <a:gd name="connsiteX15" fmla="*/ 88900 w 7891426"/>
              <a:gd name="connsiteY15" fmla="*/ 889000 h 1140460"/>
              <a:gd name="connsiteX16" fmla="*/ 30956 w 7891426"/>
              <a:gd name="connsiteY16" fmla="*/ 900906 h 1140460"/>
              <a:gd name="connsiteX17" fmla="*/ 28197 w 7891426"/>
              <a:gd name="connsiteY17" fmla="*/ 996950 h 1140460"/>
              <a:gd name="connsiteX18" fmla="*/ 12700 w 7891426"/>
              <a:gd name="connsiteY18" fmla="*/ 1104900 h 1140460"/>
              <a:gd name="connsiteX19" fmla="*/ 46037 w 7891426"/>
              <a:gd name="connsiteY19" fmla="*/ 1119982 h 1140460"/>
              <a:gd name="connsiteX20" fmla="*/ 39804 w 7891426"/>
              <a:gd name="connsiteY20" fmla="*/ 1140460 h 1140460"/>
              <a:gd name="connsiteX21" fmla="*/ 7891426 w 7891426"/>
              <a:gd name="connsiteY21" fmla="*/ 1140460 h 1140460"/>
              <a:gd name="connsiteX22" fmla="*/ 7870743 w 7891426"/>
              <a:gd name="connsiteY22" fmla="*/ 1092200 h 1140460"/>
              <a:gd name="connsiteX23" fmla="*/ 7781843 w 7891426"/>
              <a:gd name="connsiteY23" fmla="*/ 1028700 h 1140460"/>
              <a:gd name="connsiteX24" fmla="*/ 7798782 w 7891426"/>
              <a:gd name="connsiteY24" fmla="*/ 914400 h 1140460"/>
              <a:gd name="connsiteX25" fmla="*/ 7794543 w 7891426"/>
              <a:gd name="connsiteY25" fmla="*/ 876300 h 1140460"/>
              <a:gd name="connsiteX26" fmla="*/ 7832643 w 7891426"/>
              <a:gd name="connsiteY26" fmla="*/ 800100 h 1140460"/>
              <a:gd name="connsiteX27" fmla="*/ 7794543 w 7891426"/>
              <a:gd name="connsiteY27" fmla="*/ 723900 h 1140460"/>
              <a:gd name="connsiteX28" fmla="*/ 7781843 w 7891426"/>
              <a:gd name="connsiteY28" fmla="*/ 660400 h 1140460"/>
              <a:gd name="connsiteX29" fmla="*/ 7807243 w 7891426"/>
              <a:gd name="connsiteY29" fmla="*/ 609600 h 1140460"/>
              <a:gd name="connsiteX30" fmla="*/ 7850106 w 7891426"/>
              <a:gd name="connsiteY30" fmla="*/ 534193 h 1140460"/>
              <a:gd name="connsiteX31" fmla="*/ 7700548 w 7891426"/>
              <a:gd name="connsiteY31" fmla="*/ 488950 h 1140460"/>
              <a:gd name="connsiteX32" fmla="*/ 7769143 w 7891426"/>
              <a:gd name="connsiteY32" fmla="*/ 406400 h 1140460"/>
              <a:gd name="connsiteX33" fmla="*/ 7692943 w 7891426"/>
              <a:gd name="connsiteY33" fmla="*/ 368300 h 1140460"/>
              <a:gd name="connsiteX34" fmla="*/ 7794543 w 7891426"/>
              <a:gd name="connsiteY34" fmla="*/ 266700 h 1140460"/>
              <a:gd name="connsiteX35" fmla="*/ 7807243 w 7891426"/>
              <a:gd name="connsiteY35" fmla="*/ 177800 h 1140460"/>
              <a:gd name="connsiteX36" fmla="*/ 7743743 w 7891426"/>
              <a:gd name="connsiteY36" fmla="*/ 177800 h 1140460"/>
              <a:gd name="connsiteX37" fmla="*/ 7705643 w 7891426"/>
              <a:gd name="connsiteY37" fmla="*/ 88900 h 1140460"/>
              <a:gd name="connsiteX38" fmla="*/ 7846136 w 7891426"/>
              <a:gd name="connsiteY38" fmla="*/ 34925 h 1140460"/>
              <a:gd name="connsiteX39" fmla="*/ 7616743 w 7891426"/>
              <a:gd name="connsiteY39" fmla="*/ 0 h 1140460"/>
              <a:gd name="connsiteX0" fmla="*/ 7616743 w 7891426"/>
              <a:gd name="connsiteY0" fmla="*/ 0 h 1140460"/>
              <a:gd name="connsiteX1" fmla="*/ 181096 w 7891426"/>
              <a:gd name="connsiteY1" fmla="*/ 0 h 1140460"/>
              <a:gd name="connsiteX2" fmla="*/ 108744 w 7891426"/>
              <a:gd name="connsiteY2" fmla="*/ 11906 h 1140460"/>
              <a:gd name="connsiteX3" fmla="*/ 137319 w 7891426"/>
              <a:gd name="connsiteY3" fmla="*/ 94456 h 1140460"/>
              <a:gd name="connsiteX4" fmla="*/ 139700 w 7891426"/>
              <a:gd name="connsiteY4" fmla="*/ 190500 h 1140460"/>
              <a:gd name="connsiteX5" fmla="*/ 76200 w 7891426"/>
              <a:gd name="connsiteY5" fmla="*/ 190500 h 1140460"/>
              <a:gd name="connsiteX6" fmla="*/ 88900 w 7891426"/>
              <a:gd name="connsiteY6" fmla="*/ 279400 h 1140460"/>
              <a:gd name="connsiteX7" fmla="*/ 95250 w 7891426"/>
              <a:gd name="connsiteY7" fmla="*/ 357188 h 1140460"/>
              <a:gd name="connsiteX8" fmla="*/ 114300 w 7891426"/>
              <a:gd name="connsiteY8" fmla="*/ 419100 h 1140460"/>
              <a:gd name="connsiteX9" fmla="*/ 47625 w 7891426"/>
              <a:gd name="connsiteY9" fmla="*/ 492125 h 1140460"/>
              <a:gd name="connsiteX10" fmla="*/ 0 w 7891426"/>
              <a:gd name="connsiteY10" fmla="*/ 558800 h 1140460"/>
              <a:gd name="connsiteX11" fmla="*/ 76200 w 7891426"/>
              <a:gd name="connsiteY11" fmla="*/ 622300 h 1140460"/>
              <a:gd name="connsiteX12" fmla="*/ 101600 w 7891426"/>
              <a:gd name="connsiteY12" fmla="*/ 673100 h 1140460"/>
              <a:gd name="connsiteX13" fmla="*/ 88900 w 7891426"/>
              <a:gd name="connsiteY13" fmla="*/ 736600 h 1140460"/>
              <a:gd name="connsiteX14" fmla="*/ 12213 w 7891426"/>
              <a:gd name="connsiteY14" fmla="*/ 799306 h 1140460"/>
              <a:gd name="connsiteX15" fmla="*/ 88900 w 7891426"/>
              <a:gd name="connsiteY15" fmla="*/ 889000 h 1140460"/>
              <a:gd name="connsiteX16" fmla="*/ 30956 w 7891426"/>
              <a:gd name="connsiteY16" fmla="*/ 900906 h 1140460"/>
              <a:gd name="connsiteX17" fmla="*/ 28197 w 7891426"/>
              <a:gd name="connsiteY17" fmla="*/ 996950 h 1140460"/>
              <a:gd name="connsiteX18" fmla="*/ 12700 w 7891426"/>
              <a:gd name="connsiteY18" fmla="*/ 1104900 h 1140460"/>
              <a:gd name="connsiteX19" fmla="*/ 46037 w 7891426"/>
              <a:gd name="connsiteY19" fmla="*/ 1119982 h 1140460"/>
              <a:gd name="connsiteX20" fmla="*/ 39804 w 7891426"/>
              <a:gd name="connsiteY20" fmla="*/ 1140460 h 1140460"/>
              <a:gd name="connsiteX21" fmla="*/ 7891426 w 7891426"/>
              <a:gd name="connsiteY21" fmla="*/ 1140460 h 1140460"/>
              <a:gd name="connsiteX22" fmla="*/ 7870743 w 7891426"/>
              <a:gd name="connsiteY22" fmla="*/ 1092200 h 1140460"/>
              <a:gd name="connsiteX23" fmla="*/ 7781843 w 7891426"/>
              <a:gd name="connsiteY23" fmla="*/ 1028700 h 1140460"/>
              <a:gd name="connsiteX24" fmla="*/ 7798782 w 7891426"/>
              <a:gd name="connsiteY24" fmla="*/ 914400 h 1140460"/>
              <a:gd name="connsiteX25" fmla="*/ 7794543 w 7891426"/>
              <a:gd name="connsiteY25" fmla="*/ 876300 h 1140460"/>
              <a:gd name="connsiteX26" fmla="*/ 7832643 w 7891426"/>
              <a:gd name="connsiteY26" fmla="*/ 800100 h 1140460"/>
              <a:gd name="connsiteX27" fmla="*/ 7794543 w 7891426"/>
              <a:gd name="connsiteY27" fmla="*/ 723900 h 1140460"/>
              <a:gd name="connsiteX28" fmla="*/ 7781843 w 7891426"/>
              <a:gd name="connsiteY28" fmla="*/ 660400 h 1140460"/>
              <a:gd name="connsiteX29" fmla="*/ 7807243 w 7891426"/>
              <a:gd name="connsiteY29" fmla="*/ 609600 h 1140460"/>
              <a:gd name="connsiteX30" fmla="*/ 7850106 w 7891426"/>
              <a:gd name="connsiteY30" fmla="*/ 534193 h 1140460"/>
              <a:gd name="connsiteX31" fmla="*/ 7700548 w 7891426"/>
              <a:gd name="connsiteY31" fmla="*/ 488950 h 1140460"/>
              <a:gd name="connsiteX32" fmla="*/ 7769143 w 7891426"/>
              <a:gd name="connsiteY32" fmla="*/ 406400 h 1140460"/>
              <a:gd name="connsiteX33" fmla="*/ 7692943 w 7891426"/>
              <a:gd name="connsiteY33" fmla="*/ 368300 h 1140460"/>
              <a:gd name="connsiteX34" fmla="*/ 7794543 w 7891426"/>
              <a:gd name="connsiteY34" fmla="*/ 266700 h 1140460"/>
              <a:gd name="connsiteX35" fmla="*/ 7807243 w 7891426"/>
              <a:gd name="connsiteY35" fmla="*/ 177800 h 1140460"/>
              <a:gd name="connsiteX36" fmla="*/ 7743743 w 7891426"/>
              <a:gd name="connsiteY36" fmla="*/ 177800 h 1140460"/>
              <a:gd name="connsiteX37" fmla="*/ 7705643 w 7891426"/>
              <a:gd name="connsiteY37" fmla="*/ 88900 h 1140460"/>
              <a:gd name="connsiteX38" fmla="*/ 7846136 w 7891426"/>
              <a:gd name="connsiteY38" fmla="*/ 34925 h 1140460"/>
              <a:gd name="connsiteX39" fmla="*/ 7616743 w 7891426"/>
              <a:gd name="connsiteY39" fmla="*/ 0 h 1140460"/>
              <a:gd name="connsiteX0" fmla="*/ 7617600 w 7892283"/>
              <a:gd name="connsiteY0" fmla="*/ 0 h 1140460"/>
              <a:gd name="connsiteX1" fmla="*/ 181953 w 7892283"/>
              <a:gd name="connsiteY1" fmla="*/ 0 h 1140460"/>
              <a:gd name="connsiteX2" fmla="*/ 109601 w 7892283"/>
              <a:gd name="connsiteY2" fmla="*/ 11906 h 1140460"/>
              <a:gd name="connsiteX3" fmla="*/ 138176 w 7892283"/>
              <a:gd name="connsiteY3" fmla="*/ 94456 h 1140460"/>
              <a:gd name="connsiteX4" fmla="*/ 140557 w 7892283"/>
              <a:gd name="connsiteY4" fmla="*/ 190500 h 1140460"/>
              <a:gd name="connsiteX5" fmla="*/ 77057 w 7892283"/>
              <a:gd name="connsiteY5" fmla="*/ 190500 h 1140460"/>
              <a:gd name="connsiteX6" fmla="*/ 89757 w 7892283"/>
              <a:gd name="connsiteY6" fmla="*/ 279400 h 1140460"/>
              <a:gd name="connsiteX7" fmla="*/ 96107 w 7892283"/>
              <a:gd name="connsiteY7" fmla="*/ 357188 h 1140460"/>
              <a:gd name="connsiteX8" fmla="*/ 0 w 7892283"/>
              <a:gd name="connsiteY8" fmla="*/ 330200 h 1140460"/>
              <a:gd name="connsiteX9" fmla="*/ 48482 w 7892283"/>
              <a:gd name="connsiteY9" fmla="*/ 492125 h 1140460"/>
              <a:gd name="connsiteX10" fmla="*/ 857 w 7892283"/>
              <a:gd name="connsiteY10" fmla="*/ 558800 h 1140460"/>
              <a:gd name="connsiteX11" fmla="*/ 77057 w 7892283"/>
              <a:gd name="connsiteY11" fmla="*/ 622300 h 1140460"/>
              <a:gd name="connsiteX12" fmla="*/ 102457 w 7892283"/>
              <a:gd name="connsiteY12" fmla="*/ 673100 h 1140460"/>
              <a:gd name="connsiteX13" fmla="*/ 89757 w 7892283"/>
              <a:gd name="connsiteY13" fmla="*/ 736600 h 1140460"/>
              <a:gd name="connsiteX14" fmla="*/ 13070 w 7892283"/>
              <a:gd name="connsiteY14" fmla="*/ 799306 h 1140460"/>
              <a:gd name="connsiteX15" fmla="*/ 89757 w 7892283"/>
              <a:gd name="connsiteY15" fmla="*/ 889000 h 1140460"/>
              <a:gd name="connsiteX16" fmla="*/ 31813 w 7892283"/>
              <a:gd name="connsiteY16" fmla="*/ 900906 h 1140460"/>
              <a:gd name="connsiteX17" fmla="*/ 29054 w 7892283"/>
              <a:gd name="connsiteY17" fmla="*/ 996950 h 1140460"/>
              <a:gd name="connsiteX18" fmla="*/ 13557 w 7892283"/>
              <a:gd name="connsiteY18" fmla="*/ 1104900 h 1140460"/>
              <a:gd name="connsiteX19" fmla="*/ 46894 w 7892283"/>
              <a:gd name="connsiteY19" fmla="*/ 1119982 h 1140460"/>
              <a:gd name="connsiteX20" fmla="*/ 40661 w 7892283"/>
              <a:gd name="connsiteY20" fmla="*/ 1140460 h 1140460"/>
              <a:gd name="connsiteX21" fmla="*/ 7892283 w 7892283"/>
              <a:gd name="connsiteY21" fmla="*/ 1140460 h 1140460"/>
              <a:gd name="connsiteX22" fmla="*/ 7871600 w 7892283"/>
              <a:gd name="connsiteY22" fmla="*/ 1092200 h 1140460"/>
              <a:gd name="connsiteX23" fmla="*/ 7782700 w 7892283"/>
              <a:gd name="connsiteY23" fmla="*/ 1028700 h 1140460"/>
              <a:gd name="connsiteX24" fmla="*/ 7799639 w 7892283"/>
              <a:gd name="connsiteY24" fmla="*/ 914400 h 1140460"/>
              <a:gd name="connsiteX25" fmla="*/ 7795400 w 7892283"/>
              <a:gd name="connsiteY25" fmla="*/ 876300 h 1140460"/>
              <a:gd name="connsiteX26" fmla="*/ 7833500 w 7892283"/>
              <a:gd name="connsiteY26" fmla="*/ 800100 h 1140460"/>
              <a:gd name="connsiteX27" fmla="*/ 7795400 w 7892283"/>
              <a:gd name="connsiteY27" fmla="*/ 723900 h 1140460"/>
              <a:gd name="connsiteX28" fmla="*/ 7782700 w 7892283"/>
              <a:gd name="connsiteY28" fmla="*/ 660400 h 1140460"/>
              <a:gd name="connsiteX29" fmla="*/ 7808100 w 7892283"/>
              <a:gd name="connsiteY29" fmla="*/ 609600 h 1140460"/>
              <a:gd name="connsiteX30" fmla="*/ 7850963 w 7892283"/>
              <a:gd name="connsiteY30" fmla="*/ 534193 h 1140460"/>
              <a:gd name="connsiteX31" fmla="*/ 7701405 w 7892283"/>
              <a:gd name="connsiteY31" fmla="*/ 488950 h 1140460"/>
              <a:gd name="connsiteX32" fmla="*/ 7770000 w 7892283"/>
              <a:gd name="connsiteY32" fmla="*/ 406400 h 1140460"/>
              <a:gd name="connsiteX33" fmla="*/ 7693800 w 7892283"/>
              <a:gd name="connsiteY33" fmla="*/ 368300 h 1140460"/>
              <a:gd name="connsiteX34" fmla="*/ 7795400 w 7892283"/>
              <a:gd name="connsiteY34" fmla="*/ 266700 h 1140460"/>
              <a:gd name="connsiteX35" fmla="*/ 7808100 w 7892283"/>
              <a:gd name="connsiteY35" fmla="*/ 177800 h 1140460"/>
              <a:gd name="connsiteX36" fmla="*/ 7744600 w 7892283"/>
              <a:gd name="connsiteY36" fmla="*/ 177800 h 1140460"/>
              <a:gd name="connsiteX37" fmla="*/ 7706500 w 7892283"/>
              <a:gd name="connsiteY37" fmla="*/ 88900 h 1140460"/>
              <a:gd name="connsiteX38" fmla="*/ 7846993 w 7892283"/>
              <a:gd name="connsiteY38" fmla="*/ 34925 h 1140460"/>
              <a:gd name="connsiteX39" fmla="*/ 7617600 w 7892283"/>
              <a:gd name="connsiteY39" fmla="*/ 0 h 1140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7892283" h="1140460">
                <a:moveTo>
                  <a:pt x="7617600" y="0"/>
                </a:moveTo>
                <a:lnTo>
                  <a:pt x="181953" y="0"/>
                </a:lnTo>
                <a:lnTo>
                  <a:pt x="109601" y="11906"/>
                </a:lnTo>
                <a:lnTo>
                  <a:pt x="138176" y="94456"/>
                </a:lnTo>
                <a:cubicBezTo>
                  <a:pt x="138970" y="126471"/>
                  <a:pt x="139763" y="158485"/>
                  <a:pt x="140557" y="190500"/>
                </a:cubicBezTo>
                <a:lnTo>
                  <a:pt x="77057" y="190500"/>
                </a:lnTo>
                <a:lnTo>
                  <a:pt x="89757" y="279400"/>
                </a:lnTo>
                <a:lnTo>
                  <a:pt x="96107" y="357188"/>
                </a:lnTo>
                <a:lnTo>
                  <a:pt x="0" y="330200"/>
                </a:lnTo>
                <a:lnTo>
                  <a:pt x="48482" y="492125"/>
                </a:lnTo>
                <a:lnTo>
                  <a:pt x="857" y="558800"/>
                </a:lnTo>
                <a:lnTo>
                  <a:pt x="77057" y="622300"/>
                </a:lnTo>
                <a:lnTo>
                  <a:pt x="102457" y="673100"/>
                </a:lnTo>
                <a:lnTo>
                  <a:pt x="89757" y="736600"/>
                </a:lnTo>
                <a:lnTo>
                  <a:pt x="13070" y="799306"/>
                </a:lnTo>
                <a:lnTo>
                  <a:pt x="89757" y="889000"/>
                </a:lnTo>
                <a:lnTo>
                  <a:pt x="31813" y="900906"/>
                </a:lnTo>
                <a:cubicBezTo>
                  <a:pt x="31548" y="935037"/>
                  <a:pt x="29319" y="962819"/>
                  <a:pt x="29054" y="996950"/>
                </a:cubicBezTo>
                <a:lnTo>
                  <a:pt x="13557" y="1104900"/>
                </a:lnTo>
                <a:lnTo>
                  <a:pt x="46894" y="1119982"/>
                </a:lnTo>
                <a:lnTo>
                  <a:pt x="40661" y="1140460"/>
                </a:lnTo>
                <a:lnTo>
                  <a:pt x="7892283" y="1140460"/>
                </a:lnTo>
                <a:lnTo>
                  <a:pt x="7871600" y="1092200"/>
                </a:lnTo>
                <a:lnTo>
                  <a:pt x="7782700" y="1028700"/>
                </a:lnTo>
                <a:lnTo>
                  <a:pt x="7799639" y="914400"/>
                </a:lnTo>
                <a:lnTo>
                  <a:pt x="7795400" y="876300"/>
                </a:lnTo>
                <a:lnTo>
                  <a:pt x="7833500" y="800100"/>
                </a:lnTo>
                <a:lnTo>
                  <a:pt x="7795400" y="723900"/>
                </a:lnTo>
                <a:lnTo>
                  <a:pt x="7782700" y="660400"/>
                </a:lnTo>
                <a:lnTo>
                  <a:pt x="7808100" y="609600"/>
                </a:lnTo>
                <a:lnTo>
                  <a:pt x="7850963" y="534193"/>
                </a:lnTo>
                <a:lnTo>
                  <a:pt x="7701405" y="488950"/>
                </a:lnTo>
                <a:lnTo>
                  <a:pt x="7770000" y="406400"/>
                </a:lnTo>
                <a:lnTo>
                  <a:pt x="7693800" y="368300"/>
                </a:lnTo>
                <a:lnTo>
                  <a:pt x="7795400" y="266700"/>
                </a:lnTo>
                <a:lnTo>
                  <a:pt x="7808100" y="177800"/>
                </a:lnTo>
                <a:lnTo>
                  <a:pt x="7744600" y="177800"/>
                </a:lnTo>
                <a:lnTo>
                  <a:pt x="7706500" y="88900"/>
                </a:lnTo>
                <a:lnTo>
                  <a:pt x="7846993" y="34925"/>
                </a:lnTo>
                <a:cubicBezTo>
                  <a:pt x="7764972" y="15345"/>
                  <a:pt x="7747245" y="21961"/>
                  <a:pt x="7617600" y="0"/>
                </a:cubicBezTo>
                <a:close/>
              </a:path>
            </a:pathLst>
          </a:custGeom>
          <a:solidFill>
            <a:schemeClr val="tx1"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3"/>
            <a:r>
              <a:rPr lang="en-US" altLang="ko-KR" sz="2400" i="1" dirty="0">
                <a:solidFill>
                  <a:prstClr val="white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HTML – CSS – </a:t>
            </a:r>
            <a:r>
              <a:rPr lang="en-US" altLang="ko-KR" sz="2400" i="1" dirty="0" err="1">
                <a:solidFill>
                  <a:prstClr val="white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Jquery</a:t>
            </a:r>
            <a:r>
              <a:rPr lang="en-US" altLang="ko-KR" sz="2400" i="1" dirty="0">
                <a:solidFill>
                  <a:prstClr val="white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- Bootstrap</a:t>
            </a:r>
            <a:endParaRPr lang="ko-KR" altLang="en-US" sz="2400" i="1" dirty="0">
              <a:solidFill>
                <a:prstClr val="white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2" name="평행 사변형 21">
            <a:extLst>
              <a:ext uri="{FF2B5EF4-FFF2-40B4-BE49-F238E27FC236}">
                <a16:creationId xmlns:a16="http://schemas.microsoft.com/office/drawing/2014/main" id="{F76B813D-C8DF-45FE-BFEA-7BD2B881E367}"/>
              </a:ext>
            </a:extLst>
          </p:cNvPr>
          <p:cNvSpPr/>
          <p:nvPr/>
        </p:nvSpPr>
        <p:spPr>
          <a:xfrm>
            <a:off x="241300" y="233069"/>
            <a:ext cx="1308100" cy="615949"/>
          </a:xfrm>
          <a:prstGeom prst="parallelogram">
            <a:avLst>
              <a:gd name="adj" fmla="val 13244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2400" b="1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rPr>
              <a:t>Page. </a:t>
            </a:r>
            <a:r>
              <a:rPr lang="en-US" altLang="ko-KR" sz="24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rPr>
              <a:t>17</a:t>
            </a:r>
            <a:endParaRPr lang="ko-KR" altLang="en-US" sz="2400" b="1" dirty="0">
              <a:solidFill>
                <a:prstClr val="black">
                  <a:lumMod val="75000"/>
                  <a:lumOff val="25000"/>
                </a:prstClr>
              </a:solidFill>
              <a:latin typeface="야놀자 야체 R" panose="02020603020101020101" pitchFamily="18" charset="-127"/>
              <a:ea typeface="야놀자 야체 R" panose="02020603020101020101" pitchFamily="18" charset="-127"/>
            </a:endParaRPr>
          </a:p>
        </p:txBody>
      </p:sp>
      <p:sp>
        <p:nvSpPr>
          <p:cNvPr id="5" name="평행 사변형 4">
            <a:extLst>
              <a:ext uri="{FF2B5EF4-FFF2-40B4-BE49-F238E27FC236}">
                <a16:creationId xmlns:a16="http://schemas.microsoft.com/office/drawing/2014/main" id="{F76B813D-C8DF-45FE-BFEA-7BD2B881E367}"/>
              </a:ext>
            </a:extLst>
          </p:cNvPr>
          <p:cNvSpPr/>
          <p:nvPr/>
        </p:nvSpPr>
        <p:spPr>
          <a:xfrm>
            <a:off x="2423223" y="1161935"/>
            <a:ext cx="1308100" cy="615949"/>
          </a:xfrm>
          <a:prstGeom prst="parallelogram">
            <a:avLst>
              <a:gd name="adj" fmla="val 1324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2400" b="1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rPr>
              <a:t>인스타그램</a:t>
            </a:r>
            <a:r>
              <a:rPr lang="ko-KR" altLang="en-US" sz="24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rPr>
              <a:t> 홈페이지 </a:t>
            </a:r>
            <a:r>
              <a:rPr lang="en-US" altLang="ko-KR" sz="24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rPr>
              <a:t>Version.2 – </a:t>
            </a:r>
            <a:r>
              <a:rPr lang="ko-KR" altLang="en-US" sz="24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rPr>
              <a:t>기능 </a:t>
            </a:r>
            <a:r>
              <a:rPr lang="en-US" altLang="ko-KR" sz="2400" b="1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rPr>
              <a:t>3</a:t>
            </a:r>
            <a:endParaRPr lang="en-US" altLang="ko-KR" sz="2400" b="1" dirty="0" smtClean="0">
              <a:solidFill>
                <a:prstClr val="black">
                  <a:lumMod val="75000"/>
                  <a:lumOff val="25000"/>
                </a:prstClr>
              </a:solidFill>
              <a:latin typeface="야놀자 야체 R" panose="02020603020101020101" pitchFamily="18" charset="-127"/>
              <a:ea typeface="야놀자 야체 R" panose="0202060302010102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994" y="2986943"/>
            <a:ext cx="10327075" cy="967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182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A78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자유형: 도형 16">
            <a:extLst>
              <a:ext uri="{FF2B5EF4-FFF2-40B4-BE49-F238E27FC236}">
                <a16:creationId xmlns:a16="http://schemas.microsoft.com/office/drawing/2014/main" id="{F7E8E528-91D2-4284-9B56-9E474909CDDB}"/>
              </a:ext>
            </a:extLst>
          </p:cNvPr>
          <p:cNvSpPr/>
          <p:nvPr/>
        </p:nvSpPr>
        <p:spPr>
          <a:xfrm flipH="1">
            <a:off x="241300" y="842428"/>
            <a:ext cx="11805243" cy="5777447"/>
          </a:xfrm>
          <a:custGeom>
            <a:avLst/>
            <a:gdLst>
              <a:gd name="connsiteX0" fmla="*/ 7616743 w 7891426"/>
              <a:gd name="connsiteY0" fmla="*/ 0 h 1140460"/>
              <a:gd name="connsiteX1" fmla="*/ 181096 w 7891426"/>
              <a:gd name="connsiteY1" fmla="*/ 0 h 1140460"/>
              <a:gd name="connsiteX2" fmla="*/ 108744 w 7891426"/>
              <a:gd name="connsiteY2" fmla="*/ 11906 h 1140460"/>
              <a:gd name="connsiteX3" fmla="*/ 137319 w 7891426"/>
              <a:gd name="connsiteY3" fmla="*/ 94456 h 1140460"/>
              <a:gd name="connsiteX4" fmla="*/ 139700 w 7891426"/>
              <a:gd name="connsiteY4" fmla="*/ 190500 h 1140460"/>
              <a:gd name="connsiteX5" fmla="*/ 76200 w 7891426"/>
              <a:gd name="connsiteY5" fmla="*/ 190500 h 1140460"/>
              <a:gd name="connsiteX6" fmla="*/ 88900 w 7891426"/>
              <a:gd name="connsiteY6" fmla="*/ 279400 h 1140460"/>
              <a:gd name="connsiteX7" fmla="*/ 95250 w 7891426"/>
              <a:gd name="connsiteY7" fmla="*/ 357188 h 1140460"/>
              <a:gd name="connsiteX8" fmla="*/ 114300 w 7891426"/>
              <a:gd name="connsiteY8" fmla="*/ 419100 h 1140460"/>
              <a:gd name="connsiteX9" fmla="*/ 47625 w 7891426"/>
              <a:gd name="connsiteY9" fmla="*/ 492125 h 1140460"/>
              <a:gd name="connsiteX10" fmla="*/ 0 w 7891426"/>
              <a:gd name="connsiteY10" fmla="*/ 558800 h 1140460"/>
              <a:gd name="connsiteX11" fmla="*/ 76200 w 7891426"/>
              <a:gd name="connsiteY11" fmla="*/ 622300 h 1140460"/>
              <a:gd name="connsiteX12" fmla="*/ 101600 w 7891426"/>
              <a:gd name="connsiteY12" fmla="*/ 673100 h 1140460"/>
              <a:gd name="connsiteX13" fmla="*/ 88900 w 7891426"/>
              <a:gd name="connsiteY13" fmla="*/ 736600 h 1140460"/>
              <a:gd name="connsiteX14" fmla="*/ 134144 w 7891426"/>
              <a:gd name="connsiteY14" fmla="*/ 767556 h 1140460"/>
              <a:gd name="connsiteX15" fmla="*/ 88900 w 7891426"/>
              <a:gd name="connsiteY15" fmla="*/ 889000 h 1140460"/>
              <a:gd name="connsiteX16" fmla="*/ 30956 w 7891426"/>
              <a:gd name="connsiteY16" fmla="*/ 900906 h 1140460"/>
              <a:gd name="connsiteX17" fmla="*/ 123031 w 7891426"/>
              <a:gd name="connsiteY17" fmla="*/ 965200 h 1140460"/>
              <a:gd name="connsiteX18" fmla="*/ 12700 w 7891426"/>
              <a:gd name="connsiteY18" fmla="*/ 1104900 h 1140460"/>
              <a:gd name="connsiteX19" fmla="*/ 46037 w 7891426"/>
              <a:gd name="connsiteY19" fmla="*/ 1119982 h 1140460"/>
              <a:gd name="connsiteX20" fmla="*/ 39804 w 7891426"/>
              <a:gd name="connsiteY20" fmla="*/ 1140460 h 1140460"/>
              <a:gd name="connsiteX21" fmla="*/ 7891426 w 7891426"/>
              <a:gd name="connsiteY21" fmla="*/ 1140460 h 1140460"/>
              <a:gd name="connsiteX22" fmla="*/ 7870743 w 7891426"/>
              <a:gd name="connsiteY22" fmla="*/ 1092200 h 1140460"/>
              <a:gd name="connsiteX23" fmla="*/ 7781843 w 7891426"/>
              <a:gd name="connsiteY23" fmla="*/ 1028700 h 1140460"/>
              <a:gd name="connsiteX24" fmla="*/ 7731043 w 7891426"/>
              <a:gd name="connsiteY24" fmla="*/ 952500 h 1140460"/>
              <a:gd name="connsiteX25" fmla="*/ 7794543 w 7891426"/>
              <a:gd name="connsiteY25" fmla="*/ 876300 h 1140460"/>
              <a:gd name="connsiteX26" fmla="*/ 7832643 w 7891426"/>
              <a:gd name="connsiteY26" fmla="*/ 800100 h 1140460"/>
              <a:gd name="connsiteX27" fmla="*/ 7794543 w 7891426"/>
              <a:gd name="connsiteY27" fmla="*/ 723900 h 1140460"/>
              <a:gd name="connsiteX28" fmla="*/ 7781843 w 7891426"/>
              <a:gd name="connsiteY28" fmla="*/ 660400 h 1140460"/>
              <a:gd name="connsiteX29" fmla="*/ 7807243 w 7891426"/>
              <a:gd name="connsiteY29" fmla="*/ 609600 h 1140460"/>
              <a:gd name="connsiteX30" fmla="*/ 7883443 w 7891426"/>
              <a:gd name="connsiteY30" fmla="*/ 546100 h 1140460"/>
              <a:gd name="connsiteX31" fmla="*/ 7883443 w 7891426"/>
              <a:gd name="connsiteY31" fmla="*/ 469900 h 1140460"/>
              <a:gd name="connsiteX32" fmla="*/ 7769143 w 7891426"/>
              <a:gd name="connsiteY32" fmla="*/ 406400 h 1140460"/>
              <a:gd name="connsiteX33" fmla="*/ 7692943 w 7891426"/>
              <a:gd name="connsiteY33" fmla="*/ 368300 h 1140460"/>
              <a:gd name="connsiteX34" fmla="*/ 7794543 w 7891426"/>
              <a:gd name="connsiteY34" fmla="*/ 266700 h 1140460"/>
              <a:gd name="connsiteX35" fmla="*/ 7807243 w 7891426"/>
              <a:gd name="connsiteY35" fmla="*/ 177800 h 1140460"/>
              <a:gd name="connsiteX36" fmla="*/ 7743743 w 7891426"/>
              <a:gd name="connsiteY36" fmla="*/ 177800 h 1140460"/>
              <a:gd name="connsiteX37" fmla="*/ 7705643 w 7891426"/>
              <a:gd name="connsiteY37" fmla="*/ 88900 h 1140460"/>
              <a:gd name="connsiteX38" fmla="*/ 7819943 w 7891426"/>
              <a:gd name="connsiteY38" fmla="*/ 101600 h 1140460"/>
              <a:gd name="connsiteX0" fmla="*/ 7616743 w 7891426"/>
              <a:gd name="connsiteY0" fmla="*/ 0 h 1140460"/>
              <a:gd name="connsiteX1" fmla="*/ 181096 w 7891426"/>
              <a:gd name="connsiteY1" fmla="*/ 0 h 1140460"/>
              <a:gd name="connsiteX2" fmla="*/ 108744 w 7891426"/>
              <a:gd name="connsiteY2" fmla="*/ 11906 h 1140460"/>
              <a:gd name="connsiteX3" fmla="*/ 137319 w 7891426"/>
              <a:gd name="connsiteY3" fmla="*/ 94456 h 1140460"/>
              <a:gd name="connsiteX4" fmla="*/ 139700 w 7891426"/>
              <a:gd name="connsiteY4" fmla="*/ 190500 h 1140460"/>
              <a:gd name="connsiteX5" fmla="*/ 76200 w 7891426"/>
              <a:gd name="connsiteY5" fmla="*/ 190500 h 1140460"/>
              <a:gd name="connsiteX6" fmla="*/ 88900 w 7891426"/>
              <a:gd name="connsiteY6" fmla="*/ 279400 h 1140460"/>
              <a:gd name="connsiteX7" fmla="*/ 95250 w 7891426"/>
              <a:gd name="connsiteY7" fmla="*/ 357188 h 1140460"/>
              <a:gd name="connsiteX8" fmla="*/ 114300 w 7891426"/>
              <a:gd name="connsiteY8" fmla="*/ 419100 h 1140460"/>
              <a:gd name="connsiteX9" fmla="*/ 47625 w 7891426"/>
              <a:gd name="connsiteY9" fmla="*/ 492125 h 1140460"/>
              <a:gd name="connsiteX10" fmla="*/ 0 w 7891426"/>
              <a:gd name="connsiteY10" fmla="*/ 558800 h 1140460"/>
              <a:gd name="connsiteX11" fmla="*/ 76200 w 7891426"/>
              <a:gd name="connsiteY11" fmla="*/ 622300 h 1140460"/>
              <a:gd name="connsiteX12" fmla="*/ 101600 w 7891426"/>
              <a:gd name="connsiteY12" fmla="*/ 673100 h 1140460"/>
              <a:gd name="connsiteX13" fmla="*/ 88900 w 7891426"/>
              <a:gd name="connsiteY13" fmla="*/ 736600 h 1140460"/>
              <a:gd name="connsiteX14" fmla="*/ 134144 w 7891426"/>
              <a:gd name="connsiteY14" fmla="*/ 767556 h 1140460"/>
              <a:gd name="connsiteX15" fmla="*/ 88900 w 7891426"/>
              <a:gd name="connsiteY15" fmla="*/ 889000 h 1140460"/>
              <a:gd name="connsiteX16" fmla="*/ 30956 w 7891426"/>
              <a:gd name="connsiteY16" fmla="*/ 900906 h 1140460"/>
              <a:gd name="connsiteX17" fmla="*/ 123031 w 7891426"/>
              <a:gd name="connsiteY17" fmla="*/ 965200 h 1140460"/>
              <a:gd name="connsiteX18" fmla="*/ 12700 w 7891426"/>
              <a:gd name="connsiteY18" fmla="*/ 1104900 h 1140460"/>
              <a:gd name="connsiteX19" fmla="*/ 46037 w 7891426"/>
              <a:gd name="connsiteY19" fmla="*/ 1119982 h 1140460"/>
              <a:gd name="connsiteX20" fmla="*/ 39804 w 7891426"/>
              <a:gd name="connsiteY20" fmla="*/ 1140460 h 1140460"/>
              <a:gd name="connsiteX21" fmla="*/ 7891426 w 7891426"/>
              <a:gd name="connsiteY21" fmla="*/ 1140460 h 1140460"/>
              <a:gd name="connsiteX22" fmla="*/ 7870743 w 7891426"/>
              <a:gd name="connsiteY22" fmla="*/ 1092200 h 1140460"/>
              <a:gd name="connsiteX23" fmla="*/ 7781843 w 7891426"/>
              <a:gd name="connsiteY23" fmla="*/ 1028700 h 1140460"/>
              <a:gd name="connsiteX24" fmla="*/ 7731043 w 7891426"/>
              <a:gd name="connsiteY24" fmla="*/ 952500 h 1140460"/>
              <a:gd name="connsiteX25" fmla="*/ 7794543 w 7891426"/>
              <a:gd name="connsiteY25" fmla="*/ 876300 h 1140460"/>
              <a:gd name="connsiteX26" fmla="*/ 7832643 w 7891426"/>
              <a:gd name="connsiteY26" fmla="*/ 800100 h 1140460"/>
              <a:gd name="connsiteX27" fmla="*/ 7794543 w 7891426"/>
              <a:gd name="connsiteY27" fmla="*/ 723900 h 1140460"/>
              <a:gd name="connsiteX28" fmla="*/ 7781843 w 7891426"/>
              <a:gd name="connsiteY28" fmla="*/ 660400 h 1140460"/>
              <a:gd name="connsiteX29" fmla="*/ 7807243 w 7891426"/>
              <a:gd name="connsiteY29" fmla="*/ 609600 h 1140460"/>
              <a:gd name="connsiteX30" fmla="*/ 7883443 w 7891426"/>
              <a:gd name="connsiteY30" fmla="*/ 546100 h 1140460"/>
              <a:gd name="connsiteX31" fmla="*/ 7883443 w 7891426"/>
              <a:gd name="connsiteY31" fmla="*/ 469900 h 1140460"/>
              <a:gd name="connsiteX32" fmla="*/ 7769143 w 7891426"/>
              <a:gd name="connsiteY32" fmla="*/ 406400 h 1140460"/>
              <a:gd name="connsiteX33" fmla="*/ 7692943 w 7891426"/>
              <a:gd name="connsiteY33" fmla="*/ 368300 h 1140460"/>
              <a:gd name="connsiteX34" fmla="*/ 7794543 w 7891426"/>
              <a:gd name="connsiteY34" fmla="*/ 266700 h 1140460"/>
              <a:gd name="connsiteX35" fmla="*/ 7807243 w 7891426"/>
              <a:gd name="connsiteY35" fmla="*/ 177800 h 1140460"/>
              <a:gd name="connsiteX36" fmla="*/ 7743743 w 7891426"/>
              <a:gd name="connsiteY36" fmla="*/ 177800 h 1140460"/>
              <a:gd name="connsiteX37" fmla="*/ 7705643 w 7891426"/>
              <a:gd name="connsiteY37" fmla="*/ 88900 h 1140460"/>
              <a:gd name="connsiteX38" fmla="*/ 7846136 w 7891426"/>
              <a:gd name="connsiteY38" fmla="*/ 34925 h 1140460"/>
              <a:gd name="connsiteX39" fmla="*/ 7616743 w 7891426"/>
              <a:gd name="connsiteY39" fmla="*/ 0 h 1140460"/>
              <a:gd name="connsiteX0" fmla="*/ 7616743 w 7891426"/>
              <a:gd name="connsiteY0" fmla="*/ 0 h 1140460"/>
              <a:gd name="connsiteX1" fmla="*/ 181096 w 7891426"/>
              <a:gd name="connsiteY1" fmla="*/ 0 h 1140460"/>
              <a:gd name="connsiteX2" fmla="*/ 108744 w 7891426"/>
              <a:gd name="connsiteY2" fmla="*/ 11906 h 1140460"/>
              <a:gd name="connsiteX3" fmla="*/ 137319 w 7891426"/>
              <a:gd name="connsiteY3" fmla="*/ 94456 h 1140460"/>
              <a:gd name="connsiteX4" fmla="*/ 139700 w 7891426"/>
              <a:gd name="connsiteY4" fmla="*/ 190500 h 1140460"/>
              <a:gd name="connsiteX5" fmla="*/ 76200 w 7891426"/>
              <a:gd name="connsiteY5" fmla="*/ 190500 h 1140460"/>
              <a:gd name="connsiteX6" fmla="*/ 88900 w 7891426"/>
              <a:gd name="connsiteY6" fmla="*/ 279400 h 1140460"/>
              <a:gd name="connsiteX7" fmla="*/ 95250 w 7891426"/>
              <a:gd name="connsiteY7" fmla="*/ 357188 h 1140460"/>
              <a:gd name="connsiteX8" fmla="*/ 114300 w 7891426"/>
              <a:gd name="connsiteY8" fmla="*/ 419100 h 1140460"/>
              <a:gd name="connsiteX9" fmla="*/ 47625 w 7891426"/>
              <a:gd name="connsiteY9" fmla="*/ 492125 h 1140460"/>
              <a:gd name="connsiteX10" fmla="*/ 0 w 7891426"/>
              <a:gd name="connsiteY10" fmla="*/ 558800 h 1140460"/>
              <a:gd name="connsiteX11" fmla="*/ 76200 w 7891426"/>
              <a:gd name="connsiteY11" fmla="*/ 622300 h 1140460"/>
              <a:gd name="connsiteX12" fmla="*/ 101600 w 7891426"/>
              <a:gd name="connsiteY12" fmla="*/ 673100 h 1140460"/>
              <a:gd name="connsiteX13" fmla="*/ 88900 w 7891426"/>
              <a:gd name="connsiteY13" fmla="*/ 736600 h 1140460"/>
              <a:gd name="connsiteX14" fmla="*/ 134144 w 7891426"/>
              <a:gd name="connsiteY14" fmla="*/ 767556 h 1140460"/>
              <a:gd name="connsiteX15" fmla="*/ 88900 w 7891426"/>
              <a:gd name="connsiteY15" fmla="*/ 889000 h 1140460"/>
              <a:gd name="connsiteX16" fmla="*/ 30956 w 7891426"/>
              <a:gd name="connsiteY16" fmla="*/ 900906 h 1140460"/>
              <a:gd name="connsiteX17" fmla="*/ 123031 w 7891426"/>
              <a:gd name="connsiteY17" fmla="*/ 965200 h 1140460"/>
              <a:gd name="connsiteX18" fmla="*/ 12700 w 7891426"/>
              <a:gd name="connsiteY18" fmla="*/ 1104900 h 1140460"/>
              <a:gd name="connsiteX19" fmla="*/ 46037 w 7891426"/>
              <a:gd name="connsiteY19" fmla="*/ 1119982 h 1140460"/>
              <a:gd name="connsiteX20" fmla="*/ 39804 w 7891426"/>
              <a:gd name="connsiteY20" fmla="*/ 1140460 h 1140460"/>
              <a:gd name="connsiteX21" fmla="*/ 7891426 w 7891426"/>
              <a:gd name="connsiteY21" fmla="*/ 1140460 h 1140460"/>
              <a:gd name="connsiteX22" fmla="*/ 7870743 w 7891426"/>
              <a:gd name="connsiteY22" fmla="*/ 1092200 h 1140460"/>
              <a:gd name="connsiteX23" fmla="*/ 7781843 w 7891426"/>
              <a:gd name="connsiteY23" fmla="*/ 1028700 h 1140460"/>
              <a:gd name="connsiteX24" fmla="*/ 7731043 w 7891426"/>
              <a:gd name="connsiteY24" fmla="*/ 952500 h 1140460"/>
              <a:gd name="connsiteX25" fmla="*/ 7794543 w 7891426"/>
              <a:gd name="connsiteY25" fmla="*/ 876300 h 1140460"/>
              <a:gd name="connsiteX26" fmla="*/ 7832643 w 7891426"/>
              <a:gd name="connsiteY26" fmla="*/ 800100 h 1140460"/>
              <a:gd name="connsiteX27" fmla="*/ 7794543 w 7891426"/>
              <a:gd name="connsiteY27" fmla="*/ 723900 h 1140460"/>
              <a:gd name="connsiteX28" fmla="*/ 7781843 w 7891426"/>
              <a:gd name="connsiteY28" fmla="*/ 660400 h 1140460"/>
              <a:gd name="connsiteX29" fmla="*/ 7807243 w 7891426"/>
              <a:gd name="connsiteY29" fmla="*/ 609600 h 1140460"/>
              <a:gd name="connsiteX30" fmla="*/ 7883443 w 7891426"/>
              <a:gd name="connsiteY30" fmla="*/ 546100 h 1140460"/>
              <a:gd name="connsiteX31" fmla="*/ 7883443 w 7891426"/>
              <a:gd name="connsiteY31" fmla="*/ 469900 h 1140460"/>
              <a:gd name="connsiteX32" fmla="*/ 7769143 w 7891426"/>
              <a:gd name="connsiteY32" fmla="*/ 406400 h 1140460"/>
              <a:gd name="connsiteX33" fmla="*/ 7692943 w 7891426"/>
              <a:gd name="connsiteY33" fmla="*/ 368300 h 1140460"/>
              <a:gd name="connsiteX34" fmla="*/ 7794543 w 7891426"/>
              <a:gd name="connsiteY34" fmla="*/ 266700 h 1140460"/>
              <a:gd name="connsiteX35" fmla="*/ 7807243 w 7891426"/>
              <a:gd name="connsiteY35" fmla="*/ 177800 h 1140460"/>
              <a:gd name="connsiteX36" fmla="*/ 7743743 w 7891426"/>
              <a:gd name="connsiteY36" fmla="*/ 177800 h 1140460"/>
              <a:gd name="connsiteX37" fmla="*/ 7705643 w 7891426"/>
              <a:gd name="connsiteY37" fmla="*/ 88900 h 1140460"/>
              <a:gd name="connsiteX38" fmla="*/ 7846136 w 7891426"/>
              <a:gd name="connsiteY38" fmla="*/ 34925 h 1140460"/>
              <a:gd name="connsiteX39" fmla="*/ 7616743 w 7891426"/>
              <a:gd name="connsiteY39" fmla="*/ 0 h 1140460"/>
              <a:gd name="connsiteX0" fmla="*/ 7616743 w 7891426"/>
              <a:gd name="connsiteY0" fmla="*/ 0 h 1140460"/>
              <a:gd name="connsiteX1" fmla="*/ 181096 w 7891426"/>
              <a:gd name="connsiteY1" fmla="*/ 0 h 1140460"/>
              <a:gd name="connsiteX2" fmla="*/ 108744 w 7891426"/>
              <a:gd name="connsiteY2" fmla="*/ 11906 h 1140460"/>
              <a:gd name="connsiteX3" fmla="*/ 137319 w 7891426"/>
              <a:gd name="connsiteY3" fmla="*/ 94456 h 1140460"/>
              <a:gd name="connsiteX4" fmla="*/ 139700 w 7891426"/>
              <a:gd name="connsiteY4" fmla="*/ 190500 h 1140460"/>
              <a:gd name="connsiteX5" fmla="*/ 76200 w 7891426"/>
              <a:gd name="connsiteY5" fmla="*/ 190500 h 1140460"/>
              <a:gd name="connsiteX6" fmla="*/ 88900 w 7891426"/>
              <a:gd name="connsiteY6" fmla="*/ 279400 h 1140460"/>
              <a:gd name="connsiteX7" fmla="*/ 95250 w 7891426"/>
              <a:gd name="connsiteY7" fmla="*/ 357188 h 1140460"/>
              <a:gd name="connsiteX8" fmla="*/ 114300 w 7891426"/>
              <a:gd name="connsiteY8" fmla="*/ 419100 h 1140460"/>
              <a:gd name="connsiteX9" fmla="*/ 47625 w 7891426"/>
              <a:gd name="connsiteY9" fmla="*/ 492125 h 1140460"/>
              <a:gd name="connsiteX10" fmla="*/ 0 w 7891426"/>
              <a:gd name="connsiteY10" fmla="*/ 558800 h 1140460"/>
              <a:gd name="connsiteX11" fmla="*/ 76200 w 7891426"/>
              <a:gd name="connsiteY11" fmla="*/ 622300 h 1140460"/>
              <a:gd name="connsiteX12" fmla="*/ 101600 w 7891426"/>
              <a:gd name="connsiteY12" fmla="*/ 673100 h 1140460"/>
              <a:gd name="connsiteX13" fmla="*/ 88900 w 7891426"/>
              <a:gd name="connsiteY13" fmla="*/ 736600 h 1140460"/>
              <a:gd name="connsiteX14" fmla="*/ 134144 w 7891426"/>
              <a:gd name="connsiteY14" fmla="*/ 767556 h 1140460"/>
              <a:gd name="connsiteX15" fmla="*/ 88900 w 7891426"/>
              <a:gd name="connsiteY15" fmla="*/ 889000 h 1140460"/>
              <a:gd name="connsiteX16" fmla="*/ 30956 w 7891426"/>
              <a:gd name="connsiteY16" fmla="*/ 900906 h 1140460"/>
              <a:gd name="connsiteX17" fmla="*/ 123031 w 7891426"/>
              <a:gd name="connsiteY17" fmla="*/ 965200 h 1140460"/>
              <a:gd name="connsiteX18" fmla="*/ 12700 w 7891426"/>
              <a:gd name="connsiteY18" fmla="*/ 1104900 h 1140460"/>
              <a:gd name="connsiteX19" fmla="*/ 46037 w 7891426"/>
              <a:gd name="connsiteY19" fmla="*/ 1119982 h 1140460"/>
              <a:gd name="connsiteX20" fmla="*/ 39804 w 7891426"/>
              <a:gd name="connsiteY20" fmla="*/ 1140460 h 1140460"/>
              <a:gd name="connsiteX21" fmla="*/ 7891426 w 7891426"/>
              <a:gd name="connsiteY21" fmla="*/ 1140460 h 1140460"/>
              <a:gd name="connsiteX22" fmla="*/ 7870743 w 7891426"/>
              <a:gd name="connsiteY22" fmla="*/ 1092200 h 1140460"/>
              <a:gd name="connsiteX23" fmla="*/ 7781843 w 7891426"/>
              <a:gd name="connsiteY23" fmla="*/ 1028700 h 1140460"/>
              <a:gd name="connsiteX24" fmla="*/ 7731043 w 7891426"/>
              <a:gd name="connsiteY24" fmla="*/ 952500 h 1140460"/>
              <a:gd name="connsiteX25" fmla="*/ 7794543 w 7891426"/>
              <a:gd name="connsiteY25" fmla="*/ 876300 h 1140460"/>
              <a:gd name="connsiteX26" fmla="*/ 7832643 w 7891426"/>
              <a:gd name="connsiteY26" fmla="*/ 800100 h 1140460"/>
              <a:gd name="connsiteX27" fmla="*/ 7794543 w 7891426"/>
              <a:gd name="connsiteY27" fmla="*/ 723900 h 1140460"/>
              <a:gd name="connsiteX28" fmla="*/ 7781843 w 7891426"/>
              <a:gd name="connsiteY28" fmla="*/ 660400 h 1140460"/>
              <a:gd name="connsiteX29" fmla="*/ 7807243 w 7891426"/>
              <a:gd name="connsiteY29" fmla="*/ 609600 h 1140460"/>
              <a:gd name="connsiteX30" fmla="*/ 7883443 w 7891426"/>
              <a:gd name="connsiteY30" fmla="*/ 546100 h 1140460"/>
              <a:gd name="connsiteX31" fmla="*/ 7883443 w 7891426"/>
              <a:gd name="connsiteY31" fmla="*/ 469900 h 1140460"/>
              <a:gd name="connsiteX32" fmla="*/ 7769143 w 7891426"/>
              <a:gd name="connsiteY32" fmla="*/ 406400 h 1140460"/>
              <a:gd name="connsiteX33" fmla="*/ 7692943 w 7891426"/>
              <a:gd name="connsiteY33" fmla="*/ 368300 h 1140460"/>
              <a:gd name="connsiteX34" fmla="*/ 7794543 w 7891426"/>
              <a:gd name="connsiteY34" fmla="*/ 266700 h 1140460"/>
              <a:gd name="connsiteX35" fmla="*/ 7807243 w 7891426"/>
              <a:gd name="connsiteY35" fmla="*/ 177800 h 1140460"/>
              <a:gd name="connsiteX36" fmla="*/ 7743743 w 7891426"/>
              <a:gd name="connsiteY36" fmla="*/ 177800 h 1140460"/>
              <a:gd name="connsiteX37" fmla="*/ 7705643 w 7891426"/>
              <a:gd name="connsiteY37" fmla="*/ 88900 h 1140460"/>
              <a:gd name="connsiteX38" fmla="*/ 7846136 w 7891426"/>
              <a:gd name="connsiteY38" fmla="*/ 34925 h 1140460"/>
              <a:gd name="connsiteX39" fmla="*/ 7616743 w 7891426"/>
              <a:gd name="connsiteY39" fmla="*/ 0 h 1140460"/>
              <a:gd name="connsiteX0" fmla="*/ 7616743 w 7891426"/>
              <a:gd name="connsiteY0" fmla="*/ 0 h 1140460"/>
              <a:gd name="connsiteX1" fmla="*/ 181096 w 7891426"/>
              <a:gd name="connsiteY1" fmla="*/ 0 h 1140460"/>
              <a:gd name="connsiteX2" fmla="*/ 108744 w 7891426"/>
              <a:gd name="connsiteY2" fmla="*/ 11906 h 1140460"/>
              <a:gd name="connsiteX3" fmla="*/ 137319 w 7891426"/>
              <a:gd name="connsiteY3" fmla="*/ 94456 h 1140460"/>
              <a:gd name="connsiteX4" fmla="*/ 139700 w 7891426"/>
              <a:gd name="connsiteY4" fmla="*/ 190500 h 1140460"/>
              <a:gd name="connsiteX5" fmla="*/ 76200 w 7891426"/>
              <a:gd name="connsiteY5" fmla="*/ 190500 h 1140460"/>
              <a:gd name="connsiteX6" fmla="*/ 88900 w 7891426"/>
              <a:gd name="connsiteY6" fmla="*/ 279400 h 1140460"/>
              <a:gd name="connsiteX7" fmla="*/ 95250 w 7891426"/>
              <a:gd name="connsiteY7" fmla="*/ 357188 h 1140460"/>
              <a:gd name="connsiteX8" fmla="*/ 114300 w 7891426"/>
              <a:gd name="connsiteY8" fmla="*/ 419100 h 1140460"/>
              <a:gd name="connsiteX9" fmla="*/ 47625 w 7891426"/>
              <a:gd name="connsiteY9" fmla="*/ 492125 h 1140460"/>
              <a:gd name="connsiteX10" fmla="*/ 0 w 7891426"/>
              <a:gd name="connsiteY10" fmla="*/ 558800 h 1140460"/>
              <a:gd name="connsiteX11" fmla="*/ 76200 w 7891426"/>
              <a:gd name="connsiteY11" fmla="*/ 622300 h 1140460"/>
              <a:gd name="connsiteX12" fmla="*/ 101600 w 7891426"/>
              <a:gd name="connsiteY12" fmla="*/ 673100 h 1140460"/>
              <a:gd name="connsiteX13" fmla="*/ 88900 w 7891426"/>
              <a:gd name="connsiteY13" fmla="*/ 736600 h 1140460"/>
              <a:gd name="connsiteX14" fmla="*/ 134144 w 7891426"/>
              <a:gd name="connsiteY14" fmla="*/ 767556 h 1140460"/>
              <a:gd name="connsiteX15" fmla="*/ 88900 w 7891426"/>
              <a:gd name="connsiteY15" fmla="*/ 889000 h 1140460"/>
              <a:gd name="connsiteX16" fmla="*/ 30956 w 7891426"/>
              <a:gd name="connsiteY16" fmla="*/ 900906 h 1140460"/>
              <a:gd name="connsiteX17" fmla="*/ 123031 w 7891426"/>
              <a:gd name="connsiteY17" fmla="*/ 965200 h 1140460"/>
              <a:gd name="connsiteX18" fmla="*/ 12700 w 7891426"/>
              <a:gd name="connsiteY18" fmla="*/ 1104900 h 1140460"/>
              <a:gd name="connsiteX19" fmla="*/ 46037 w 7891426"/>
              <a:gd name="connsiteY19" fmla="*/ 1119982 h 1140460"/>
              <a:gd name="connsiteX20" fmla="*/ 39804 w 7891426"/>
              <a:gd name="connsiteY20" fmla="*/ 1140460 h 1140460"/>
              <a:gd name="connsiteX21" fmla="*/ 7891426 w 7891426"/>
              <a:gd name="connsiteY21" fmla="*/ 1140460 h 1140460"/>
              <a:gd name="connsiteX22" fmla="*/ 7870743 w 7891426"/>
              <a:gd name="connsiteY22" fmla="*/ 1092200 h 1140460"/>
              <a:gd name="connsiteX23" fmla="*/ 7781843 w 7891426"/>
              <a:gd name="connsiteY23" fmla="*/ 1028700 h 1140460"/>
              <a:gd name="connsiteX24" fmla="*/ 7731043 w 7891426"/>
              <a:gd name="connsiteY24" fmla="*/ 952500 h 1140460"/>
              <a:gd name="connsiteX25" fmla="*/ 7794543 w 7891426"/>
              <a:gd name="connsiteY25" fmla="*/ 876300 h 1140460"/>
              <a:gd name="connsiteX26" fmla="*/ 7832643 w 7891426"/>
              <a:gd name="connsiteY26" fmla="*/ 800100 h 1140460"/>
              <a:gd name="connsiteX27" fmla="*/ 7794543 w 7891426"/>
              <a:gd name="connsiteY27" fmla="*/ 723900 h 1140460"/>
              <a:gd name="connsiteX28" fmla="*/ 7781843 w 7891426"/>
              <a:gd name="connsiteY28" fmla="*/ 660400 h 1140460"/>
              <a:gd name="connsiteX29" fmla="*/ 7807243 w 7891426"/>
              <a:gd name="connsiteY29" fmla="*/ 609600 h 1140460"/>
              <a:gd name="connsiteX30" fmla="*/ 7850106 w 7891426"/>
              <a:gd name="connsiteY30" fmla="*/ 534193 h 1140460"/>
              <a:gd name="connsiteX31" fmla="*/ 7883443 w 7891426"/>
              <a:gd name="connsiteY31" fmla="*/ 469900 h 1140460"/>
              <a:gd name="connsiteX32" fmla="*/ 7769143 w 7891426"/>
              <a:gd name="connsiteY32" fmla="*/ 406400 h 1140460"/>
              <a:gd name="connsiteX33" fmla="*/ 7692943 w 7891426"/>
              <a:gd name="connsiteY33" fmla="*/ 368300 h 1140460"/>
              <a:gd name="connsiteX34" fmla="*/ 7794543 w 7891426"/>
              <a:gd name="connsiteY34" fmla="*/ 266700 h 1140460"/>
              <a:gd name="connsiteX35" fmla="*/ 7807243 w 7891426"/>
              <a:gd name="connsiteY35" fmla="*/ 177800 h 1140460"/>
              <a:gd name="connsiteX36" fmla="*/ 7743743 w 7891426"/>
              <a:gd name="connsiteY36" fmla="*/ 177800 h 1140460"/>
              <a:gd name="connsiteX37" fmla="*/ 7705643 w 7891426"/>
              <a:gd name="connsiteY37" fmla="*/ 88900 h 1140460"/>
              <a:gd name="connsiteX38" fmla="*/ 7846136 w 7891426"/>
              <a:gd name="connsiteY38" fmla="*/ 34925 h 1140460"/>
              <a:gd name="connsiteX39" fmla="*/ 7616743 w 7891426"/>
              <a:gd name="connsiteY39" fmla="*/ 0 h 1140460"/>
              <a:gd name="connsiteX0" fmla="*/ 7616743 w 7891426"/>
              <a:gd name="connsiteY0" fmla="*/ 0 h 1140460"/>
              <a:gd name="connsiteX1" fmla="*/ 181096 w 7891426"/>
              <a:gd name="connsiteY1" fmla="*/ 0 h 1140460"/>
              <a:gd name="connsiteX2" fmla="*/ 108744 w 7891426"/>
              <a:gd name="connsiteY2" fmla="*/ 11906 h 1140460"/>
              <a:gd name="connsiteX3" fmla="*/ 137319 w 7891426"/>
              <a:gd name="connsiteY3" fmla="*/ 94456 h 1140460"/>
              <a:gd name="connsiteX4" fmla="*/ 139700 w 7891426"/>
              <a:gd name="connsiteY4" fmla="*/ 190500 h 1140460"/>
              <a:gd name="connsiteX5" fmla="*/ 76200 w 7891426"/>
              <a:gd name="connsiteY5" fmla="*/ 190500 h 1140460"/>
              <a:gd name="connsiteX6" fmla="*/ 88900 w 7891426"/>
              <a:gd name="connsiteY6" fmla="*/ 279400 h 1140460"/>
              <a:gd name="connsiteX7" fmla="*/ 95250 w 7891426"/>
              <a:gd name="connsiteY7" fmla="*/ 357188 h 1140460"/>
              <a:gd name="connsiteX8" fmla="*/ 114300 w 7891426"/>
              <a:gd name="connsiteY8" fmla="*/ 419100 h 1140460"/>
              <a:gd name="connsiteX9" fmla="*/ 47625 w 7891426"/>
              <a:gd name="connsiteY9" fmla="*/ 492125 h 1140460"/>
              <a:gd name="connsiteX10" fmla="*/ 0 w 7891426"/>
              <a:gd name="connsiteY10" fmla="*/ 558800 h 1140460"/>
              <a:gd name="connsiteX11" fmla="*/ 76200 w 7891426"/>
              <a:gd name="connsiteY11" fmla="*/ 622300 h 1140460"/>
              <a:gd name="connsiteX12" fmla="*/ 101600 w 7891426"/>
              <a:gd name="connsiteY12" fmla="*/ 673100 h 1140460"/>
              <a:gd name="connsiteX13" fmla="*/ 88900 w 7891426"/>
              <a:gd name="connsiteY13" fmla="*/ 736600 h 1140460"/>
              <a:gd name="connsiteX14" fmla="*/ 134144 w 7891426"/>
              <a:gd name="connsiteY14" fmla="*/ 767556 h 1140460"/>
              <a:gd name="connsiteX15" fmla="*/ 88900 w 7891426"/>
              <a:gd name="connsiteY15" fmla="*/ 889000 h 1140460"/>
              <a:gd name="connsiteX16" fmla="*/ 30956 w 7891426"/>
              <a:gd name="connsiteY16" fmla="*/ 900906 h 1140460"/>
              <a:gd name="connsiteX17" fmla="*/ 123031 w 7891426"/>
              <a:gd name="connsiteY17" fmla="*/ 965200 h 1140460"/>
              <a:gd name="connsiteX18" fmla="*/ 12700 w 7891426"/>
              <a:gd name="connsiteY18" fmla="*/ 1104900 h 1140460"/>
              <a:gd name="connsiteX19" fmla="*/ 46037 w 7891426"/>
              <a:gd name="connsiteY19" fmla="*/ 1119982 h 1140460"/>
              <a:gd name="connsiteX20" fmla="*/ 39804 w 7891426"/>
              <a:gd name="connsiteY20" fmla="*/ 1140460 h 1140460"/>
              <a:gd name="connsiteX21" fmla="*/ 7891426 w 7891426"/>
              <a:gd name="connsiteY21" fmla="*/ 1140460 h 1140460"/>
              <a:gd name="connsiteX22" fmla="*/ 7870743 w 7891426"/>
              <a:gd name="connsiteY22" fmla="*/ 1092200 h 1140460"/>
              <a:gd name="connsiteX23" fmla="*/ 7781843 w 7891426"/>
              <a:gd name="connsiteY23" fmla="*/ 1028700 h 1140460"/>
              <a:gd name="connsiteX24" fmla="*/ 7731043 w 7891426"/>
              <a:gd name="connsiteY24" fmla="*/ 952500 h 1140460"/>
              <a:gd name="connsiteX25" fmla="*/ 7794543 w 7891426"/>
              <a:gd name="connsiteY25" fmla="*/ 876300 h 1140460"/>
              <a:gd name="connsiteX26" fmla="*/ 7832643 w 7891426"/>
              <a:gd name="connsiteY26" fmla="*/ 800100 h 1140460"/>
              <a:gd name="connsiteX27" fmla="*/ 7794543 w 7891426"/>
              <a:gd name="connsiteY27" fmla="*/ 723900 h 1140460"/>
              <a:gd name="connsiteX28" fmla="*/ 7781843 w 7891426"/>
              <a:gd name="connsiteY28" fmla="*/ 660400 h 1140460"/>
              <a:gd name="connsiteX29" fmla="*/ 7807243 w 7891426"/>
              <a:gd name="connsiteY29" fmla="*/ 609600 h 1140460"/>
              <a:gd name="connsiteX30" fmla="*/ 7850106 w 7891426"/>
              <a:gd name="connsiteY30" fmla="*/ 534193 h 1140460"/>
              <a:gd name="connsiteX31" fmla="*/ 7883443 w 7891426"/>
              <a:gd name="connsiteY31" fmla="*/ 469900 h 1140460"/>
              <a:gd name="connsiteX32" fmla="*/ 7769143 w 7891426"/>
              <a:gd name="connsiteY32" fmla="*/ 406400 h 1140460"/>
              <a:gd name="connsiteX33" fmla="*/ 7883840 w 7891426"/>
              <a:gd name="connsiteY33" fmla="*/ 337609 h 1140460"/>
              <a:gd name="connsiteX34" fmla="*/ 7794543 w 7891426"/>
              <a:gd name="connsiteY34" fmla="*/ 266700 h 1140460"/>
              <a:gd name="connsiteX35" fmla="*/ 7807243 w 7891426"/>
              <a:gd name="connsiteY35" fmla="*/ 177800 h 1140460"/>
              <a:gd name="connsiteX36" fmla="*/ 7743743 w 7891426"/>
              <a:gd name="connsiteY36" fmla="*/ 177800 h 1140460"/>
              <a:gd name="connsiteX37" fmla="*/ 7705643 w 7891426"/>
              <a:gd name="connsiteY37" fmla="*/ 88900 h 1140460"/>
              <a:gd name="connsiteX38" fmla="*/ 7846136 w 7891426"/>
              <a:gd name="connsiteY38" fmla="*/ 34925 h 1140460"/>
              <a:gd name="connsiteX39" fmla="*/ 7616743 w 7891426"/>
              <a:gd name="connsiteY39" fmla="*/ 0 h 1140460"/>
              <a:gd name="connsiteX0" fmla="*/ 7616743 w 7891426"/>
              <a:gd name="connsiteY0" fmla="*/ 0 h 1140460"/>
              <a:gd name="connsiteX1" fmla="*/ 181096 w 7891426"/>
              <a:gd name="connsiteY1" fmla="*/ 0 h 1140460"/>
              <a:gd name="connsiteX2" fmla="*/ 108744 w 7891426"/>
              <a:gd name="connsiteY2" fmla="*/ 11906 h 1140460"/>
              <a:gd name="connsiteX3" fmla="*/ 137319 w 7891426"/>
              <a:gd name="connsiteY3" fmla="*/ 94456 h 1140460"/>
              <a:gd name="connsiteX4" fmla="*/ 139700 w 7891426"/>
              <a:gd name="connsiteY4" fmla="*/ 190500 h 1140460"/>
              <a:gd name="connsiteX5" fmla="*/ 76200 w 7891426"/>
              <a:gd name="connsiteY5" fmla="*/ 190500 h 1140460"/>
              <a:gd name="connsiteX6" fmla="*/ 88900 w 7891426"/>
              <a:gd name="connsiteY6" fmla="*/ 279400 h 1140460"/>
              <a:gd name="connsiteX7" fmla="*/ 95250 w 7891426"/>
              <a:gd name="connsiteY7" fmla="*/ 357188 h 1140460"/>
              <a:gd name="connsiteX8" fmla="*/ 114300 w 7891426"/>
              <a:gd name="connsiteY8" fmla="*/ 419100 h 1140460"/>
              <a:gd name="connsiteX9" fmla="*/ 47625 w 7891426"/>
              <a:gd name="connsiteY9" fmla="*/ 492125 h 1140460"/>
              <a:gd name="connsiteX10" fmla="*/ 0 w 7891426"/>
              <a:gd name="connsiteY10" fmla="*/ 558800 h 1140460"/>
              <a:gd name="connsiteX11" fmla="*/ 76200 w 7891426"/>
              <a:gd name="connsiteY11" fmla="*/ 622300 h 1140460"/>
              <a:gd name="connsiteX12" fmla="*/ 101600 w 7891426"/>
              <a:gd name="connsiteY12" fmla="*/ 673100 h 1140460"/>
              <a:gd name="connsiteX13" fmla="*/ 88900 w 7891426"/>
              <a:gd name="connsiteY13" fmla="*/ 736600 h 1140460"/>
              <a:gd name="connsiteX14" fmla="*/ 134144 w 7891426"/>
              <a:gd name="connsiteY14" fmla="*/ 767556 h 1140460"/>
              <a:gd name="connsiteX15" fmla="*/ 88900 w 7891426"/>
              <a:gd name="connsiteY15" fmla="*/ 889000 h 1140460"/>
              <a:gd name="connsiteX16" fmla="*/ 30956 w 7891426"/>
              <a:gd name="connsiteY16" fmla="*/ 900906 h 1140460"/>
              <a:gd name="connsiteX17" fmla="*/ 123031 w 7891426"/>
              <a:gd name="connsiteY17" fmla="*/ 965200 h 1140460"/>
              <a:gd name="connsiteX18" fmla="*/ 12700 w 7891426"/>
              <a:gd name="connsiteY18" fmla="*/ 1104900 h 1140460"/>
              <a:gd name="connsiteX19" fmla="*/ 46037 w 7891426"/>
              <a:gd name="connsiteY19" fmla="*/ 1119982 h 1140460"/>
              <a:gd name="connsiteX20" fmla="*/ 39804 w 7891426"/>
              <a:gd name="connsiteY20" fmla="*/ 1140460 h 1140460"/>
              <a:gd name="connsiteX21" fmla="*/ 7891426 w 7891426"/>
              <a:gd name="connsiteY21" fmla="*/ 1140460 h 1140460"/>
              <a:gd name="connsiteX22" fmla="*/ 7870743 w 7891426"/>
              <a:gd name="connsiteY22" fmla="*/ 1092200 h 1140460"/>
              <a:gd name="connsiteX23" fmla="*/ 7781843 w 7891426"/>
              <a:gd name="connsiteY23" fmla="*/ 1028700 h 1140460"/>
              <a:gd name="connsiteX24" fmla="*/ 7731043 w 7891426"/>
              <a:gd name="connsiteY24" fmla="*/ 952500 h 1140460"/>
              <a:gd name="connsiteX25" fmla="*/ 7794543 w 7891426"/>
              <a:gd name="connsiteY25" fmla="*/ 876300 h 1140460"/>
              <a:gd name="connsiteX26" fmla="*/ 7832643 w 7891426"/>
              <a:gd name="connsiteY26" fmla="*/ 800100 h 1140460"/>
              <a:gd name="connsiteX27" fmla="*/ 7794543 w 7891426"/>
              <a:gd name="connsiteY27" fmla="*/ 723900 h 1140460"/>
              <a:gd name="connsiteX28" fmla="*/ 7781843 w 7891426"/>
              <a:gd name="connsiteY28" fmla="*/ 660400 h 1140460"/>
              <a:gd name="connsiteX29" fmla="*/ 7807243 w 7891426"/>
              <a:gd name="connsiteY29" fmla="*/ 609600 h 1140460"/>
              <a:gd name="connsiteX30" fmla="*/ 7850106 w 7891426"/>
              <a:gd name="connsiteY30" fmla="*/ 534193 h 1140460"/>
              <a:gd name="connsiteX31" fmla="*/ 7796177 w 7891426"/>
              <a:gd name="connsiteY31" fmla="*/ 489081 h 1140460"/>
              <a:gd name="connsiteX32" fmla="*/ 7769143 w 7891426"/>
              <a:gd name="connsiteY32" fmla="*/ 406400 h 1140460"/>
              <a:gd name="connsiteX33" fmla="*/ 7883840 w 7891426"/>
              <a:gd name="connsiteY33" fmla="*/ 337609 h 1140460"/>
              <a:gd name="connsiteX34" fmla="*/ 7794543 w 7891426"/>
              <a:gd name="connsiteY34" fmla="*/ 266700 h 1140460"/>
              <a:gd name="connsiteX35" fmla="*/ 7807243 w 7891426"/>
              <a:gd name="connsiteY35" fmla="*/ 177800 h 1140460"/>
              <a:gd name="connsiteX36" fmla="*/ 7743743 w 7891426"/>
              <a:gd name="connsiteY36" fmla="*/ 177800 h 1140460"/>
              <a:gd name="connsiteX37" fmla="*/ 7705643 w 7891426"/>
              <a:gd name="connsiteY37" fmla="*/ 88900 h 1140460"/>
              <a:gd name="connsiteX38" fmla="*/ 7846136 w 7891426"/>
              <a:gd name="connsiteY38" fmla="*/ 34925 h 1140460"/>
              <a:gd name="connsiteX39" fmla="*/ 7616743 w 7891426"/>
              <a:gd name="connsiteY39" fmla="*/ 0 h 1140460"/>
              <a:gd name="connsiteX0" fmla="*/ 7616743 w 7894669"/>
              <a:gd name="connsiteY0" fmla="*/ 0 h 1140460"/>
              <a:gd name="connsiteX1" fmla="*/ 181096 w 7894669"/>
              <a:gd name="connsiteY1" fmla="*/ 0 h 1140460"/>
              <a:gd name="connsiteX2" fmla="*/ 108744 w 7894669"/>
              <a:gd name="connsiteY2" fmla="*/ 11906 h 1140460"/>
              <a:gd name="connsiteX3" fmla="*/ 137319 w 7894669"/>
              <a:gd name="connsiteY3" fmla="*/ 94456 h 1140460"/>
              <a:gd name="connsiteX4" fmla="*/ 139700 w 7894669"/>
              <a:gd name="connsiteY4" fmla="*/ 190500 h 1140460"/>
              <a:gd name="connsiteX5" fmla="*/ 76200 w 7894669"/>
              <a:gd name="connsiteY5" fmla="*/ 190500 h 1140460"/>
              <a:gd name="connsiteX6" fmla="*/ 88900 w 7894669"/>
              <a:gd name="connsiteY6" fmla="*/ 279400 h 1140460"/>
              <a:gd name="connsiteX7" fmla="*/ 95250 w 7894669"/>
              <a:gd name="connsiteY7" fmla="*/ 357188 h 1140460"/>
              <a:gd name="connsiteX8" fmla="*/ 114300 w 7894669"/>
              <a:gd name="connsiteY8" fmla="*/ 419100 h 1140460"/>
              <a:gd name="connsiteX9" fmla="*/ 47625 w 7894669"/>
              <a:gd name="connsiteY9" fmla="*/ 492125 h 1140460"/>
              <a:gd name="connsiteX10" fmla="*/ 0 w 7894669"/>
              <a:gd name="connsiteY10" fmla="*/ 558800 h 1140460"/>
              <a:gd name="connsiteX11" fmla="*/ 76200 w 7894669"/>
              <a:gd name="connsiteY11" fmla="*/ 622300 h 1140460"/>
              <a:gd name="connsiteX12" fmla="*/ 101600 w 7894669"/>
              <a:gd name="connsiteY12" fmla="*/ 673100 h 1140460"/>
              <a:gd name="connsiteX13" fmla="*/ 88900 w 7894669"/>
              <a:gd name="connsiteY13" fmla="*/ 736600 h 1140460"/>
              <a:gd name="connsiteX14" fmla="*/ 134144 w 7894669"/>
              <a:gd name="connsiteY14" fmla="*/ 767556 h 1140460"/>
              <a:gd name="connsiteX15" fmla="*/ 88900 w 7894669"/>
              <a:gd name="connsiteY15" fmla="*/ 889000 h 1140460"/>
              <a:gd name="connsiteX16" fmla="*/ 30956 w 7894669"/>
              <a:gd name="connsiteY16" fmla="*/ 900906 h 1140460"/>
              <a:gd name="connsiteX17" fmla="*/ 123031 w 7894669"/>
              <a:gd name="connsiteY17" fmla="*/ 965200 h 1140460"/>
              <a:gd name="connsiteX18" fmla="*/ 12700 w 7894669"/>
              <a:gd name="connsiteY18" fmla="*/ 1104900 h 1140460"/>
              <a:gd name="connsiteX19" fmla="*/ 46037 w 7894669"/>
              <a:gd name="connsiteY19" fmla="*/ 1119982 h 1140460"/>
              <a:gd name="connsiteX20" fmla="*/ 39804 w 7894669"/>
              <a:gd name="connsiteY20" fmla="*/ 1140460 h 1140460"/>
              <a:gd name="connsiteX21" fmla="*/ 7891426 w 7894669"/>
              <a:gd name="connsiteY21" fmla="*/ 1140460 h 1140460"/>
              <a:gd name="connsiteX22" fmla="*/ 7870743 w 7894669"/>
              <a:gd name="connsiteY22" fmla="*/ 1092200 h 1140460"/>
              <a:gd name="connsiteX23" fmla="*/ 7781843 w 7894669"/>
              <a:gd name="connsiteY23" fmla="*/ 1028700 h 1140460"/>
              <a:gd name="connsiteX24" fmla="*/ 7894669 w 7894669"/>
              <a:gd name="connsiteY24" fmla="*/ 952500 h 1140460"/>
              <a:gd name="connsiteX25" fmla="*/ 7794543 w 7894669"/>
              <a:gd name="connsiteY25" fmla="*/ 876300 h 1140460"/>
              <a:gd name="connsiteX26" fmla="*/ 7832643 w 7894669"/>
              <a:gd name="connsiteY26" fmla="*/ 800100 h 1140460"/>
              <a:gd name="connsiteX27" fmla="*/ 7794543 w 7894669"/>
              <a:gd name="connsiteY27" fmla="*/ 723900 h 1140460"/>
              <a:gd name="connsiteX28" fmla="*/ 7781843 w 7894669"/>
              <a:gd name="connsiteY28" fmla="*/ 660400 h 1140460"/>
              <a:gd name="connsiteX29" fmla="*/ 7807243 w 7894669"/>
              <a:gd name="connsiteY29" fmla="*/ 609600 h 1140460"/>
              <a:gd name="connsiteX30" fmla="*/ 7850106 w 7894669"/>
              <a:gd name="connsiteY30" fmla="*/ 534193 h 1140460"/>
              <a:gd name="connsiteX31" fmla="*/ 7796177 w 7894669"/>
              <a:gd name="connsiteY31" fmla="*/ 489081 h 1140460"/>
              <a:gd name="connsiteX32" fmla="*/ 7769143 w 7894669"/>
              <a:gd name="connsiteY32" fmla="*/ 406400 h 1140460"/>
              <a:gd name="connsiteX33" fmla="*/ 7883840 w 7894669"/>
              <a:gd name="connsiteY33" fmla="*/ 337609 h 1140460"/>
              <a:gd name="connsiteX34" fmla="*/ 7794543 w 7894669"/>
              <a:gd name="connsiteY34" fmla="*/ 266700 h 1140460"/>
              <a:gd name="connsiteX35" fmla="*/ 7807243 w 7894669"/>
              <a:gd name="connsiteY35" fmla="*/ 177800 h 1140460"/>
              <a:gd name="connsiteX36" fmla="*/ 7743743 w 7894669"/>
              <a:gd name="connsiteY36" fmla="*/ 177800 h 1140460"/>
              <a:gd name="connsiteX37" fmla="*/ 7705643 w 7894669"/>
              <a:gd name="connsiteY37" fmla="*/ 88900 h 1140460"/>
              <a:gd name="connsiteX38" fmla="*/ 7846136 w 7894669"/>
              <a:gd name="connsiteY38" fmla="*/ 34925 h 1140460"/>
              <a:gd name="connsiteX39" fmla="*/ 7616743 w 7894669"/>
              <a:gd name="connsiteY39" fmla="*/ 0 h 1140460"/>
              <a:gd name="connsiteX0" fmla="*/ 7616743 w 7894669"/>
              <a:gd name="connsiteY0" fmla="*/ 0 h 1140460"/>
              <a:gd name="connsiteX1" fmla="*/ 181096 w 7894669"/>
              <a:gd name="connsiteY1" fmla="*/ 0 h 1140460"/>
              <a:gd name="connsiteX2" fmla="*/ 108744 w 7894669"/>
              <a:gd name="connsiteY2" fmla="*/ 11906 h 1140460"/>
              <a:gd name="connsiteX3" fmla="*/ 137319 w 7894669"/>
              <a:gd name="connsiteY3" fmla="*/ 94456 h 1140460"/>
              <a:gd name="connsiteX4" fmla="*/ 139700 w 7894669"/>
              <a:gd name="connsiteY4" fmla="*/ 190500 h 1140460"/>
              <a:gd name="connsiteX5" fmla="*/ 76200 w 7894669"/>
              <a:gd name="connsiteY5" fmla="*/ 190500 h 1140460"/>
              <a:gd name="connsiteX6" fmla="*/ 88900 w 7894669"/>
              <a:gd name="connsiteY6" fmla="*/ 279400 h 1140460"/>
              <a:gd name="connsiteX7" fmla="*/ 95250 w 7894669"/>
              <a:gd name="connsiteY7" fmla="*/ 357188 h 1140460"/>
              <a:gd name="connsiteX8" fmla="*/ 114300 w 7894669"/>
              <a:gd name="connsiteY8" fmla="*/ 419100 h 1140460"/>
              <a:gd name="connsiteX9" fmla="*/ 47625 w 7894669"/>
              <a:gd name="connsiteY9" fmla="*/ 492125 h 1140460"/>
              <a:gd name="connsiteX10" fmla="*/ 0 w 7894669"/>
              <a:gd name="connsiteY10" fmla="*/ 558800 h 1140460"/>
              <a:gd name="connsiteX11" fmla="*/ 76200 w 7894669"/>
              <a:gd name="connsiteY11" fmla="*/ 622300 h 1140460"/>
              <a:gd name="connsiteX12" fmla="*/ 101600 w 7894669"/>
              <a:gd name="connsiteY12" fmla="*/ 673100 h 1140460"/>
              <a:gd name="connsiteX13" fmla="*/ 88900 w 7894669"/>
              <a:gd name="connsiteY13" fmla="*/ 736600 h 1140460"/>
              <a:gd name="connsiteX14" fmla="*/ 134144 w 7894669"/>
              <a:gd name="connsiteY14" fmla="*/ 767556 h 1140460"/>
              <a:gd name="connsiteX15" fmla="*/ 88900 w 7894669"/>
              <a:gd name="connsiteY15" fmla="*/ 889000 h 1140460"/>
              <a:gd name="connsiteX16" fmla="*/ 30956 w 7894669"/>
              <a:gd name="connsiteY16" fmla="*/ 900906 h 1140460"/>
              <a:gd name="connsiteX17" fmla="*/ 123031 w 7894669"/>
              <a:gd name="connsiteY17" fmla="*/ 965200 h 1140460"/>
              <a:gd name="connsiteX18" fmla="*/ 12700 w 7894669"/>
              <a:gd name="connsiteY18" fmla="*/ 1104900 h 1140460"/>
              <a:gd name="connsiteX19" fmla="*/ 46037 w 7894669"/>
              <a:gd name="connsiteY19" fmla="*/ 1119982 h 1140460"/>
              <a:gd name="connsiteX20" fmla="*/ 39804 w 7894669"/>
              <a:gd name="connsiteY20" fmla="*/ 1140460 h 1140460"/>
              <a:gd name="connsiteX21" fmla="*/ 7891426 w 7894669"/>
              <a:gd name="connsiteY21" fmla="*/ 1140460 h 1140460"/>
              <a:gd name="connsiteX22" fmla="*/ 7870743 w 7894669"/>
              <a:gd name="connsiteY22" fmla="*/ 1092200 h 1140460"/>
              <a:gd name="connsiteX23" fmla="*/ 7781843 w 7894669"/>
              <a:gd name="connsiteY23" fmla="*/ 1028700 h 1140460"/>
              <a:gd name="connsiteX24" fmla="*/ 7894669 w 7894669"/>
              <a:gd name="connsiteY24" fmla="*/ 952500 h 1140460"/>
              <a:gd name="connsiteX25" fmla="*/ 7794543 w 7894669"/>
              <a:gd name="connsiteY25" fmla="*/ 876300 h 1140460"/>
              <a:gd name="connsiteX26" fmla="*/ 7832643 w 7894669"/>
              <a:gd name="connsiteY26" fmla="*/ 800100 h 1140460"/>
              <a:gd name="connsiteX27" fmla="*/ 7794543 w 7894669"/>
              <a:gd name="connsiteY27" fmla="*/ 723900 h 1140460"/>
              <a:gd name="connsiteX28" fmla="*/ 7781843 w 7894669"/>
              <a:gd name="connsiteY28" fmla="*/ 660400 h 1140460"/>
              <a:gd name="connsiteX29" fmla="*/ 7807243 w 7894669"/>
              <a:gd name="connsiteY29" fmla="*/ 609600 h 1140460"/>
              <a:gd name="connsiteX30" fmla="*/ 7850106 w 7894669"/>
              <a:gd name="connsiteY30" fmla="*/ 534193 h 1140460"/>
              <a:gd name="connsiteX31" fmla="*/ 7796177 w 7894669"/>
              <a:gd name="connsiteY31" fmla="*/ 489081 h 1140460"/>
              <a:gd name="connsiteX32" fmla="*/ 7769143 w 7894669"/>
              <a:gd name="connsiteY32" fmla="*/ 406400 h 1140460"/>
              <a:gd name="connsiteX33" fmla="*/ 7883840 w 7894669"/>
              <a:gd name="connsiteY33" fmla="*/ 337609 h 1140460"/>
              <a:gd name="connsiteX34" fmla="*/ 7794543 w 7894669"/>
              <a:gd name="connsiteY34" fmla="*/ 266700 h 1140460"/>
              <a:gd name="connsiteX35" fmla="*/ 7807243 w 7894669"/>
              <a:gd name="connsiteY35" fmla="*/ 177800 h 1140460"/>
              <a:gd name="connsiteX36" fmla="*/ 7743743 w 7894669"/>
              <a:gd name="connsiteY36" fmla="*/ 177800 h 1140460"/>
              <a:gd name="connsiteX37" fmla="*/ 7705643 w 7894669"/>
              <a:gd name="connsiteY37" fmla="*/ 88900 h 1140460"/>
              <a:gd name="connsiteX38" fmla="*/ 7775232 w 7894669"/>
              <a:gd name="connsiteY38" fmla="*/ 31089 h 1140460"/>
              <a:gd name="connsiteX39" fmla="*/ 7616743 w 7894669"/>
              <a:gd name="connsiteY39" fmla="*/ 0 h 1140460"/>
              <a:gd name="connsiteX0" fmla="*/ 7604043 w 7881969"/>
              <a:gd name="connsiteY0" fmla="*/ 0 h 1140460"/>
              <a:gd name="connsiteX1" fmla="*/ 168396 w 7881969"/>
              <a:gd name="connsiteY1" fmla="*/ 0 h 1140460"/>
              <a:gd name="connsiteX2" fmla="*/ 96044 w 7881969"/>
              <a:gd name="connsiteY2" fmla="*/ 11906 h 1140460"/>
              <a:gd name="connsiteX3" fmla="*/ 124619 w 7881969"/>
              <a:gd name="connsiteY3" fmla="*/ 94456 h 1140460"/>
              <a:gd name="connsiteX4" fmla="*/ 127000 w 7881969"/>
              <a:gd name="connsiteY4" fmla="*/ 190500 h 1140460"/>
              <a:gd name="connsiteX5" fmla="*/ 63500 w 7881969"/>
              <a:gd name="connsiteY5" fmla="*/ 190500 h 1140460"/>
              <a:gd name="connsiteX6" fmla="*/ 76200 w 7881969"/>
              <a:gd name="connsiteY6" fmla="*/ 279400 h 1140460"/>
              <a:gd name="connsiteX7" fmla="*/ 82550 w 7881969"/>
              <a:gd name="connsiteY7" fmla="*/ 357188 h 1140460"/>
              <a:gd name="connsiteX8" fmla="*/ 101600 w 7881969"/>
              <a:gd name="connsiteY8" fmla="*/ 419100 h 1140460"/>
              <a:gd name="connsiteX9" fmla="*/ 34925 w 7881969"/>
              <a:gd name="connsiteY9" fmla="*/ 492125 h 1140460"/>
              <a:gd name="connsiteX10" fmla="*/ 156380 w 7881969"/>
              <a:gd name="connsiteY10" fmla="*/ 535782 h 1140460"/>
              <a:gd name="connsiteX11" fmla="*/ 63500 w 7881969"/>
              <a:gd name="connsiteY11" fmla="*/ 622300 h 1140460"/>
              <a:gd name="connsiteX12" fmla="*/ 88900 w 7881969"/>
              <a:gd name="connsiteY12" fmla="*/ 673100 h 1140460"/>
              <a:gd name="connsiteX13" fmla="*/ 76200 w 7881969"/>
              <a:gd name="connsiteY13" fmla="*/ 736600 h 1140460"/>
              <a:gd name="connsiteX14" fmla="*/ 121444 w 7881969"/>
              <a:gd name="connsiteY14" fmla="*/ 767556 h 1140460"/>
              <a:gd name="connsiteX15" fmla="*/ 76200 w 7881969"/>
              <a:gd name="connsiteY15" fmla="*/ 889000 h 1140460"/>
              <a:gd name="connsiteX16" fmla="*/ 18256 w 7881969"/>
              <a:gd name="connsiteY16" fmla="*/ 900906 h 1140460"/>
              <a:gd name="connsiteX17" fmla="*/ 110331 w 7881969"/>
              <a:gd name="connsiteY17" fmla="*/ 965200 h 1140460"/>
              <a:gd name="connsiteX18" fmla="*/ 0 w 7881969"/>
              <a:gd name="connsiteY18" fmla="*/ 1104900 h 1140460"/>
              <a:gd name="connsiteX19" fmla="*/ 33337 w 7881969"/>
              <a:gd name="connsiteY19" fmla="*/ 1119982 h 1140460"/>
              <a:gd name="connsiteX20" fmla="*/ 27104 w 7881969"/>
              <a:gd name="connsiteY20" fmla="*/ 1140460 h 1140460"/>
              <a:gd name="connsiteX21" fmla="*/ 7878726 w 7881969"/>
              <a:gd name="connsiteY21" fmla="*/ 1140460 h 1140460"/>
              <a:gd name="connsiteX22" fmla="*/ 7858043 w 7881969"/>
              <a:gd name="connsiteY22" fmla="*/ 1092200 h 1140460"/>
              <a:gd name="connsiteX23" fmla="*/ 7769143 w 7881969"/>
              <a:gd name="connsiteY23" fmla="*/ 1028700 h 1140460"/>
              <a:gd name="connsiteX24" fmla="*/ 7881969 w 7881969"/>
              <a:gd name="connsiteY24" fmla="*/ 952500 h 1140460"/>
              <a:gd name="connsiteX25" fmla="*/ 7781843 w 7881969"/>
              <a:gd name="connsiteY25" fmla="*/ 876300 h 1140460"/>
              <a:gd name="connsiteX26" fmla="*/ 7819943 w 7881969"/>
              <a:gd name="connsiteY26" fmla="*/ 800100 h 1140460"/>
              <a:gd name="connsiteX27" fmla="*/ 7781843 w 7881969"/>
              <a:gd name="connsiteY27" fmla="*/ 723900 h 1140460"/>
              <a:gd name="connsiteX28" fmla="*/ 7769143 w 7881969"/>
              <a:gd name="connsiteY28" fmla="*/ 660400 h 1140460"/>
              <a:gd name="connsiteX29" fmla="*/ 7794543 w 7881969"/>
              <a:gd name="connsiteY29" fmla="*/ 609600 h 1140460"/>
              <a:gd name="connsiteX30" fmla="*/ 7837406 w 7881969"/>
              <a:gd name="connsiteY30" fmla="*/ 534193 h 1140460"/>
              <a:gd name="connsiteX31" fmla="*/ 7783477 w 7881969"/>
              <a:gd name="connsiteY31" fmla="*/ 489081 h 1140460"/>
              <a:gd name="connsiteX32" fmla="*/ 7756443 w 7881969"/>
              <a:gd name="connsiteY32" fmla="*/ 406400 h 1140460"/>
              <a:gd name="connsiteX33" fmla="*/ 7871140 w 7881969"/>
              <a:gd name="connsiteY33" fmla="*/ 337609 h 1140460"/>
              <a:gd name="connsiteX34" fmla="*/ 7781843 w 7881969"/>
              <a:gd name="connsiteY34" fmla="*/ 266700 h 1140460"/>
              <a:gd name="connsiteX35" fmla="*/ 7794543 w 7881969"/>
              <a:gd name="connsiteY35" fmla="*/ 177800 h 1140460"/>
              <a:gd name="connsiteX36" fmla="*/ 7731043 w 7881969"/>
              <a:gd name="connsiteY36" fmla="*/ 177800 h 1140460"/>
              <a:gd name="connsiteX37" fmla="*/ 7692943 w 7881969"/>
              <a:gd name="connsiteY37" fmla="*/ 88900 h 1140460"/>
              <a:gd name="connsiteX38" fmla="*/ 7762532 w 7881969"/>
              <a:gd name="connsiteY38" fmla="*/ 31089 h 1140460"/>
              <a:gd name="connsiteX39" fmla="*/ 7604043 w 7881969"/>
              <a:gd name="connsiteY39" fmla="*/ 0 h 1140460"/>
              <a:gd name="connsiteX0" fmla="*/ 7675105 w 7953031"/>
              <a:gd name="connsiteY0" fmla="*/ 0 h 1140460"/>
              <a:gd name="connsiteX1" fmla="*/ 239458 w 7953031"/>
              <a:gd name="connsiteY1" fmla="*/ 0 h 1140460"/>
              <a:gd name="connsiteX2" fmla="*/ 167106 w 7953031"/>
              <a:gd name="connsiteY2" fmla="*/ 11906 h 1140460"/>
              <a:gd name="connsiteX3" fmla="*/ 195681 w 7953031"/>
              <a:gd name="connsiteY3" fmla="*/ 94456 h 1140460"/>
              <a:gd name="connsiteX4" fmla="*/ 198062 w 7953031"/>
              <a:gd name="connsiteY4" fmla="*/ 190500 h 1140460"/>
              <a:gd name="connsiteX5" fmla="*/ 134562 w 7953031"/>
              <a:gd name="connsiteY5" fmla="*/ 190500 h 1140460"/>
              <a:gd name="connsiteX6" fmla="*/ 0 w 7953031"/>
              <a:gd name="connsiteY6" fmla="*/ 294746 h 1140460"/>
              <a:gd name="connsiteX7" fmla="*/ 153612 w 7953031"/>
              <a:gd name="connsiteY7" fmla="*/ 357188 h 1140460"/>
              <a:gd name="connsiteX8" fmla="*/ 172662 w 7953031"/>
              <a:gd name="connsiteY8" fmla="*/ 419100 h 1140460"/>
              <a:gd name="connsiteX9" fmla="*/ 105987 w 7953031"/>
              <a:gd name="connsiteY9" fmla="*/ 492125 h 1140460"/>
              <a:gd name="connsiteX10" fmla="*/ 227442 w 7953031"/>
              <a:gd name="connsiteY10" fmla="*/ 535782 h 1140460"/>
              <a:gd name="connsiteX11" fmla="*/ 134562 w 7953031"/>
              <a:gd name="connsiteY11" fmla="*/ 622300 h 1140460"/>
              <a:gd name="connsiteX12" fmla="*/ 159962 w 7953031"/>
              <a:gd name="connsiteY12" fmla="*/ 673100 h 1140460"/>
              <a:gd name="connsiteX13" fmla="*/ 147262 w 7953031"/>
              <a:gd name="connsiteY13" fmla="*/ 736600 h 1140460"/>
              <a:gd name="connsiteX14" fmla="*/ 192506 w 7953031"/>
              <a:gd name="connsiteY14" fmla="*/ 767556 h 1140460"/>
              <a:gd name="connsiteX15" fmla="*/ 147262 w 7953031"/>
              <a:gd name="connsiteY15" fmla="*/ 889000 h 1140460"/>
              <a:gd name="connsiteX16" fmla="*/ 89318 w 7953031"/>
              <a:gd name="connsiteY16" fmla="*/ 900906 h 1140460"/>
              <a:gd name="connsiteX17" fmla="*/ 181393 w 7953031"/>
              <a:gd name="connsiteY17" fmla="*/ 965200 h 1140460"/>
              <a:gd name="connsiteX18" fmla="*/ 71062 w 7953031"/>
              <a:gd name="connsiteY18" fmla="*/ 1104900 h 1140460"/>
              <a:gd name="connsiteX19" fmla="*/ 104399 w 7953031"/>
              <a:gd name="connsiteY19" fmla="*/ 1119982 h 1140460"/>
              <a:gd name="connsiteX20" fmla="*/ 98166 w 7953031"/>
              <a:gd name="connsiteY20" fmla="*/ 1140460 h 1140460"/>
              <a:gd name="connsiteX21" fmla="*/ 7949788 w 7953031"/>
              <a:gd name="connsiteY21" fmla="*/ 1140460 h 1140460"/>
              <a:gd name="connsiteX22" fmla="*/ 7929105 w 7953031"/>
              <a:gd name="connsiteY22" fmla="*/ 1092200 h 1140460"/>
              <a:gd name="connsiteX23" fmla="*/ 7840205 w 7953031"/>
              <a:gd name="connsiteY23" fmla="*/ 1028700 h 1140460"/>
              <a:gd name="connsiteX24" fmla="*/ 7953031 w 7953031"/>
              <a:gd name="connsiteY24" fmla="*/ 952500 h 1140460"/>
              <a:gd name="connsiteX25" fmla="*/ 7852905 w 7953031"/>
              <a:gd name="connsiteY25" fmla="*/ 876300 h 1140460"/>
              <a:gd name="connsiteX26" fmla="*/ 7891005 w 7953031"/>
              <a:gd name="connsiteY26" fmla="*/ 800100 h 1140460"/>
              <a:gd name="connsiteX27" fmla="*/ 7852905 w 7953031"/>
              <a:gd name="connsiteY27" fmla="*/ 723900 h 1140460"/>
              <a:gd name="connsiteX28" fmla="*/ 7840205 w 7953031"/>
              <a:gd name="connsiteY28" fmla="*/ 660400 h 1140460"/>
              <a:gd name="connsiteX29" fmla="*/ 7865605 w 7953031"/>
              <a:gd name="connsiteY29" fmla="*/ 609600 h 1140460"/>
              <a:gd name="connsiteX30" fmla="*/ 7908468 w 7953031"/>
              <a:gd name="connsiteY30" fmla="*/ 534193 h 1140460"/>
              <a:gd name="connsiteX31" fmla="*/ 7854539 w 7953031"/>
              <a:gd name="connsiteY31" fmla="*/ 489081 h 1140460"/>
              <a:gd name="connsiteX32" fmla="*/ 7827505 w 7953031"/>
              <a:gd name="connsiteY32" fmla="*/ 406400 h 1140460"/>
              <a:gd name="connsiteX33" fmla="*/ 7942202 w 7953031"/>
              <a:gd name="connsiteY33" fmla="*/ 337609 h 1140460"/>
              <a:gd name="connsiteX34" fmla="*/ 7852905 w 7953031"/>
              <a:gd name="connsiteY34" fmla="*/ 266700 h 1140460"/>
              <a:gd name="connsiteX35" fmla="*/ 7865605 w 7953031"/>
              <a:gd name="connsiteY35" fmla="*/ 177800 h 1140460"/>
              <a:gd name="connsiteX36" fmla="*/ 7802105 w 7953031"/>
              <a:gd name="connsiteY36" fmla="*/ 177800 h 1140460"/>
              <a:gd name="connsiteX37" fmla="*/ 7764005 w 7953031"/>
              <a:gd name="connsiteY37" fmla="*/ 88900 h 1140460"/>
              <a:gd name="connsiteX38" fmla="*/ 7833594 w 7953031"/>
              <a:gd name="connsiteY38" fmla="*/ 31089 h 1140460"/>
              <a:gd name="connsiteX39" fmla="*/ 7675105 w 7953031"/>
              <a:gd name="connsiteY39" fmla="*/ 0 h 1140460"/>
              <a:gd name="connsiteX0" fmla="*/ 7675105 w 7953031"/>
              <a:gd name="connsiteY0" fmla="*/ 0 h 1140460"/>
              <a:gd name="connsiteX1" fmla="*/ 239458 w 7953031"/>
              <a:gd name="connsiteY1" fmla="*/ 0 h 1140460"/>
              <a:gd name="connsiteX2" fmla="*/ 167106 w 7953031"/>
              <a:gd name="connsiteY2" fmla="*/ 11906 h 1140460"/>
              <a:gd name="connsiteX3" fmla="*/ 195681 w 7953031"/>
              <a:gd name="connsiteY3" fmla="*/ 94456 h 1140460"/>
              <a:gd name="connsiteX4" fmla="*/ 198062 w 7953031"/>
              <a:gd name="connsiteY4" fmla="*/ 190500 h 1140460"/>
              <a:gd name="connsiteX5" fmla="*/ 134562 w 7953031"/>
              <a:gd name="connsiteY5" fmla="*/ 190500 h 1140460"/>
              <a:gd name="connsiteX6" fmla="*/ 0 w 7953031"/>
              <a:gd name="connsiteY6" fmla="*/ 294746 h 1140460"/>
              <a:gd name="connsiteX7" fmla="*/ 153612 w 7953031"/>
              <a:gd name="connsiteY7" fmla="*/ 357188 h 1140460"/>
              <a:gd name="connsiteX8" fmla="*/ 172662 w 7953031"/>
              <a:gd name="connsiteY8" fmla="*/ 419100 h 1140460"/>
              <a:gd name="connsiteX9" fmla="*/ 105987 w 7953031"/>
              <a:gd name="connsiteY9" fmla="*/ 492125 h 1140460"/>
              <a:gd name="connsiteX10" fmla="*/ 227442 w 7953031"/>
              <a:gd name="connsiteY10" fmla="*/ 535782 h 1140460"/>
              <a:gd name="connsiteX11" fmla="*/ 134562 w 7953031"/>
              <a:gd name="connsiteY11" fmla="*/ 622300 h 1140460"/>
              <a:gd name="connsiteX12" fmla="*/ 159962 w 7953031"/>
              <a:gd name="connsiteY12" fmla="*/ 673100 h 1140460"/>
              <a:gd name="connsiteX13" fmla="*/ 147262 w 7953031"/>
              <a:gd name="connsiteY13" fmla="*/ 736600 h 1140460"/>
              <a:gd name="connsiteX14" fmla="*/ 192506 w 7953031"/>
              <a:gd name="connsiteY14" fmla="*/ 767556 h 1140460"/>
              <a:gd name="connsiteX15" fmla="*/ 103629 w 7953031"/>
              <a:gd name="connsiteY15" fmla="*/ 800764 h 1140460"/>
              <a:gd name="connsiteX16" fmla="*/ 89318 w 7953031"/>
              <a:gd name="connsiteY16" fmla="*/ 900906 h 1140460"/>
              <a:gd name="connsiteX17" fmla="*/ 181393 w 7953031"/>
              <a:gd name="connsiteY17" fmla="*/ 965200 h 1140460"/>
              <a:gd name="connsiteX18" fmla="*/ 71062 w 7953031"/>
              <a:gd name="connsiteY18" fmla="*/ 1104900 h 1140460"/>
              <a:gd name="connsiteX19" fmla="*/ 104399 w 7953031"/>
              <a:gd name="connsiteY19" fmla="*/ 1119982 h 1140460"/>
              <a:gd name="connsiteX20" fmla="*/ 98166 w 7953031"/>
              <a:gd name="connsiteY20" fmla="*/ 1140460 h 1140460"/>
              <a:gd name="connsiteX21" fmla="*/ 7949788 w 7953031"/>
              <a:gd name="connsiteY21" fmla="*/ 1140460 h 1140460"/>
              <a:gd name="connsiteX22" fmla="*/ 7929105 w 7953031"/>
              <a:gd name="connsiteY22" fmla="*/ 1092200 h 1140460"/>
              <a:gd name="connsiteX23" fmla="*/ 7840205 w 7953031"/>
              <a:gd name="connsiteY23" fmla="*/ 1028700 h 1140460"/>
              <a:gd name="connsiteX24" fmla="*/ 7953031 w 7953031"/>
              <a:gd name="connsiteY24" fmla="*/ 952500 h 1140460"/>
              <a:gd name="connsiteX25" fmla="*/ 7852905 w 7953031"/>
              <a:gd name="connsiteY25" fmla="*/ 876300 h 1140460"/>
              <a:gd name="connsiteX26" fmla="*/ 7891005 w 7953031"/>
              <a:gd name="connsiteY26" fmla="*/ 800100 h 1140460"/>
              <a:gd name="connsiteX27" fmla="*/ 7852905 w 7953031"/>
              <a:gd name="connsiteY27" fmla="*/ 723900 h 1140460"/>
              <a:gd name="connsiteX28" fmla="*/ 7840205 w 7953031"/>
              <a:gd name="connsiteY28" fmla="*/ 660400 h 1140460"/>
              <a:gd name="connsiteX29" fmla="*/ 7865605 w 7953031"/>
              <a:gd name="connsiteY29" fmla="*/ 609600 h 1140460"/>
              <a:gd name="connsiteX30" fmla="*/ 7908468 w 7953031"/>
              <a:gd name="connsiteY30" fmla="*/ 534193 h 1140460"/>
              <a:gd name="connsiteX31" fmla="*/ 7854539 w 7953031"/>
              <a:gd name="connsiteY31" fmla="*/ 489081 h 1140460"/>
              <a:gd name="connsiteX32" fmla="*/ 7827505 w 7953031"/>
              <a:gd name="connsiteY32" fmla="*/ 406400 h 1140460"/>
              <a:gd name="connsiteX33" fmla="*/ 7942202 w 7953031"/>
              <a:gd name="connsiteY33" fmla="*/ 337609 h 1140460"/>
              <a:gd name="connsiteX34" fmla="*/ 7852905 w 7953031"/>
              <a:gd name="connsiteY34" fmla="*/ 266700 h 1140460"/>
              <a:gd name="connsiteX35" fmla="*/ 7865605 w 7953031"/>
              <a:gd name="connsiteY35" fmla="*/ 177800 h 1140460"/>
              <a:gd name="connsiteX36" fmla="*/ 7802105 w 7953031"/>
              <a:gd name="connsiteY36" fmla="*/ 177800 h 1140460"/>
              <a:gd name="connsiteX37" fmla="*/ 7764005 w 7953031"/>
              <a:gd name="connsiteY37" fmla="*/ 88900 h 1140460"/>
              <a:gd name="connsiteX38" fmla="*/ 7833594 w 7953031"/>
              <a:gd name="connsiteY38" fmla="*/ 31089 h 1140460"/>
              <a:gd name="connsiteX39" fmla="*/ 7675105 w 7953031"/>
              <a:gd name="connsiteY39" fmla="*/ 0 h 1140460"/>
              <a:gd name="connsiteX0" fmla="*/ 7675105 w 7953031"/>
              <a:gd name="connsiteY0" fmla="*/ 0 h 1140460"/>
              <a:gd name="connsiteX1" fmla="*/ 239458 w 7953031"/>
              <a:gd name="connsiteY1" fmla="*/ 0 h 1140460"/>
              <a:gd name="connsiteX2" fmla="*/ 167106 w 7953031"/>
              <a:gd name="connsiteY2" fmla="*/ 11906 h 1140460"/>
              <a:gd name="connsiteX3" fmla="*/ 195681 w 7953031"/>
              <a:gd name="connsiteY3" fmla="*/ 94456 h 1140460"/>
              <a:gd name="connsiteX4" fmla="*/ 198062 w 7953031"/>
              <a:gd name="connsiteY4" fmla="*/ 190500 h 1140460"/>
              <a:gd name="connsiteX5" fmla="*/ 134562 w 7953031"/>
              <a:gd name="connsiteY5" fmla="*/ 190500 h 1140460"/>
              <a:gd name="connsiteX6" fmla="*/ 0 w 7953031"/>
              <a:gd name="connsiteY6" fmla="*/ 294746 h 1140460"/>
              <a:gd name="connsiteX7" fmla="*/ 153612 w 7953031"/>
              <a:gd name="connsiteY7" fmla="*/ 357188 h 1140460"/>
              <a:gd name="connsiteX8" fmla="*/ 172662 w 7953031"/>
              <a:gd name="connsiteY8" fmla="*/ 419100 h 1140460"/>
              <a:gd name="connsiteX9" fmla="*/ 105987 w 7953031"/>
              <a:gd name="connsiteY9" fmla="*/ 492125 h 1140460"/>
              <a:gd name="connsiteX10" fmla="*/ 227442 w 7953031"/>
              <a:gd name="connsiteY10" fmla="*/ 535782 h 1140460"/>
              <a:gd name="connsiteX11" fmla="*/ 134562 w 7953031"/>
              <a:gd name="connsiteY11" fmla="*/ 622300 h 1140460"/>
              <a:gd name="connsiteX12" fmla="*/ 159962 w 7953031"/>
              <a:gd name="connsiteY12" fmla="*/ 673100 h 1140460"/>
              <a:gd name="connsiteX13" fmla="*/ 147262 w 7953031"/>
              <a:gd name="connsiteY13" fmla="*/ 736600 h 1140460"/>
              <a:gd name="connsiteX14" fmla="*/ 192506 w 7953031"/>
              <a:gd name="connsiteY14" fmla="*/ 767556 h 1140460"/>
              <a:gd name="connsiteX15" fmla="*/ 103629 w 7953031"/>
              <a:gd name="connsiteY15" fmla="*/ 800764 h 1140460"/>
              <a:gd name="connsiteX16" fmla="*/ 89318 w 7953031"/>
              <a:gd name="connsiteY16" fmla="*/ 900906 h 1140460"/>
              <a:gd name="connsiteX17" fmla="*/ 121396 w 7953031"/>
              <a:gd name="connsiteY17" fmla="*/ 995891 h 1140460"/>
              <a:gd name="connsiteX18" fmla="*/ 71062 w 7953031"/>
              <a:gd name="connsiteY18" fmla="*/ 1104900 h 1140460"/>
              <a:gd name="connsiteX19" fmla="*/ 104399 w 7953031"/>
              <a:gd name="connsiteY19" fmla="*/ 1119982 h 1140460"/>
              <a:gd name="connsiteX20" fmla="*/ 98166 w 7953031"/>
              <a:gd name="connsiteY20" fmla="*/ 1140460 h 1140460"/>
              <a:gd name="connsiteX21" fmla="*/ 7949788 w 7953031"/>
              <a:gd name="connsiteY21" fmla="*/ 1140460 h 1140460"/>
              <a:gd name="connsiteX22" fmla="*/ 7929105 w 7953031"/>
              <a:gd name="connsiteY22" fmla="*/ 1092200 h 1140460"/>
              <a:gd name="connsiteX23" fmla="*/ 7840205 w 7953031"/>
              <a:gd name="connsiteY23" fmla="*/ 1028700 h 1140460"/>
              <a:gd name="connsiteX24" fmla="*/ 7953031 w 7953031"/>
              <a:gd name="connsiteY24" fmla="*/ 952500 h 1140460"/>
              <a:gd name="connsiteX25" fmla="*/ 7852905 w 7953031"/>
              <a:gd name="connsiteY25" fmla="*/ 876300 h 1140460"/>
              <a:gd name="connsiteX26" fmla="*/ 7891005 w 7953031"/>
              <a:gd name="connsiteY26" fmla="*/ 800100 h 1140460"/>
              <a:gd name="connsiteX27" fmla="*/ 7852905 w 7953031"/>
              <a:gd name="connsiteY27" fmla="*/ 723900 h 1140460"/>
              <a:gd name="connsiteX28" fmla="*/ 7840205 w 7953031"/>
              <a:gd name="connsiteY28" fmla="*/ 660400 h 1140460"/>
              <a:gd name="connsiteX29" fmla="*/ 7865605 w 7953031"/>
              <a:gd name="connsiteY29" fmla="*/ 609600 h 1140460"/>
              <a:gd name="connsiteX30" fmla="*/ 7908468 w 7953031"/>
              <a:gd name="connsiteY30" fmla="*/ 534193 h 1140460"/>
              <a:gd name="connsiteX31" fmla="*/ 7854539 w 7953031"/>
              <a:gd name="connsiteY31" fmla="*/ 489081 h 1140460"/>
              <a:gd name="connsiteX32" fmla="*/ 7827505 w 7953031"/>
              <a:gd name="connsiteY32" fmla="*/ 406400 h 1140460"/>
              <a:gd name="connsiteX33" fmla="*/ 7942202 w 7953031"/>
              <a:gd name="connsiteY33" fmla="*/ 337609 h 1140460"/>
              <a:gd name="connsiteX34" fmla="*/ 7852905 w 7953031"/>
              <a:gd name="connsiteY34" fmla="*/ 266700 h 1140460"/>
              <a:gd name="connsiteX35" fmla="*/ 7865605 w 7953031"/>
              <a:gd name="connsiteY35" fmla="*/ 177800 h 1140460"/>
              <a:gd name="connsiteX36" fmla="*/ 7802105 w 7953031"/>
              <a:gd name="connsiteY36" fmla="*/ 177800 h 1140460"/>
              <a:gd name="connsiteX37" fmla="*/ 7764005 w 7953031"/>
              <a:gd name="connsiteY37" fmla="*/ 88900 h 1140460"/>
              <a:gd name="connsiteX38" fmla="*/ 7833594 w 7953031"/>
              <a:gd name="connsiteY38" fmla="*/ 31089 h 1140460"/>
              <a:gd name="connsiteX39" fmla="*/ 7675105 w 7953031"/>
              <a:gd name="connsiteY39" fmla="*/ 0 h 1140460"/>
              <a:gd name="connsiteX0" fmla="*/ 7675105 w 7953031"/>
              <a:gd name="connsiteY0" fmla="*/ 0 h 1145287"/>
              <a:gd name="connsiteX1" fmla="*/ 239458 w 7953031"/>
              <a:gd name="connsiteY1" fmla="*/ 0 h 1145287"/>
              <a:gd name="connsiteX2" fmla="*/ 167106 w 7953031"/>
              <a:gd name="connsiteY2" fmla="*/ 11906 h 1145287"/>
              <a:gd name="connsiteX3" fmla="*/ 195681 w 7953031"/>
              <a:gd name="connsiteY3" fmla="*/ 94456 h 1145287"/>
              <a:gd name="connsiteX4" fmla="*/ 198062 w 7953031"/>
              <a:gd name="connsiteY4" fmla="*/ 190500 h 1145287"/>
              <a:gd name="connsiteX5" fmla="*/ 134562 w 7953031"/>
              <a:gd name="connsiteY5" fmla="*/ 190500 h 1145287"/>
              <a:gd name="connsiteX6" fmla="*/ 0 w 7953031"/>
              <a:gd name="connsiteY6" fmla="*/ 294746 h 1145287"/>
              <a:gd name="connsiteX7" fmla="*/ 153612 w 7953031"/>
              <a:gd name="connsiteY7" fmla="*/ 357188 h 1145287"/>
              <a:gd name="connsiteX8" fmla="*/ 172662 w 7953031"/>
              <a:gd name="connsiteY8" fmla="*/ 419100 h 1145287"/>
              <a:gd name="connsiteX9" fmla="*/ 105987 w 7953031"/>
              <a:gd name="connsiteY9" fmla="*/ 492125 h 1145287"/>
              <a:gd name="connsiteX10" fmla="*/ 227442 w 7953031"/>
              <a:gd name="connsiteY10" fmla="*/ 535782 h 1145287"/>
              <a:gd name="connsiteX11" fmla="*/ 134562 w 7953031"/>
              <a:gd name="connsiteY11" fmla="*/ 622300 h 1145287"/>
              <a:gd name="connsiteX12" fmla="*/ 159962 w 7953031"/>
              <a:gd name="connsiteY12" fmla="*/ 673100 h 1145287"/>
              <a:gd name="connsiteX13" fmla="*/ 147262 w 7953031"/>
              <a:gd name="connsiteY13" fmla="*/ 736600 h 1145287"/>
              <a:gd name="connsiteX14" fmla="*/ 192506 w 7953031"/>
              <a:gd name="connsiteY14" fmla="*/ 767556 h 1145287"/>
              <a:gd name="connsiteX15" fmla="*/ 103629 w 7953031"/>
              <a:gd name="connsiteY15" fmla="*/ 800764 h 1145287"/>
              <a:gd name="connsiteX16" fmla="*/ 89318 w 7953031"/>
              <a:gd name="connsiteY16" fmla="*/ 900906 h 1145287"/>
              <a:gd name="connsiteX17" fmla="*/ 121396 w 7953031"/>
              <a:gd name="connsiteY17" fmla="*/ 995891 h 1145287"/>
              <a:gd name="connsiteX18" fmla="*/ 71062 w 7953031"/>
              <a:gd name="connsiteY18" fmla="*/ 1104900 h 1145287"/>
              <a:gd name="connsiteX19" fmla="*/ 104399 w 7953031"/>
              <a:gd name="connsiteY19" fmla="*/ 1119982 h 1145287"/>
              <a:gd name="connsiteX20" fmla="*/ 98166 w 7953031"/>
              <a:gd name="connsiteY20" fmla="*/ 1140460 h 1145287"/>
              <a:gd name="connsiteX21" fmla="*/ 7855212 w 7953031"/>
              <a:gd name="connsiteY21" fmla="*/ 1145287 h 1145287"/>
              <a:gd name="connsiteX22" fmla="*/ 7929105 w 7953031"/>
              <a:gd name="connsiteY22" fmla="*/ 1092200 h 1145287"/>
              <a:gd name="connsiteX23" fmla="*/ 7840205 w 7953031"/>
              <a:gd name="connsiteY23" fmla="*/ 1028700 h 1145287"/>
              <a:gd name="connsiteX24" fmla="*/ 7953031 w 7953031"/>
              <a:gd name="connsiteY24" fmla="*/ 952500 h 1145287"/>
              <a:gd name="connsiteX25" fmla="*/ 7852905 w 7953031"/>
              <a:gd name="connsiteY25" fmla="*/ 876300 h 1145287"/>
              <a:gd name="connsiteX26" fmla="*/ 7891005 w 7953031"/>
              <a:gd name="connsiteY26" fmla="*/ 800100 h 1145287"/>
              <a:gd name="connsiteX27" fmla="*/ 7852905 w 7953031"/>
              <a:gd name="connsiteY27" fmla="*/ 723900 h 1145287"/>
              <a:gd name="connsiteX28" fmla="*/ 7840205 w 7953031"/>
              <a:gd name="connsiteY28" fmla="*/ 660400 h 1145287"/>
              <a:gd name="connsiteX29" fmla="*/ 7865605 w 7953031"/>
              <a:gd name="connsiteY29" fmla="*/ 609600 h 1145287"/>
              <a:gd name="connsiteX30" fmla="*/ 7908468 w 7953031"/>
              <a:gd name="connsiteY30" fmla="*/ 534193 h 1145287"/>
              <a:gd name="connsiteX31" fmla="*/ 7854539 w 7953031"/>
              <a:gd name="connsiteY31" fmla="*/ 489081 h 1145287"/>
              <a:gd name="connsiteX32" fmla="*/ 7827505 w 7953031"/>
              <a:gd name="connsiteY32" fmla="*/ 406400 h 1145287"/>
              <a:gd name="connsiteX33" fmla="*/ 7942202 w 7953031"/>
              <a:gd name="connsiteY33" fmla="*/ 337609 h 1145287"/>
              <a:gd name="connsiteX34" fmla="*/ 7852905 w 7953031"/>
              <a:gd name="connsiteY34" fmla="*/ 266700 h 1145287"/>
              <a:gd name="connsiteX35" fmla="*/ 7865605 w 7953031"/>
              <a:gd name="connsiteY35" fmla="*/ 177800 h 1145287"/>
              <a:gd name="connsiteX36" fmla="*/ 7802105 w 7953031"/>
              <a:gd name="connsiteY36" fmla="*/ 177800 h 1145287"/>
              <a:gd name="connsiteX37" fmla="*/ 7764005 w 7953031"/>
              <a:gd name="connsiteY37" fmla="*/ 88900 h 1145287"/>
              <a:gd name="connsiteX38" fmla="*/ 7833594 w 7953031"/>
              <a:gd name="connsiteY38" fmla="*/ 31089 h 1145287"/>
              <a:gd name="connsiteX39" fmla="*/ 7675105 w 7953031"/>
              <a:gd name="connsiteY39" fmla="*/ 0 h 1145287"/>
              <a:gd name="connsiteX0" fmla="*/ 7675105 w 7953031"/>
              <a:gd name="connsiteY0" fmla="*/ 0 h 1145287"/>
              <a:gd name="connsiteX1" fmla="*/ 239458 w 7953031"/>
              <a:gd name="connsiteY1" fmla="*/ 0 h 1145287"/>
              <a:gd name="connsiteX2" fmla="*/ 167106 w 7953031"/>
              <a:gd name="connsiteY2" fmla="*/ 11906 h 1145287"/>
              <a:gd name="connsiteX3" fmla="*/ 195681 w 7953031"/>
              <a:gd name="connsiteY3" fmla="*/ 94456 h 1145287"/>
              <a:gd name="connsiteX4" fmla="*/ 198062 w 7953031"/>
              <a:gd name="connsiteY4" fmla="*/ 190500 h 1145287"/>
              <a:gd name="connsiteX5" fmla="*/ 134562 w 7953031"/>
              <a:gd name="connsiteY5" fmla="*/ 190500 h 1145287"/>
              <a:gd name="connsiteX6" fmla="*/ 0 w 7953031"/>
              <a:gd name="connsiteY6" fmla="*/ 294746 h 1145287"/>
              <a:gd name="connsiteX7" fmla="*/ 67633 w 7953031"/>
              <a:gd name="connsiteY7" fmla="*/ 369256 h 1145287"/>
              <a:gd name="connsiteX8" fmla="*/ 172662 w 7953031"/>
              <a:gd name="connsiteY8" fmla="*/ 419100 h 1145287"/>
              <a:gd name="connsiteX9" fmla="*/ 105987 w 7953031"/>
              <a:gd name="connsiteY9" fmla="*/ 492125 h 1145287"/>
              <a:gd name="connsiteX10" fmla="*/ 227442 w 7953031"/>
              <a:gd name="connsiteY10" fmla="*/ 535782 h 1145287"/>
              <a:gd name="connsiteX11" fmla="*/ 134562 w 7953031"/>
              <a:gd name="connsiteY11" fmla="*/ 622300 h 1145287"/>
              <a:gd name="connsiteX12" fmla="*/ 159962 w 7953031"/>
              <a:gd name="connsiteY12" fmla="*/ 673100 h 1145287"/>
              <a:gd name="connsiteX13" fmla="*/ 147262 w 7953031"/>
              <a:gd name="connsiteY13" fmla="*/ 736600 h 1145287"/>
              <a:gd name="connsiteX14" fmla="*/ 192506 w 7953031"/>
              <a:gd name="connsiteY14" fmla="*/ 767556 h 1145287"/>
              <a:gd name="connsiteX15" fmla="*/ 103629 w 7953031"/>
              <a:gd name="connsiteY15" fmla="*/ 800764 h 1145287"/>
              <a:gd name="connsiteX16" fmla="*/ 89318 w 7953031"/>
              <a:gd name="connsiteY16" fmla="*/ 900906 h 1145287"/>
              <a:gd name="connsiteX17" fmla="*/ 121396 w 7953031"/>
              <a:gd name="connsiteY17" fmla="*/ 995891 h 1145287"/>
              <a:gd name="connsiteX18" fmla="*/ 71062 w 7953031"/>
              <a:gd name="connsiteY18" fmla="*/ 1104900 h 1145287"/>
              <a:gd name="connsiteX19" fmla="*/ 104399 w 7953031"/>
              <a:gd name="connsiteY19" fmla="*/ 1119982 h 1145287"/>
              <a:gd name="connsiteX20" fmla="*/ 98166 w 7953031"/>
              <a:gd name="connsiteY20" fmla="*/ 1140460 h 1145287"/>
              <a:gd name="connsiteX21" fmla="*/ 7855212 w 7953031"/>
              <a:gd name="connsiteY21" fmla="*/ 1145287 h 1145287"/>
              <a:gd name="connsiteX22" fmla="*/ 7929105 w 7953031"/>
              <a:gd name="connsiteY22" fmla="*/ 1092200 h 1145287"/>
              <a:gd name="connsiteX23" fmla="*/ 7840205 w 7953031"/>
              <a:gd name="connsiteY23" fmla="*/ 1028700 h 1145287"/>
              <a:gd name="connsiteX24" fmla="*/ 7953031 w 7953031"/>
              <a:gd name="connsiteY24" fmla="*/ 952500 h 1145287"/>
              <a:gd name="connsiteX25" fmla="*/ 7852905 w 7953031"/>
              <a:gd name="connsiteY25" fmla="*/ 876300 h 1145287"/>
              <a:gd name="connsiteX26" fmla="*/ 7891005 w 7953031"/>
              <a:gd name="connsiteY26" fmla="*/ 800100 h 1145287"/>
              <a:gd name="connsiteX27" fmla="*/ 7852905 w 7953031"/>
              <a:gd name="connsiteY27" fmla="*/ 723900 h 1145287"/>
              <a:gd name="connsiteX28" fmla="*/ 7840205 w 7953031"/>
              <a:gd name="connsiteY28" fmla="*/ 660400 h 1145287"/>
              <a:gd name="connsiteX29" fmla="*/ 7865605 w 7953031"/>
              <a:gd name="connsiteY29" fmla="*/ 609600 h 1145287"/>
              <a:gd name="connsiteX30" fmla="*/ 7908468 w 7953031"/>
              <a:gd name="connsiteY30" fmla="*/ 534193 h 1145287"/>
              <a:gd name="connsiteX31" fmla="*/ 7854539 w 7953031"/>
              <a:gd name="connsiteY31" fmla="*/ 489081 h 1145287"/>
              <a:gd name="connsiteX32" fmla="*/ 7827505 w 7953031"/>
              <a:gd name="connsiteY32" fmla="*/ 406400 h 1145287"/>
              <a:gd name="connsiteX33" fmla="*/ 7942202 w 7953031"/>
              <a:gd name="connsiteY33" fmla="*/ 337609 h 1145287"/>
              <a:gd name="connsiteX34" fmla="*/ 7852905 w 7953031"/>
              <a:gd name="connsiteY34" fmla="*/ 266700 h 1145287"/>
              <a:gd name="connsiteX35" fmla="*/ 7865605 w 7953031"/>
              <a:gd name="connsiteY35" fmla="*/ 177800 h 1145287"/>
              <a:gd name="connsiteX36" fmla="*/ 7802105 w 7953031"/>
              <a:gd name="connsiteY36" fmla="*/ 177800 h 1145287"/>
              <a:gd name="connsiteX37" fmla="*/ 7764005 w 7953031"/>
              <a:gd name="connsiteY37" fmla="*/ 88900 h 1145287"/>
              <a:gd name="connsiteX38" fmla="*/ 7833594 w 7953031"/>
              <a:gd name="connsiteY38" fmla="*/ 31089 h 1145287"/>
              <a:gd name="connsiteX39" fmla="*/ 7675105 w 7953031"/>
              <a:gd name="connsiteY39" fmla="*/ 0 h 1145287"/>
              <a:gd name="connsiteX0" fmla="*/ 7675105 w 7953031"/>
              <a:gd name="connsiteY0" fmla="*/ 0 h 1145287"/>
              <a:gd name="connsiteX1" fmla="*/ 239458 w 7953031"/>
              <a:gd name="connsiteY1" fmla="*/ 0 h 1145287"/>
              <a:gd name="connsiteX2" fmla="*/ 167106 w 7953031"/>
              <a:gd name="connsiteY2" fmla="*/ 11906 h 1145287"/>
              <a:gd name="connsiteX3" fmla="*/ 195681 w 7953031"/>
              <a:gd name="connsiteY3" fmla="*/ 94456 h 1145287"/>
              <a:gd name="connsiteX4" fmla="*/ 198062 w 7953031"/>
              <a:gd name="connsiteY4" fmla="*/ 190500 h 1145287"/>
              <a:gd name="connsiteX5" fmla="*/ 134562 w 7953031"/>
              <a:gd name="connsiteY5" fmla="*/ 190500 h 1145287"/>
              <a:gd name="connsiteX6" fmla="*/ 0 w 7953031"/>
              <a:gd name="connsiteY6" fmla="*/ 294746 h 1145287"/>
              <a:gd name="connsiteX7" fmla="*/ 67633 w 7953031"/>
              <a:gd name="connsiteY7" fmla="*/ 369256 h 1145287"/>
              <a:gd name="connsiteX8" fmla="*/ 60890 w 7953031"/>
              <a:gd name="connsiteY8" fmla="*/ 431168 h 1145287"/>
              <a:gd name="connsiteX9" fmla="*/ 105987 w 7953031"/>
              <a:gd name="connsiteY9" fmla="*/ 492125 h 1145287"/>
              <a:gd name="connsiteX10" fmla="*/ 227442 w 7953031"/>
              <a:gd name="connsiteY10" fmla="*/ 535782 h 1145287"/>
              <a:gd name="connsiteX11" fmla="*/ 134562 w 7953031"/>
              <a:gd name="connsiteY11" fmla="*/ 622300 h 1145287"/>
              <a:gd name="connsiteX12" fmla="*/ 159962 w 7953031"/>
              <a:gd name="connsiteY12" fmla="*/ 673100 h 1145287"/>
              <a:gd name="connsiteX13" fmla="*/ 147262 w 7953031"/>
              <a:gd name="connsiteY13" fmla="*/ 736600 h 1145287"/>
              <a:gd name="connsiteX14" fmla="*/ 192506 w 7953031"/>
              <a:gd name="connsiteY14" fmla="*/ 767556 h 1145287"/>
              <a:gd name="connsiteX15" fmla="*/ 103629 w 7953031"/>
              <a:gd name="connsiteY15" fmla="*/ 800764 h 1145287"/>
              <a:gd name="connsiteX16" fmla="*/ 89318 w 7953031"/>
              <a:gd name="connsiteY16" fmla="*/ 900906 h 1145287"/>
              <a:gd name="connsiteX17" fmla="*/ 121396 w 7953031"/>
              <a:gd name="connsiteY17" fmla="*/ 995891 h 1145287"/>
              <a:gd name="connsiteX18" fmla="*/ 71062 w 7953031"/>
              <a:gd name="connsiteY18" fmla="*/ 1104900 h 1145287"/>
              <a:gd name="connsiteX19" fmla="*/ 104399 w 7953031"/>
              <a:gd name="connsiteY19" fmla="*/ 1119982 h 1145287"/>
              <a:gd name="connsiteX20" fmla="*/ 98166 w 7953031"/>
              <a:gd name="connsiteY20" fmla="*/ 1140460 h 1145287"/>
              <a:gd name="connsiteX21" fmla="*/ 7855212 w 7953031"/>
              <a:gd name="connsiteY21" fmla="*/ 1145287 h 1145287"/>
              <a:gd name="connsiteX22" fmla="*/ 7929105 w 7953031"/>
              <a:gd name="connsiteY22" fmla="*/ 1092200 h 1145287"/>
              <a:gd name="connsiteX23" fmla="*/ 7840205 w 7953031"/>
              <a:gd name="connsiteY23" fmla="*/ 1028700 h 1145287"/>
              <a:gd name="connsiteX24" fmla="*/ 7953031 w 7953031"/>
              <a:gd name="connsiteY24" fmla="*/ 952500 h 1145287"/>
              <a:gd name="connsiteX25" fmla="*/ 7852905 w 7953031"/>
              <a:gd name="connsiteY25" fmla="*/ 876300 h 1145287"/>
              <a:gd name="connsiteX26" fmla="*/ 7891005 w 7953031"/>
              <a:gd name="connsiteY26" fmla="*/ 800100 h 1145287"/>
              <a:gd name="connsiteX27" fmla="*/ 7852905 w 7953031"/>
              <a:gd name="connsiteY27" fmla="*/ 723900 h 1145287"/>
              <a:gd name="connsiteX28" fmla="*/ 7840205 w 7953031"/>
              <a:gd name="connsiteY28" fmla="*/ 660400 h 1145287"/>
              <a:gd name="connsiteX29" fmla="*/ 7865605 w 7953031"/>
              <a:gd name="connsiteY29" fmla="*/ 609600 h 1145287"/>
              <a:gd name="connsiteX30" fmla="*/ 7908468 w 7953031"/>
              <a:gd name="connsiteY30" fmla="*/ 534193 h 1145287"/>
              <a:gd name="connsiteX31" fmla="*/ 7854539 w 7953031"/>
              <a:gd name="connsiteY31" fmla="*/ 489081 h 1145287"/>
              <a:gd name="connsiteX32" fmla="*/ 7827505 w 7953031"/>
              <a:gd name="connsiteY32" fmla="*/ 406400 h 1145287"/>
              <a:gd name="connsiteX33" fmla="*/ 7942202 w 7953031"/>
              <a:gd name="connsiteY33" fmla="*/ 337609 h 1145287"/>
              <a:gd name="connsiteX34" fmla="*/ 7852905 w 7953031"/>
              <a:gd name="connsiteY34" fmla="*/ 266700 h 1145287"/>
              <a:gd name="connsiteX35" fmla="*/ 7865605 w 7953031"/>
              <a:gd name="connsiteY35" fmla="*/ 177800 h 1145287"/>
              <a:gd name="connsiteX36" fmla="*/ 7802105 w 7953031"/>
              <a:gd name="connsiteY36" fmla="*/ 177800 h 1145287"/>
              <a:gd name="connsiteX37" fmla="*/ 7764005 w 7953031"/>
              <a:gd name="connsiteY37" fmla="*/ 88900 h 1145287"/>
              <a:gd name="connsiteX38" fmla="*/ 7833594 w 7953031"/>
              <a:gd name="connsiteY38" fmla="*/ 31089 h 1145287"/>
              <a:gd name="connsiteX39" fmla="*/ 7675105 w 7953031"/>
              <a:gd name="connsiteY39" fmla="*/ 0 h 1145287"/>
              <a:gd name="connsiteX0" fmla="*/ 7675105 w 7953031"/>
              <a:gd name="connsiteY0" fmla="*/ 0 h 1145287"/>
              <a:gd name="connsiteX1" fmla="*/ 239458 w 7953031"/>
              <a:gd name="connsiteY1" fmla="*/ 0 h 1145287"/>
              <a:gd name="connsiteX2" fmla="*/ 167106 w 7953031"/>
              <a:gd name="connsiteY2" fmla="*/ 11906 h 1145287"/>
              <a:gd name="connsiteX3" fmla="*/ 195681 w 7953031"/>
              <a:gd name="connsiteY3" fmla="*/ 94456 h 1145287"/>
              <a:gd name="connsiteX4" fmla="*/ 198062 w 7953031"/>
              <a:gd name="connsiteY4" fmla="*/ 190500 h 1145287"/>
              <a:gd name="connsiteX5" fmla="*/ 134562 w 7953031"/>
              <a:gd name="connsiteY5" fmla="*/ 190500 h 1145287"/>
              <a:gd name="connsiteX6" fmla="*/ 0 w 7953031"/>
              <a:gd name="connsiteY6" fmla="*/ 294746 h 1145287"/>
              <a:gd name="connsiteX7" fmla="*/ 67633 w 7953031"/>
              <a:gd name="connsiteY7" fmla="*/ 369256 h 1145287"/>
              <a:gd name="connsiteX8" fmla="*/ 60890 w 7953031"/>
              <a:gd name="connsiteY8" fmla="*/ 431168 h 1145287"/>
              <a:gd name="connsiteX9" fmla="*/ 105987 w 7953031"/>
              <a:gd name="connsiteY9" fmla="*/ 492125 h 1145287"/>
              <a:gd name="connsiteX10" fmla="*/ 227442 w 7953031"/>
              <a:gd name="connsiteY10" fmla="*/ 535782 h 1145287"/>
              <a:gd name="connsiteX11" fmla="*/ 14192 w 7953031"/>
              <a:gd name="connsiteY11" fmla="*/ 619886 h 1145287"/>
              <a:gd name="connsiteX12" fmla="*/ 159962 w 7953031"/>
              <a:gd name="connsiteY12" fmla="*/ 673100 h 1145287"/>
              <a:gd name="connsiteX13" fmla="*/ 147262 w 7953031"/>
              <a:gd name="connsiteY13" fmla="*/ 736600 h 1145287"/>
              <a:gd name="connsiteX14" fmla="*/ 192506 w 7953031"/>
              <a:gd name="connsiteY14" fmla="*/ 767556 h 1145287"/>
              <a:gd name="connsiteX15" fmla="*/ 103629 w 7953031"/>
              <a:gd name="connsiteY15" fmla="*/ 800764 h 1145287"/>
              <a:gd name="connsiteX16" fmla="*/ 89318 w 7953031"/>
              <a:gd name="connsiteY16" fmla="*/ 900906 h 1145287"/>
              <a:gd name="connsiteX17" fmla="*/ 121396 w 7953031"/>
              <a:gd name="connsiteY17" fmla="*/ 995891 h 1145287"/>
              <a:gd name="connsiteX18" fmla="*/ 71062 w 7953031"/>
              <a:gd name="connsiteY18" fmla="*/ 1104900 h 1145287"/>
              <a:gd name="connsiteX19" fmla="*/ 104399 w 7953031"/>
              <a:gd name="connsiteY19" fmla="*/ 1119982 h 1145287"/>
              <a:gd name="connsiteX20" fmla="*/ 98166 w 7953031"/>
              <a:gd name="connsiteY20" fmla="*/ 1140460 h 1145287"/>
              <a:gd name="connsiteX21" fmla="*/ 7855212 w 7953031"/>
              <a:gd name="connsiteY21" fmla="*/ 1145287 h 1145287"/>
              <a:gd name="connsiteX22" fmla="*/ 7929105 w 7953031"/>
              <a:gd name="connsiteY22" fmla="*/ 1092200 h 1145287"/>
              <a:gd name="connsiteX23" fmla="*/ 7840205 w 7953031"/>
              <a:gd name="connsiteY23" fmla="*/ 1028700 h 1145287"/>
              <a:gd name="connsiteX24" fmla="*/ 7953031 w 7953031"/>
              <a:gd name="connsiteY24" fmla="*/ 952500 h 1145287"/>
              <a:gd name="connsiteX25" fmla="*/ 7852905 w 7953031"/>
              <a:gd name="connsiteY25" fmla="*/ 876300 h 1145287"/>
              <a:gd name="connsiteX26" fmla="*/ 7891005 w 7953031"/>
              <a:gd name="connsiteY26" fmla="*/ 800100 h 1145287"/>
              <a:gd name="connsiteX27" fmla="*/ 7852905 w 7953031"/>
              <a:gd name="connsiteY27" fmla="*/ 723900 h 1145287"/>
              <a:gd name="connsiteX28" fmla="*/ 7840205 w 7953031"/>
              <a:gd name="connsiteY28" fmla="*/ 660400 h 1145287"/>
              <a:gd name="connsiteX29" fmla="*/ 7865605 w 7953031"/>
              <a:gd name="connsiteY29" fmla="*/ 609600 h 1145287"/>
              <a:gd name="connsiteX30" fmla="*/ 7908468 w 7953031"/>
              <a:gd name="connsiteY30" fmla="*/ 534193 h 1145287"/>
              <a:gd name="connsiteX31" fmla="*/ 7854539 w 7953031"/>
              <a:gd name="connsiteY31" fmla="*/ 489081 h 1145287"/>
              <a:gd name="connsiteX32" fmla="*/ 7827505 w 7953031"/>
              <a:gd name="connsiteY32" fmla="*/ 406400 h 1145287"/>
              <a:gd name="connsiteX33" fmla="*/ 7942202 w 7953031"/>
              <a:gd name="connsiteY33" fmla="*/ 337609 h 1145287"/>
              <a:gd name="connsiteX34" fmla="*/ 7852905 w 7953031"/>
              <a:gd name="connsiteY34" fmla="*/ 266700 h 1145287"/>
              <a:gd name="connsiteX35" fmla="*/ 7865605 w 7953031"/>
              <a:gd name="connsiteY35" fmla="*/ 177800 h 1145287"/>
              <a:gd name="connsiteX36" fmla="*/ 7802105 w 7953031"/>
              <a:gd name="connsiteY36" fmla="*/ 177800 h 1145287"/>
              <a:gd name="connsiteX37" fmla="*/ 7764005 w 7953031"/>
              <a:gd name="connsiteY37" fmla="*/ 88900 h 1145287"/>
              <a:gd name="connsiteX38" fmla="*/ 7833594 w 7953031"/>
              <a:gd name="connsiteY38" fmla="*/ 31089 h 1145287"/>
              <a:gd name="connsiteX39" fmla="*/ 7675105 w 7953031"/>
              <a:gd name="connsiteY39" fmla="*/ 0 h 1145287"/>
              <a:gd name="connsiteX0" fmla="*/ 7675105 w 7953031"/>
              <a:gd name="connsiteY0" fmla="*/ 0 h 1145287"/>
              <a:gd name="connsiteX1" fmla="*/ 239458 w 7953031"/>
              <a:gd name="connsiteY1" fmla="*/ 0 h 1145287"/>
              <a:gd name="connsiteX2" fmla="*/ 167106 w 7953031"/>
              <a:gd name="connsiteY2" fmla="*/ 11906 h 1145287"/>
              <a:gd name="connsiteX3" fmla="*/ 195681 w 7953031"/>
              <a:gd name="connsiteY3" fmla="*/ 94456 h 1145287"/>
              <a:gd name="connsiteX4" fmla="*/ 198062 w 7953031"/>
              <a:gd name="connsiteY4" fmla="*/ 190500 h 1145287"/>
              <a:gd name="connsiteX5" fmla="*/ 134562 w 7953031"/>
              <a:gd name="connsiteY5" fmla="*/ 190500 h 1145287"/>
              <a:gd name="connsiteX6" fmla="*/ 0 w 7953031"/>
              <a:gd name="connsiteY6" fmla="*/ 294746 h 1145287"/>
              <a:gd name="connsiteX7" fmla="*/ 67633 w 7953031"/>
              <a:gd name="connsiteY7" fmla="*/ 369256 h 1145287"/>
              <a:gd name="connsiteX8" fmla="*/ 60890 w 7953031"/>
              <a:gd name="connsiteY8" fmla="*/ 431168 h 1145287"/>
              <a:gd name="connsiteX9" fmla="*/ 105987 w 7953031"/>
              <a:gd name="connsiteY9" fmla="*/ 492125 h 1145287"/>
              <a:gd name="connsiteX10" fmla="*/ 227442 w 7953031"/>
              <a:gd name="connsiteY10" fmla="*/ 535782 h 1145287"/>
              <a:gd name="connsiteX11" fmla="*/ 14192 w 7953031"/>
              <a:gd name="connsiteY11" fmla="*/ 619886 h 1145287"/>
              <a:gd name="connsiteX12" fmla="*/ 159962 w 7953031"/>
              <a:gd name="connsiteY12" fmla="*/ 673100 h 1145287"/>
              <a:gd name="connsiteX13" fmla="*/ 147262 w 7953031"/>
              <a:gd name="connsiteY13" fmla="*/ 736600 h 1145287"/>
              <a:gd name="connsiteX14" fmla="*/ 192506 w 7953031"/>
              <a:gd name="connsiteY14" fmla="*/ 767556 h 1145287"/>
              <a:gd name="connsiteX15" fmla="*/ 26248 w 7953031"/>
              <a:gd name="connsiteY15" fmla="*/ 798350 h 1145287"/>
              <a:gd name="connsiteX16" fmla="*/ 89318 w 7953031"/>
              <a:gd name="connsiteY16" fmla="*/ 900906 h 1145287"/>
              <a:gd name="connsiteX17" fmla="*/ 121396 w 7953031"/>
              <a:gd name="connsiteY17" fmla="*/ 995891 h 1145287"/>
              <a:gd name="connsiteX18" fmla="*/ 71062 w 7953031"/>
              <a:gd name="connsiteY18" fmla="*/ 1104900 h 1145287"/>
              <a:gd name="connsiteX19" fmla="*/ 104399 w 7953031"/>
              <a:gd name="connsiteY19" fmla="*/ 1119982 h 1145287"/>
              <a:gd name="connsiteX20" fmla="*/ 98166 w 7953031"/>
              <a:gd name="connsiteY20" fmla="*/ 1140460 h 1145287"/>
              <a:gd name="connsiteX21" fmla="*/ 7855212 w 7953031"/>
              <a:gd name="connsiteY21" fmla="*/ 1145287 h 1145287"/>
              <a:gd name="connsiteX22" fmla="*/ 7929105 w 7953031"/>
              <a:gd name="connsiteY22" fmla="*/ 1092200 h 1145287"/>
              <a:gd name="connsiteX23" fmla="*/ 7840205 w 7953031"/>
              <a:gd name="connsiteY23" fmla="*/ 1028700 h 1145287"/>
              <a:gd name="connsiteX24" fmla="*/ 7953031 w 7953031"/>
              <a:gd name="connsiteY24" fmla="*/ 952500 h 1145287"/>
              <a:gd name="connsiteX25" fmla="*/ 7852905 w 7953031"/>
              <a:gd name="connsiteY25" fmla="*/ 876300 h 1145287"/>
              <a:gd name="connsiteX26" fmla="*/ 7891005 w 7953031"/>
              <a:gd name="connsiteY26" fmla="*/ 800100 h 1145287"/>
              <a:gd name="connsiteX27" fmla="*/ 7852905 w 7953031"/>
              <a:gd name="connsiteY27" fmla="*/ 723900 h 1145287"/>
              <a:gd name="connsiteX28" fmla="*/ 7840205 w 7953031"/>
              <a:gd name="connsiteY28" fmla="*/ 660400 h 1145287"/>
              <a:gd name="connsiteX29" fmla="*/ 7865605 w 7953031"/>
              <a:gd name="connsiteY29" fmla="*/ 609600 h 1145287"/>
              <a:gd name="connsiteX30" fmla="*/ 7908468 w 7953031"/>
              <a:gd name="connsiteY30" fmla="*/ 534193 h 1145287"/>
              <a:gd name="connsiteX31" fmla="*/ 7854539 w 7953031"/>
              <a:gd name="connsiteY31" fmla="*/ 489081 h 1145287"/>
              <a:gd name="connsiteX32" fmla="*/ 7827505 w 7953031"/>
              <a:gd name="connsiteY32" fmla="*/ 406400 h 1145287"/>
              <a:gd name="connsiteX33" fmla="*/ 7942202 w 7953031"/>
              <a:gd name="connsiteY33" fmla="*/ 337609 h 1145287"/>
              <a:gd name="connsiteX34" fmla="*/ 7852905 w 7953031"/>
              <a:gd name="connsiteY34" fmla="*/ 266700 h 1145287"/>
              <a:gd name="connsiteX35" fmla="*/ 7865605 w 7953031"/>
              <a:gd name="connsiteY35" fmla="*/ 177800 h 1145287"/>
              <a:gd name="connsiteX36" fmla="*/ 7802105 w 7953031"/>
              <a:gd name="connsiteY36" fmla="*/ 177800 h 1145287"/>
              <a:gd name="connsiteX37" fmla="*/ 7764005 w 7953031"/>
              <a:gd name="connsiteY37" fmla="*/ 88900 h 1145287"/>
              <a:gd name="connsiteX38" fmla="*/ 7833594 w 7953031"/>
              <a:gd name="connsiteY38" fmla="*/ 31089 h 1145287"/>
              <a:gd name="connsiteX39" fmla="*/ 7675105 w 7953031"/>
              <a:gd name="connsiteY39" fmla="*/ 0 h 1145287"/>
              <a:gd name="connsiteX0" fmla="*/ 7675105 w 7953031"/>
              <a:gd name="connsiteY0" fmla="*/ 0 h 1145287"/>
              <a:gd name="connsiteX1" fmla="*/ 239458 w 7953031"/>
              <a:gd name="connsiteY1" fmla="*/ 0 h 1145287"/>
              <a:gd name="connsiteX2" fmla="*/ 167106 w 7953031"/>
              <a:gd name="connsiteY2" fmla="*/ 11906 h 1145287"/>
              <a:gd name="connsiteX3" fmla="*/ 195681 w 7953031"/>
              <a:gd name="connsiteY3" fmla="*/ 94456 h 1145287"/>
              <a:gd name="connsiteX4" fmla="*/ 198062 w 7953031"/>
              <a:gd name="connsiteY4" fmla="*/ 190500 h 1145287"/>
              <a:gd name="connsiteX5" fmla="*/ 134562 w 7953031"/>
              <a:gd name="connsiteY5" fmla="*/ 190500 h 1145287"/>
              <a:gd name="connsiteX6" fmla="*/ 0 w 7953031"/>
              <a:gd name="connsiteY6" fmla="*/ 294746 h 1145287"/>
              <a:gd name="connsiteX7" fmla="*/ 67633 w 7953031"/>
              <a:gd name="connsiteY7" fmla="*/ 369256 h 1145287"/>
              <a:gd name="connsiteX8" fmla="*/ 60890 w 7953031"/>
              <a:gd name="connsiteY8" fmla="*/ 431168 h 1145287"/>
              <a:gd name="connsiteX9" fmla="*/ 105987 w 7953031"/>
              <a:gd name="connsiteY9" fmla="*/ 492125 h 1145287"/>
              <a:gd name="connsiteX10" fmla="*/ 227442 w 7953031"/>
              <a:gd name="connsiteY10" fmla="*/ 535782 h 1145287"/>
              <a:gd name="connsiteX11" fmla="*/ 14192 w 7953031"/>
              <a:gd name="connsiteY11" fmla="*/ 619886 h 1145287"/>
              <a:gd name="connsiteX12" fmla="*/ 159962 w 7953031"/>
              <a:gd name="connsiteY12" fmla="*/ 673100 h 1145287"/>
              <a:gd name="connsiteX13" fmla="*/ 147262 w 7953031"/>
              <a:gd name="connsiteY13" fmla="*/ 736600 h 1145287"/>
              <a:gd name="connsiteX14" fmla="*/ 192506 w 7953031"/>
              <a:gd name="connsiteY14" fmla="*/ 767556 h 1145287"/>
              <a:gd name="connsiteX15" fmla="*/ 26248 w 7953031"/>
              <a:gd name="connsiteY15" fmla="*/ 798350 h 1145287"/>
              <a:gd name="connsiteX16" fmla="*/ 46329 w 7953031"/>
              <a:gd name="connsiteY16" fmla="*/ 915388 h 1145287"/>
              <a:gd name="connsiteX17" fmla="*/ 121396 w 7953031"/>
              <a:gd name="connsiteY17" fmla="*/ 995891 h 1145287"/>
              <a:gd name="connsiteX18" fmla="*/ 71062 w 7953031"/>
              <a:gd name="connsiteY18" fmla="*/ 1104900 h 1145287"/>
              <a:gd name="connsiteX19" fmla="*/ 104399 w 7953031"/>
              <a:gd name="connsiteY19" fmla="*/ 1119982 h 1145287"/>
              <a:gd name="connsiteX20" fmla="*/ 98166 w 7953031"/>
              <a:gd name="connsiteY20" fmla="*/ 1140460 h 1145287"/>
              <a:gd name="connsiteX21" fmla="*/ 7855212 w 7953031"/>
              <a:gd name="connsiteY21" fmla="*/ 1145287 h 1145287"/>
              <a:gd name="connsiteX22" fmla="*/ 7929105 w 7953031"/>
              <a:gd name="connsiteY22" fmla="*/ 1092200 h 1145287"/>
              <a:gd name="connsiteX23" fmla="*/ 7840205 w 7953031"/>
              <a:gd name="connsiteY23" fmla="*/ 1028700 h 1145287"/>
              <a:gd name="connsiteX24" fmla="*/ 7953031 w 7953031"/>
              <a:gd name="connsiteY24" fmla="*/ 952500 h 1145287"/>
              <a:gd name="connsiteX25" fmla="*/ 7852905 w 7953031"/>
              <a:gd name="connsiteY25" fmla="*/ 876300 h 1145287"/>
              <a:gd name="connsiteX26" fmla="*/ 7891005 w 7953031"/>
              <a:gd name="connsiteY26" fmla="*/ 800100 h 1145287"/>
              <a:gd name="connsiteX27" fmla="*/ 7852905 w 7953031"/>
              <a:gd name="connsiteY27" fmla="*/ 723900 h 1145287"/>
              <a:gd name="connsiteX28" fmla="*/ 7840205 w 7953031"/>
              <a:gd name="connsiteY28" fmla="*/ 660400 h 1145287"/>
              <a:gd name="connsiteX29" fmla="*/ 7865605 w 7953031"/>
              <a:gd name="connsiteY29" fmla="*/ 609600 h 1145287"/>
              <a:gd name="connsiteX30" fmla="*/ 7908468 w 7953031"/>
              <a:gd name="connsiteY30" fmla="*/ 534193 h 1145287"/>
              <a:gd name="connsiteX31" fmla="*/ 7854539 w 7953031"/>
              <a:gd name="connsiteY31" fmla="*/ 489081 h 1145287"/>
              <a:gd name="connsiteX32" fmla="*/ 7827505 w 7953031"/>
              <a:gd name="connsiteY32" fmla="*/ 406400 h 1145287"/>
              <a:gd name="connsiteX33" fmla="*/ 7942202 w 7953031"/>
              <a:gd name="connsiteY33" fmla="*/ 337609 h 1145287"/>
              <a:gd name="connsiteX34" fmla="*/ 7852905 w 7953031"/>
              <a:gd name="connsiteY34" fmla="*/ 266700 h 1145287"/>
              <a:gd name="connsiteX35" fmla="*/ 7865605 w 7953031"/>
              <a:gd name="connsiteY35" fmla="*/ 177800 h 1145287"/>
              <a:gd name="connsiteX36" fmla="*/ 7802105 w 7953031"/>
              <a:gd name="connsiteY36" fmla="*/ 177800 h 1145287"/>
              <a:gd name="connsiteX37" fmla="*/ 7764005 w 7953031"/>
              <a:gd name="connsiteY37" fmla="*/ 88900 h 1145287"/>
              <a:gd name="connsiteX38" fmla="*/ 7833594 w 7953031"/>
              <a:gd name="connsiteY38" fmla="*/ 31089 h 1145287"/>
              <a:gd name="connsiteX39" fmla="*/ 7675105 w 7953031"/>
              <a:gd name="connsiteY39" fmla="*/ 0 h 1145287"/>
              <a:gd name="connsiteX0" fmla="*/ 7675105 w 7953031"/>
              <a:gd name="connsiteY0" fmla="*/ 0 h 1145287"/>
              <a:gd name="connsiteX1" fmla="*/ 239458 w 7953031"/>
              <a:gd name="connsiteY1" fmla="*/ 0 h 1145287"/>
              <a:gd name="connsiteX2" fmla="*/ 167106 w 7953031"/>
              <a:gd name="connsiteY2" fmla="*/ 11906 h 1145287"/>
              <a:gd name="connsiteX3" fmla="*/ 195681 w 7953031"/>
              <a:gd name="connsiteY3" fmla="*/ 94456 h 1145287"/>
              <a:gd name="connsiteX4" fmla="*/ 198062 w 7953031"/>
              <a:gd name="connsiteY4" fmla="*/ 190500 h 1145287"/>
              <a:gd name="connsiteX5" fmla="*/ 134562 w 7953031"/>
              <a:gd name="connsiteY5" fmla="*/ 190500 h 1145287"/>
              <a:gd name="connsiteX6" fmla="*/ 0 w 7953031"/>
              <a:gd name="connsiteY6" fmla="*/ 294746 h 1145287"/>
              <a:gd name="connsiteX7" fmla="*/ 67633 w 7953031"/>
              <a:gd name="connsiteY7" fmla="*/ 369256 h 1145287"/>
              <a:gd name="connsiteX8" fmla="*/ 60890 w 7953031"/>
              <a:gd name="connsiteY8" fmla="*/ 431168 h 1145287"/>
              <a:gd name="connsiteX9" fmla="*/ 105987 w 7953031"/>
              <a:gd name="connsiteY9" fmla="*/ 492125 h 1145287"/>
              <a:gd name="connsiteX10" fmla="*/ 115670 w 7953031"/>
              <a:gd name="connsiteY10" fmla="*/ 547850 h 1145287"/>
              <a:gd name="connsiteX11" fmla="*/ 14192 w 7953031"/>
              <a:gd name="connsiteY11" fmla="*/ 619886 h 1145287"/>
              <a:gd name="connsiteX12" fmla="*/ 159962 w 7953031"/>
              <a:gd name="connsiteY12" fmla="*/ 673100 h 1145287"/>
              <a:gd name="connsiteX13" fmla="*/ 147262 w 7953031"/>
              <a:gd name="connsiteY13" fmla="*/ 736600 h 1145287"/>
              <a:gd name="connsiteX14" fmla="*/ 192506 w 7953031"/>
              <a:gd name="connsiteY14" fmla="*/ 767556 h 1145287"/>
              <a:gd name="connsiteX15" fmla="*/ 26248 w 7953031"/>
              <a:gd name="connsiteY15" fmla="*/ 798350 h 1145287"/>
              <a:gd name="connsiteX16" fmla="*/ 46329 w 7953031"/>
              <a:gd name="connsiteY16" fmla="*/ 915388 h 1145287"/>
              <a:gd name="connsiteX17" fmla="*/ 121396 w 7953031"/>
              <a:gd name="connsiteY17" fmla="*/ 995891 h 1145287"/>
              <a:gd name="connsiteX18" fmla="*/ 71062 w 7953031"/>
              <a:gd name="connsiteY18" fmla="*/ 1104900 h 1145287"/>
              <a:gd name="connsiteX19" fmla="*/ 104399 w 7953031"/>
              <a:gd name="connsiteY19" fmla="*/ 1119982 h 1145287"/>
              <a:gd name="connsiteX20" fmla="*/ 98166 w 7953031"/>
              <a:gd name="connsiteY20" fmla="*/ 1140460 h 1145287"/>
              <a:gd name="connsiteX21" fmla="*/ 7855212 w 7953031"/>
              <a:gd name="connsiteY21" fmla="*/ 1145287 h 1145287"/>
              <a:gd name="connsiteX22" fmla="*/ 7929105 w 7953031"/>
              <a:gd name="connsiteY22" fmla="*/ 1092200 h 1145287"/>
              <a:gd name="connsiteX23" fmla="*/ 7840205 w 7953031"/>
              <a:gd name="connsiteY23" fmla="*/ 1028700 h 1145287"/>
              <a:gd name="connsiteX24" fmla="*/ 7953031 w 7953031"/>
              <a:gd name="connsiteY24" fmla="*/ 952500 h 1145287"/>
              <a:gd name="connsiteX25" fmla="*/ 7852905 w 7953031"/>
              <a:gd name="connsiteY25" fmla="*/ 876300 h 1145287"/>
              <a:gd name="connsiteX26" fmla="*/ 7891005 w 7953031"/>
              <a:gd name="connsiteY26" fmla="*/ 800100 h 1145287"/>
              <a:gd name="connsiteX27" fmla="*/ 7852905 w 7953031"/>
              <a:gd name="connsiteY27" fmla="*/ 723900 h 1145287"/>
              <a:gd name="connsiteX28" fmla="*/ 7840205 w 7953031"/>
              <a:gd name="connsiteY28" fmla="*/ 660400 h 1145287"/>
              <a:gd name="connsiteX29" fmla="*/ 7865605 w 7953031"/>
              <a:gd name="connsiteY29" fmla="*/ 609600 h 1145287"/>
              <a:gd name="connsiteX30" fmla="*/ 7908468 w 7953031"/>
              <a:gd name="connsiteY30" fmla="*/ 534193 h 1145287"/>
              <a:gd name="connsiteX31" fmla="*/ 7854539 w 7953031"/>
              <a:gd name="connsiteY31" fmla="*/ 489081 h 1145287"/>
              <a:gd name="connsiteX32" fmla="*/ 7827505 w 7953031"/>
              <a:gd name="connsiteY32" fmla="*/ 406400 h 1145287"/>
              <a:gd name="connsiteX33" fmla="*/ 7942202 w 7953031"/>
              <a:gd name="connsiteY33" fmla="*/ 337609 h 1145287"/>
              <a:gd name="connsiteX34" fmla="*/ 7852905 w 7953031"/>
              <a:gd name="connsiteY34" fmla="*/ 266700 h 1145287"/>
              <a:gd name="connsiteX35" fmla="*/ 7865605 w 7953031"/>
              <a:gd name="connsiteY35" fmla="*/ 177800 h 1145287"/>
              <a:gd name="connsiteX36" fmla="*/ 7802105 w 7953031"/>
              <a:gd name="connsiteY36" fmla="*/ 177800 h 1145287"/>
              <a:gd name="connsiteX37" fmla="*/ 7764005 w 7953031"/>
              <a:gd name="connsiteY37" fmla="*/ 88900 h 1145287"/>
              <a:gd name="connsiteX38" fmla="*/ 7833594 w 7953031"/>
              <a:gd name="connsiteY38" fmla="*/ 31089 h 1145287"/>
              <a:gd name="connsiteX39" fmla="*/ 7675105 w 7953031"/>
              <a:gd name="connsiteY39" fmla="*/ 0 h 1145287"/>
              <a:gd name="connsiteX0" fmla="*/ 7675105 w 7953031"/>
              <a:gd name="connsiteY0" fmla="*/ 0 h 1145287"/>
              <a:gd name="connsiteX1" fmla="*/ 239458 w 7953031"/>
              <a:gd name="connsiteY1" fmla="*/ 0 h 1145287"/>
              <a:gd name="connsiteX2" fmla="*/ 167106 w 7953031"/>
              <a:gd name="connsiteY2" fmla="*/ 11906 h 1145287"/>
              <a:gd name="connsiteX3" fmla="*/ 195681 w 7953031"/>
              <a:gd name="connsiteY3" fmla="*/ 94456 h 1145287"/>
              <a:gd name="connsiteX4" fmla="*/ 198062 w 7953031"/>
              <a:gd name="connsiteY4" fmla="*/ 190500 h 1145287"/>
              <a:gd name="connsiteX5" fmla="*/ 134562 w 7953031"/>
              <a:gd name="connsiteY5" fmla="*/ 190500 h 1145287"/>
              <a:gd name="connsiteX6" fmla="*/ 0 w 7953031"/>
              <a:gd name="connsiteY6" fmla="*/ 294746 h 1145287"/>
              <a:gd name="connsiteX7" fmla="*/ 67633 w 7953031"/>
              <a:gd name="connsiteY7" fmla="*/ 369256 h 1145287"/>
              <a:gd name="connsiteX8" fmla="*/ 60890 w 7953031"/>
              <a:gd name="connsiteY8" fmla="*/ 431168 h 1145287"/>
              <a:gd name="connsiteX9" fmla="*/ 105987 w 7953031"/>
              <a:gd name="connsiteY9" fmla="*/ 492125 h 1145287"/>
              <a:gd name="connsiteX10" fmla="*/ 115670 w 7953031"/>
              <a:gd name="connsiteY10" fmla="*/ 547850 h 1145287"/>
              <a:gd name="connsiteX11" fmla="*/ 14192 w 7953031"/>
              <a:gd name="connsiteY11" fmla="*/ 619886 h 1145287"/>
              <a:gd name="connsiteX12" fmla="*/ 159962 w 7953031"/>
              <a:gd name="connsiteY12" fmla="*/ 673100 h 1145287"/>
              <a:gd name="connsiteX13" fmla="*/ 147262 w 7953031"/>
              <a:gd name="connsiteY13" fmla="*/ 736600 h 1145287"/>
              <a:gd name="connsiteX14" fmla="*/ 192506 w 7953031"/>
              <a:gd name="connsiteY14" fmla="*/ 767556 h 1145287"/>
              <a:gd name="connsiteX15" fmla="*/ 26248 w 7953031"/>
              <a:gd name="connsiteY15" fmla="*/ 798350 h 1145287"/>
              <a:gd name="connsiteX16" fmla="*/ 46329 w 7953031"/>
              <a:gd name="connsiteY16" fmla="*/ 915388 h 1145287"/>
              <a:gd name="connsiteX17" fmla="*/ 121396 w 7953031"/>
              <a:gd name="connsiteY17" fmla="*/ 995891 h 1145287"/>
              <a:gd name="connsiteX18" fmla="*/ 71062 w 7953031"/>
              <a:gd name="connsiteY18" fmla="*/ 1104900 h 1145287"/>
              <a:gd name="connsiteX19" fmla="*/ 104399 w 7953031"/>
              <a:gd name="connsiteY19" fmla="*/ 1119982 h 1145287"/>
              <a:gd name="connsiteX20" fmla="*/ 98166 w 7953031"/>
              <a:gd name="connsiteY20" fmla="*/ 1140460 h 1145287"/>
              <a:gd name="connsiteX21" fmla="*/ 7855212 w 7953031"/>
              <a:gd name="connsiteY21" fmla="*/ 1145287 h 1145287"/>
              <a:gd name="connsiteX22" fmla="*/ 7929105 w 7953031"/>
              <a:gd name="connsiteY22" fmla="*/ 1092200 h 1145287"/>
              <a:gd name="connsiteX23" fmla="*/ 7840205 w 7953031"/>
              <a:gd name="connsiteY23" fmla="*/ 1028700 h 1145287"/>
              <a:gd name="connsiteX24" fmla="*/ 7953031 w 7953031"/>
              <a:gd name="connsiteY24" fmla="*/ 952500 h 1145287"/>
              <a:gd name="connsiteX25" fmla="*/ 7852905 w 7953031"/>
              <a:gd name="connsiteY25" fmla="*/ 876300 h 1145287"/>
              <a:gd name="connsiteX26" fmla="*/ 7891005 w 7953031"/>
              <a:gd name="connsiteY26" fmla="*/ 800100 h 1145287"/>
              <a:gd name="connsiteX27" fmla="*/ 7852905 w 7953031"/>
              <a:gd name="connsiteY27" fmla="*/ 723900 h 1145287"/>
              <a:gd name="connsiteX28" fmla="*/ 7840205 w 7953031"/>
              <a:gd name="connsiteY28" fmla="*/ 660400 h 1145287"/>
              <a:gd name="connsiteX29" fmla="*/ 7865605 w 7953031"/>
              <a:gd name="connsiteY29" fmla="*/ 609600 h 1145287"/>
              <a:gd name="connsiteX30" fmla="*/ 7908468 w 7953031"/>
              <a:gd name="connsiteY30" fmla="*/ 534193 h 1145287"/>
              <a:gd name="connsiteX31" fmla="*/ 7854539 w 7953031"/>
              <a:gd name="connsiteY31" fmla="*/ 489081 h 1145287"/>
              <a:gd name="connsiteX32" fmla="*/ 7827505 w 7953031"/>
              <a:gd name="connsiteY32" fmla="*/ 406400 h 1145287"/>
              <a:gd name="connsiteX33" fmla="*/ 7942202 w 7953031"/>
              <a:gd name="connsiteY33" fmla="*/ 337609 h 1145287"/>
              <a:gd name="connsiteX34" fmla="*/ 7852905 w 7953031"/>
              <a:gd name="connsiteY34" fmla="*/ 266700 h 1145287"/>
              <a:gd name="connsiteX35" fmla="*/ 7865605 w 7953031"/>
              <a:gd name="connsiteY35" fmla="*/ 177800 h 1145287"/>
              <a:gd name="connsiteX36" fmla="*/ 7802105 w 7953031"/>
              <a:gd name="connsiteY36" fmla="*/ 177800 h 1145287"/>
              <a:gd name="connsiteX37" fmla="*/ 7764005 w 7953031"/>
              <a:gd name="connsiteY37" fmla="*/ 88900 h 1145287"/>
              <a:gd name="connsiteX38" fmla="*/ 7919572 w 7953031"/>
              <a:gd name="connsiteY38" fmla="*/ 16607 h 1145287"/>
              <a:gd name="connsiteX39" fmla="*/ 7675105 w 7953031"/>
              <a:gd name="connsiteY39" fmla="*/ 0 h 1145287"/>
              <a:gd name="connsiteX0" fmla="*/ 7675105 w 7953031"/>
              <a:gd name="connsiteY0" fmla="*/ 0 h 1145287"/>
              <a:gd name="connsiteX1" fmla="*/ 239458 w 7953031"/>
              <a:gd name="connsiteY1" fmla="*/ 0 h 1145287"/>
              <a:gd name="connsiteX2" fmla="*/ 167106 w 7953031"/>
              <a:gd name="connsiteY2" fmla="*/ 11906 h 1145287"/>
              <a:gd name="connsiteX3" fmla="*/ 195681 w 7953031"/>
              <a:gd name="connsiteY3" fmla="*/ 94456 h 1145287"/>
              <a:gd name="connsiteX4" fmla="*/ 198062 w 7953031"/>
              <a:gd name="connsiteY4" fmla="*/ 190500 h 1145287"/>
              <a:gd name="connsiteX5" fmla="*/ 134562 w 7953031"/>
              <a:gd name="connsiteY5" fmla="*/ 190500 h 1145287"/>
              <a:gd name="connsiteX6" fmla="*/ 0 w 7953031"/>
              <a:gd name="connsiteY6" fmla="*/ 294746 h 1145287"/>
              <a:gd name="connsiteX7" fmla="*/ 67633 w 7953031"/>
              <a:gd name="connsiteY7" fmla="*/ 369256 h 1145287"/>
              <a:gd name="connsiteX8" fmla="*/ 60890 w 7953031"/>
              <a:gd name="connsiteY8" fmla="*/ 431168 h 1145287"/>
              <a:gd name="connsiteX9" fmla="*/ 105987 w 7953031"/>
              <a:gd name="connsiteY9" fmla="*/ 492125 h 1145287"/>
              <a:gd name="connsiteX10" fmla="*/ 115670 w 7953031"/>
              <a:gd name="connsiteY10" fmla="*/ 547850 h 1145287"/>
              <a:gd name="connsiteX11" fmla="*/ 14192 w 7953031"/>
              <a:gd name="connsiteY11" fmla="*/ 619886 h 1145287"/>
              <a:gd name="connsiteX12" fmla="*/ 159962 w 7953031"/>
              <a:gd name="connsiteY12" fmla="*/ 673100 h 1145287"/>
              <a:gd name="connsiteX13" fmla="*/ 147262 w 7953031"/>
              <a:gd name="connsiteY13" fmla="*/ 736600 h 1145287"/>
              <a:gd name="connsiteX14" fmla="*/ 192506 w 7953031"/>
              <a:gd name="connsiteY14" fmla="*/ 767556 h 1145287"/>
              <a:gd name="connsiteX15" fmla="*/ 26248 w 7953031"/>
              <a:gd name="connsiteY15" fmla="*/ 798350 h 1145287"/>
              <a:gd name="connsiteX16" fmla="*/ 46329 w 7953031"/>
              <a:gd name="connsiteY16" fmla="*/ 915388 h 1145287"/>
              <a:gd name="connsiteX17" fmla="*/ 121396 w 7953031"/>
              <a:gd name="connsiteY17" fmla="*/ 995891 h 1145287"/>
              <a:gd name="connsiteX18" fmla="*/ 71062 w 7953031"/>
              <a:gd name="connsiteY18" fmla="*/ 1104900 h 1145287"/>
              <a:gd name="connsiteX19" fmla="*/ 104399 w 7953031"/>
              <a:gd name="connsiteY19" fmla="*/ 1119982 h 1145287"/>
              <a:gd name="connsiteX20" fmla="*/ 98166 w 7953031"/>
              <a:gd name="connsiteY20" fmla="*/ 1140460 h 1145287"/>
              <a:gd name="connsiteX21" fmla="*/ 7855212 w 7953031"/>
              <a:gd name="connsiteY21" fmla="*/ 1145287 h 1145287"/>
              <a:gd name="connsiteX22" fmla="*/ 7929105 w 7953031"/>
              <a:gd name="connsiteY22" fmla="*/ 1092200 h 1145287"/>
              <a:gd name="connsiteX23" fmla="*/ 7840205 w 7953031"/>
              <a:gd name="connsiteY23" fmla="*/ 1028700 h 1145287"/>
              <a:gd name="connsiteX24" fmla="*/ 7953031 w 7953031"/>
              <a:gd name="connsiteY24" fmla="*/ 952500 h 1145287"/>
              <a:gd name="connsiteX25" fmla="*/ 7852905 w 7953031"/>
              <a:gd name="connsiteY25" fmla="*/ 876300 h 1145287"/>
              <a:gd name="connsiteX26" fmla="*/ 7891005 w 7953031"/>
              <a:gd name="connsiteY26" fmla="*/ 800100 h 1145287"/>
              <a:gd name="connsiteX27" fmla="*/ 7852905 w 7953031"/>
              <a:gd name="connsiteY27" fmla="*/ 723900 h 1145287"/>
              <a:gd name="connsiteX28" fmla="*/ 7840205 w 7953031"/>
              <a:gd name="connsiteY28" fmla="*/ 660400 h 1145287"/>
              <a:gd name="connsiteX29" fmla="*/ 7865605 w 7953031"/>
              <a:gd name="connsiteY29" fmla="*/ 609600 h 1145287"/>
              <a:gd name="connsiteX30" fmla="*/ 7908468 w 7953031"/>
              <a:gd name="connsiteY30" fmla="*/ 534193 h 1145287"/>
              <a:gd name="connsiteX31" fmla="*/ 7854539 w 7953031"/>
              <a:gd name="connsiteY31" fmla="*/ 489081 h 1145287"/>
              <a:gd name="connsiteX32" fmla="*/ 7827505 w 7953031"/>
              <a:gd name="connsiteY32" fmla="*/ 406400 h 1145287"/>
              <a:gd name="connsiteX33" fmla="*/ 7942202 w 7953031"/>
              <a:gd name="connsiteY33" fmla="*/ 337609 h 1145287"/>
              <a:gd name="connsiteX34" fmla="*/ 7852905 w 7953031"/>
              <a:gd name="connsiteY34" fmla="*/ 266700 h 1145287"/>
              <a:gd name="connsiteX35" fmla="*/ 7865605 w 7953031"/>
              <a:gd name="connsiteY35" fmla="*/ 177800 h 1145287"/>
              <a:gd name="connsiteX36" fmla="*/ 7802105 w 7953031"/>
              <a:gd name="connsiteY36" fmla="*/ 177800 h 1145287"/>
              <a:gd name="connsiteX37" fmla="*/ 7849984 w 7953031"/>
              <a:gd name="connsiteY37" fmla="*/ 91314 h 1145287"/>
              <a:gd name="connsiteX38" fmla="*/ 7919572 w 7953031"/>
              <a:gd name="connsiteY38" fmla="*/ 16607 h 1145287"/>
              <a:gd name="connsiteX39" fmla="*/ 7675105 w 7953031"/>
              <a:gd name="connsiteY39" fmla="*/ 0 h 1145287"/>
              <a:gd name="connsiteX0" fmla="*/ 7675105 w 7953031"/>
              <a:gd name="connsiteY0" fmla="*/ 0 h 1145287"/>
              <a:gd name="connsiteX1" fmla="*/ 239458 w 7953031"/>
              <a:gd name="connsiteY1" fmla="*/ 0 h 1145287"/>
              <a:gd name="connsiteX2" fmla="*/ 167106 w 7953031"/>
              <a:gd name="connsiteY2" fmla="*/ 11906 h 1145287"/>
              <a:gd name="connsiteX3" fmla="*/ 195681 w 7953031"/>
              <a:gd name="connsiteY3" fmla="*/ 94456 h 1145287"/>
              <a:gd name="connsiteX4" fmla="*/ 198062 w 7953031"/>
              <a:gd name="connsiteY4" fmla="*/ 190500 h 1145287"/>
              <a:gd name="connsiteX5" fmla="*/ 134562 w 7953031"/>
              <a:gd name="connsiteY5" fmla="*/ 190500 h 1145287"/>
              <a:gd name="connsiteX6" fmla="*/ 0 w 7953031"/>
              <a:gd name="connsiteY6" fmla="*/ 294746 h 1145287"/>
              <a:gd name="connsiteX7" fmla="*/ 67633 w 7953031"/>
              <a:gd name="connsiteY7" fmla="*/ 369256 h 1145287"/>
              <a:gd name="connsiteX8" fmla="*/ 60890 w 7953031"/>
              <a:gd name="connsiteY8" fmla="*/ 431168 h 1145287"/>
              <a:gd name="connsiteX9" fmla="*/ 105987 w 7953031"/>
              <a:gd name="connsiteY9" fmla="*/ 492125 h 1145287"/>
              <a:gd name="connsiteX10" fmla="*/ 115670 w 7953031"/>
              <a:gd name="connsiteY10" fmla="*/ 547850 h 1145287"/>
              <a:gd name="connsiteX11" fmla="*/ 14192 w 7953031"/>
              <a:gd name="connsiteY11" fmla="*/ 619886 h 1145287"/>
              <a:gd name="connsiteX12" fmla="*/ 159962 w 7953031"/>
              <a:gd name="connsiteY12" fmla="*/ 673100 h 1145287"/>
              <a:gd name="connsiteX13" fmla="*/ 147262 w 7953031"/>
              <a:gd name="connsiteY13" fmla="*/ 736600 h 1145287"/>
              <a:gd name="connsiteX14" fmla="*/ 192506 w 7953031"/>
              <a:gd name="connsiteY14" fmla="*/ 767556 h 1145287"/>
              <a:gd name="connsiteX15" fmla="*/ 26248 w 7953031"/>
              <a:gd name="connsiteY15" fmla="*/ 798350 h 1145287"/>
              <a:gd name="connsiteX16" fmla="*/ 46329 w 7953031"/>
              <a:gd name="connsiteY16" fmla="*/ 915388 h 1145287"/>
              <a:gd name="connsiteX17" fmla="*/ 121396 w 7953031"/>
              <a:gd name="connsiteY17" fmla="*/ 995891 h 1145287"/>
              <a:gd name="connsiteX18" fmla="*/ 71062 w 7953031"/>
              <a:gd name="connsiteY18" fmla="*/ 1104900 h 1145287"/>
              <a:gd name="connsiteX19" fmla="*/ 104399 w 7953031"/>
              <a:gd name="connsiteY19" fmla="*/ 1119982 h 1145287"/>
              <a:gd name="connsiteX20" fmla="*/ 98166 w 7953031"/>
              <a:gd name="connsiteY20" fmla="*/ 1140460 h 1145287"/>
              <a:gd name="connsiteX21" fmla="*/ 7855212 w 7953031"/>
              <a:gd name="connsiteY21" fmla="*/ 1145287 h 1145287"/>
              <a:gd name="connsiteX22" fmla="*/ 7929105 w 7953031"/>
              <a:gd name="connsiteY22" fmla="*/ 1092200 h 1145287"/>
              <a:gd name="connsiteX23" fmla="*/ 7840205 w 7953031"/>
              <a:gd name="connsiteY23" fmla="*/ 1028700 h 1145287"/>
              <a:gd name="connsiteX24" fmla="*/ 7953031 w 7953031"/>
              <a:gd name="connsiteY24" fmla="*/ 952500 h 1145287"/>
              <a:gd name="connsiteX25" fmla="*/ 7852905 w 7953031"/>
              <a:gd name="connsiteY25" fmla="*/ 876300 h 1145287"/>
              <a:gd name="connsiteX26" fmla="*/ 7891005 w 7953031"/>
              <a:gd name="connsiteY26" fmla="*/ 800100 h 1145287"/>
              <a:gd name="connsiteX27" fmla="*/ 7852905 w 7953031"/>
              <a:gd name="connsiteY27" fmla="*/ 723900 h 1145287"/>
              <a:gd name="connsiteX28" fmla="*/ 7840205 w 7953031"/>
              <a:gd name="connsiteY28" fmla="*/ 660400 h 1145287"/>
              <a:gd name="connsiteX29" fmla="*/ 7865605 w 7953031"/>
              <a:gd name="connsiteY29" fmla="*/ 609600 h 1145287"/>
              <a:gd name="connsiteX30" fmla="*/ 7908468 w 7953031"/>
              <a:gd name="connsiteY30" fmla="*/ 534193 h 1145287"/>
              <a:gd name="connsiteX31" fmla="*/ 7854539 w 7953031"/>
              <a:gd name="connsiteY31" fmla="*/ 489081 h 1145287"/>
              <a:gd name="connsiteX32" fmla="*/ 7827505 w 7953031"/>
              <a:gd name="connsiteY32" fmla="*/ 406400 h 1145287"/>
              <a:gd name="connsiteX33" fmla="*/ 7942202 w 7953031"/>
              <a:gd name="connsiteY33" fmla="*/ 337609 h 1145287"/>
              <a:gd name="connsiteX34" fmla="*/ 7852905 w 7953031"/>
              <a:gd name="connsiteY34" fmla="*/ 266700 h 1145287"/>
              <a:gd name="connsiteX35" fmla="*/ 7865605 w 7953031"/>
              <a:gd name="connsiteY35" fmla="*/ 177800 h 1145287"/>
              <a:gd name="connsiteX36" fmla="*/ 7931073 w 7953031"/>
              <a:gd name="connsiteY36" fmla="*/ 141595 h 1145287"/>
              <a:gd name="connsiteX37" fmla="*/ 7849984 w 7953031"/>
              <a:gd name="connsiteY37" fmla="*/ 91314 h 1145287"/>
              <a:gd name="connsiteX38" fmla="*/ 7919572 w 7953031"/>
              <a:gd name="connsiteY38" fmla="*/ 16607 h 1145287"/>
              <a:gd name="connsiteX39" fmla="*/ 7675105 w 7953031"/>
              <a:gd name="connsiteY39" fmla="*/ 0 h 1145287"/>
              <a:gd name="connsiteX0" fmla="*/ 7675105 w 7953031"/>
              <a:gd name="connsiteY0" fmla="*/ 11803 h 1157090"/>
              <a:gd name="connsiteX1" fmla="*/ 239458 w 7953031"/>
              <a:gd name="connsiteY1" fmla="*/ 11803 h 1157090"/>
              <a:gd name="connsiteX2" fmla="*/ 167106 w 7953031"/>
              <a:gd name="connsiteY2" fmla="*/ 23709 h 1157090"/>
              <a:gd name="connsiteX3" fmla="*/ 195681 w 7953031"/>
              <a:gd name="connsiteY3" fmla="*/ 106259 h 1157090"/>
              <a:gd name="connsiteX4" fmla="*/ 198062 w 7953031"/>
              <a:gd name="connsiteY4" fmla="*/ 202303 h 1157090"/>
              <a:gd name="connsiteX5" fmla="*/ 134562 w 7953031"/>
              <a:gd name="connsiteY5" fmla="*/ 202303 h 1157090"/>
              <a:gd name="connsiteX6" fmla="*/ 0 w 7953031"/>
              <a:gd name="connsiteY6" fmla="*/ 306549 h 1157090"/>
              <a:gd name="connsiteX7" fmla="*/ 67633 w 7953031"/>
              <a:gd name="connsiteY7" fmla="*/ 381059 h 1157090"/>
              <a:gd name="connsiteX8" fmla="*/ 60890 w 7953031"/>
              <a:gd name="connsiteY8" fmla="*/ 442971 h 1157090"/>
              <a:gd name="connsiteX9" fmla="*/ 105987 w 7953031"/>
              <a:gd name="connsiteY9" fmla="*/ 503928 h 1157090"/>
              <a:gd name="connsiteX10" fmla="*/ 115670 w 7953031"/>
              <a:gd name="connsiteY10" fmla="*/ 559653 h 1157090"/>
              <a:gd name="connsiteX11" fmla="*/ 14192 w 7953031"/>
              <a:gd name="connsiteY11" fmla="*/ 631689 h 1157090"/>
              <a:gd name="connsiteX12" fmla="*/ 159962 w 7953031"/>
              <a:gd name="connsiteY12" fmla="*/ 684903 h 1157090"/>
              <a:gd name="connsiteX13" fmla="*/ 147262 w 7953031"/>
              <a:gd name="connsiteY13" fmla="*/ 748403 h 1157090"/>
              <a:gd name="connsiteX14" fmla="*/ 192506 w 7953031"/>
              <a:gd name="connsiteY14" fmla="*/ 779359 h 1157090"/>
              <a:gd name="connsiteX15" fmla="*/ 26248 w 7953031"/>
              <a:gd name="connsiteY15" fmla="*/ 810153 h 1157090"/>
              <a:gd name="connsiteX16" fmla="*/ 46329 w 7953031"/>
              <a:gd name="connsiteY16" fmla="*/ 927191 h 1157090"/>
              <a:gd name="connsiteX17" fmla="*/ 121396 w 7953031"/>
              <a:gd name="connsiteY17" fmla="*/ 1007694 h 1157090"/>
              <a:gd name="connsiteX18" fmla="*/ 71062 w 7953031"/>
              <a:gd name="connsiteY18" fmla="*/ 1116703 h 1157090"/>
              <a:gd name="connsiteX19" fmla="*/ 104399 w 7953031"/>
              <a:gd name="connsiteY19" fmla="*/ 1131785 h 1157090"/>
              <a:gd name="connsiteX20" fmla="*/ 98166 w 7953031"/>
              <a:gd name="connsiteY20" fmla="*/ 1152263 h 1157090"/>
              <a:gd name="connsiteX21" fmla="*/ 7855212 w 7953031"/>
              <a:gd name="connsiteY21" fmla="*/ 1157090 h 1157090"/>
              <a:gd name="connsiteX22" fmla="*/ 7929105 w 7953031"/>
              <a:gd name="connsiteY22" fmla="*/ 1104003 h 1157090"/>
              <a:gd name="connsiteX23" fmla="*/ 7840205 w 7953031"/>
              <a:gd name="connsiteY23" fmla="*/ 1040503 h 1157090"/>
              <a:gd name="connsiteX24" fmla="*/ 7953031 w 7953031"/>
              <a:gd name="connsiteY24" fmla="*/ 964303 h 1157090"/>
              <a:gd name="connsiteX25" fmla="*/ 7852905 w 7953031"/>
              <a:gd name="connsiteY25" fmla="*/ 888103 h 1157090"/>
              <a:gd name="connsiteX26" fmla="*/ 7891005 w 7953031"/>
              <a:gd name="connsiteY26" fmla="*/ 811903 h 1157090"/>
              <a:gd name="connsiteX27" fmla="*/ 7852905 w 7953031"/>
              <a:gd name="connsiteY27" fmla="*/ 735703 h 1157090"/>
              <a:gd name="connsiteX28" fmla="*/ 7840205 w 7953031"/>
              <a:gd name="connsiteY28" fmla="*/ 672203 h 1157090"/>
              <a:gd name="connsiteX29" fmla="*/ 7865605 w 7953031"/>
              <a:gd name="connsiteY29" fmla="*/ 621403 h 1157090"/>
              <a:gd name="connsiteX30" fmla="*/ 7908468 w 7953031"/>
              <a:gd name="connsiteY30" fmla="*/ 545996 h 1157090"/>
              <a:gd name="connsiteX31" fmla="*/ 7854539 w 7953031"/>
              <a:gd name="connsiteY31" fmla="*/ 500884 h 1157090"/>
              <a:gd name="connsiteX32" fmla="*/ 7827505 w 7953031"/>
              <a:gd name="connsiteY32" fmla="*/ 418203 h 1157090"/>
              <a:gd name="connsiteX33" fmla="*/ 7942202 w 7953031"/>
              <a:gd name="connsiteY33" fmla="*/ 349412 h 1157090"/>
              <a:gd name="connsiteX34" fmla="*/ 7852905 w 7953031"/>
              <a:gd name="connsiteY34" fmla="*/ 278503 h 1157090"/>
              <a:gd name="connsiteX35" fmla="*/ 7865605 w 7953031"/>
              <a:gd name="connsiteY35" fmla="*/ 189603 h 1157090"/>
              <a:gd name="connsiteX36" fmla="*/ 7931073 w 7953031"/>
              <a:gd name="connsiteY36" fmla="*/ 153398 h 1157090"/>
              <a:gd name="connsiteX37" fmla="*/ 7849984 w 7953031"/>
              <a:gd name="connsiteY37" fmla="*/ 103117 h 1157090"/>
              <a:gd name="connsiteX38" fmla="*/ 7932469 w 7953031"/>
              <a:gd name="connsiteY38" fmla="*/ 4760 h 1157090"/>
              <a:gd name="connsiteX39" fmla="*/ 7675105 w 7953031"/>
              <a:gd name="connsiteY39" fmla="*/ 11803 h 1157090"/>
              <a:gd name="connsiteX0" fmla="*/ 7675105 w 7953031"/>
              <a:gd name="connsiteY0" fmla="*/ 7456 h 1152743"/>
              <a:gd name="connsiteX1" fmla="*/ 239458 w 7953031"/>
              <a:gd name="connsiteY1" fmla="*/ 7456 h 1152743"/>
              <a:gd name="connsiteX2" fmla="*/ 167106 w 7953031"/>
              <a:gd name="connsiteY2" fmla="*/ 19362 h 1152743"/>
              <a:gd name="connsiteX3" fmla="*/ 195681 w 7953031"/>
              <a:gd name="connsiteY3" fmla="*/ 101912 h 1152743"/>
              <a:gd name="connsiteX4" fmla="*/ 198062 w 7953031"/>
              <a:gd name="connsiteY4" fmla="*/ 197956 h 1152743"/>
              <a:gd name="connsiteX5" fmla="*/ 134562 w 7953031"/>
              <a:gd name="connsiteY5" fmla="*/ 197956 h 1152743"/>
              <a:gd name="connsiteX6" fmla="*/ 0 w 7953031"/>
              <a:gd name="connsiteY6" fmla="*/ 302202 h 1152743"/>
              <a:gd name="connsiteX7" fmla="*/ 67633 w 7953031"/>
              <a:gd name="connsiteY7" fmla="*/ 376712 h 1152743"/>
              <a:gd name="connsiteX8" fmla="*/ 60890 w 7953031"/>
              <a:gd name="connsiteY8" fmla="*/ 438624 h 1152743"/>
              <a:gd name="connsiteX9" fmla="*/ 105987 w 7953031"/>
              <a:gd name="connsiteY9" fmla="*/ 499581 h 1152743"/>
              <a:gd name="connsiteX10" fmla="*/ 115670 w 7953031"/>
              <a:gd name="connsiteY10" fmla="*/ 555306 h 1152743"/>
              <a:gd name="connsiteX11" fmla="*/ 14192 w 7953031"/>
              <a:gd name="connsiteY11" fmla="*/ 627342 h 1152743"/>
              <a:gd name="connsiteX12" fmla="*/ 159962 w 7953031"/>
              <a:gd name="connsiteY12" fmla="*/ 680556 h 1152743"/>
              <a:gd name="connsiteX13" fmla="*/ 147262 w 7953031"/>
              <a:gd name="connsiteY13" fmla="*/ 744056 h 1152743"/>
              <a:gd name="connsiteX14" fmla="*/ 192506 w 7953031"/>
              <a:gd name="connsiteY14" fmla="*/ 775012 h 1152743"/>
              <a:gd name="connsiteX15" fmla="*/ 26248 w 7953031"/>
              <a:gd name="connsiteY15" fmla="*/ 805806 h 1152743"/>
              <a:gd name="connsiteX16" fmla="*/ 46329 w 7953031"/>
              <a:gd name="connsiteY16" fmla="*/ 922844 h 1152743"/>
              <a:gd name="connsiteX17" fmla="*/ 121396 w 7953031"/>
              <a:gd name="connsiteY17" fmla="*/ 1003347 h 1152743"/>
              <a:gd name="connsiteX18" fmla="*/ 71062 w 7953031"/>
              <a:gd name="connsiteY18" fmla="*/ 1112356 h 1152743"/>
              <a:gd name="connsiteX19" fmla="*/ 104399 w 7953031"/>
              <a:gd name="connsiteY19" fmla="*/ 1127438 h 1152743"/>
              <a:gd name="connsiteX20" fmla="*/ 98166 w 7953031"/>
              <a:gd name="connsiteY20" fmla="*/ 1147916 h 1152743"/>
              <a:gd name="connsiteX21" fmla="*/ 7855212 w 7953031"/>
              <a:gd name="connsiteY21" fmla="*/ 1152743 h 1152743"/>
              <a:gd name="connsiteX22" fmla="*/ 7929105 w 7953031"/>
              <a:gd name="connsiteY22" fmla="*/ 1099656 h 1152743"/>
              <a:gd name="connsiteX23" fmla="*/ 7840205 w 7953031"/>
              <a:gd name="connsiteY23" fmla="*/ 1036156 h 1152743"/>
              <a:gd name="connsiteX24" fmla="*/ 7953031 w 7953031"/>
              <a:gd name="connsiteY24" fmla="*/ 959956 h 1152743"/>
              <a:gd name="connsiteX25" fmla="*/ 7852905 w 7953031"/>
              <a:gd name="connsiteY25" fmla="*/ 883756 h 1152743"/>
              <a:gd name="connsiteX26" fmla="*/ 7891005 w 7953031"/>
              <a:gd name="connsiteY26" fmla="*/ 807556 h 1152743"/>
              <a:gd name="connsiteX27" fmla="*/ 7852905 w 7953031"/>
              <a:gd name="connsiteY27" fmla="*/ 731356 h 1152743"/>
              <a:gd name="connsiteX28" fmla="*/ 7840205 w 7953031"/>
              <a:gd name="connsiteY28" fmla="*/ 667856 h 1152743"/>
              <a:gd name="connsiteX29" fmla="*/ 7865605 w 7953031"/>
              <a:gd name="connsiteY29" fmla="*/ 617056 h 1152743"/>
              <a:gd name="connsiteX30" fmla="*/ 7908468 w 7953031"/>
              <a:gd name="connsiteY30" fmla="*/ 541649 h 1152743"/>
              <a:gd name="connsiteX31" fmla="*/ 7854539 w 7953031"/>
              <a:gd name="connsiteY31" fmla="*/ 496537 h 1152743"/>
              <a:gd name="connsiteX32" fmla="*/ 7827505 w 7953031"/>
              <a:gd name="connsiteY32" fmla="*/ 413856 h 1152743"/>
              <a:gd name="connsiteX33" fmla="*/ 7942202 w 7953031"/>
              <a:gd name="connsiteY33" fmla="*/ 345065 h 1152743"/>
              <a:gd name="connsiteX34" fmla="*/ 7852905 w 7953031"/>
              <a:gd name="connsiteY34" fmla="*/ 274156 h 1152743"/>
              <a:gd name="connsiteX35" fmla="*/ 7865605 w 7953031"/>
              <a:gd name="connsiteY35" fmla="*/ 185256 h 1152743"/>
              <a:gd name="connsiteX36" fmla="*/ 7931073 w 7953031"/>
              <a:gd name="connsiteY36" fmla="*/ 149051 h 1152743"/>
              <a:gd name="connsiteX37" fmla="*/ 7849984 w 7953031"/>
              <a:gd name="connsiteY37" fmla="*/ 98770 h 1152743"/>
              <a:gd name="connsiteX38" fmla="*/ 7932469 w 7953031"/>
              <a:gd name="connsiteY38" fmla="*/ 413 h 1152743"/>
              <a:gd name="connsiteX39" fmla="*/ 7675105 w 7953031"/>
              <a:gd name="connsiteY39" fmla="*/ 7456 h 1152743"/>
              <a:gd name="connsiteX0" fmla="*/ 7675105 w 7953031"/>
              <a:gd name="connsiteY0" fmla="*/ 8587 h 1153874"/>
              <a:gd name="connsiteX1" fmla="*/ 239458 w 7953031"/>
              <a:gd name="connsiteY1" fmla="*/ 8587 h 1153874"/>
              <a:gd name="connsiteX2" fmla="*/ 167106 w 7953031"/>
              <a:gd name="connsiteY2" fmla="*/ 20493 h 1153874"/>
              <a:gd name="connsiteX3" fmla="*/ 195681 w 7953031"/>
              <a:gd name="connsiteY3" fmla="*/ 103043 h 1153874"/>
              <a:gd name="connsiteX4" fmla="*/ 198062 w 7953031"/>
              <a:gd name="connsiteY4" fmla="*/ 199087 h 1153874"/>
              <a:gd name="connsiteX5" fmla="*/ 134562 w 7953031"/>
              <a:gd name="connsiteY5" fmla="*/ 199087 h 1153874"/>
              <a:gd name="connsiteX6" fmla="*/ 0 w 7953031"/>
              <a:gd name="connsiteY6" fmla="*/ 303333 h 1153874"/>
              <a:gd name="connsiteX7" fmla="*/ 67633 w 7953031"/>
              <a:gd name="connsiteY7" fmla="*/ 377843 h 1153874"/>
              <a:gd name="connsiteX8" fmla="*/ 60890 w 7953031"/>
              <a:gd name="connsiteY8" fmla="*/ 439755 h 1153874"/>
              <a:gd name="connsiteX9" fmla="*/ 105987 w 7953031"/>
              <a:gd name="connsiteY9" fmla="*/ 500712 h 1153874"/>
              <a:gd name="connsiteX10" fmla="*/ 115670 w 7953031"/>
              <a:gd name="connsiteY10" fmla="*/ 556437 h 1153874"/>
              <a:gd name="connsiteX11" fmla="*/ 14192 w 7953031"/>
              <a:gd name="connsiteY11" fmla="*/ 628473 h 1153874"/>
              <a:gd name="connsiteX12" fmla="*/ 159962 w 7953031"/>
              <a:gd name="connsiteY12" fmla="*/ 681687 h 1153874"/>
              <a:gd name="connsiteX13" fmla="*/ 147262 w 7953031"/>
              <a:gd name="connsiteY13" fmla="*/ 745187 h 1153874"/>
              <a:gd name="connsiteX14" fmla="*/ 192506 w 7953031"/>
              <a:gd name="connsiteY14" fmla="*/ 776143 h 1153874"/>
              <a:gd name="connsiteX15" fmla="*/ 26248 w 7953031"/>
              <a:gd name="connsiteY15" fmla="*/ 806937 h 1153874"/>
              <a:gd name="connsiteX16" fmla="*/ 46329 w 7953031"/>
              <a:gd name="connsiteY16" fmla="*/ 923975 h 1153874"/>
              <a:gd name="connsiteX17" fmla="*/ 121396 w 7953031"/>
              <a:gd name="connsiteY17" fmla="*/ 1004478 h 1153874"/>
              <a:gd name="connsiteX18" fmla="*/ 71062 w 7953031"/>
              <a:gd name="connsiteY18" fmla="*/ 1113487 h 1153874"/>
              <a:gd name="connsiteX19" fmla="*/ 104399 w 7953031"/>
              <a:gd name="connsiteY19" fmla="*/ 1128569 h 1153874"/>
              <a:gd name="connsiteX20" fmla="*/ 98166 w 7953031"/>
              <a:gd name="connsiteY20" fmla="*/ 1149047 h 1153874"/>
              <a:gd name="connsiteX21" fmla="*/ 7855212 w 7953031"/>
              <a:gd name="connsiteY21" fmla="*/ 1153874 h 1153874"/>
              <a:gd name="connsiteX22" fmla="*/ 7929105 w 7953031"/>
              <a:gd name="connsiteY22" fmla="*/ 1100787 h 1153874"/>
              <a:gd name="connsiteX23" fmla="*/ 7840205 w 7953031"/>
              <a:gd name="connsiteY23" fmla="*/ 1037287 h 1153874"/>
              <a:gd name="connsiteX24" fmla="*/ 7953031 w 7953031"/>
              <a:gd name="connsiteY24" fmla="*/ 961087 h 1153874"/>
              <a:gd name="connsiteX25" fmla="*/ 7852905 w 7953031"/>
              <a:gd name="connsiteY25" fmla="*/ 884887 h 1153874"/>
              <a:gd name="connsiteX26" fmla="*/ 7891005 w 7953031"/>
              <a:gd name="connsiteY26" fmla="*/ 808687 h 1153874"/>
              <a:gd name="connsiteX27" fmla="*/ 7852905 w 7953031"/>
              <a:gd name="connsiteY27" fmla="*/ 732487 h 1153874"/>
              <a:gd name="connsiteX28" fmla="*/ 7840205 w 7953031"/>
              <a:gd name="connsiteY28" fmla="*/ 668987 h 1153874"/>
              <a:gd name="connsiteX29" fmla="*/ 7865605 w 7953031"/>
              <a:gd name="connsiteY29" fmla="*/ 618187 h 1153874"/>
              <a:gd name="connsiteX30" fmla="*/ 7908468 w 7953031"/>
              <a:gd name="connsiteY30" fmla="*/ 542780 h 1153874"/>
              <a:gd name="connsiteX31" fmla="*/ 7854539 w 7953031"/>
              <a:gd name="connsiteY31" fmla="*/ 497668 h 1153874"/>
              <a:gd name="connsiteX32" fmla="*/ 7827505 w 7953031"/>
              <a:gd name="connsiteY32" fmla="*/ 414987 h 1153874"/>
              <a:gd name="connsiteX33" fmla="*/ 7942202 w 7953031"/>
              <a:gd name="connsiteY33" fmla="*/ 346196 h 1153874"/>
              <a:gd name="connsiteX34" fmla="*/ 7852905 w 7953031"/>
              <a:gd name="connsiteY34" fmla="*/ 275287 h 1153874"/>
              <a:gd name="connsiteX35" fmla="*/ 7865605 w 7953031"/>
              <a:gd name="connsiteY35" fmla="*/ 186387 h 1153874"/>
              <a:gd name="connsiteX36" fmla="*/ 7931073 w 7953031"/>
              <a:gd name="connsiteY36" fmla="*/ 150182 h 1153874"/>
              <a:gd name="connsiteX37" fmla="*/ 7849984 w 7953031"/>
              <a:gd name="connsiteY37" fmla="*/ 99901 h 1153874"/>
              <a:gd name="connsiteX38" fmla="*/ 7932469 w 7953031"/>
              <a:gd name="connsiteY38" fmla="*/ 1544 h 1153874"/>
              <a:gd name="connsiteX39" fmla="*/ 7675105 w 7953031"/>
              <a:gd name="connsiteY39" fmla="*/ 8587 h 1153874"/>
              <a:gd name="connsiteX0" fmla="*/ 7675105 w 7953031"/>
              <a:gd name="connsiteY0" fmla="*/ 3497 h 1148784"/>
              <a:gd name="connsiteX1" fmla="*/ 239458 w 7953031"/>
              <a:gd name="connsiteY1" fmla="*/ 3497 h 1148784"/>
              <a:gd name="connsiteX2" fmla="*/ 167106 w 7953031"/>
              <a:gd name="connsiteY2" fmla="*/ 15403 h 1148784"/>
              <a:gd name="connsiteX3" fmla="*/ 195681 w 7953031"/>
              <a:gd name="connsiteY3" fmla="*/ 97953 h 1148784"/>
              <a:gd name="connsiteX4" fmla="*/ 198062 w 7953031"/>
              <a:gd name="connsiteY4" fmla="*/ 193997 h 1148784"/>
              <a:gd name="connsiteX5" fmla="*/ 134562 w 7953031"/>
              <a:gd name="connsiteY5" fmla="*/ 193997 h 1148784"/>
              <a:gd name="connsiteX6" fmla="*/ 0 w 7953031"/>
              <a:gd name="connsiteY6" fmla="*/ 298243 h 1148784"/>
              <a:gd name="connsiteX7" fmla="*/ 67633 w 7953031"/>
              <a:gd name="connsiteY7" fmla="*/ 372753 h 1148784"/>
              <a:gd name="connsiteX8" fmla="*/ 60890 w 7953031"/>
              <a:gd name="connsiteY8" fmla="*/ 434665 h 1148784"/>
              <a:gd name="connsiteX9" fmla="*/ 105987 w 7953031"/>
              <a:gd name="connsiteY9" fmla="*/ 495622 h 1148784"/>
              <a:gd name="connsiteX10" fmla="*/ 115670 w 7953031"/>
              <a:gd name="connsiteY10" fmla="*/ 551347 h 1148784"/>
              <a:gd name="connsiteX11" fmla="*/ 14192 w 7953031"/>
              <a:gd name="connsiteY11" fmla="*/ 623383 h 1148784"/>
              <a:gd name="connsiteX12" fmla="*/ 159962 w 7953031"/>
              <a:gd name="connsiteY12" fmla="*/ 676597 h 1148784"/>
              <a:gd name="connsiteX13" fmla="*/ 147262 w 7953031"/>
              <a:gd name="connsiteY13" fmla="*/ 740097 h 1148784"/>
              <a:gd name="connsiteX14" fmla="*/ 192506 w 7953031"/>
              <a:gd name="connsiteY14" fmla="*/ 771053 h 1148784"/>
              <a:gd name="connsiteX15" fmla="*/ 26248 w 7953031"/>
              <a:gd name="connsiteY15" fmla="*/ 801847 h 1148784"/>
              <a:gd name="connsiteX16" fmla="*/ 46329 w 7953031"/>
              <a:gd name="connsiteY16" fmla="*/ 918885 h 1148784"/>
              <a:gd name="connsiteX17" fmla="*/ 121396 w 7953031"/>
              <a:gd name="connsiteY17" fmla="*/ 999388 h 1148784"/>
              <a:gd name="connsiteX18" fmla="*/ 71062 w 7953031"/>
              <a:gd name="connsiteY18" fmla="*/ 1108397 h 1148784"/>
              <a:gd name="connsiteX19" fmla="*/ 104399 w 7953031"/>
              <a:gd name="connsiteY19" fmla="*/ 1123479 h 1148784"/>
              <a:gd name="connsiteX20" fmla="*/ 98166 w 7953031"/>
              <a:gd name="connsiteY20" fmla="*/ 1143957 h 1148784"/>
              <a:gd name="connsiteX21" fmla="*/ 7855212 w 7953031"/>
              <a:gd name="connsiteY21" fmla="*/ 1148784 h 1148784"/>
              <a:gd name="connsiteX22" fmla="*/ 7929105 w 7953031"/>
              <a:gd name="connsiteY22" fmla="*/ 1095697 h 1148784"/>
              <a:gd name="connsiteX23" fmla="*/ 7840205 w 7953031"/>
              <a:gd name="connsiteY23" fmla="*/ 1032197 h 1148784"/>
              <a:gd name="connsiteX24" fmla="*/ 7953031 w 7953031"/>
              <a:gd name="connsiteY24" fmla="*/ 955997 h 1148784"/>
              <a:gd name="connsiteX25" fmla="*/ 7852905 w 7953031"/>
              <a:gd name="connsiteY25" fmla="*/ 879797 h 1148784"/>
              <a:gd name="connsiteX26" fmla="*/ 7891005 w 7953031"/>
              <a:gd name="connsiteY26" fmla="*/ 803597 h 1148784"/>
              <a:gd name="connsiteX27" fmla="*/ 7852905 w 7953031"/>
              <a:gd name="connsiteY27" fmla="*/ 727397 h 1148784"/>
              <a:gd name="connsiteX28" fmla="*/ 7840205 w 7953031"/>
              <a:gd name="connsiteY28" fmla="*/ 663897 h 1148784"/>
              <a:gd name="connsiteX29" fmla="*/ 7865605 w 7953031"/>
              <a:gd name="connsiteY29" fmla="*/ 613097 h 1148784"/>
              <a:gd name="connsiteX30" fmla="*/ 7908468 w 7953031"/>
              <a:gd name="connsiteY30" fmla="*/ 537690 h 1148784"/>
              <a:gd name="connsiteX31" fmla="*/ 7854539 w 7953031"/>
              <a:gd name="connsiteY31" fmla="*/ 492578 h 1148784"/>
              <a:gd name="connsiteX32" fmla="*/ 7827505 w 7953031"/>
              <a:gd name="connsiteY32" fmla="*/ 409897 h 1148784"/>
              <a:gd name="connsiteX33" fmla="*/ 7942202 w 7953031"/>
              <a:gd name="connsiteY33" fmla="*/ 341106 h 1148784"/>
              <a:gd name="connsiteX34" fmla="*/ 7852905 w 7953031"/>
              <a:gd name="connsiteY34" fmla="*/ 270197 h 1148784"/>
              <a:gd name="connsiteX35" fmla="*/ 7865605 w 7953031"/>
              <a:gd name="connsiteY35" fmla="*/ 181297 h 1148784"/>
              <a:gd name="connsiteX36" fmla="*/ 7931073 w 7953031"/>
              <a:gd name="connsiteY36" fmla="*/ 145092 h 1148784"/>
              <a:gd name="connsiteX37" fmla="*/ 7849984 w 7953031"/>
              <a:gd name="connsiteY37" fmla="*/ 94811 h 1148784"/>
              <a:gd name="connsiteX38" fmla="*/ 7932469 w 7953031"/>
              <a:gd name="connsiteY38" fmla="*/ 4022 h 1148784"/>
              <a:gd name="connsiteX39" fmla="*/ 7675105 w 7953031"/>
              <a:gd name="connsiteY39" fmla="*/ 3497 h 1148784"/>
              <a:gd name="connsiteX0" fmla="*/ 7675105 w 7953031"/>
              <a:gd name="connsiteY0" fmla="*/ 1923 h 1147210"/>
              <a:gd name="connsiteX1" fmla="*/ 239458 w 7953031"/>
              <a:gd name="connsiteY1" fmla="*/ 1923 h 1147210"/>
              <a:gd name="connsiteX2" fmla="*/ 167106 w 7953031"/>
              <a:gd name="connsiteY2" fmla="*/ 13829 h 1147210"/>
              <a:gd name="connsiteX3" fmla="*/ 195681 w 7953031"/>
              <a:gd name="connsiteY3" fmla="*/ 96379 h 1147210"/>
              <a:gd name="connsiteX4" fmla="*/ 198062 w 7953031"/>
              <a:gd name="connsiteY4" fmla="*/ 192423 h 1147210"/>
              <a:gd name="connsiteX5" fmla="*/ 134562 w 7953031"/>
              <a:gd name="connsiteY5" fmla="*/ 192423 h 1147210"/>
              <a:gd name="connsiteX6" fmla="*/ 0 w 7953031"/>
              <a:gd name="connsiteY6" fmla="*/ 296669 h 1147210"/>
              <a:gd name="connsiteX7" fmla="*/ 67633 w 7953031"/>
              <a:gd name="connsiteY7" fmla="*/ 371179 h 1147210"/>
              <a:gd name="connsiteX8" fmla="*/ 60890 w 7953031"/>
              <a:gd name="connsiteY8" fmla="*/ 433091 h 1147210"/>
              <a:gd name="connsiteX9" fmla="*/ 105987 w 7953031"/>
              <a:gd name="connsiteY9" fmla="*/ 494048 h 1147210"/>
              <a:gd name="connsiteX10" fmla="*/ 115670 w 7953031"/>
              <a:gd name="connsiteY10" fmla="*/ 549773 h 1147210"/>
              <a:gd name="connsiteX11" fmla="*/ 14192 w 7953031"/>
              <a:gd name="connsiteY11" fmla="*/ 621809 h 1147210"/>
              <a:gd name="connsiteX12" fmla="*/ 159962 w 7953031"/>
              <a:gd name="connsiteY12" fmla="*/ 675023 h 1147210"/>
              <a:gd name="connsiteX13" fmla="*/ 147262 w 7953031"/>
              <a:gd name="connsiteY13" fmla="*/ 738523 h 1147210"/>
              <a:gd name="connsiteX14" fmla="*/ 192506 w 7953031"/>
              <a:gd name="connsiteY14" fmla="*/ 769479 h 1147210"/>
              <a:gd name="connsiteX15" fmla="*/ 26248 w 7953031"/>
              <a:gd name="connsiteY15" fmla="*/ 800273 h 1147210"/>
              <a:gd name="connsiteX16" fmla="*/ 46329 w 7953031"/>
              <a:gd name="connsiteY16" fmla="*/ 917311 h 1147210"/>
              <a:gd name="connsiteX17" fmla="*/ 121396 w 7953031"/>
              <a:gd name="connsiteY17" fmla="*/ 997814 h 1147210"/>
              <a:gd name="connsiteX18" fmla="*/ 71062 w 7953031"/>
              <a:gd name="connsiteY18" fmla="*/ 1106823 h 1147210"/>
              <a:gd name="connsiteX19" fmla="*/ 104399 w 7953031"/>
              <a:gd name="connsiteY19" fmla="*/ 1121905 h 1147210"/>
              <a:gd name="connsiteX20" fmla="*/ 98166 w 7953031"/>
              <a:gd name="connsiteY20" fmla="*/ 1142383 h 1147210"/>
              <a:gd name="connsiteX21" fmla="*/ 7855212 w 7953031"/>
              <a:gd name="connsiteY21" fmla="*/ 1147210 h 1147210"/>
              <a:gd name="connsiteX22" fmla="*/ 7929105 w 7953031"/>
              <a:gd name="connsiteY22" fmla="*/ 1094123 h 1147210"/>
              <a:gd name="connsiteX23" fmla="*/ 7840205 w 7953031"/>
              <a:gd name="connsiteY23" fmla="*/ 1030623 h 1147210"/>
              <a:gd name="connsiteX24" fmla="*/ 7953031 w 7953031"/>
              <a:gd name="connsiteY24" fmla="*/ 954423 h 1147210"/>
              <a:gd name="connsiteX25" fmla="*/ 7852905 w 7953031"/>
              <a:gd name="connsiteY25" fmla="*/ 878223 h 1147210"/>
              <a:gd name="connsiteX26" fmla="*/ 7891005 w 7953031"/>
              <a:gd name="connsiteY26" fmla="*/ 802023 h 1147210"/>
              <a:gd name="connsiteX27" fmla="*/ 7852905 w 7953031"/>
              <a:gd name="connsiteY27" fmla="*/ 725823 h 1147210"/>
              <a:gd name="connsiteX28" fmla="*/ 7840205 w 7953031"/>
              <a:gd name="connsiteY28" fmla="*/ 662323 h 1147210"/>
              <a:gd name="connsiteX29" fmla="*/ 7865605 w 7953031"/>
              <a:gd name="connsiteY29" fmla="*/ 611523 h 1147210"/>
              <a:gd name="connsiteX30" fmla="*/ 7908468 w 7953031"/>
              <a:gd name="connsiteY30" fmla="*/ 536116 h 1147210"/>
              <a:gd name="connsiteX31" fmla="*/ 7854539 w 7953031"/>
              <a:gd name="connsiteY31" fmla="*/ 491004 h 1147210"/>
              <a:gd name="connsiteX32" fmla="*/ 7827505 w 7953031"/>
              <a:gd name="connsiteY32" fmla="*/ 408323 h 1147210"/>
              <a:gd name="connsiteX33" fmla="*/ 7942202 w 7953031"/>
              <a:gd name="connsiteY33" fmla="*/ 339532 h 1147210"/>
              <a:gd name="connsiteX34" fmla="*/ 7852905 w 7953031"/>
              <a:gd name="connsiteY34" fmla="*/ 268623 h 1147210"/>
              <a:gd name="connsiteX35" fmla="*/ 7865605 w 7953031"/>
              <a:gd name="connsiteY35" fmla="*/ 179723 h 1147210"/>
              <a:gd name="connsiteX36" fmla="*/ 7931073 w 7953031"/>
              <a:gd name="connsiteY36" fmla="*/ 143518 h 1147210"/>
              <a:gd name="connsiteX37" fmla="*/ 7849984 w 7953031"/>
              <a:gd name="connsiteY37" fmla="*/ 93237 h 1147210"/>
              <a:gd name="connsiteX38" fmla="*/ 7932469 w 7953031"/>
              <a:gd name="connsiteY38" fmla="*/ 2448 h 1147210"/>
              <a:gd name="connsiteX39" fmla="*/ 7675105 w 7953031"/>
              <a:gd name="connsiteY39" fmla="*/ 1923 h 1147210"/>
              <a:gd name="connsiteX0" fmla="*/ 7675105 w 7953031"/>
              <a:gd name="connsiteY0" fmla="*/ 2665 h 1147952"/>
              <a:gd name="connsiteX1" fmla="*/ 239458 w 7953031"/>
              <a:gd name="connsiteY1" fmla="*/ 2665 h 1147952"/>
              <a:gd name="connsiteX2" fmla="*/ 167106 w 7953031"/>
              <a:gd name="connsiteY2" fmla="*/ 14571 h 1147952"/>
              <a:gd name="connsiteX3" fmla="*/ 195681 w 7953031"/>
              <a:gd name="connsiteY3" fmla="*/ 97121 h 1147952"/>
              <a:gd name="connsiteX4" fmla="*/ 198062 w 7953031"/>
              <a:gd name="connsiteY4" fmla="*/ 193165 h 1147952"/>
              <a:gd name="connsiteX5" fmla="*/ 134562 w 7953031"/>
              <a:gd name="connsiteY5" fmla="*/ 193165 h 1147952"/>
              <a:gd name="connsiteX6" fmla="*/ 0 w 7953031"/>
              <a:gd name="connsiteY6" fmla="*/ 297411 h 1147952"/>
              <a:gd name="connsiteX7" fmla="*/ 67633 w 7953031"/>
              <a:gd name="connsiteY7" fmla="*/ 371921 h 1147952"/>
              <a:gd name="connsiteX8" fmla="*/ 60890 w 7953031"/>
              <a:gd name="connsiteY8" fmla="*/ 433833 h 1147952"/>
              <a:gd name="connsiteX9" fmla="*/ 105987 w 7953031"/>
              <a:gd name="connsiteY9" fmla="*/ 494790 h 1147952"/>
              <a:gd name="connsiteX10" fmla="*/ 115670 w 7953031"/>
              <a:gd name="connsiteY10" fmla="*/ 550515 h 1147952"/>
              <a:gd name="connsiteX11" fmla="*/ 14192 w 7953031"/>
              <a:gd name="connsiteY11" fmla="*/ 622551 h 1147952"/>
              <a:gd name="connsiteX12" fmla="*/ 159962 w 7953031"/>
              <a:gd name="connsiteY12" fmla="*/ 675765 h 1147952"/>
              <a:gd name="connsiteX13" fmla="*/ 147262 w 7953031"/>
              <a:gd name="connsiteY13" fmla="*/ 739265 h 1147952"/>
              <a:gd name="connsiteX14" fmla="*/ 192506 w 7953031"/>
              <a:gd name="connsiteY14" fmla="*/ 770221 h 1147952"/>
              <a:gd name="connsiteX15" fmla="*/ 26248 w 7953031"/>
              <a:gd name="connsiteY15" fmla="*/ 801015 h 1147952"/>
              <a:gd name="connsiteX16" fmla="*/ 46329 w 7953031"/>
              <a:gd name="connsiteY16" fmla="*/ 918053 h 1147952"/>
              <a:gd name="connsiteX17" fmla="*/ 121396 w 7953031"/>
              <a:gd name="connsiteY17" fmla="*/ 998556 h 1147952"/>
              <a:gd name="connsiteX18" fmla="*/ 71062 w 7953031"/>
              <a:gd name="connsiteY18" fmla="*/ 1107565 h 1147952"/>
              <a:gd name="connsiteX19" fmla="*/ 104399 w 7953031"/>
              <a:gd name="connsiteY19" fmla="*/ 1122647 h 1147952"/>
              <a:gd name="connsiteX20" fmla="*/ 98166 w 7953031"/>
              <a:gd name="connsiteY20" fmla="*/ 1143125 h 1147952"/>
              <a:gd name="connsiteX21" fmla="*/ 7855212 w 7953031"/>
              <a:gd name="connsiteY21" fmla="*/ 1147952 h 1147952"/>
              <a:gd name="connsiteX22" fmla="*/ 7929105 w 7953031"/>
              <a:gd name="connsiteY22" fmla="*/ 1094865 h 1147952"/>
              <a:gd name="connsiteX23" fmla="*/ 7840205 w 7953031"/>
              <a:gd name="connsiteY23" fmla="*/ 1031365 h 1147952"/>
              <a:gd name="connsiteX24" fmla="*/ 7953031 w 7953031"/>
              <a:gd name="connsiteY24" fmla="*/ 955165 h 1147952"/>
              <a:gd name="connsiteX25" fmla="*/ 7852905 w 7953031"/>
              <a:gd name="connsiteY25" fmla="*/ 878965 h 1147952"/>
              <a:gd name="connsiteX26" fmla="*/ 7891005 w 7953031"/>
              <a:gd name="connsiteY26" fmla="*/ 802765 h 1147952"/>
              <a:gd name="connsiteX27" fmla="*/ 7852905 w 7953031"/>
              <a:gd name="connsiteY27" fmla="*/ 726565 h 1147952"/>
              <a:gd name="connsiteX28" fmla="*/ 7840205 w 7953031"/>
              <a:gd name="connsiteY28" fmla="*/ 663065 h 1147952"/>
              <a:gd name="connsiteX29" fmla="*/ 7865605 w 7953031"/>
              <a:gd name="connsiteY29" fmla="*/ 612265 h 1147952"/>
              <a:gd name="connsiteX30" fmla="*/ 7908468 w 7953031"/>
              <a:gd name="connsiteY30" fmla="*/ 536858 h 1147952"/>
              <a:gd name="connsiteX31" fmla="*/ 7854539 w 7953031"/>
              <a:gd name="connsiteY31" fmla="*/ 491746 h 1147952"/>
              <a:gd name="connsiteX32" fmla="*/ 7827505 w 7953031"/>
              <a:gd name="connsiteY32" fmla="*/ 409065 h 1147952"/>
              <a:gd name="connsiteX33" fmla="*/ 7942202 w 7953031"/>
              <a:gd name="connsiteY33" fmla="*/ 340274 h 1147952"/>
              <a:gd name="connsiteX34" fmla="*/ 7852905 w 7953031"/>
              <a:gd name="connsiteY34" fmla="*/ 269365 h 1147952"/>
              <a:gd name="connsiteX35" fmla="*/ 7865605 w 7953031"/>
              <a:gd name="connsiteY35" fmla="*/ 180465 h 1147952"/>
              <a:gd name="connsiteX36" fmla="*/ 7931073 w 7953031"/>
              <a:gd name="connsiteY36" fmla="*/ 144260 h 1147952"/>
              <a:gd name="connsiteX37" fmla="*/ 7849984 w 7953031"/>
              <a:gd name="connsiteY37" fmla="*/ 93979 h 1147952"/>
              <a:gd name="connsiteX38" fmla="*/ 7932469 w 7953031"/>
              <a:gd name="connsiteY38" fmla="*/ 3190 h 1147952"/>
              <a:gd name="connsiteX39" fmla="*/ 7675105 w 7953031"/>
              <a:gd name="connsiteY39" fmla="*/ 2665 h 1147952"/>
              <a:gd name="connsiteX0" fmla="*/ 7675105 w 7953031"/>
              <a:gd name="connsiteY0" fmla="*/ 3818 h 1149105"/>
              <a:gd name="connsiteX1" fmla="*/ 239458 w 7953031"/>
              <a:gd name="connsiteY1" fmla="*/ 3818 h 1149105"/>
              <a:gd name="connsiteX2" fmla="*/ 167106 w 7953031"/>
              <a:gd name="connsiteY2" fmla="*/ 15724 h 1149105"/>
              <a:gd name="connsiteX3" fmla="*/ 195681 w 7953031"/>
              <a:gd name="connsiteY3" fmla="*/ 98274 h 1149105"/>
              <a:gd name="connsiteX4" fmla="*/ 198062 w 7953031"/>
              <a:gd name="connsiteY4" fmla="*/ 194318 h 1149105"/>
              <a:gd name="connsiteX5" fmla="*/ 134562 w 7953031"/>
              <a:gd name="connsiteY5" fmla="*/ 194318 h 1149105"/>
              <a:gd name="connsiteX6" fmla="*/ 0 w 7953031"/>
              <a:gd name="connsiteY6" fmla="*/ 298564 h 1149105"/>
              <a:gd name="connsiteX7" fmla="*/ 67633 w 7953031"/>
              <a:gd name="connsiteY7" fmla="*/ 373074 h 1149105"/>
              <a:gd name="connsiteX8" fmla="*/ 60890 w 7953031"/>
              <a:gd name="connsiteY8" fmla="*/ 434986 h 1149105"/>
              <a:gd name="connsiteX9" fmla="*/ 105987 w 7953031"/>
              <a:gd name="connsiteY9" fmla="*/ 495943 h 1149105"/>
              <a:gd name="connsiteX10" fmla="*/ 115670 w 7953031"/>
              <a:gd name="connsiteY10" fmla="*/ 551668 h 1149105"/>
              <a:gd name="connsiteX11" fmla="*/ 14192 w 7953031"/>
              <a:gd name="connsiteY11" fmla="*/ 623704 h 1149105"/>
              <a:gd name="connsiteX12" fmla="*/ 159962 w 7953031"/>
              <a:gd name="connsiteY12" fmla="*/ 676918 h 1149105"/>
              <a:gd name="connsiteX13" fmla="*/ 147262 w 7953031"/>
              <a:gd name="connsiteY13" fmla="*/ 740418 h 1149105"/>
              <a:gd name="connsiteX14" fmla="*/ 192506 w 7953031"/>
              <a:gd name="connsiteY14" fmla="*/ 771374 h 1149105"/>
              <a:gd name="connsiteX15" fmla="*/ 26248 w 7953031"/>
              <a:gd name="connsiteY15" fmla="*/ 802168 h 1149105"/>
              <a:gd name="connsiteX16" fmla="*/ 46329 w 7953031"/>
              <a:gd name="connsiteY16" fmla="*/ 919206 h 1149105"/>
              <a:gd name="connsiteX17" fmla="*/ 121396 w 7953031"/>
              <a:gd name="connsiteY17" fmla="*/ 999709 h 1149105"/>
              <a:gd name="connsiteX18" fmla="*/ 71062 w 7953031"/>
              <a:gd name="connsiteY18" fmla="*/ 1108718 h 1149105"/>
              <a:gd name="connsiteX19" fmla="*/ 104399 w 7953031"/>
              <a:gd name="connsiteY19" fmla="*/ 1123800 h 1149105"/>
              <a:gd name="connsiteX20" fmla="*/ 98166 w 7953031"/>
              <a:gd name="connsiteY20" fmla="*/ 1144278 h 1149105"/>
              <a:gd name="connsiteX21" fmla="*/ 7855212 w 7953031"/>
              <a:gd name="connsiteY21" fmla="*/ 1149105 h 1149105"/>
              <a:gd name="connsiteX22" fmla="*/ 7929105 w 7953031"/>
              <a:gd name="connsiteY22" fmla="*/ 1096018 h 1149105"/>
              <a:gd name="connsiteX23" fmla="*/ 7840205 w 7953031"/>
              <a:gd name="connsiteY23" fmla="*/ 1032518 h 1149105"/>
              <a:gd name="connsiteX24" fmla="*/ 7953031 w 7953031"/>
              <a:gd name="connsiteY24" fmla="*/ 956318 h 1149105"/>
              <a:gd name="connsiteX25" fmla="*/ 7852905 w 7953031"/>
              <a:gd name="connsiteY25" fmla="*/ 880118 h 1149105"/>
              <a:gd name="connsiteX26" fmla="*/ 7891005 w 7953031"/>
              <a:gd name="connsiteY26" fmla="*/ 803918 h 1149105"/>
              <a:gd name="connsiteX27" fmla="*/ 7852905 w 7953031"/>
              <a:gd name="connsiteY27" fmla="*/ 727718 h 1149105"/>
              <a:gd name="connsiteX28" fmla="*/ 7840205 w 7953031"/>
              <a:gd name="connsiteY28" fmla="*/ 664218 h 1149105"/>
              <a:gd name="connsiteX29" fmla="*/ 7865605 w 7953031"/>
              <a:gd name="connsiteY29" fmla="*/ 613418 h 1149105"/>
              <a:gd name="connsiteX30" fmla="*/ 7908468 w 7953031"/>
              <a:gd name="connsiteY30" fmla="*/ 538011 h 1149105"/>
              <a:gd name="connsiteX31" fmla="*/ 7854539 w 7953031"/>
              <a:gd name="connsiteY31" fmla="*/ 492899 h 1149105"/>
              <a:gd name="connsiteX32" fmla="*/ 7827505 w 7953031"/>
              <a:gd name="connsiteY32" fmla="*/ 410218 h 1149105"/>
              <a:gd name="connsiteX33" fmla="*/ 7942202 w 7953031"/>
              <a:gd name="connsiteY33" fmla="*/ 341427 h 1149105"/>
              <a:gd name="connsiteX34" fmla="*/ 7852905 w 7953031"/>
              <a:gd name="connsiteY34" fmla="*/ 270518 h 1149105"/>
              <a:gd name="connsiteX35" fmla="*/ 7865605 w 7953031"/>
              <a:gd name="connsiteY35" fmla="*/ 181618 h 1149105"/>
              <a:gd name="connsiteX36" fmla="*/ 7931073 w 7953031"/>
              <a:gd name="connsiteY36" fmla="*/ 145413 h 1149105"/>
              <a:gd name="connsiteX37" fmla="*/ 7849984 w 7953031"/>
              <a:gd name="connsiteY37" fmla="*/ 95132 h 1149105"/>
              <a:gd name="connsiteX38" fmla="*/ 7938918 w 7953031"/>
              <a:gd name="connsiteY38" fmla="*/ 1505 h 1149105"/>
              <a:gd name="connsiteX39" fmla="*/ 7675105 w 7953031"/>
              <a:gd name="connsiteY39" fmla="*/ 3818 h 1149105"/>
              <a:gd name="connsiteX0" fmla="*/ 7649312 w 7953031"/>
              <a:gd name="connsiteY0" fmla="*/ 3818 h 1149105"/>
              <a:gd name="connsiteX1" fmla="*/ 239458 w 7953031"/>
              <a:gd name="connsiteY1" fmla="*/ 3818 h 1149105"/>
              <a:gd name="connsiteX2" fmla="*/ 167106 w 7953031"/>
              <a:gd name="connsiteY2" fmla="*/ 15724 h 1149105"/>
              <a:gd name="connsiteX3" fmla="*/ 195681 w 7953031"/>
              <a:gd name="connsiteY3" fmla="*/ 98274 h 1149105"/>
              <a:gd name="connsiteX4" fmla="*/ 198062 w 7953031"/>
              <a:gd name="connsiteY4" fmla="*/ 194318 h 1149105"/>
              <a:gd name="connsiteX5" fmla="*/ 134562 w 7953031"/>
              <a:gd name="connsiteY5" fmla="*/ 194318 h 1149105"/>
              <a:gd name="connsiteX6" fmla="*/ 0 w 7953031"/>
              <a:gd name="connsiteY6" fmla="*/ 298564 h 1149105"/>
              <a:gd name="connsiteX7" fmla="*/ 67633 w 7953031"/>
              <a:gd name="connsiteY7" fmla="*/ 373074 h 1149105"/>
              <a:gd name="connsiteX8" fmla="*/ 60890 w 7953031"/>
              <a:gd name="connsiteY8" fmla="*/ 434986 h 1149105"/>
              <a:gd name="connsiteX9" fmla="*/ 105987 w 7953031"/>
              <a:gd name="connsiteY9" fmla="*/ 495943 h 1149105"/>
              <a:gd name="connsiteX10" fmla="*/ 115670 w 7953031"/>
              <a:gd name="connsiteY10" fmla="*/ 551668 h 1149105"/>
              <a:gd name="connsiteX11" fmla="*/ 14192 w 7953031"/>
              <a:gd name="connsiteY11" fmla="*/ 623704 h 1149105"/>
              <a:gd name="connsiteX12" fmla="*/ 159962 w 7953031"/>
              <a:gd name="connsiteY12" fmla="*/ 676918 h 1149105"/>
              <a:gd name="connsiteX13" fmla="*/ 147262 w 7953031"/>
              <a:gd name="connsiteY13" fmla="*/ 740418 h 1149105"/>
              <a:gd name="connsiteX14" fmla="*/ 192506 w 7953031"/>
              <a:gd name="connsiteY14" fmla="*/ 771374 h 1149105"/>
              <a:gd name="connsiteX15" fmla="*/ 26248 w 7953031"/>
              <a:gd name="connsiteY15" fmla="*/ 802168 h 1149105"/>
              <a:gd name="connsiteX16" fmla="*/ 46329 w 7953031"/>
              <a:gd name="connsiteY16" fmla="*/ 919206 h 1149105"/>
              <a:gd name="connsiteX17" fmla="*/ 121396 w 7953031"/>
              <a:gd name="connsiteY17" fmla="*/ 999709 h 1149105"/>
              <a:gd name="connsiteX18" fmla="*/ 71062 w 7953031"/>
              <a:gd name="connsiteY18" fmla="*/ 1108718 h 1149105"/>
              <a:gd name="connsiteX19" fmla="*/ 104399 w 7953031"/>
              <a:gd name="connsiteY19" fmla="*/ 1123800 h 1149105"/>
              <a:gd name="connsiteX20" fmla="*/ 98166 w 7953031"/>
              <a:gd name="connsiteY20" fmla="*/ 1144278 h 1149105"/>
              <a:gd name="connsiteX21" fmla="*/ 7855212 w 7953031"/>
              <a:gd name="connsiteY21" fmla="*/ 1149105 h 1149105"/>
              <a:gd name="connsiteX22" fmla="*/ 7929105 w 7953031"/>
              <a:gd name="connsiteY22" fmla="*/ 1096018 h 1149105"/>
              <a:gd name="connsiteX23" fmla="*/ 7840205 w 7953031"/>
              <a:gd name="connsiteY23" fmla="*/ 1032518 h 1149105"/>
              <a:gd name="connsiteX24" fmla="*/ 7953031 w 7953031"/>
              <a:gd name="connsiteY24" fmla="*/ 956318 h 1149105"/>
              <a:gd name="connsiteX25" fmla="*/ 7852905 w 7953031"/>
              <a:gd name="connsiteY25" fmla="*/ 880118 h 1149105"/>
              <a:gd name="connsiteX26" fmla="*/ 7891005 w 7953031"/>
              <a:gd name="connsiteY26" fmla="*/ 803918 h 1149105"/>
              <a:gd name="connsiteX27" fmla="*/ 7852905 w 7953031"/>
              <a:gd name="connsiteY27" fmla="*/ 727718 h 1149105"/>
              <a:gd name="connsiteX28" fmla="*/ 7840205 w 7953031"/>
              <a:gd name="connsiteY28" fmla="*/ 664218 h 1149105"/>
              <a:gd name="connsiteX29" fmla="*/ 7865605 w 7953031"/>
              <a:gd name="connsiteY29" fmla="*/ 613418 h 1149105"/>
              <a:gd name="connsiteX30" fmla="*/ 7908468 w 7953031"/>
              <a:gd name="connsiteY30" fmla="*/ 538011 h 1149105"/>
              <a:gd name="connsiteX31" fmla="*/ 7854539 w 7953031"/>
              <a:gd name="connsiteY31" fmla="*/ 492899 h 1149105"/>
              <a:gd name="connsiteX32" fmla="*/ 7827505 w 7953031"/>
              <a:gd name="connsiteY32" fmla="*/ 410218 h 1149105"/>
              <a:gd name="connsiteX33" fmla="*/ 7942202 w 7953031"/>
              <a:gd name="connsiteY33" fmla="*/ 341427 h 1149105"/>
              <a:gd name="connsiteX34" fmla="*/ 7852905 w 7953031"/>
              <a:gd name="connsiteY34" fmla="*/ 270518 h 1149105"/>
              <a:gd name="connsiteX35" fmla="*/ 7865605 w 7953031"/>
              <a:gd name="connsiteY35" fmla="*/ 181618 h 1149105"/>
              <a:gd name="connsiteX36" fmla="*/ 7931073 w 7953031"/>
              <a:gd name="connsiteY36" fmla="*/ 145413 h 1149105"/>
              <a:gd name="connsiteX37" fmla="*/ 7849984 w 7953031"/>
              <a:gd name="connsiteY37" fmla="*/ 95132 h 1149105"/>
              <a:gd name="connsiteX38" fmla="*/ 7938918 w 7953031"/>
              <a:gd name="connsiteY38" fmla="*/ 1505 h 1149105"/>
              <a:gd name="connsiteX39" fmla="*/ 7649312 w 7953031"/>
              <a:gd name="connsiteY39" fmla="*/ 3818 h 1149105"/>
              <a:gd name="connsiteX0" fmla="*/ 7649312 w 7953031"/>
              <a:gd name="connsiteY0" fmla="*/ 2313 h 1147600"/>
              <a:gd name="connsiteX1" fmla="*/ 239458 w 7953031"/>
              <a:gd name="connsiteY1" fmla="*/ 2313 h 1147600"/>
              <a:gd name="connsiteX2" fmla="*/ 167106 w 7953031"/>
              <a:gd name="connsiteY2" fmla="*/ 14219 h 1147600"/>
              <a:gd name="connsiteX3" fmla="*/ 195681 w 7953031"/>
              <a:gd name="connsiteY3" fmla="*/ 96769 h 1147600"/>
              <a:gd name="connsiteX4" fmla="*/ 198062 w 7953031"/>
              <a:gd name="connsiteY4" fmla="*/ 192813 h 1147600"/>
              <a:gd name="connsiteX5" fmla="*/ 134562 w 7953031"/>
              <a:gd name="connsiteY5" fmla="*/ 192813 h 1147600"/>
              <a:gd name="connsiteX6" fmla="*/ 0 w 7953031"/>
              <a:gd name="connsiteY6" fmla="*/ 297059 h 1147600"/>
              <a:gd name="connsiteX7" fmla="*/ 67633 w 7953031"/>
              <a:gd name="connsiteY7" fmla="*/ 371569 h 1147600"/>
              <a:gd name="connsiteX8" fmla="*/ 60890 w 7953031"/>
              <a:gd name="connsiteY8" fmla="*/ 433481 h 1147600"/>
              <a:gd name="connsiteX9" fmla="*/ 105987 w 7953031"/>
              <a:gd name="connsiteY9" fmla="*/ 494438 h 1147600"/>
              <a:gd name="connsiteX10" fmla="*/ 115670 w 7953031"/>
              <a:gd name="connsiteY10" fmla="*/ 550163 h 1147600"/>
              <a:gd name="connsiteX11" fmla="*/ 14192 w 7953031"/>
              <a:gd name="connsiteY11" fmla="*/ 622199 h 1147600"/>
              <a:gd name="connsiteX12" fmla="*/ 159962 w 7953031"/>
              <a:gd name="connsiteY12" fmla="*/ 675413 h 1147600"/>
              <a:gd name="connsiteX13" fmla="*/ 147262 w 7953031"/>
              <a:gd name="connsiteY13" fmla="*/ 738913 h 1147600"/>
              <a:gd name="connsiteX14" fmla="*/ 192506 w 7953031"/>
              <a:gd name="connsiteY14" fmla="*/ 769869 h 1147600"/>
              <a:gd name="connsiteX15" fmla="*/ 26248 w 7953031"/>
              <a:gd name="connsiteY15" fmla="*/ 800663 h 1147600"/>
              <a:gd name="connsiteX16" fmla="*/ 46329 w 7953031"/>
              <a:gd name="connsiteY16" fmla="*/ 917701 h 1147600"/>
              <a:gd name="connsiteX17" fmla="*/ 121396 w 7953031"/>
              <a:gd name="connsiteY17" fmla="*/ 998204 h 1147600"/>
              <a:gd name="connsiteX18" fmla="*/ 71062 w 7953031"/>
              <a:gd name="connsiteY18" fmla="*/ 1107213 h 1147600"/>
              <a:gd name="connsiteX19" fmla="*/ 104399 w 7953031"/>
              <a:gd name="connsiteY19" fmla="*/ 1122295 h 1147600"/>
              <a:gd name="connsiteX20" fmla="*/ 98166 w 7953031"/>
              <a:gd name="connsiteY20" fmla="*/ 1142773 h 1147600"/>
              <a:gd name="connsiteX21" fmla="*/ 7855212 w 7953031"/>
              <a:gd name="connsiteY21" fmla="*/ 1147600 h 1147600"/>
              <a:gd name="connsiteX22" fmla="*/ 7929105 w 7953031"/>
              <a:gd name="connsiteY22" fmla="*/ 1094513 h 1147600"/>
              <a:gd name="connsiteX23" fmla="*/ 7840205 w 7953031"/>
              <a:gd name="connsiteY23" fmla="*/ 1031013 h 1147600"/>
              <a:gd name="connsiteX24" fmla="*/ 7953031 w 7953031"/>
              <a:gd name="connsiteY24" fmla="*/ 954813 h 1147600"/>
              <a:gd name="connsiteX25" fmla="*/ 7852905 w 7953031"/>
              <a:gd name="connsiteY25" fmla="*/ 878613 h 1147600"/>
              <a:gd name="connsiteX26" fmla="*/ 7891005 w 7953031"/>
              <a:gd name="connsiteY26" fmla="*/ 802413 h 1147600"/>
              <a:gd name="connsiteX27" fmla="*/ 7852905 w 7953031"/>
              <a:gd name="connsiteY27" fmla="*/ 726213 h 1147600"/>
              <a:gd name="connsiteX28" fmla="*/ 7840205 w 7953031"/>
              <a:gd name="connsiteY28" fmla="*/ 662713 h 1147600"/>
              <a:gd name="connsiteX29" fmla="*/ 7865605 w 7953031"/>
              <a:gd name="connsiteY29" fmla="*/ 611913 h 1147600"/>
              <a:gd name="connsiteX30" fmla="*/ 7908468 w 7953031"/>
              <a:gd name="connsiteY30" fmla="*/ 536506 h 1147600"/>
              <a:gd name="connsiteX31" fmla="*/ 7854539 w 7953031"/>
              <a:gd name="connsiteY31" fmla="*/ 491394 h 1147600"/>
              <a:gd name="connsiteX32" fmla="*/ 7827505 w 7953031"/>
              <a:gd name="connsiteY32" fmla="*/ 408713 h 1147600"/>
              <a:gd name="connsiteX33" fmla="*/ 7942202 w 7953031"/>
              <a:gd name="connsiteY33" fmla="*/ 339922 h 1147600"/>
              <a:gd name="connsiteX34" fmla="*/ 7852905 w 7953031"/>
              <a:gd name="connsiteY34" fmla="*/ 269013 h 1147600"/>
              <a:gd name="connsiteX35" fmla="*/ 7865605 w 7953031"/>
              <a:gd name="connsiteY35" fmla="*/ 180113 h 1147600"/>
              <a:gd name="connsiteX36" fmla="*/ 7931073 w 7953031"/>
              <a:gd name="connsiteY36" fmla="*/ 143908 h 1147600"/>
              <a:gd name="connsiteX37" fmla="*/ 7849984 w 7953031"/>
              <a:gd name="connsiteY37" fmla="*/ 93627 h 1147600"/>
              <a:gd name="connsiteX38" fmla="*/ 7938918 w 7953031"/>
              <a:gd name="connsiteY38" fmla="*/ 0 h 1147600"/>
              <a:gd name="connsiteX39" fmla="*/ 7649312 w 7953031"/>
              <a:gd name="connsiteY39" fmla="*/ 2313 h 1147600"/>
              <a:gd name="connsiteX0" fmla="*/ 7649312 w 7953031"/>
              <a:gd name="connsiteY0" fmla="*/ 2313 h 1147600"/>
              <a:gd name="connsiteX1" fmla="*/ 239458 w 7953031"/>
              <a:gd name="connsiteY1" fmla="*/ 2313 h 1147600"/>
              <a:gd name="connsiteX2" fmla="*/ 55334 w 7953031"/>
              <a:gd name="connsiteY2" fmla="*/ 1606 h 1147600"/>
              <a:gd name="connsiteX3" fmla="*/ 195681 w 7953031"/>
              <a:gd name="connsiteY3" fmla="*/ 96769 h 1147600"/>
              <a:gd name="connsiteX4" fmla="*/ 198062 w 7953031"/>
              <a:gd name="connsiteY4" fmla="*/ 192813 h 1147600"/>
              <a:gd name="connsiteX5" fmla="*/ 134562 w 7953031"/>
              <a:gd name="connsiteY5" fmla="*/ 192813 h 1147600"/>
              <a:gd name="connsiteX6" fmla="*/ 0 w 7953031"/>
              <a:gd name="connsiteY6" fmla="*/ 297059 h 1147600"/>
              <a:gd name="connsiteX7" fmla="*/ 67633 w 7953031"/>
              <a:gd name="connsiteY7" fmla="*/ 371569 h 1147600"/>
              <a:gd name="connsiteX8" fmla="*/ 60890 w 7953031"/>
              <a:gd name="connsiteY8" fmla="*/ 433481 h 1147600"/>
              <a:gd name="connsiteX9" fmla="*/ 105987 w 7953031"/>
              <a:gd name="connsiteY9" fmla="*/ 494438 h 1147600"/>
              <a:gd name="connsiteX10" fmla="*/ 115670 w 7953031"/>
              <a:gd name="connsiteY10" fmla="*/ 550163 h 1147600"/>
              <a:gd name="connsiteX11" fmla="*/ 14192 w 7953031"/>
              <a:gd name="connsiteY11" fmla="*/ 622199 h 1147600"/>
              <a:gd name="connsiteX12" fmla="*/ 159962 w 7953031"/>
              <a:gd name="connsiteY12" fmla="*/ 675413 h 1147600"/>
              <a:gd name="connsiteX13" fmla="*/ 147262 w 7953031"/>
              <a:gd name="connsiteY13" fmla="*/ 738913 h 1147600"/>
              <a:gd name="connsiteX14" fmla="*/ 192506 w 7953031"/>
              <a:gd name="connsiteY14" fmla="*/ 769869 h 1147600"/>
              <a:gd name="connsiteX15" fmla="*/ 26248 w 7953031"/>
              <a:gd name="connsiteY15" fmla="*/ 800663 h 1147600"/>
              <a:gd name="connsiteX16" fmla="*/ 46329 w 7953031"/>
              <a:gd name="connsiteY16" fmla="*/ 917701 h 1147600"/>
              <a:gd name="connsiteX17" fmla="*/ 121396 w 7953031"/>
              <a:gd name="connsiteY17" fmla="*/ 998204 h 1147600"/>
              <a:gd name="connsiteX18" fmla="*/ 71062 w 7953031"/>
              <a:gd name="connsiteY18" fmla="*/ 1107213 h 1147600"/>
              <a:gd name="connsiteX19" fmla="*/ 104399 w 7953031"/>
              <a:gd name="connsiteY19" fmla="*/ 1122295 h 1147600"/>
              <a:gd name="connsiteX20" fmla="*/ 98166 w 7953031"/>
              <a:gd name="connsiteY20" fmla="*/ 1142773 h 1147600"/>
              <a:gd name="connsiteX21" fmla="*/ 7855212 w 7953031"/>
              <a:gd name="connsiteY21" fmla="*/ 1147600 h 1147600"/>
              <a:gd name="connsiteX22" fmla="*/ 7929105 w 7953031"/>
              <a:gd name="connsiteY22" fmla="*/ 1094513 h 1147600"/>
              <a:gd name="connsiteX23" fmla="*/ 7840205 w 7953031"/>
              <a:gd name="connsiteY23" fmla="*/ 1031013 h 1147600"/>
              <a:gd name="connsiteX24" fmla="*/ 7953031 w 7953031"/>
              <a:gd name="connsiteY24" fmla="*/ 954813 h 1147600"/>
              <a:gd name="connsiteX25" fmla="*/ 7852905 w 7953031"/>
              <a:gd name="connsiteY25" fmla="*/ 878613 h 1147600"/>
              <a:gd name="connsiteX26" fmla="*/ 7891005 w 7953031"/>
              <a:gd name="connsiteY26" fmla="*/ 802413 h 1147600"/>
              <a:gd name="connsiteX27" fmla="*/ 7852905 w 7953031"/>
              <a:gd name="connsiteY27" fmla="*/ 726213 h 1147600"/>
              <a:gd name="connsiteX28" fmla="*/ 7840205 w 7953031"/>
              <a:gd name="connsiteY28" fmla="*/ 662713 h 1147600"/>
              <a:gd name="connsiteX29" fmla="*/ 7865605 w 7953031"/>
              <a:gd name="connsiteY29" fmla="*/ 611913 h 1147600"/>
              <a:gd name="connsiteX30" fmla="*/ 7908468 w 7953031"/>
              <a:gd name="connsiteY30" fmla="*/ 536506 h 1147600"/>
              <a:gd name="connsiteX31" fmla="*/ 7854539 w 7953031"/>
              <a:gd name="connsiteY31" fmla="*/ 491394 h 1147600"/>
              <a:gd name="connsiteX32" fmla="*/ 7827505 w 7953031"/>
              <a:gd name="connsiteY32" fmla="*/ 408713 h 1147600"/>
              <a:gd name="connsiteX33" fmla="*/ 7942202 w 7953031"/>
              <a:gd name="connsiteY33" fmla="*/ 339922 h 1147600"/>
              <a:gd name="connsiteX34" fmla="*/ 7852905 w 7953031"/>
              <a:gd name="connsiteY34" fmla="*/ 269013 h 1147600"/>
              <a:gd name="connsiteX35" fmla="*/ 7865605 w 7953031"/>
              <a:gd name="connsiteY35" fmla="*/ 180113 h 1147600"/>
              <a:gd name="connsiteX36" fmla="*/ 7931073 w 7953031"/>
              <a:gd name="connsiteY36" fmla="*/ 143908 h 1147600"/>
              <a:gd name="connsiteX37" fmla="*/ 7849984 w 7953031"/>
              <a:gd name="connsiteY37" fmla="*/ 93627 h 1147600"/>
              <a:gd name="connsiteX38" fmla="*/ 7938918 w 7953031"/>
              <a:gd name="connsiteY38" fmla="*/ 0 h 1147600"/>
              <a:gd name="connsiteX39" fmla="*/ 7649312 w 7953031"/>
              <a:gd name="connsiteY39" fmla="*/ 2313 h 1147600"/>
              <a:gd name="connsiteX0" fmla="*/ 7649312 w 7953031"/>
              <a:gd name="connsiteY0" fmla="*/ 2313 h 1147600"/>
              <a:gd name="connsiteX1" fmla="*/ 239458 w 7953031"/>
              <a:gd name="connsiteY1" fmla="*/ 2313 h 1147600"/>
              <a:gd name="connsiteX2" fmla="*/ 55334 w 7953031"/>
              <a:gd name="connsiteY2" fmla="*/ 1606 h 1147600"/>
              <a:gd name="connsiteX3" fmla="*/ 32321 w 7953031"/>
              <a:gd name="connsiteY3" fmla="*/ 99292 h 1147600"/>
              <a:gd name="connsiteX4" fmla="*/ 198062 w 7953031"/>
              <a:gd name="connsiteY4" fmla="*/ 192813 h 1147600"/>
              <a:gd name="connsiteX5" fmla="*/ 134562 w 7953031"/>
              <a:gd name="connsiteY5" fmla="*/ 192813 h 1147600"/>
              <a:gd name="connsiteX6" fmla="*/ 0 w 7953031"/>
              <a:gd name="connsiteY6" fmla="*/ 297059 h 1147600"/>
              <a:gd name="connsiteX7" fmla="*/ 67633 w 7953031"/>
              <a:gd name="connsiteY7" fmla="*/ 371569 h 1147600"/>
              <a:gd name="connsiteX8" fmla="*/ 60890 w 7953031"/>
              <a:gd name="connsiteY8" fmla="*/ 433481 h 1147600"/>
              <a:gd name="connsiteX9" fmla="*/ 105987 w 7953031"/>
              <a:gd name="connsiteY9" fmla="*/ 494438 h 1147600"/>
              <a:gd name="connsiteX10" fmla="*/ 115670 w 7953031"/>
              <a:gd name="connsiteY10" fmla="*/ 550163 h 1147600"/>
              <a:gd name="connsiteX11" fmla="*/ 14192 w 7953031"/>
              <a:gd name="connsiteY11" fmla="*/ 622199 h 1147600"/>
              <a:gd name="connsiteX12" fmla="*/ 159962 w 7953031"/>
              <a:gd name="connsiteY12" fmla="*/ 675413 h 1147600"/>
              <a:gd name="connsiteX13" fmla="*/ 147262 w 7953031"/>
              <a:gd name="connsiteY13" fmla="*/ 738913 h 1147600"/>
              <a:gd name="connsiteX14" fmla="*/ 192506 w 7953031"/>
              <a:gd name="connsiteY14" fmla="*/ 769869 h 1147600"/>
              <a:gd name="connsiteX15" fmla="*/ 26248 w 7953031"/>
              <a:gd name="connsiteY15" fmla="*/ 800663 h 1147600"/>
              <a:gd name="connsiteX16" fmla="*/ 46329 w 7953031"/>
              <a:gd name="connsiteY16" fmla="*/ 917701 h 1147600"/>
              <a:gd name="connsiteX17" fmla="*/ 121396 w 7953031"/>
              <a:gd name="connsiteY17" fmla="*/ 998204 h 1147600"/>
              <a:gd name="connsiteX18" fmla="*/ 71062 w 7953031"/>
              <a:gd name="connsiteY18" fmla="*/ 1107213 h 1147600"/>
              <a:gd name="connsiteX19" fmla="*/ 104399 w 7953031"/>
              <a:gd name="connsiteY19" fmla="*/ 1122295 h 1147600"/>
              <a:gd name="connsiteX20" fmla="*/ 98166 w 7953031"/>
              <a:gd name="connsiteY20" fmla="*/ 1142773 h 1147600"/>
              <a:gd name="connsiteX21" fmla="*/ 7855212 w 7953031"/>
              <a:gd name="connsiteY21" fmla="*/ 1147600 h 1147600"/>
              <a:gd name="connsiteX22" fmla="*/ 7929105 w 7953031"/>
              <a:gd name="connsiteY22" fmla="*/ 1094513 h 1147600"/>
              <a:gd name="connsiteX23" fmla="*/ 7840205 w 7953031"/>
              <a:gd name="connsiteY23" fmla="*/ 1031013 h 1147600"/>
              <a:gd name="connsiteX24" fmla="*/ 7953031 w 7953031"/>
              <a:gd name="connsiteY24" fmla="*/ 954813 h 1147600"/>
              <a:gd name="connsiteX25" fmla="*/ 7852905 w 7953031"/>
              <a:gd name="connsiteY25" fmla="*/ 878613 h 1147600"/>
              <a:gd name="connsiteX26" fmla="*/ 7891005 w 7953031"/>
              <a:gd name="connsiteY26" fmla="*/ 802413 h 1147600"/>
              <a:gd name="connsiteX27" fmla="*/ 7852905 w 7953031"/>
              <a:gd name="connsiteY27" fmla="*/ 726213 h 1147600"/>
              <a:gd name="connsiteX28" fmla="*/ 7840205 w 7953031"/>
              <a:gd name="connsiteY28" fmla="*/ 662713 h 1147600"/>
              <a:gd name="connsiteX29" fmla="*/ 7865605 w 7953031"/>
              <a:gd name="connsiteY29" fmla="*/ 611913 h 1147600"/>
              <a:gd name="connsiteX30" fmla="*/ 7908468 w 7953031"/>
              <a:gd name="connsiteY30" fmla="*/ 536506 h 1147600"/>
              <a:gd name="connsiteX31" fmla="*/ 7854539 w 7953031"/>
              <a:gd name="connsiteY31" fmla="*/ 491394 h 1147600"/>
              <a:gd name="connsiteX32" fmla="*/ 7827505 w 7953031"/>
              <a:gd name="connsiteY32" fmla="*/ 408713 h 1147600"/>
              <a:gd name="connsiteX33" fmla="*/ 7942202 w 7953031"/>
              <a:gd name="connsiteY33" fmla="*/ 339922 h 1147600"/>
              <a:gd name="connsiteX34" fmla="*/ 7852905 w 7953031"/>
              <a:gd name="connsiteY34" fmla="*/ 269013 h 1147600"/>
              <a:gd name="connsiteX35" fmla="*/ 7865605 w 7953031"/>
              <a:gd name="connsiteY35" fmla="*/ 180113 h 1147600"/>
              <a:gd name="connsiteX36" fmla="*/ 7931073 w 7953031"/>
              <a:gd name="connsiteY36" fmla="*/ 143908 h 1147600"/>
              <a:gd name="connsiteX37" fmla="*/ 7849984 w 7953031"/>
              <a:gd name="connsiteY37" fmla="*/ 93627 h 1147600"/>
              <a:gd name="connsiteX38" fmla="*/ 7938918 w 7953031"/>
              <a:gd name="connsiteY38" fmla="*/ 0 h 1147600"/>
              <a:gd name="connsiteX39" fmla="*/ 7649312 w 7953031"/>
              <a:gd name="connsiteY39" fmla="*/ 2313 h 1147600"/>
              <a:gd name="connsiteX0" fmla="*/ 7686707 w 7990426"/>
              <a:gd name="connsiteY0" fmla="*/ 2313 h 1147600"/>
              <a:gd name="connsiteX1" fmla="*/ 276853 w 7990426"/>
              <a:gd name="connsiteY1" fmla="*/ 2313 h 1147600"/>
              <a:gd name="connsiteX2" fmla="*/ 92729 w 7990426"/>
              <a:gd name="connsiteY2" fmla="*/ 1606 h 1147600"/>
              <a:gd name="connsiteX3" fmla="*/ 69716 w 7990426"/>
              <a:gd name="connsiteY3" fmla="*/ 99292 h 1147600"/>
              <a:gd name="connsiteX4" fmla="*/ 235457 w 7990426"/>
              <a:gd name="connsiteY4" fmla="*/ 192813 h 1147600"/>
              <a:gd name="connsiteX5" fmla="*/ 0 w 7990426"/>
              <a:gd name="connsiteY5" fmla="*/ 218040 h 1147600"/>
              <a:gd name="connsiteX6" fmla="*/ 37395 w 7990426"/>
              <a:gd name="connsiteY6" fmla="*/ 297059 h 1147600"/>
              <a:gd name="connsiteX7" fmla="*/ 105028 w 7990426"/>
              <a:gd name="connsiteY7" fmla="*/ 371569 h 1147600"/>
              <a:gd name="connsiteX8" fmla="*/ 98285 w 7990426"/>
              <a:gd name="connsiteY8" fmla="*/ 433481 h 1147600"/>
              <a:gd name="connsiteX9" fmla="*/ 143382 w 7990426"/>
              <a:gd name="connsiteY9" fmla="*/ 494438 h 1147600"/>
              <a:gd name="connsiteX10" fmla="*/ 153065 w 7990426"/>
              <a:gd name="connsiteY10" fmla="*/ 550163 h 1147600"/>
              <a:gd name="connsiteX11" fmla="*/ 51587 w 7990426"/>
              <a:gd name="connsiteY11" fmla="*/ 622199 h 1147600"/>
              <a:gd name="connsiteX12" fmla="*/ 197357 w 7990426"/>
              <a:gd name="connsiteY12" fmla="*/ 675413 h 1147600"/>
              <a:gd name="connsiteX13" fmla="*/ 184657 w 7990426"/>
              <a:gd name="connsiteY13" fmla="*/ 738913 h 1147600"/>
              <a:gd name="connsiteX14" fmla="*/ 229901 w 7990426"/>
              <a:gd name="connsiteY14" fmla="*/ 769869 h 1147600"/>
              <a:gd name="connsiteX15" fmla="*/ 63643 w 7990426"/>
              <a:gd name="connsiteY15" fmla="*/ 800663 h 1147600"/>
              <a:gd name="connsiteX16" fmla="*/ 83724 w 7990426"/>
              <a:gd name="connsiteY16" fmla="*/ 917701 h 1147600"/>
              <a:gd name="connsiteX17" fmla="*/ 158791 w 7990426"/>
              <a:gd name="connsiteY17" fmla="*/ 998204 h 1147600"/>
              <a:gd name="connsiteX18" fmla="*/ 108457 w 7990426"/>
              <a:gd name="connsiteY18" fmla="*/ 1107213 h 1147600"/>
              <a:gd name="connsiteX19" fmla="*/ 141794 w 7990426"/>
              <a:gd name="connsiteY19" fmla="*/ 1122295 h 1147600"/>
              <a:gd name="connsiteX20" fmla="*/ 135561 w 7990426"/>
              <a:gd name="connsiteY20" fmla="*/ 1142773 h 1147600"/>
              <a:gd name="connsiteX21" fmla="*/ 7892607 w 7990426"/>
              <a:gd name="connsiteY21" fmla="*/ 1147600 h 1147600"/>
              <a:gd name="connsiteX22" fmla="*/ 7966500 w 7990426"/>
              <a:gd name="connsiteY22" fmla="*/ 1094513 h 1147600"/>
              <a:gd name="connsiteX23" fmla="*/ 7877600 w 7990426"/>
              <a:gd name="connsiteY23" fmla="*/ 1031013 h 1147600"/>
              <a:gd name="connsiteX24" fmla="*/ 7990426 w 7990426"/>
              <a:gd name="connsiteY24" fmla="*/ 954813 h 1147600"/>
              <a:gd name="connsiteX25" fmla="*/ 7890300 w 7990426"/>
              <a:gd name="connsiteY25" fmla="*/ 878613 h 1147600"/>
              <a:gd name="connsiteX26" fmla="*/ 7928400 w 7990426"/>
              <a:gd name="connsiteY26" fmla="*/ 802413 h 1147600"/>
              <a:gd name="connsiteX27" fmla="*/ 7890300 w 7990426"/>
              <a:gd name="connsiteY27" fmla="*/ 726213 h 1147600"/>
              <a:gd name="connsiteX28" fmla="*/ 7877600 w 7990426"/>
              <a:gd name="connsiteY28" fmla="*/ 662713 h 1147600"/>
              <a:gd name="connsiteX29" fmla="*/ 7903000 w 7990426"/>
              <a:gd name="connsiteY29" fmla="*/ 611913 h 1147600"/>
              <a:gd name="connsiteX30" fmla="*/ 7945863 w 7990426"/>
              <a:gd name="connsiteY30" fmla="*/ 536506 h 1147600"/>
              <a:gd name="connsiteX31" fmla="*/ 7891934 w 7990426"/>
              <a:gd name="connsiteY31" fmla="*/ 491394 h 1147600"/>
              <a:gd name="connsiteX32" fmla="*/ 7864900 w 7990426"/>
              <a:gd name="connsiteY32" fmla="*/ 408713 h 1147600"/>
              <a:gd name="connsiteX33" fmla="*/ 7979597 w 7990426"/>
              <a:gd name="connsiteY33" fmla="*/ 339922 h 1147600"/>
              <a:gd name="connsiteX34" fmla="*/ 7890300 w 7990426"/>
              <a:gd name="connsiteY34" fmla="*/ 269013 h 1147600"/>
              <a:gd name="connsiteX35" fmla="*/ 7903000 w 7990426"/>
              <a:gd name="connsiteY35" fmla="*/ 180113 h 1147600"/>
              <a:gd name="connsiteX36" fmla="*/ 7968468 w 7990426"/>
              <a:gd name="connsiteY36" fmla="*/ 143908 h 1147600"/>
              <a:gd name="connsiteX37" fmla="*/ 7887379 w 7990426"/>
              <a:gd name="connsiteY37" fmla="*/ 93627 h 1147600"/>
              <a:gd name="connsiteX38" fmla="*/ 7976313 w 7990426"/>
              <a:gd name="connsiteY38" fmla="*/ 0 h 1147600"/>
              <a:gd name="connsiteX39" fmla="*/ 7686707 w 7990426"/>
              <a:gd name="connsiteY39" fmla="*/ 2313 h 1147600"/>
              <a:gd name="connsiteX0" fmla="*/ 7686707 w 7990426"/>
              <a:gd name="connsiteY0" fmla="*/ 2313 h 1147600"/>
              <a:gd name="connsiteX1" fmla="*/ 276853 w 7990426"/>
              <a:gd name="connsiteY1" fmla="*/ 2313 h 1147600"/>
              <a:gd name="connsiteX2" fmla="*/ 92729 w 7990426"/>
              <a:gd name="connsiteY2" fmla="*/ 1606 h 1147600"/>
              <a:gd name="connsiteX3" fmla="*/ 69716 w 7990426"/>
              <a:gd name="connsiteY3" fmla="*/ 99292 h 1147600"/>
              <a:gd name="connsiteX4" fmla="*/ 123685 w 7990426"/>
              <a:gd name="connsiteY4" fmla="*/ 167586 h 1147600"/>
              <a:gd name="connsiteX5" fmla="*/ 0 w 7990426"/>
              <a:gd name="connsiteY5" fmla="*/ 218040 h 1147600"/>
              <a:gd name="connsiteX6" fmla="*/ 37395 w 7990426"/>
              <a:gd name="connsiteY6" fmla="*/ 297059 h 1147600"/>
              <a:gd name="connsiteX7" fmla="*/ 105028 w 7990426"/>
              <a:gd name="connsiteY7" fmla="*/ 371569 h 1147600"/>
              <a:gd name="connsiteX8" fmla="*/ 98285 w 7990426"/>
              <a:gd name="connsiteY8" fmla="*/ 433481 h 1147600"/>
              <a:gd name="connsiteX9" fmla="*/ 143382 w 7990426"/>
              <a:gd name="connsiteY9" fmla="*/ 494438 h 1147600"/>
              <a:gd name="connsiteX10" fmla="*/ 153065 w 7990426"/>
              <a:gd name="connsiteY10" fmla="*/ 550163 h 1147600"/>
              <a:gd name="connsiteX11" fmla="*/ 51587 w 7990426"/>
              <a:gd name="connsiteY11" fmla="*/ 622199 h 1147600"/>
              <a:gd name="connsiteX12" fmla="*/ 197357 w 7990426"/>
              <a:gd name="connsiteY12" fmla="*/ 675413 h 1147600"/>
              <a:gd name="connsiteX13" fmla="*/ 184657 w 7990426"/>
              <a:gd name="connsiteY13" fmla="*/ 738913 h 1147600"/>
              <a:gd name="connsiteX14" fmla="*/ 229901 w 7990426"/>
              <a:gd name="connsiteY14" fmla="*/ 769869 h 1147600"/>
              <a:gd name="connsiteX15" fmla="*/ 63643 w 7990426"/>
              <a:gd name="connsiteY15" fmla="*/ 800663 h 1147600"/>
              <a:gd name="connsiteX16" fmla="*/ 83724 w 7990426"/>
              <a:gd name="connsiteY16" fmla="*/ 917701 h 1147600"/>
              <a:gd name="connsiteX17" fmla="*/ 158791 w 7990426"/>
              <a:gd name="connsiteY17" fmla="*/ 998204 h 1147600"/>
              <a:gd name="connsiteX18" fmla="*/ 108457 w 7990426"/>
              <a:gd name="connsiteY18" fmla="*/ 1107213 h 1147600"/>
              <a:gd name="connsiteX19" fmla="*/ 141794 w 7990426"/>
              <a:gd name="connsiteY19" fmla="*/ 1122295 h 1147600"/>
              <a:gd name="connsiteX20" fmla="*/ 135561 w 7990426"/>
              <a:gd name="connsiteY20" fmla="*/ 1142773 h 1147600"/>
              <a:gd name="connsiteX21" fmla="*/ 7892607 w 7990426"/>
              <a:gd name="connsiteY21" fmla="*/ 1147600 h 1147600"/>
              <a:gd name="connsiteX22" fmla="*/ 7966500 w 7990426"/>
              <a:gd name="connsiteY22" fmla="*/ 1094513 h 1147600"/>
              <a:gd name="connsiteX23" fmla="*/ 7877600 w 7990426"/>
              <a:gd name="connsiteY23" fmla="*/ 1031013 h 1147600"/>
              <a:gd name="connsiteX24" fmla="*/ 7990426 w 7990426"/>
              <a:gd name="connsiteY24" fmla="*/ 954813 h 1147600"/>
              <a:gd name="connsiteX25" fmla="*/ 7890300 w 7990426"/>
              <a:gd name="connsiteY25" fmla="*/ 878613 h 1147600"/>
              <a:gd name="connsiteX26" fmla="*/ 7928400 w 7990426"/>
              <a:gd name="connsiteY26" fmla="*/ 802413 h 1147600"/>
              <a:gd name="connsiteX27" fmla="*/ 7890300 w 7990426"/>
              <a:gd name="connsiteY27" fmla="*/ 726213 h 1147600"/>
              <a:gd name="connsiteX28" fmla="*/ 7877600 w 7990426"/>
              <a:gd name="connsiteY28" fmla="*/ 662713 h 1147600"/>
              <a:gd name="connsiteX29" fmla="*/ 7903000 w 7990426"/>
              <a:gd name="connsiteY29" fmla="*/ 611913 h 1147600"/>
              <a:gd name="connsiteX30" fmla="*/ 7945863 w 7990426"/>
              <a:gd name="connsiteY30" fmla="*/ 536506 h 1147600"/>
              <a:gd name="connsiteX31" fmla="*/ 7891934 w 7990426"/>
              <a:gd name="connsiteY31" fmla="*/ 491394 h 1147600"/>
              <a:gd name="connsiteX32" fmla="*/ 7864900 w 7990426"/>
              <a:gd name="connsiteY32" fmla="*/ 408713 h 1147600"/>
              <a:gd name="connsiteX33" fmla="*/ 7979597 w 7990426"/>
              <a:gd name="connsiteY33" fmla="*/ 339922 h 1147600"/>
              <a:gd name="connsiteX34" fmla="*/ 7890300 w 7990426"/>
              <a:gd name="connsiteY34" fmla="*/ 269013 h 1147600"/>
              <a:gd name="connsiteX35" fmla="*/ 7903000 w 7990426"/>
              <a:gd name="connsiteY35" fmla="*/ 180113 h 1147600"/>
              <a:gd name="connsiteX36" fmla="*/ 7968468 w 7990426"/>
              <a:gd name="connsiteY36" fmla="*/ 143908 h 1147600"/>
              <a:gd name="connsiteX37" fmla="*/ 7887379 w 7990426"/>
              <a:gd name="connsiteY37" fmla="*/ 93627 h 1147600"/>
              <a:gd name="connsiteX38" fmla="*/ 7976313 w 7990426"/>
              <a:gd name="connsiteY38" fmla="*/ 0 h 1147600"/>
              <a:gd name="connsiteX39" fmla="*/ 7686707 w 7990426"/>
              <a:gd name="connsiteY39" fmla="*/ 2313 h 1147600"/>
              <a:gd name="connsiteX0" fmla="*/ 7649312 w 7953031"/>
              <a:gd name="connsiteY0" fmla="*/ 2313 h 1147600"/>
              <a:gd name="connsiteX1" fmla="*/ 239458 w 7953031"/>
              <a:gd name="connsiteY1" fmla="*/ 2313 h 1147600"/>
              <a:gd name="connsiteX2" fmla="*/ 55334 w 7953031"/>
              <a:gd name="connsiteY2" fmla="*/ 1606 h 1147600"/>
              <a:gd name="connsiteX3" fmla="*/ 32321 w 7953031"/>
              <a:gd name="connsiteY3" fmla="*/ 99292 h 1147600"/>
              <a:gd name="connsiteX4" fmla="*/ 86290 w 7953031"/>
              <a:gd name="connsiteY4" fmla="*/ 167586 h 1147600"/>
              <a:gd name="connsiteX5" fmla="*/ 14192 w 7953031"/>
              <a:gd name="connsiteY5" fmla="*/ 233176 h 1147600"/>
              <a:gd name="connsiteX6" fmla="*/ 0 w 7953031"/>
              <a:gd name="connsiteY6" fmla="*/ 297059 h 1147600"/>
              <a:gd name="connsiteX7" fmla="*/ 67633 w 7953031"/>
              <a:gd name="connsiteY7" fmla="*/ 371569 h 1147600"/>
              <a:gd name="connsiteX8" fmla="*/ 60890 w 7953031"/>
              <a:gd name="connsiteY8" fmla="*/ 433481 h 1147600"/>
              <a:gd name="connsiteX9" fmla="*/ 105987 w 7953031"/>
              <a:gd name="connsiteY9" fmla="*/ 494438 h 1147600"/>
              <a:gd name="connsiteX10" fmla="*/ 115670 w 7953031"/>
              <a:gd name="connsiteY10" fmla="*/ 550163 h 1147600"/>
              <a:gd name="connsiteX11" fmla="*/ 14192 w 7953031"/>
              <a:gd name="connsiteY11" fmla="*/ 622199 h 1147600"/>
              <a:gd name="connsiteX12" fmla="*/ 159962 w 7953031"/>
              <a:gd name="connsiteY12" fmla="*/ 675413 h 1147600"/>
              <a:gd name="connsiteX13" fmla="*/ 147262 w 7953031"/>
              <a:gd name="connsiteY13" fmla="*/ 738913 h 1147600"/>
              <a:gd name="connsiteX14" fmla="*/ 192506 w 7953031"/>
              <a:gd name="connsiteY14" fmla="*/ 769869 h 1147600"/>
              <a:gd name="connsiteX15" fmla="*/ 26248 w 7953031"/>
              <a:gd name="connsiteY15" fmla="*/ 800663 h 1147600"/>
              <a:gd name="connsiteX16" fmla="*/ 46329 w 7953031"/>
              <a:gd name="connsiteY16" fmla="*/ 917701 h 1147600"/>
              <a:gd name="connsiteX17" fmla="*/ 121396 w 7953031"/>
              <a:gd name="connsiteY17" fmla="*/ 998204 h 1147600"/>
              <a:gd name="connsiteX18" fmla="*/ 71062 w 7953031"/>
              <a:gd name="connsiteY18" fmla="*/ 1107213 h 1147600"/>
              <a:gd name="connsiteX19" fmla="*/ 104399 w 7953031"/>
              <a:gd name="connsiteY19" fmla="*/ 1122295 h 1147600"/>
              <a:gd name="connsiteX20" fmla="*/ 98166 w 7953031"/>
              <a:gd name="connsiteY20" fmla="*/ 1142773 h 1147600"/>
              <a:gd name="connsiteX21" fmla="*/ 7855212 w 7953031"/>
              <a:gd name="connsiteY21" fmla="*/ 1147600 h 1147600"/>
              <a:gd name="connsiteX22" fmla="*/ 7929105 w 7953031"/>
              <a:gd name="connsiteY22" fmla="*/ 1094513 h 1147600"/>
              <a:gd name="connsiteX23" fmla="*/ 7840205 w 7953031"/>
              <a:gd name="connsiteY23" fmla="*/ 1031013 h 1147600"/>
              <a:gd name="connsiteX24" fmla="*/ 7953031 w 7953031"/>
              <a:gd name="connsiteY24" fmla="*/ 954813 h 1147600"/>
              <a:gd name="connsiteX25" fmla="*/ 7852905 w 7953031"/>
              <a:gd name="connsiteY25" fmla="*/ 878613 h 1147600"/>
              <a:gd name="connsiteX26" fmla="*/ 7891005 w 7953031"/>
              <a:gd name="connsiteY26" fmla="*/ 802413 h 1147600"/>
              <a:gd name="connsiteX27" fmla="*/ 7852905 w 7953031"/>
              <a:gd name="connsiteY27" fmla="*/ 726213 h 1147600"/>
              <a:gd name="connsiteX28" fmla="*/ 7840205 w 7953031"/>
              <a:gd name="connsiteY28" fmla="*/ 662713 h 1147600"/>
              <a:gd name="connsiteX29" fmla="*/ 7865605 w 7953031"/>
              <a:gd name="connsiteY29" fmla="*/ 611913 h 1147600"/>
              <a:gd name="connsiteX30" fmla="*/ 7908468 w 7953031"/>
              <a:gd name="connsiteY30" fmla="*/ 536506 h 1147600"/>
              <a:gd name="connsiteX31" fmla="*/ 7854539 w 7953031"/>
              <a:gd name="connsiteY31" fmla="*/ 491394 h 1147600"/>
              <a:gd name="connsiteX32" fmla="*/ 7827505 w 7953031"/>
              <a:gd name="connsiteY32" fmla="*/ 408713 h 1147600"/>
              <a:gd name="connsiteX33" fmla="*/ 7942202 w 7953031"/>
              <a:gd name="connsiteY33" fmla="*/ 339922 h 1147600"/>
              <a:gd name="connsiteX34" fmla="*/ 7852905 w 7953031"/>
              <a:gd name="connsiteY34" fmla="*/ 269013 h 1147600"/>
              <a:gd name="connsiteX35" fmla="*/ 7865605 w 7953031"/>
              <a:gd name="connsiteY35" fmla="*/ 180113 h 1147600"/>
              <a:gd name="connsiteX36" fmla="*/ 7931073 w 7953031"/>
              <a:gd name="connsiteY36" fmla="*/ 143908 h 1147600"/>
              <a:gd name="connsiteX37" fmla="*/ 7849984 w 7953031"/>
              <a:gd name="connsiteY37" fmla="*/ 93627 h 1147600"/>
              <a:gd name="connsiteX38" fmla="*/ 7938918 w 7953031"/>
              <a:gd name="connsiteY38" fmla="*/ 0 h 1147600"/>
              <a:gd name="connsiteX39" fmla="*/ 7649312 w 7953031"/>
              <a:gd name="connsiteY39" fmla="*/ 2313 h 1147600"/>
              <a:gd name="connsiteX0" fmla="*/ 7688404 w 7992123"/>
              <a:gd name="connsiteY0" fmla="*/ 2313 h 1147600"/>
              <a:gd name="connsiteX1" fmla="*/ 278550 w 7992123"/>
              <a:gd name="connsiteY1" fmla="*/ 2313 h 1147600"/>
              <a:gd name="connsiteX2" fmla="*/ 94426 w 7992123"/>
              <a:gd name="connsiteY2" fmla="*/ 1606 h 1147600"/>
              <a:gd name="connsiteX3" fmla="*/ 71413 w 7992123"/>
              <a:gd name="connsiteY3" fmla="*/ 99292 h 1147600"/>
              <a:gd name="connsiteX4" fmla="*/ 125382 w 7992123"/>
              <a:gd name="connsiteY4" fmla="*/ 167586 h 1147600"/>
              <a:gd name="connsiteX5" fmla="*/ 53284 w 7992123"/>
              <a:gd name="connsiteY5" fmla="*/ 233176 h 1147600"/>
              <a:gd name="connsiteX6" fmla="*/ 39092 w 7992123"/>
              <a:gd name="connsiteY6" fmla="*/ 297059 h 1147600"/>
              <a:gd name="connsiteX7" fmla="*/ 106725 w 7992123"/>
              <a:gd name="connsiteY7" fmla="*/ 371569 h 1147600"/>
              <a:gd name="connsiteX8" fmla="*/ 99982 w 7992123"/>
              <a:gd name="connsiteY8" fmla="*/ 433481 h 1147600"/>
              <a:gd name="connsiteX9" fmla="*/ 145079 w 7992123"/>
              <a:gd name="connsiteY9" fmla="*/ 494438 h 1147600"/>
              <a:gd name="connsiteX10" fmla="*/ 0 w 7992123"/>
              <a:gd name="connsiteY10" fmla="*/ 532504 h 1147600"/>
              <a:gd name="connsiteX11" fmla="*/ 53284 w 7992123"/>
              <a:gd name="connsiteY11" fmla="*/ 622199 h 1147600"/>
              <a:gd name="connsiteX12" fmla="*/ 199054 w 7992123"/>
              <a:gd name="connsiteY12" fmla="*/ 675413 h 1147600"/>
              <a:gd name="connsiteX13" fmla="*/ 186354 w 7992123"/>
              <a:gd name="connsiteY13" fmla="*/ 738913 h 1147600"/>
              <a:gd name="connsiteX14" fmla="*/ 231598 w 7992123"/>
              <a:gd name="connsiteY14" fmla="*/ 769869 h 1147600"/>
              <a:gd name="connsiteX15" fmla="*/ 65340 w 7992123"/>
              <a:gd name="connsiteY15" fmla="*/ 800663 h 1147600"/>
              <a:gd name="connsiteX16" fmla="*/ 85421 w 7992123"/>
              <a:gd name="connsiteY16" fmla="*/ 917701 h 1147600"/>
              <a:gd name="connsiteX17" fmla="*/ 160488 w 7992123"/>
              <a:gd name="connsiteY17" fmla="*/ 998204 h 1147600"/>
              <a:gd name="connsiteX18" fmla="*/ 110154 w 7992123"/>
              <a:gd name="connsiteY18" fmla="*/ 1107213 h 1147600"/>
              <a:gd name="connsiteX19" fmla="*/ 143491 w 7992123"/>
              <a:gd name="connsiteY19" fmla="*/ 1122295 h 1147600"/>
              <a:gd name="connsiteX20" fmla="*/ 137258 w 7992123"/>
              <a:gd name="connsiteY20" fmla="*/ 1142773 h 1147600"/>
              <a:gd name="connsiteX21" fmla="*/ 7894304 w 7992123"/>
              <a:gd name="connsiteY21" fmla="*/ 1147600 h 1147600"/>
              <a:gd name="connsiteX22" fmla="*/ 7968197 w 7992123"/>
              <a:gd name="connsiteY22" fmla="*/ 1094513 h 1147600"/>
              <a:gd name="connsiteX23" fmla="*/ 7879297 w 7992123"/>
              <a:gd name="connsiteY23" fmla="*/ 1031013 h 1147600"/>
              <a:gd name="connsiteX24" fmla="*/ 7992123 w 7992123"/>
              <a:gd name="connsiteY24" fmla="*/ 954813 h 1147600"/>
              <a:gd name="connsiteX25" fmla="*/ 7891997 w 7992123"/>
              <a:gd name="connsiteY25" fmla="*/ 878613 h 1147600"/>
              <a:gd name="connsiteX26" fmla="*/ 7930097 w 7992123"/>
              <a:gd name="connsiteY26" fmla="*/ 802413 h 1147600"/>
              <a:gd name="connsiteX27" fmla="*/ 7891997 w 7992123"/>
              <a:gd name="connsiteY27" fmla="*/ 726213 h 1147600"/>
              <a:gd name="connsiteX28" fmla="*/ 7879297 w 7992123"/>
              <a:gd name="connsiteY28" fmla="*/ 662713 h 1147600"/>
              <a:gd name="connsiteX29" fmla="*/ 7904697 w 7992123"/>
              <a:gd name="connsiteY29" fmla="*/ 611913 h 1147600"/>
              <a:gd name="connsiteX30" fmla="*/ 7947560 w 7992123"/>
              <a:gd name="connsiteY30" fmla="*/ 536506 h 1147600"/>
              <a:gd name="connsiteX31" fmla="*/ 7893631 w 7992123"/>
              <a:gd name="connsiteY31" fmla="*/ 491394 h 1147600"/>
              <a:gd name="connsiteX32" fmla="*/ 7866597 w 7992123"/>
              <a:gd name="connsiteY32" fmla="*/ 408713 h 1147600"/>
              <a:gd name="connsiteX33" fmla="*/ 7981294 w 7992123"/>
              <a:gd name="connsiteY33" fmla="*/ 339922 h 1147600"/>
              <a:gd name="connsiteX34" fmla="*/ 7891997 w 7992123"/>
              <a:gd name="connsiteY34" fmla="*/ 269013 h 1147600"/>
              <a:gd name="connsiteX35" fmla="*/ 7904697 w 7992123"/>
              <a:gd name="connsiteY35" fmla="*/ 180113 h 1147600"/>
              <a:gd name="connsiteX36" fmla="*/ 7970165 w 7992123"/>
              <a:gd name="connsiteY36" fmla="*/ 143908 h 1147600"/>
              <a:gd name="connsiteX37" fmla="*/ 7889076 w 7992123"/>
              <a:gd name="connsiteY37" fmla="*/ 93627 h 1147600"/>
              <a:gd name="connsiteX38" fmla="*/ 7978010 w 7992123"/>
              <a:gd name="connsiteY38" fmla="*/ 0 h 1147600"/>
              <a:gd name="connsiteX39" fmla="*/ 7688404 w 7992123"/>
              <a:gd name="connsiteY39" fmla="*/ 2313 h 1147600"/>
              <a:gd name="connsiteX0" fmla="*/ 7688404 w 7992123"/>
              <a:gd name="connsiteY0" fmla="*/ 2313 h 1147600"/>
              <a:gd name="connsiteX1" fmla="*/ 278550 w 7992123"/>
              <a:gd name="connsiteY1" fmla="*/ 2313 h 1147600"/>
              <a:gd name="connsiteX2" fmla="*/ 94426 w 7992123"/>
              <a:gd name="connsiteY2" fmla="*/ 1606 h 1147600"/>
              <a:gd name="connsiteX3" fmla="*/ 71413 w 7992123"/>
              <a:gd name="connsiteY3" fmla="*/ 99292 h 1147600"/>
              <a:gd name="connsiteX4" fmla="*/ 125382 w 7992123"/>
              <a:gd name="connsiteY4" fmla="*/ 167586 h 1147600"/>
              <a:gd name="connsiteX5" fmla="*/ 53284 w 7992123"/>
              <a:gd name="connsiteY5" fmla="*/ 233176 h 1147600"/>
              <a:gd name="connsiteX6" fmla="*/ 39092 w 7992123"/>
              <a:gd name="connsiteY6" fmla="*/ 297059 h 1147600"/>
              <a:gd name="connsiteX7" fmla="*/ 106725 w 7992123"/>
              <a:gd name="connsiteY7" fmla="*/ 371569 h 1147600"/>
              <a:gd name="connsiteX8" fmla="*/ 99982 w 7992123"/>
              <a:gd name="connsiteY8" fmla="*/ 433481 h 1147600"/>
              <a:gd name="connsiteX9" fmla="*/ 119286 w 7992123"/>
              <a:gd name="connsiteY9" fmla="*/ 464166 h 1147600"/>
              <a:gd name="connsiteX10" fmla="*/ 0 w 7992123"/>
              <a:gd name="connsiteY10" fmla="*/ 532504 h 1147600"/>
              <a:gd name="connsiteX11" fmla="*/ 53284 w 7992123"/>
              <a:gd name="connsiteY11" fmla="*/ 622199 h 1147600"/>
              <a:gd name="connsiteX12" fmla="*/ 199054 w 7992123"/>
              <a:gd name="connsiteY12" fmla="*/ 675413 h 1147600"/>
              <a:gd name="connsiteX13" fmla="*/ 186354 w 7992123"/>
              <a:gd name="connsiteY13" fmla="*/ 738913 h 1147600"/>
              <a:gd name="connsiteX14" fmla="*/ 231598 w 7992123"/>
              <a:gd name="connsiteY14" fmla="*/ 769869 h 1147600"/>
              <a:gd name="connsiteX15" fmla="*/ 65340 w 7992123"/>
              <a:gd name="connsiteY15" fmla="*/ 800663 h 1147600"/>
              <a:gd name="connsiteX16" fmla="*/ 85421 w 7992123"/>
              <a:gd name="connsiteY16" fmla="*/ 917701 h 1147600"/>
              <a:gd name="connsiteX17" fmla="*/ 160488 w 7992123"/>
              <a:gd name="connsiteY17" fmla="*/ 998204 h 1147600"/>
              <a:gd name="connsiteX18" fmla="*/ 110154 w 7992123"/>
              <a:gd name="connsiteY18" fmla="*/ 1107213 h 1147600"/>
              <a:gd name="connsiteX19" fmla="*/ 143491 w 7992123"/>
              <a:gd name="connsiteY19" fmla="*/ 1122295 h 1147600"/>
              <a:gd name="connsiteX20" fmla="*/ 137258 w 7992123"/>
              <a:gd name="connsiteY20" fmla="*/ 1142773 h 1147600"/>
              <a:gd name="connsiteX21" fmla="*/ 7894304 w 7992123"/>
              <a:gd name="connsiteY21" fmla="*/ 1147600 h 1147600"/>
              <a:gd name="connsiteX22" fmla="*/ 7968197 w 7992123"/>
              <a:gd name="connsiteY22" fmla="*/ 1094513 h 1147600"/>
              <a:gd name="connsiteX23" fmla="*/ 7879297 w 7992123"/>
              <a:gd name="connsiteY23" fmla="*/ 1031013 h 1147600"/>
              <a:gd name="connsiteX24" fmla="*/ 7992123 w 7992123"/>
              <a:gd name="connsiteY24" fmla="*/ 954813 h 1147600"/>
              <a:gd name="connsiteX25" fmla="*/ 7891997 w 7992123"/>
              <a:gd name="connsiteY25" fmla="*/ 878613 h 1147600"/>
              <a:gd name="connsiteX26" fmla="*/ 7930097 w 7992123"/>
              <a:gd name="connsiteY26" fmla="*/ 802413 h 1147600"/>
              <a:gd name="connsiteX27" fmla="*/ 7891997 w 7992123"/>
              <a:gd name="connsiteY27" fmla="*/ 726213 h 1147600"/>
              <a:gd name="connsiteX28" fmla="*/ 7879297 w 7992123"/>
              <a:gd name="connsiteY28" fmla="*/ 662713 h 1147600"/>
              <a:gd name="connsiteX29" fmla="*/ 7904697 w 7992123"/>
              <a:gd name="connsiteY29" fmla="*/ 611913 h 1147600"/>
              <a:gd name="connsiteX30" fmla="*/ 7947560 w 7992123"/>
              <a:gd name="connsiteY30" fmla="*/ 536506 h 1147600"/>
              <a:gd name="connsiteX31" fmla="*/ 7893631 w 7992123"/>
              <a:gd name="connsiteY31" fmla="*/ 491394 h 1147600"/>
              <a:gd name="connsiteX32" fmla="*/ 7866597 w 7992123"/>
              <a:gd name="connsiteY32" fmla="*/ 408713 h 1147600"/>
              <a:gd name="connsiteX33" fmla="*/ 7981294 w 7992123"/>
              <a:gd name="connsiteY33" fmla="*/ 339922 h 1147600"/>
              <a:gd name="connsiteX34" fmla="*/ 7891997 w 7992123"/>
              <a:gd name="connsiteY34" fmla="*/ 269013 h 1147600"/>
              <a:gd name="connsiteX35" fmla="*/ 7904697 w 7992123"/>
              <a:gd name="connsiteY35" fmla="*/ 180113 h 1147600"/>
              <a:gd name="connsiteX36" fmla="*/ 7970165 w 7992123"/>
              <a:gd name="connsiteY36" fmla="*/ 143908 h 1147600"/>
              <a:gd name="connsiteX37" fmla="*/ 7889076 w 7992123"/>
              <a:gd name="connsiteY37" fmla="*/ 93627 h 1147600"/>
              <a:gd name="connsiteX38" fmla="*/ 7978010 w 7992123"/>
              <a:gd name="connsiteY38" fmla="*/ 0 h 1147600"/>
              <a:gd name="connsiteX39" fmla="*/ 7688404 w 7992123"/>
              <a:gd name="connsiteY39" fmla="*/ 2313 h 1147600"/>
              <a:gd name="connsiteX0" fmla="*/ 7688404 w 7992123"/>
              <a:gd name="connsiteY0" fmla="*/ 2313 h 1147600"/>
              <a:gd name="connsiteX1" fmla="*/ 278550 w 7992123"/>
              <a:gd name="connsiteY1" fmla="*/ 2313 h 1147600"/>
              <a:gd name="connsiteX2" fmla="*/ 94426 w 7992123"/>
              <a:gd name="connsiteY2" fmla="*/ 1606 h 1147600"/>
              <a:gd name="connsiteX3" fmla="*/ 71413 w 7992123"/>
              <a:gd name="connsiteY3" fmla="*/ 99292 h 1147600"/>
              <a:gd name="connsiteX4" fmla="*/ 125382 w 7992123"/>
              <a:gd name="connsiteY4" fmla="*/ 167586 h 1147600"/>
              <a:gd name="connsiteX5" fmla="*/ 53284 w 7992123"/>
              <a:gd name="connsiteY5" fmla="*/ 233176 h 1147600"/>
              <a:gd name="connsiteX6" fmla="*/ 39092 w 7992123"/>
              <a:gd name="connsiteY6" fmla="*/ 297059 h 1147600"/>
              <a:gd name="connsiteX7" fmla="*/ 106725 w 7992123"/>
              <a:gd name="connsiteY7" fmla="*/ 371569 h 1147600"/>
              <a:gd name="connsiteX8" fmla="*/ 99982 w 7992123"/>
              <a:gd name="connsiteY8" fmla="*/ 433481 h 1147600"/>
              <a:gd name="connsiteX9" fmla="*/ 119286 w 7992123"/>
              <a:gd name="connsiteY9" fmla="*/ 464166 h 1147600"/>
              <a:gd name="connsiteX10" fmla="*/ 0 w 7992123"/>
              <a:gd name="connsiteY10" fmla="*/ 532504 h 1147600"/>
              <a:gd name="connsiteX11" fmla="*/ 53284 w 7992123"/>
              <a:gd name="connsiteY11" fmla="*/ 622199 h 1147600"/>
              <a:gd name="connsiteX12" fmla="*/ 199054 w 7992123"/>
              <a:gd name="connsiteY12" fmla="*/ 675413 h 1147600"/>
              <a:gd name="connsiteX13" fmla="*/ 40190 w 7992123"/>
              <a:gd name="connsiteY13" fmla="*/ 721254 h 1147600"/>
              <a:gd name="connsiteX14" fmla="*/ 231598 w 7992123"/>
              <a:gd name="connsiteY14" fmla="*/ 769869 h 1147600"/>
              <a:gd name="connsiteX15" fmla="*/ 65340 w 7992123"/>
              <a:gd name="connsiteY15" fmla="*/ 800663 h 1147600"/>
              <a:gd name="connsiteX16" fmla="*/ 85421 w 7992123"/>
              <a:gd name="connsiteY16" fmla="*/ 917701 h 1147600"/>
              <a:gd name="connsiteX17" fmla="*/ 160488 w 7992123"/>
              <a:gd name="connsiteY17" fmla="*/ 998204 h 1147600"/>
              <a:gd name="connsiteX18" fmla="*/ 110154 w 7992123"/>
              <a:gd name="connsiteY18" fmla="*/ 1107213 h 1147600"/>
              <a:gd name="connsiteX19" fmla="*/ 143491 w 7992123"/>
              <a:gd name="connsiteY19" fmla="*/ 1122295 h 1147600"/>
              <a:gd name="connsiteX20" fmla="*/ 137258 w 7992123"/>
              <a:gd name="connsiteY20" fmla="*/ 1142773 h 1147600"/>
              <a:gd name="connsiteX21" fmla="*/ 7894304 w 7992123"/>
              <a:gd name="connsiteY21" fmla="*/ 1147600 h 1147600"/>
              <a:gd name="connsiteX22" fmla="*/ 7968197 w 7992123"/>
              <a:gd name="connsiteY22" fmla="*/ 1094513 h 1147600"/>
              <a:gd name="connsiteX23" fmla="*/ 7879297 w 7992123"/>
              <a:gd name="connsiteY23" fmla="*/ 1031013 h 1147600"/>
              <a:gd name="connsiteX24" fmla="*/ 7992123 w 7992123"/>
              <a:gd name="connsiteY24" fmla="*/ 954813 h 1147600"/>
              <a:gd name="connsiteX25" fmla="*/ 7891997 w 7992123"/>
              <a:gd name="connsiteY25" fmla="*/ 878613 h 1147600"/>
              <a:gd name="connsiteX26" fmla="*/ 7930097 w 7992123"/>
              <a:gd name="connsiteY26" fmla="*/ 802413 h 1147600"/>
              <a:gd name="connsiteX27" fmla="*/ 7891997 w 7992123"/>
              <a:gd name="connsiteY27" fmla="*/ 726213 h 1147600"/>
              <a:gd name="connsiteX28" fmla="*/ 7879297 w 7992123"/>
              <a:gd name="connsiteY28" fmla="*/ 662713 h 1147600"/>
              <a:gd name="connsiteX29" fmla="*/ 7904697 w 7992123"/>
              <a:gd name="connsiteY29" fmla="*/ 611913 h 1147600"/>
              <a:gd name="connsiteX30" fmla="*/ 7947560 w 7992123"/>
              <a:gd name="connsiteY30" fmla="*/ 536506 h 1147600"/>
              <a:gd name="connsiteX31" fmla="*/ 7893631 w 7992123"/>
              <a:gd name="connsiteY31" fmla="*/ 491394 h 1147600"/>
              <a:gd name="connsiteX32" fmla="*/ 7866597 w 7992123"/>
              <a:gd name="connsiteY32" fmla="*/ 408713 h 1147600"/>
              <a:gd name="connsiteX33" fmla="*/ 7981294 w 7992123"/>
              <a:gd name="connsiteY33" fmla="*/ 339922 h 1147600"/>
              <a:gd name="connsiteX34" fmla="*/ 7891997 w 7992123"/>
              <a:gd name="connsiteY34" fmla="*/ 269013 h 1147600"/>
              <a:gd name="connsiteX35" fmla="*/ 7904697 w 7992123"/>
              <a:gd name="connsiteY35" fmla="*/ 180113 h 1147600"/>
              <a:gd name="connsiteX36" fmla="*/ 7970165 w 7992123"/>
              <a:gd name="connsiteY36" fmla="*/ 143908 h 1147600"/>
              <a:gd name="connsiteX37" fmla="*/ 7889076 w 7992123"/>
              <a:gd name="connsiteY37" fmla="*/ 93627 h 1147600"/>
              <a:gd name="connsiteX38" fmla="*/ 7978010 w 7992123"/>
              <a:gd name="connsiteY38" fmla="*/ 0 h 1147600"/>
              <a:gd name="connsiteX39" fmla="*/ 7688404 w 7992123"/>
              <a:gd name="connsiteY39" fmla="*/ 2313 h 1147600"/>
              <a:gd name="connsiteX0" fmla="*/ 7688404 w 7992123"/>
              <a:gd name="connsiteY0" fmla="*/ 2313 h 1147600"/>
              <a:gd name="connsiteX1" fmla="*/ 278550 w 7992123"/>
              <a:gd name="connsiteY1" fmla="*/ 2313 h 1147600"/>
              <a:gd name="connsiteX2" fmla="*/ 94426 w 7992123"/>
              <a:gd name="connsiteY2" fmla="*/ 1606 h 1147600"/>
              <a:gd name="connsiteX3" fmla="*/ 71413 w 7992123"/>
              <a:gd name="connsiteY3" fmla="*/ 99292 h 1147600"/>
              <a:gd name="connsiteX4" fmla="*/ 125382 w 7992123"/>
              <a:gd name="connsiteY4" fmla="*/ 167586 h 1147600"/>
              <a:gd name="connsiteX5" fmla="*/ 53284 w 7992123"/>
              <a:gd name="connsiteY5" fmla="*/ 233176 h 1147600"/>
              <a:gd name="connsiteX6" fmla="*/ 39092 w 7992123"/>
              <a:gd name="connsiteY6" fmla="*/ 297059 h 1147600"/>
              <a:gd name="connsiteX7" fmla="*/ 106725 w 7992123"/>
              <a:gd name="connsiteY7" fmla="*/ 371569 h 1147600"/>
              <a:gd name="connsiteX8" fmla="*/ 99982 w 7992123"/>
              <a:gd name="connsiteY8" fmla="*/ 433481 h 1147600"/>
              <a:gd name="connsiteX9" fmla="*/ 119286 w 7992123"/>
              <a:gd name="connsiteY9" fmla="*/ 464166 h 1147600"/>
              <a:gd name="connsiteX10" fmla="*/ 0 w 7992123"/>
              <a:gd name="connsiteY10" fmla="*/ 532504 h 1147600"/>
              <a:gd name="connsiteX11" fmla="*/ 53284 w 7992123"/>
              <a:gd name="connsiteY11" fmla="*/ 622199 h 1147600"/>
              <a:gd name="connsiteX12" fmla="*/ 78684 w 7992123"/>
              <a:gd name="connsiteY12" fmla="*/ 665322 h 1147600"/>
              <a:gd name="connsiteX13" fmla="*/ 40190 w 7992123"/>
              <a:gd name="connsiteY13" fmla="*/ 721254 h 1147600"/>
              <a:gd name="connsiteX14" fmla="*/ 231598 w 7992123"/>
              <a:gd name="connsiteY14" fmla="*/ 769869 h 1147600"/>
              <a:gd name="connsiteX15" fmla="*/ 65340 w 7992123"/>
              <a:gd name="connsiteY15" fmla="*/ 800663 h 1147600"/>
              <a:gd name="connsiteX16" fmla="*/ 85421 w 7992123"/>
              <a:gd name="connsiteY16" fmla="*/ 917701 h 1147600"/>
              <a:gd name="connsiteX17" fmla="*/ 160488 w 7992123"/>
              <a:gd name="connsiteY17" fmla="*/ 998204 h 1147600"/>
              <a:gd name="connsiteX18" fmla="*/ 110154 w 7992123"/>
              <a:gd name="connsiteY18" fmla="*/ 1107213 h 1147600"/>
              <a:gd name="connsiteX19" fmla="*/ 143491 w 7992123"/>
              <a:gd name="connsiteY19" fmla="*/ 1122295 h 1147600"/>
              <a:gd name="connsiteX20" fmla="*/ 137258 w 7992123"/>
              <a:gd name="connsiteY20" fmla="*/ 1142773 h 1147600"/>
              <a:gd name="connsiteX21" fmla="*/ 7894304 w 7992123"/>
              <a:gd name="connsiteY21" fmla="*/ 1147600 h 1147600"/>
              <a:gd name="connsiteX22" fmla="*/ 7968197 w 7992123"/>
              <a:gd name="connsiteY22" fmla="*/ 1094513 h 1147600"/>
              <a:gd name="connsiteX23" fmla="*/ 7879297 w 7992123"/>
              <a:gd name="connsiteY23" fmla="*/ 1031013 h 1147600"/>
              <a:gd name="connsiteX24" fmla="*/ 7992123 w 7992123"/>
              <a:gd name="connsiteY24" fmla="*/ 954813 h 1147600"/>
              <a:gd name="connsiteX25" fmla="*/ 7891997 w 7992123"/>
              <a:gd name="connsiteY25" fmla="*/ 878613 h 1147600"/>
              <a:gd name="connsiteX26" fmla="*/ 7930097 w 7992123"/>
              <a:gd name="connsiteY26" fmla="*/ 802413 h 1147600"/>
              <a:gd name="connsiteX27" fmla="*/ 7891997 w 7992123"/>
              <a:gd name="connsiteY27" fmla="*/ 726213 h 1147600"/>
              <a:gd name="connsiteX28" fmla="*/ 7879297 w 7992123"/>
              <a:gd name="connsiteY28" fmla="*/ 662713 h 1147600"/>
              <a:gd name="connsiteX29" fmla="*/ 7904697 w 7992123"/>
              <a:gd name="connsiteY29" fmla="*/ 611913 h 1147600"/>
              <a:gd name="connsiteX30" fmla="*/ 7947560 w 7992123"/>
              <a:gd name="connsiteY30" fmla="*/ 536506 h 1147600"/>
              <a:gd name="connsiteX31" fmla="*/ 7893631 w 7992123"/>
              <a:gd name="connsiteY31" fmla="*/ 491394 h 1147600"/>
              <a:gd name="connsiteX32" fmla="*/ 7866597 w 7992123"/>
              <a:gd name="connsiteY32" fmla="*/ 408713 h 1147600"/>
              <a:gd name="connsiteX33" fmla="*/ 7981294 w 7992123"/>
              <a:gd name="connsiteY33" fmla="*/ 339922 h 1147600"/>
              <a:gd name="connsiteX34" fmla="*/ 7891997 w 7992123"/>
              <a:gd name="connsiteY34" fmla="*/ 269013 h 1147600"/>
              <a:gd name="connsiteX35" fmla="*/ 7904697 w 7992123"/>
              <a:gd name="connsiteY35" fmla="*/ 180113 h 1147600"/>
              <a:gd name="connsiteX36" fmla="*/ 7970165 w 7992123"/>
              <a:gd name="connsiteY36" fmla="*/ 143908 h 1147600"/>
              <a:gd name="connsiteX37" fmla="*/ 7889076 w 7992123"/>
              <a:gd name="connsiteY37" fmla="*/ 93627 h 1147600"/>
              <a:gd name="connsiteX38" fmla="*/ 7978010 w 7992123"/>
              <a:gd name="connsiteY38" fmla="*/ 0 h 1147600"/>
              <a:gd name="connsiteX39" fmla="*/ 7688404 w 7992123"/>
              <a:gd name="connsiteY39" fmla="*/ 2313 h 1147600"/>
              <a:gd name="connsiteX0" fmla="*/ 7688404 w 7992123"/>
              <a:gd name="connsiteY0" fmla="*/ 2313 h 1147600"/>
              <a:gd name="connsiteX1" fmla="*/ 278550 w 7992123"/>
              <a:gd name="connsiteY1" fmla="*/ 2313 h 1147600"/>
              <a:gd name="connsiteX2" fmla="*/ 94426 w 7992123"/>
              <a:gd name="connsiteY2" fmla="*/ 1606 h 1147600"/>
              <a:gd name="connsiteX3" fmla="*/ 71413 w 7992123"/>
              <a:gd name="connsiteY3" fmla="*/ 99292 h 1147600"/>
              <a:gd name="connsiteX4" fmla="*/ 125382 w 7992123"/>
              <a:gd name="connsiteY4" fmla="*/ 167586 h 1147600"/>
              <a:gd name="connsiteX5" fmla="*/ 53284 w 7992123"/>
              <a:gd name="connsiteY5" fmla="*/ 233176 h 1147600"/>
              <a:gd name="connsiteX6" fmla="*/ 39092 w 7992123"/>
              <a:gd name="connsiteY6" fmla="*/ 297059 h 1147600"/>
              <a:gd name="connsiteX7" fmla="*/ 106725 w 7992123"/>
              <a:gd name="connsiteY7" fmla="*/ 371569 h 1147600"/>
              <a:gd name="connsiteX8" fmla="*/ 99982 w 7992123"/>
              <a:gd name="connsiteY8" fmla="*/ 433481 h 1147600"/>
              <a:gd name="connsiteX9" fmla="*/ 119286 w 7992123"/>
              <a:gd name="connsiteY9" fmla="*/ 464166 h 1147600"/>
              <a:gd name="connsiteX10" fmla="*/ 0 w 7992123"/>
              <a:gd name="connsiteY10" fmla="*/ 532504 h 1147600"/>
              <a:gd name="connsiteX11" fmla="*/ 53284 w 7992123"/>
              <a:gd name="connsiteY11" fmla="*/ 622199 h 1147600"/>
              <a:gd name="connsiteX12" fmla="*/ 78684 w 7992123"/>
              <a:gd name="connsiteY12" fmla="*/ 665322 h 1147600"/>
              <a:gd name="connsiteX13" fmla="*/ 40190 w 7992123"/>
              <a:gd name="connsiteY13" fmla="*/ 721254 h 1147600"/>
              <a:gd name="connsiteX14" fmla="*/ 145620 w 7992123"/>
              <a:gd name="connsiteY14" fmla="*/ 767346 h 1147600"/>
              <a:gd name="connsiteX15" fmla="*/ 65340 w 7992123"/>
              <a:gd name="connsiteY15" fmla="*/ 800663 h 1147600"/>
              <a:gd name="connsiteX16" fmla="*/ 85421 w 7992123"/>
              <a:gd name="connsiteY16" fmla="*/ 917701 h 1147600"/>
              <a:gd name="connsiteX17" fmla="*/ 160488 w 7992123"/>
              <a:gd name="connsiteY17" fmla="*/ 998204 h 1147600"/>
              <a:gd name="connsiteX18" fmla="*/ 110154 w 7992123"/>
              <a:gd name="connsiteY18" fmla="*/ 1107213 h 1147600"/>
              <a:gd name="connsiteX19" fmla="*/ 143491 w 7992123"/>
              <a:gd name="connsiteY19" fmla="*/ 1122295 h 1147600"/>
              <a:gd name="connsiteX20" fmla="*/ 137258 w 7992123"/>
              <a:gd name="connsiteY20" fmla="*/ 1142773 h 1147600"/>
              <a:gd name="connsiteX21" fmla="*/ 7894304 w 7992123"/>
              <a:gd name="connsiteY21" fmla="*/ 1147600 h 1147600"/>
              <a:gd name="connsiteX22" fmla="*/ 7968197 w 7992123"/>
              <a:gd name="connsiteY22" fmla="*/ 1094513 h 1147600"/>
              <a:gd name="connsiteX23" fmla="*/ 7879297 w 7992123"/>
              <a:gd name="connsiteY23" fmla="*/ 1031013 h 1147600"/>
              <a:gd name="connsiteX24" fmla="*/ 7992123 w 7992123"/>
              <a:gd name="connsiteY24" fmla="*/ 954813 h 1147600"/>
              <a:gd name="connsiteX25" fmla="*/ 7891997 w 7992123"/>
              <a:gd name="connsiteY25" fmla="*/ 878613 h 1147600"/>
              <a:gd name="connsiteX26" fmla="*/ 7930097 w 7992123"/>
              <a:gd name="connsiteY26" fmla="*/ 802413 h 1147600"/>
              <a:gd name="connsiteX27" fmla="*/ 7891997 w 7992123"/>
              <a:gd name="connsiteY27" fmla="*/ 726213 h 1147600"/>
              <a:gd name="connsiteX28" fmla="*/ 7879297 w 7992123"/>
              <a:gd name="connsiteY28" fmla="*/ 662713 h 1147600"/>
              <a:gd name="connsiteX29" fmla="*/ 7904697 w 7992123"/>
              <a:gd name="connsiteY29" fmla="*/ 611913 h 1147600"/>
              <a:gd name="connsiteX30" fmla="*/ 7947560 w 7992123"/>
              <a:gd name="connsiteY30" fmla="*/ 536506 h 1147600"/>
              <a:gd name="connsiteX31" fmla="*/ 7893631 w 7992123"/>
              <a:gd name="connsiteY31" fmla="*/ 491394 h 1147600"/>
              <a:gd name="connsiteX32" fmla="*/ 7866597 w 7992123"/>
              <a:gd name="connsiteY32" fmla="*/ 408713 h 1147600"/>
              <a:gd name="connsiteX33" fmla="*/ 7981294 w 7992123"/>
              <a:gd name="connsiteY33" fmla="*/ 339922 h 1147600"/>
              <a:gd name="connsiteX34" fmla="*/ 7891997 w 7992123"/>
              <a:gd name="connsiteY34" fmla="*/ 269013 h 1147600"/>
              <a:gd name="connsiteX35" fmla="*/ 7904697 w 7992123"/>
              <a:gd name="connsiteY35" fmla="*/ 180113 h 1147600"/>
              <a:gd name="connsiteX36" fmla="*/ 7970165 w 7992123"/>
              <a:gd name="connsiteY36" fmla="*/ 143908 h 1147600"/>
              <a:gd name="connsiteX37" fmla="*/ 7889076 w 7992123"/>
              <a:gd name="connsiteY37" fmla="*/ 93627 h 1147600"/>
              <a:gd name="connsiteX38" fmla="*/ 7978010 w 7992123"/>
              <a:gd name="connsiteY38" fmla="*/ 0 h 1147600"/>
              <a:gd name="connsiteX39" fmla="*/ 7688404 w 7992123"/>
              <a:gd name="connsiteY39" fmla="*/ 2313 h 1147600"/>
              <a:gd name="connsiteX0" fmla="*/ 7688404 w 7992123"/>
              <a:gd name="connsiteY0" fmla="*/ 2313 h 1147600"/>
              <a:gd name="connsiteX1" fmla="*/ 278550 w 7992123"/>
              <a:gd name="connsiteY1" fmla="*/ 2313 h 1147600"/>
              <a:gd name="connsiteX2" fmla="*/ 94426 w 7992123"/>
              <a:gd name="connsiteY2" fmla="*/ 1606 h 1147600"/>
              <a:gd name="connsiteX3" fmla="*/ 71413 w 7992123"/>
              <a:gd name="connsiteY3" fmla="*/ 99292 h 1147600"/>
              <a:gd name="connsiteX4" fmla="*/ 125382 w 7992123"/>
              <a:gd name="connsiteY4" fmla="*/ 167586 h 1147600"/>
              <a:gd name="connsiteX5" fmla="*/ 53284 w 7992123"/>
              <a:gd name="connsiteY5" fmla="*/ 233176 h 1147600"/>
              <a:gd name="connsiteX6" fmla="*/ 39092 w 7992123"/>
              <a:gd name="connsiteY6" fmla="*/ 297059 h 1147600"/>
              <a:gd name="connsiteX7" fmla="*/ 106725 w 7992123"/>
              <a:gd name="connsiteY7" fmla="*/ 371569 h 1147600"/>
              <a:gd name="connsiteX8" fmla="*/ 99982 w 7992123"/>
              <a:gd name="connsiteY8" fmla="*/ 433481 h 1147600"/>
              <a:gd name="connsiteX9" fmla="*/ 119286 w 7992123"/>
              <a:gd name="connsiteY9" fmla="*/ 464166 h 1147600"/>
              <a:gd name="connsiteX10" fmla="*/ 0 w 7992123"/>
              <a:gd name="connsiteY10" fmla="*/ 532504 h 1147600"/>
              <a:gd name="connsiteX11" fmla="*/ 53284 w 7992123"/>
              <a:gd name="connsiteY11" fmla="*/ 622199 h 1147600"/>
              <a:gd name="connsiteX12" fmla="*/ 78684 w 7992123"/>
              <a:gd name="connsiteY12" fmla="*/ 665322 h 1147600"/>
              <a:gd name="connsiteX13" fmla="*/ 40190 w 7992123"/>
              <a:gd name="connsiteY13" fmla="*/ 721254 h 1147600"/>
              <a:gd name="connsiteX14" fmla="*/ 145620 w 7992123"/>
              <a:gd name="connsiteY14" fmla="*/ 767346 h 1147600"/>
              <a:gd name="connsiteX15" fmla="*/ 65340 w 7992123"/>
              <a:gd name="connsiteY15" fmla="*/ 800663 h 1147600"/>
              <a:gd name="connsiteX16" fmla="*/ 85421 w 7992123"/>
              <a:gd name="connsiteY16" fmla="*/ 917701 h 1147600"/>
              <a:gd name="connsiteX17" fmla="*/ 160488 w 7992123"/>
              <a:gd name="connsiteY17" fmla="*/ 998204 h 1147600"/>
              <a:gd name="connsiteX18" fmla="*/ 110154 w 7992123"/>
              <a:gd name="connsiteY18" fmla="*/ 1107213 h 1147600"/>
              <a:gd name="connsiteX19" fmla="*/ 66110 w 7992123"/>
              <a:gd name="connsiteY19" fmla="*/ 1132386 h 1147600"/>
              <a:gd name="connsiteX20" fmla="*/ 137258 w 7992123"/>
              <a:gd name="connsiteY20" fmla="*/ 1142773 h 1147600"/>
              <a:gd name="connsiteX21" fmla="*/ 7894304 w 7992123"/>
              <a:gd name="connsiteY21" fmla="*/ 1147600 h 1147600"/>
              <a:gd name="connsiteX22" fmla="*/ 7968197 w 7992123"/>
              <a:gd name="connsiteY22" fmla="*/ 1094513 h 1147600"/>
              <a:gd name="connsiteX23" fmla="*/ 7879297 w 7992123"/>
              <a:gd name="connsiteY23" fmla="*/ 1031013 h 1147600"/>
              <a:gd name="connsiteX24" fmla="*/ 7992123 w 7992123"/>
              <a:gd name="connsiteY24" fmla="*/ 954813 h 1147600"/>
              <a:gd name="connsiteX25" fmla="*/ 7891997 w 7992123"/>
              <a:gd name="connsiteY25" fmla="*/ 878613 h 1147600"/>
              <a:gd name="connsiteX26" fmla="*/ 7930097 w 7992123"/>
              <a:gd name="connsiteY26" fmla="*/ 802413 h 1147600"/>
              <a:gd name="connsiteX27" fmla="*/ 7891997 w 7992123"/>
              <a:gd name="connsiteY27" fmla="*/ 726213 h 1147600"/>
              <a:gd name="connsiteX28" fmla="*/ 7879297 w 7992123"/>
              <a:gd name="connsiteY28" fmla="*/ 662713 h 1147600"/>
              <a:gd name="connsiteX29" fmla="*/ 7904697 w 7992123"/>
              <a:gd name="connsiteY29" fmla="*/ 611913 h 1147600"/>
              <a:gd name="connsiteX30" fmla="*/ 7947560 w 7992123"/>
              <a:gd name="connsiteY30" fmla="*/ 536506 h 1147600"/>
              <a:gd name="connsiteX31" fmla="*/ 7893631 w 7992123"/>
              <a:gd name="connsiteY31" fmla="*/ 491394 h 1147600"/>
              <a:gd name="connsiteX32" fmla="*/ 7866597 w 7992123"/>
              <a:gd name="connsiteY32" fmla="*/ 408713 h 1147600"/>
              <a:gd name="connsiteX33" fmla="*/ 7981294 w 7992123"/>
              <a:gd name="connsiteY33" fmla="*/ 339922 h 1147600"/>
              <a:gd name="connsiteX34" fmla="*/ 7891997 w 7992123"/>
              <a:gd name="connsiteY34" fmla="*/ 269013 h 1147600"/>
              <a:gd name="connsiteX35" fmla="*/ 7904697 w 7992123"/>
              <a:gd name="connsiteY35" fmla="*/ 180113 h 1147600"/>
              <a:gd name="connsiteX36" fmla="*/ 7970165 w 7992123"/>
              <a:gd name="connsiteY36" fmla="*/ 143908 h 1147600"/>
              <a:gd name="connsiteX37" fmla="*/ 7889076 w 7992123"/>
              <a:gd name="connsiteY37" fmla="*/ 93627 h 1147600"/>
              <a:gd name="connsiteX38" fmla="*/ 7978010 w 7992123"/>
              <a:gd name="connsiteY38" fmla="*/ 0 h 1147600"/>
              <a:gd name="connsiteX39" fmla="*/ 7688404 w 7992123"/>
              <a:gd name="connsiteY39" fmla="*/ 2313 h 1147600"/>
              <a:gd name="connsiteX0" fmla="*/ 7688404 w 7992123"/>
              <a:gd name="connsiteY0" fmla="*/ 2313 h 1147600"/>
              <a:gd name="connsiteX1" fmla="*/ 278550 w 7992123"/>
              <a:gd name="connsiteY1" fmla="*/ 2313 h 1147600"/>
              <a:gd name="connsiteX2" fmla="*/ 94426 w 7992123"/>
              <a:gd name="connsiteY2" fmla="*/ 1606 h 1147600"/>
              <a:gd name="connsiteX3" fmla="*/ 71413 w 7992123"/>
              <a:gd name="connsiteY3" fmla="*/ 99292 h 1147600"/>
              <a:gd name="connsiteX4" fmla="*/ 125382 w 7992123"/>
              <a:gd name="connsiteY4" fmla="*/ 167586 h 1147600"/>
              <a:gd name="connsiteX5" fmla="*/ 53284 w 7992123"/>
              <a:gd name="connsiteY5" fmla="*/ 233176 h 1147600"/>
              <a:gd name="connsiteX6" fmla="*/ 39092 w 7992123"/>
              <a:gd name="connsiteY6" fmla="*/ 297059 h 1147600"/>
              <a:gd name="connsiteX7" fmla="*/ 106725 w 7992123"/>
              <a:gd name="connsiteY7" fmla="*/ 371569 h 1147600"/>
              <a:gd name="connsiteX8" fmla="*/ 99982 w 7992123"/>
              <a:gd name="connsiteY8" fmla="*/ 433481 h 1147600"/>
              <a:gd name="connsiteX9" fmla="*/ 119286 w 7992123"/>
              <a:gd name="connsiteY9" fmla="*/ 464166 h 1147600"/>
              <a:gd name="connsiteX10" fmla="*/ 0 w 7992123"/>
              <a:gd name="connsiteY10" fmla="*/ 532504 h 1147600"/>
              <a:gd name="connsiteX11" fmla="*/ 53284 w 7992123"/>
              <a:gd name="connsiteY11" fmla="*/ 622199 h 1147600"/>
              <a:gd name="connsiteX12" fmla="*/ 78684 w 7992123"/>
              <a:gd name="connsiteY12" fmla="*/ 665322 h 1147600"/>
              <a:gd name="connsiteX13" fmla="*/ 40190 w 7992123"/>
              <a:gd name="connsiteY13" fmla="*/ 721254 h 1147600"/>
              <a:gd name="connsiteX14" fmla="*/ 145620 w 7992123"/>
              <a:gd name="connsiteY14" fmla="*/ 767346 h 1147600"/>
              <a:gd name="connsiteX15" fmla="*/ 65340 w 7992123"/>
              <a:gd name="connsiteY15" fmla="*/ 800663 h 1147600"/>
              <a:gd name="connsiteX16" fmla="*/ 85421 w 7992123"/>
              <a:gd name="connsiteY16" fmla="*/ 917701 h 1147600"/>
              <a:gd name="connsiteX17" fmla="*/ 160488 w 7992123"/>
              <a:gd name="connsiteY17" fmla="*/ 998204 h 1147600"/>
              <a:gd name="connsiteX18" fmla="*/ 67165 w 7992123"/>
              <a:gd name="connsiteY18" fmla="*/ 1071896 h 1147600"/>
              <a:gd name="connsiteX19" fmla="*/ 66110 w 7992123"/>
              <a:gd name="connsiteY19" fmla="*/ 1132386 h 1147600"/>
              <a:gd name="connsiteX20" fmla="*/ 137258 w 7992123"/>
              <a:gd name="connsiteY20" fmla="*/ 1142773 h 1147600"/>
              <a:gd name="connsiteX21" fmla="*/ 7894304 w 7992123"/>
              <a:gd name="connsiteY21" fmla="*/ 1147600 h 1147600"/>
              <a:gd name="connsiteX22" fmla="*/ 7968197 w 7992123"/>
              <a:gd name="connsiteY22" fmla="*/ 1094513 h 1147600"/>
              <a:gd name="connsiteX23" fmla="*/ 7879297 w 7992123"/>
              <a:gd name="connsiteY23" fmla="*/ 1031013 h 1147600"/>
              <a:gd name="connsiteX24" fmla="*/ 7992123 w 7992123"/>
              <a:gd name="connsiteY24" fmla="*/ 954813 h 1147600"/>
              <a:gd name="connsiteX25" fmla="*/ 7891997 w 7992123"/>
              <a:gd name="connsiteY25" fmla="*/ 878613 h 1147600"/>
              <a:gd name="connsiteX26" fmla="*/ 7930097 w 7992123"/>
              <a:gd name="connsiteY26" fmla="*/ 802413 h 1147600"/>
              <a:gd name="connsiteX27" fmla="*/ 7891997 w 7992123"/>
              <a:gd name="connsiteY27" fmla="*/ 726213 h 1147600"/>
              <a:gd name="connsiteX28" fmla="*/ 7879297 w 7992123"/>
              <a:gd name="connsiteY28" fmla="*/ 662713 h 1147600"/>
              <a:gd name="connsiteX29" fmla="*/ 7904697 w 7992123"/>
              <a:gd name="connsiteY29" fmla="*/ 611913 h 1147600"/>
              <a:gd name="connsiteX30" fmla="*/ 7947560 w 7992123"/>
              <a:gd name="connsiteY30" fmla="*/ 536506 h 1147600"/>
              <a:gd name="connsiteX31" fmla="*/ 7893631 w 7992123"/>
              <a:gd name="connsiteY31" fmla="*/ 491394 h 1147600"/>
              <a:gd name="connsiteX32" fmla="*/ 7866597 w 7992123"/>
              <a:gd name="connsiteY32" fmla="*/ 408713 h 1147600"/>
              <a:gd name="connsiteX33" fmla="*/ 7981294 w 7992123"/>
              <a:gd name="connsiteY33" fmla="*/ 339922 h 1147600"/>
              <a:gd name="connsiteX34" fmla="*/ 7891997 w 7992123"/>
              <a:gd name="connsiteY34" fmla="*/ 269013 h 1147600"/>
              <a:gd name="connsiteX35" fmla="*/ 7904697 w 7992123"/>
              <a:gd name="connsiteY35" fmla="*/ 180113 h 1147600"/>
              <a:gd name="connsiteX36" fmla="*/ 7970165 w 7992123"/>
              <a:gd name="connsiteY36" fmla="*/ 143908 h 1147600"/>
              <a:gd name="connsiteX37" fmla="*/ 7889076 w 7992123"/>
              <a:gd name="connsiteY37" fmla="*/ 93627 h 1147600"/>
              <a:gd name="connsiteX38" fmla="*/ 7978010 w 7992123"/>
              <a:gd name="connsiteY38" fmla="*/ 0 h 1147600"/>
              <a:gd name="connsiteX39" fmla="*/ 7688404 w 7992123"/>
              <a:gd name="connsiteY39" fmla="*/ 2313 h 114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7992123" h="1147600">
                <a:moveTo>
                  <a:pt x="7688404" y="2313"/>
                </a:moveTo>
                <a:lnTo>
                  <a:pt x="278550" y="2313"/>
                </a:lnTo>
                <a:lnTo>
                  <a:pt x="94426" y="1606"/>
                </a:lnTo>
                <a:lnTo>
                  <a:pt x="71413" y="99292"/>
                </a:lnTo>
                <a:cubicBezTo>
                  <a:pt x="72207" y="131307"/>
                  <a:pt x="124588" y="135571"/>
                  <a:pt x="125382" y="167586"/>
                </a:cubicBezTo>
                <a:lnTo>
                  <a:pt x="53284" y="233176"/>
                </a:lnTo>
                <a:lnTo>
                  <a:pt x="39092" y="297059"/>
                </a:lnTo>
                <a:lnTo>
                  <a:pt x="106725" y="371569"/>
                </a:lnTo>
                <a:lnTo>
                  <a:pt x="99982" y="433481"/>
                </a:lnTo>
                <a:lnTo>
                  <a:pt x="119286" y="464166"/>
                </a:lnTo>
                <a:lnTo>
                  <a:pt x="0" y="532504"/>
                </a:lnTo>
                <a:lnTo>
                  <a:pt x="53284" y="622199"/>
                </a:lnTo>
                <a:lnTo>
                  <a:pt x="78684" y="665322"/>
                </a:lnTo>
                <a:lnTo>
                  <a:pt x="40190" y="721254"/>
                </a:lnTo>
                <a:lnTo>
                  <a:pt x="145620" y="767346"/>
                </a:lnTo>
                <a:lnTo>
                  <a:pt x="65340" y="800663"/>
                </a:lnTo>
                <a:lnTo>
                  <a:pt x="85421" y="917701"/>
                </a:lnTo>
                <a:cubicBezTo>
                  <a:pt x="85156" y="951832"/>
                  <a:pt x="160753" y="964073"/>
                  <a:pt x="160488" y="998204"/>
                </a:cubicBezTo>
                <a:lnTo>
                  <a:pt x="67165" y="1071896"/>
                </a:lnTo>
                <a:cubicBezTo>
                  <a:pt x="66813" y="1092059"/>
                  <a:pt x="66462" y="1112223"/>
                  <a:pt x="66110" y="1132386"/>
                </a:cubicBezTo>
                <a:lnTo>
                  <a:pt x="137258" y="1142773"/>
                </a:lnTo>
                <a:lnTo>
                  <a:pt x="7894304" y="1147600"/>
                </a:lnTo>
                <a:lnTo>
                  <a:pt x="7968197" y="1094513"/>
                </a:lnTo>
                <a:lnTo>
                  <a:pt x="7879297" y="1031013"/>
                </a:lnTo>
                <a:lnTo>
                  <a:pt x="7992123" y="954813"/>
                </a:lnTo>
                <a:lnTo>
                  <a:pt x="7891997" y="878613"/>
                </a:lnTo>
                <a:lnTo>
                  <a:pt x="7930097" y="802413"/>
                </a:lnTo>
                <a:lnTo>
                  <a:pt x="7891997" y="726213"/>
                </a:lnTo>
                <a:lnTo>
                  <a:pt x="7879297" y="662713"/>
                </a:lnTo>
                <a:lnTo>
                  <a:pt x="7904697" y="611913"/>
                </a:lnTo>
                <a:lnTo>
                  <a:pt x="7947560" y="536506"/>
                </a:lnTo>
                <a:lnTo>
                  <a:pt x="7893631" y="491394"/>
                </a:lnTo>
                <a:lnTo>
                  <a:pt x="7866597" y="408713"/>
                </a:lnTo>
                <a:lnTo>
                  <a:pt x="7981294" y="339922"/>
                </a:lnTo>
                <a:lnTo>
                  <a:pt x="7891997" y="269013"/>
                </a:lnTo>
                <a:lnTo>
                  <a:pt x="7904697" y="180113"/>
                </a:lnTo>
                <a:lnTo>
                  <a:pt x="7970165" y="143908"/>
                </a:lnTo>
                <a:lnTo>
                  <a:pt x="7889076" y="93627"/>
                </a:lnTo>
                <a:lnTo>
                  <a:pt x="7978010" y="0"/>
                </a:lnTo>
                <a:lnTo>
                  <a:pt x="7688404" y="231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5" name="자유형: 도형 24">
            <a:extLst>
              <a:ext uri="{FF2B5EF4-FFF2-40B4-BE49-F238E27FC236}">
                <a16:creationId xmlns:a16="http://schemas.microsoft.com/office/drawing/2014/main" id="{E17C29F7-26FB-4B7C-8DA4-7CC60E19EBF2}"/>
              </a:ext>
            </a:extLst>
          </p:cNvPr>
          <p:cNvSpPr/>
          <p:nvPr/>
        </p:nvSpPr>
        <p:spPr>
          <a:xfrm flipH="1">
            <a:off x="241300" y="233069"/>
            <a:ext cx="7810500" cy="627482"/>
          </a:xfrm>
          <a:custGeom>
            <a:avLst/>
            <a:gdLst>
              <a:gd name="connsiteX0" fmla="*/ 7616743 w 7891426"/>
              <a:gd name="connsiteY0" fmla="*/ 0 h 1140460"/>
              <a:gd name="connsiteX1" fmla="*/ 181096 w 7891426"/>
              <a:gd name="connsiteY1" fmla="*/ 0 h 1140460"/>
              <a:gd name="connsiteX2" fmla="*/ 108744 w 7891426"/>
              <a:gd name="connsiteY2" fmla="*/ 11906 h 1140460"/>
              <a:gd name="connsiteX3" fmla="*/ 137319 w 7891426"/>
              <a:gd name="connsiteY3" fmla="*/ 94456 h 1140460"/>
              <a:gd name="connsiteX4" fmla="*/ 139700 w 7891426"/>
              <a:gd name="connsiteY4" fmla="*/ 190500 h 1140460"/>
              <a:gd name="connsiteX5" fmla="*/ 76200 w 7891426"/>
              <a:gd name="connsiteY5" fmla="*/ 190500 h 1140460"/>
              <a:gd name="connsiteX6" fmla="*/ 88900 w 7891426"/>
              <a:gd name="connsiteY6" fmla="*/ 279400 h 1140460"/>
              <a:gd name="connsiteX7" fmla="*/ 95250 w 7891426"/>
              <a:gd name="connsiteY7" fmla="*/ 357188 h 1140460"/>
              <a:gd name="connsiteX8" fmla="*/ 114300 w 7891426"/>
              <a:gd name="connsiteY8" fmla="*/ 419100 h 1140460"/>
              <a:gd name="connsiteX9" fmla="*/ 47625 w 7891426"/>
              <a:gd name="connsiteY9" fmla="*/ 492125 h 1140460"/>
              <a:gd name="connsiteX10" fmla="*/ 0 w 7891426"/>
              <a:gd name="connsiteY10" fmla="*/ 558800 h 1140460"/>
              <a:gd name="connsiteX11" fmla="*/ 76200 w 7891426"/>
              <a:gd name="connsiteY11" fmla="*/ 622300 h 1140460"/>
              <a:gd name="connsiteX12" fmla="*/ 101600 w 7891426"/>
              <a:gd name="connsiteY12" fmla="*/ 673100 h 1140460"/>
              <a:gd name="connsiteX13" fmla="*/ 88900 w 7891426"/>
              <a:gd name="connsiteY13" fmla="*/ 736600 h 1140460"/>
              <a:gd name="connsiteX14" fmla="*/ 134144 w 7891426"/>
              <a:gd name="connsiteY14" fmla="*/ 767556 h 1140460"/>
              <a:gd name="connsiteX15" fmla="*/ 88900 w 7891426"/>
              <a:gd name="connsiteY15" fmla="*/ 889000 h 1140460"/>
              <a:gd name="connsiteX16" fmla="*/ 30956 w 7891426"/>
              <a:gd name="connsiteY16" fmla="*/ 900906 h 1140460"/>
              <a:gd name="connsiteX17" fmla="*/ 123031 w 7891426"/>
              <a:gd name="connsiteY17" fmla="*/ 965200 h 1140460"/>
              <a:gd name="connsiteX18" fmla="*/ 12700 w 7891426"/>
              <a:gd name="connsiteY18" fmla="*/ 1104900 h 1140460"/>
              <a:gd name="connsiteX19" fmla="*/ 46037 w 7891426"/>
              <a:gd name="connsiteY19" fmla="*/ 1119982 h 1140460"/>
              <a:gd name="connsiteX20" fmla="*/ 39804 w 7891426"/>
              <a:gd name="connsiteY20" fmla="*/ 1140460 h 1140460"/>
              <a:gd name="connsiteX21" fmla="*/ 7891426 w 7891426"/>
              <a:gd name="connsiteY21" fmla="*/ 1140460 h 1140460"/>
              <a:gd name="connsiteX22" fmla="*/ 7870743 w 7891426"/>
              <a:gd name="connsiteY22" fmla="*/ 1092200 h 1140460"/>
              <a:gd name="connsiteX23" fmla="*/ 7781843 w 7891426"/>
              <a:gd name="connsiteY23" fmla="*/ 1028700 h 1140460"/>
              <a:gd name="connsiteX24" fmla="*/ 7731043 w 7891426"/>
              <a:gd name="connsiteY24" fmla="*/ 952500 h 1140460"/>
              <a:gd name="connsiteX25" fmla="*/ 7794543 w 7891426"/>
              <a:gd name="connsiteY25" fmla="*/ 876300 h 1140460"/>
              <a:gd name="connsiteX26" fmla="*/ 7832643 w 7891426"/>
              <a:gd name="connsiteY26" fmla="*/ 800100 h 1140460"/>
              <a:gd name="connsiteX27" fmla="*/ 7794543 w 7891426"/>
              <a:gd name="connsiteY27" fmla="*/ 723900 h 1140460"/>
              <a:gd name="connsiteX28" fmla="*/ 7781843 w 7891426"/>
              <a:gd name="connsiteY28" fmla="*/ 660400 h 1140460"/>
              <a:gd name="connsiteX29" fmla="*/ 7807243 w 7891426"/>
              <a:gd name="connsiteY29" fmla="*/ 609600 h 1140460"/>
              <a:gd name="connsiteX30" fmla="*/ 7883443 w 7891426"/>
              <a:gd name="connsiteY30" fmla="*/ 546100 h 1140460"/>
              <a:gd name="connsiteX31" fmla="*/ 7883443 w 7891426"/>
              <a:gd name="connsiteY31" fmla="*/ 469900 h 1140460"/>
              <a:gd name="connsiteX32" fmla="*/ 7769143 w 7891426"/>
              <a:gd name="connsiteY32" fmla="*/ 406400 h 1140460"/>
              <a:gd name="connsiteX33" fmla="*/ 7692943 w 7891426"/>
              <a:gd name="connsiteY33" fmla="*/ 368300 h 1140460"/>
              <a:gd name="connsiteX34" fmla="*/ 7794543 w 7891426"/>
              <a:gd name="connsiteY34" fmla="*/ 266700 h 1140460"/>
              <a:gd name="connsiteX35" fmla="*/ 7807243 w 7891426"/>
              <a:gd name="connsiteY35" fmla="*/ 177800 h 1140460"/>
              <a:gd name="connsiteX36" fmla="*/ 7743743 w 7891426"/>
              <a:gd name="connsiteY36" fmla="*/ 177800 h 1140460"/>
              <a:gd name="connsiteX37" fmla="*/ 7705643 w 7891426"/>
              <a:gd name="connsiteY37" fmla="*/ 88900 h 1140460"/>
              <a:gd name="connsiteX38" fmla="*/ 7819943 w 7891426"/>
              <a:gd name="connsiteY38" fmla="*/ 101600 h 1140460"/>
              <a:gd name="connsiteX0" fmla="*/ 7616743 w 7891426"/>
              <a:gd name="connsiteY0" fmla="*/ 0 h 1140460"/>
              <a:gd name="connsiteX1" fmla="*/ 181096 w 7891426"/>
              <a:gd name="connsiteY1" fmla="*/ 0 h 1140460"/>
              <a:gd name="connsiteX2" fmla="*/ 108744 w 7891426"/>
              <a:gd name="connsiteY2" fmla="*/ 11906 h 1140460"/>
              <a:gd name="connsiteX3" fmla="*/ 137319 w 7891426"/>
              <a:gd name="connsiteY3" fmla="*/ 94456 h 1140460"/>
              <a:gd name="connsiteX4" fmla="*/ 139700 w 7891426"/>
              <a:gd name="connsiteY4" fmla="*/ 190500 h 1140460"/>
              <a:gd name="connsiteX5" fmla="*/ 76200 w 7891426"/>
              <a:gd name="connsiteY5" fmla="*/ 190500 h 1140460"/>
              <a:gd name="connsiteX6" fmla="*/ 88900 w 7891426"/>
              <a:gd name="connsiteY6" fmla="*/ 279400 h 1140460"/>
              <a:gd name="connsiteX7" fmla="*/ 95250 w 7891426"/>
              <a:gd name="connsiteY7" fmla="*/ 357188 h 1140460"/>
              <a:gd name="connsiteX8" fmla="*/ 114300 w 7891426"/>
              <a:gd name="connsiteY8" fmla="*/ 419100 h 1140460"/>
              <a:gd name="connsiteX9" fmla="*/ 47625 w 7891426"/>
              <a:gd name="connsiteY9" fmla="*/ 492125 h 1140460"/>
              <a:gd name="connsiteX10" fmla="*/ 0 w 7891426"/>
              <a:gd name="connsiteY10" fmla="*/ 558800 h 1140460"/>
              <a:gd name="connsiteX11" fmla="*/ 76200 w 7891426"/>
              <a:gd name="connsiteY11" fmla="*/ 622300 h 1140460"/>
              <a:gd name="connsiteX12" fmla="*/ 101600 w 7891426"/>
              <a:gd name="connsiteY12" fmla="*/ 673100 h 1140460"/>
              <a:gd name="connsiteX13" fmla="*/ 88900 w 7891426"/>
              <a:gd name="connsiteY13" fmla="*/ 736600 h 1140460"/>
              <a:gd name="connsiteX14" fmla="*/ 134144 w 7891426"/>
              <a:gd name="connsiteY14" fmla="*/ 767556 h 1140460"/>
              <a:gd name="connsiteX15" fmla="*/ 88900 w 7891426"/>
              <a:gd name="connsiteY15" fmla="*/ 889000 h 1140460"/>
              <a:gd name="connsiteX16" fmla="*/ 30956 w 7891426"/>
              <a:gd name="connsiteY16" fmla="*/ 900906 h 1140460"/>
              <a:gd name="connsiteX17" fmla="*/ 123031 w 7891426"/>
              <a:gd name="connsiteY17" fmla="*/ 965200 h 1140460"/>
              <a:gd name="connsiteX18" fmla="*/ 12700 w 7891426"/>
              <a:gd name="connsiteY18" fmla="*/ 1104900 h 1140460"/>
              <a:gd name="connsiteX19" fmla="*/ 46037 w 7891426"/>
              <a:gd name="connsiteY19" fmla="*/ 1119982 h 1140460"/>
              <a:gd name="connsiteX20" fmla="*/ 39804 w 7891426"/>
              <a:gd name="connsiteY20" fmla="*/ 1140460 h 1140460"/>
              <a:gd name="connsiteX21" fmla="*/ 7891426 w 7891426"/>
              <a:gd name="connsiteY21" fmla="*/ 1140460 h 1140460"/>
              <a:gd name="connsiteX22" fmla="*/ 7870743 w 7891426"/>
              <a:gd name="connsiteY22" fmla="*/ 1092200 h 1140460"/>
              <a:gd name="connsiteX23" fmla="*/ 7781843 w 7891426"/>
              <a:gd name="connsiteY23" fmla="*/ 1028700 h 1140460"/>
              <a:gd name="connsiteX24" fmla="*/ 7731043 w 7891426"/>
              <a:gd name="connsiteY24" fmla="*/ 952500 h 1140460"/>
              <a:gd name="connsiteX25" fmla="*/ 7794543 w 7891426"/>
              <a:gd name="connsiteY25" fmla="*/ 876300 h 1140460"/>
              <a:gd name="connsiteX26" fmla="*/ 7832643 w 7891426"/>
              <a:gd name="connsiteY26" fmla="*/ 800100 h 1140460"/>
              <a:gd name="connsiteX27" fmla="*/ 7794543 w 7891426"/>
              <a:gd name="connsiteY27" fmla="*/ 723900 h 1140460"/>
              <a:gd name="connsiteX28" fmla="*/ 7781843 w 7891426"/>
              <a:gd name="connsiteY28" fmla="*/ 660400 h 1140460"/>
              <a:gd name="connsiteX29" fmla="*/ 7807243 w 7891426"/>
              <a:gd name="connsiteY29" fmla="*/ 609600 h 1140460"/>
              <a:gd name="connsiteX30" fmla="*/ 7883443 w 7891426"/>
              <a:gd name="connsiteY30" fmla="*/ 546100 h 1140460"/>
              <a:gd name="connsiteX31" fmla="*/ 7883443 w 7891426"/>
              <a:gd name="connsiteY31" fmla="*/ 469900 h 1140460"/>
              <a:gd name="connsiteX32" fmla="*/ 7769143 w 7891426"/>
              <a:gd name="connsiteY32" fmla="*/ 406400 h 1140460"/>
              <a:gd name="connsiteX33" fmla="*/ 7692943 w 7891426"/>
              <a:gd name="connsiteY33" fmla="*/ 368300 h 1140460"/>
              <a:gd name="connsiteX34" fmla="*/ 7794543 w 7891426"/>
              <a:gd name="connsiteY34" fmla="*/ 266700 h 1140460"/>
              <a:gd name="connsiteX35" fmla="*/ 7807243 w 7891426"/>
              <a:gd name="connsiteY35" fmla="*/ 177800 h 1140460"/>
              <a:gd name="connsiteX36" fmla="*/ 7743743 w 7891426"/>
              <a:gd name="connsiteY36" fmla="*/ 177800 h 1140460"/>
              <a:gd name="connsiteX37" fmla="*/ 7705643 w 7891426"/>
              <a:gd name="connsiteY37" fmla="*/ 88900 h 1140460"/>
              <a:gd name="connsiteX38" fmla="*/ 7846136 w 7891426"/>
              <a:gd name="connsiteY38" fmla="*/ 34925 h 1140460"/>
              <a:gd name="connsiteX39" fmla="*/ 7616743 w 7891426"/>
              <a:gd name="connsiteY39" fmla="*/ 0 h 1140460"/>
              <a:gd name="connsiteX0" fmla="*/ 7616743 w 7891426"/>
              <a:gd name="connsiteY0" fmla="*/ 0 h 1140460"/>
              <a:gd name="connsiteX1" fmla="*/ 181096 w 7891426"/>
              <a:gd name="connsiteY1" fmla="*/ 0 h 1140460"/>
              <a:gd name="connsiteX2" fmla="*/ 108744 w 7891426"/>
              <a:gd name="connsiteY2" fmla="*/ 11906 h 1140460"/>
              <a:gd name="connsiteX3" fmla="*/ 137319 w 7891426"/>
              <a:gd name="connsiteY3" fmla="*/ 94456 h 1140460"/>
              <a:gd name="connsiteX4" fmla="*/ 139700 w 7891426"/>
              <a:gd name="connsiteY4" fmla="*/ 190500 h 1140460"/>
              <a:gd name="connsiteX5" fmla="*/ 76200 w 7891426"/>
              <a:gd name="connsiteY5" fmla="*/ 190500 h 1140460"/>
              <a:gd name="connsiteX6" fmla="*/ 88900 w 7891426"/>
              <a:gd name="connsiteY6" fmla="*/ 279400 h 1140460"/>
              <a:gd name="connsiteX7" fmla="*/ 95250 w 7891426"/>
              <a:gd name="connsiteY7" fmla="*/ 357188 h 1140460"/>
              <a:gd name="connsiteX8" fmla="*/ 114300 w 7891426"/>
              <a:gd name="connsiteY8" fmla="*/ 419100 h 1140460"/>
              <a:gd name="connsiteX9" fmla="*/ 47625 w 7891426"/>
              <a:gd name="connsiteY9" fmla="*/ 492125 h 1140460"/>
              <a:gd name="connsiteX10" fmla="*/ 0 w 7891426"/>
              <a:gd name="connsiteY10" fmla="*/ 558800 h 1140460"/>
              <a:gd name="connsiteX11" fmla="*/ 76200 w 7891426"/>
              <a:gd name="connsiteY11" fmla="*/ 622300 h 1140460"/>
              <a:gd name="connsiteX12" fmla="*/ 101600 w 7891426"/>
              <a:gd name="connsiteY12" fmla="*/ 673100 h 1140460"/>
              <a:gd name="connsiteX13" fmla="*/ 88900 w 7891426"/>
              <a:gd name="connsiteY13" fmla="*/ 736600 h 1140460"/>
              <a:gd name="connsiteX14" fmla="*/ 134144 w 7891426"/>
              <a:gd name="connsiteY14" fmla="*/ 767556 h 1140460"/>
              <a:gd name="connsiteX15" fmla="*/ 88900 w 7891426"/>
              <a:gd name="connsiteY15" fmla="*/ 889000 h 1140460"/>
              <a:gd name="connsiteX16" fmla="*/ 30956 w 7891426"/>
              <a:gd name="connsiteY16" fmla="*/ 900906 h 1140460"/>
              <a:gd name="connsiteX17" fmla="*/ 123031 w 7891426"/>
              <a:gd name="connsiteY17" fmla="*/ 965200 h 1140460"/>
              <a:gd name="connsiteX18" fmla="*/ 12700 w 7891426"/>
              <a:gd name="connsiteY18" fmla="*/ 1104900 h 1140460"/>
              <a:gd name="connsiteX19" fmla="*/ 46037 w 7891426"/>
              <a:gd name="connsiteY19" fmla="*/ 1119982 h 1140460"/>
              <a:gd name="connsiteX20" fmla="*/ 39804 w 7891426"/>
              <a:gd name="connsiteY20" fmla="*/ 1140460 h 1140460"/>
              <a:gd name="connsiteX21" fmla="*/ 7891426 w 7891426"/>
              <a:gd name="connsiteY21" fmla="*/ 1140460 h 1140460"/>
              <a:gd name="connsiteX22" fmla="*/ 7870743 w 7891426"/>
              <a:gd name="connsiteY22" fmla="*/ 1092200 h 1140460"/>
              <a:gd name="connsiteX23" fmla="*/ 7781843 w 7891426"/>
              <a:gd name="connsiteY23" fmla="*/ 1028700 h 1140460"/>
              <a:gd name="connsiteX24" fmla="*/ 7731043 w 7891426"/>
              <a:gd name="connsiteY24" fmla="*/ 952500 h 1140460"/>
              <a:gd name="connsiteX25" fmla="*/ 7794543 w 7891426"/>
              <a:gd name="connsiteY25" fmla="*/ 876300 h 1140460"/>
              <a:gd name="connsiteX26" fmla="*/ 7832643 w 7891426"/>
              <a:gd name="connsiteY26" fmla="*/ 800100 h 1140460"/>
              <a:gd name="connsiteX27" fmla="*/ 7794543 w 7891426"/>
              <a:gd name="connsiteY27" fmla="*/ 723900 h 1140460"/>
              <a:gd name="connsiteX28" fmla="*/ 7781843 w 7891426"/>
              <a:gd name="connsiteY28" fmla="*/ 660400 h 1140460"/>
              <a:gd name="connsiteX29" fmla="*/ 7807243 w 7891426"/>
              <a:gd name="connsiteY29" fmla="*/ 609600 h 1140460"/>
              <a:gd name="connsiteX30" fmla="*/ 7883443 w 7891426"/>
              <a:gd name="connsiteY30" fmla="*/ 546100 h 1140460"/>
              <a:gd name="connsiteX31" fmla="*/ 7883443 w 7891426"/>
              <a:gd name="connsiteY31" fmla="*/ 469900 h 1140460"/>
              <a:gd name="connsiteX32" fmla="*/ 7769143 w 7891426"/>
              <a:gd name="connsiteY32" fmla="*/ 406400 h 1140460"/>
              <a:gd name="connsiteX33" fmla="*/ 7692943 w 7891426"/>
              <a:gd name="connsiteY33" fmla="*/ 368300 h 1140460"/>
              <a:gd name="connsiteX34" fmla="*/ 7794543 w 7891426"/>
              <a:gd name="connsiteY34" fmla="*/ 266700 h 1140460"/>
              <a:gd name="connsiteX35" fmla="*/ 7807243 w 7891426"/>
              <a:gd name="connsiteY35" fmla="*/ 177800 h 1140460"/>
              <a:gd name="connsiteX36" fmla="*/ 7743743 w 7891426"/>
              <a:gd name="connsiteY36" fmla="*/ 177800 h 1140460"/>
              <a:gd name="connsiteX37" fmla="*/ 7705643 w 7891426"/>
              <a:gd name="connsiteY37" fmla="*/ 88900 h 1140460"/>
              <a:gd name="connsiteX38" fmla="*/ 7846136 w 7891426"/>
              <a:gd name="connsiteY38" fmla="*/ 34925 h 1140460"/>
              <a:gd name="connsiteX39" fmla="*/ 7616743 w 7891426"/>
              <a:gd name="connsiteY39" fmla="*/ 0 h 1140460"/>
              <a:gd name="connsiteX0" fmla="*/ 7616743 w 7891426"/>
              <a:gd name="connsiteY0" fmla="*/ 0 h 1140460"/>
              <a:gd name="connsiteX1" fmla="*/ 181096 w 7891426"/>
              <a:gd name="connsiteY1" fmla="*/ 0 h 1140460"/>
              <a:gd name="connsiteX2" fmla="*/ 108744 w 7891426"/>
              <a:gd name="connsiteY2" fmla="*/ 11906 h 1140460"/>
              <a:gd name="connsiteX3" fmla="*/ 137319 w 7891426"/>
              <a:gd name="connsiteY3" fmla="*/ 94456 h 1140460"/>
              <a:gd name="connsiteX4" fmla="*/ 139700 w 7891426"/>
              <a:gd name="connsiteY4" fmla="*/ 190500 h 1140460"/>
              <a:gd name="connsiteX5" fmla="*/ 76200 w 7891426"/>
              <a:gd name="connsiteY5" fmla="*/ 190500 h 1140460"/>
              <a:gd name="connsiteX6" fmla="*/ 88900 w 7891426"/>
              <a:gd name="connsiteY6" fmla="*/ 279400 h 1140460"/>
              <a:gd name="connsiteX7" fmla="*/ 95250 w 7891426"/>
              <a:gd name="connsiteY7" fmla="*/ 357188 h 1140460"/>
              <a:gd name="connsiteX8" fmla="*/ 114300 w 7891426"/>
              <a:gd name="connsiteY8" fmla="*/ 419100 h 1140460"/>
              <a:gd name="connsiteX9" fmla="*/ 47625 w 7891426"/>
              <a:gd name="connsiteY9" fmla="*/ 492125 h 1140460"/>
              <a:gd name="connsiteX10" fmla="*/ 0 w 7891426"/>
              <a:gd name="connsiteY10" fmla="*/ 558800 h 1140460"/>
              <a:gd name="connsiteX11" fmla="*/ 76200 w 7891426"/>
              <a:gd name="connsiteY11" fmla="*/ 622300 h 1140460"/>
              <a:gd name="connsiteX12" fmla="*/ 101600 w 7891426"/>
              <a:gd name="connsiteY12" fmla="*/ 673100 h 1140460"/>
              <a:gd name="connsiteX13" fmla="*/ 88900 w 7891426"/>
              <a:gd name="connsiteY13" fmla="*/ 736600 h 1140460"/>
              <a:gd name="connsiteX14" fmla="*/ 134144 w 7891426"/>
              <a:gd name="connsiteY14" fmla="*/ 767556 h 1140460"/>
              <a:gd name="connsiteX15" fmla="*/ 88900 w 7891426"/>
              <a:gd name="connsiteY15" fmla="*/ 889000 h 1140460"/>
              <a:gd name="connsiteX16" fmla="*/ 30956 w 7891426"/>
              <a:gd name="connsiteY16" fmla="*/ 900906 h 1140460"/>
              <a:gd name="connsiteX17" fmla="*/ 123031 w 7891426"/>
              <a:gd name="connsiteY17" fmla="*/ 965200 h 1140460"/>
              <a:gd name="connsiteX18" fmla="*/ 12700 w 7891426"/>
              <a:gd name="connsiteY18" fmla="*/ 1104900 h 1140460"/>
              <a:gd name="connsiteX19" fmla="*/ 46037 w 7891426"/>
              <a:gd name="connsiteY19" fmla="*/ 1119982 h 1140460"/>
              <a:gd name="connsiteX20" fmla="*/ 39804 w 7891426"/>
              <a:gd name="connsiteY20" fmla="*/ 1140460 h 1140460"/>
              <a:gd name="connsiteX21" fmla="*/ 7891426 w 7891426"/>
              <a:gd name="connsiteY21" fmla="*/ 1140460 h 1140460"/>
              <a:gd name="connsiteX22" fmla="*/ 7870743 w 7891426"/>
              <a:gd name="connsiteY22" fmla="*/ 1092200 h 1140460"/>
              <a:gd name="connsiteX23" fmla="*/ 7781843 w 7891426"/>
              <a:gd name="connsiteY23" fmla="*/ 1028700 h 1140460"/>
              <a:gd name="connsiteX24" fmla="*/ 7731043 w 7891426"/>
              <a:gd name="connsiteY24" fmla="*/ 952500 h 1140460"/>
              <a:gd name="connsiteX25" fmla="*/ 7794543 w 7891426"/>
              <a:gd name="connsiteY25" fmla="*/ 876300 h 1140460"/>
              <a:gd name="connsiteX26" fmla="*/ 7832643 w 7891426"/>
              <a:gd name="connsiteY26" fmla="*/ 800100 h 1140460"/>
              <a:gd name="connsiteX27" fmla="*/ 7794543 w 7891426"/>
              <a:gd name="connsiteY27" fmla="*/ 723900 h 1140460"/>
              <a:gd name="connsiteX28" fmla="*/ 7781843 w 7891426"/>
              <a:gd name="connsiteY28" fmla="*/ 660400 h 1140460"/>
              <a:gd name="connsiteX29" fmla="*/ 7807243 w 7891426"/>
              <a:gd name="connsiteY29" fmla="*/ 609600 h 1140460"/>
              <a:gd name="connsiteX30" fmla="*/ 7883443 w 7891426"/>
              <a:gd name="connsiteY30" fmla="*/ 546100 h 1140460"/>
              <a:gd name="connsiteX31" fmla="*/ 7883443 w 7891426"/>
              <a:gd name="connsiteY31" fmla="*/ 469900 h 1140460"/>
              <a:gd name="connsiteX32" fmla="*/ 7769143 w 7891426"/>
              <a:gd name="connsiteY32" fmla="*/ 406400 h 1140460"/>
              <a:gd name="connsiteX33" fmla="*/ 7692943 w 7891426"/>
              <a:gd name="connsiteY33" fmla="*/ 368300 h 1140460"/>
              <a:gd name="connsiteX34" fmla="*/ 7794543 w 7891426"/>
              <a:gd name="connsiteY34" fmla="*/ 266700 h 1140460"/>
              <a:gd name="connsiteX35" fmla="*/ 7807243 w 7891426"/>
              <a:gd name="connsiteY35" fmla="*/ 177800 h 1140460"/>
              <a:gd name="connsiteX36" fmla="*/ 7743743 w 7891426"/>
              <a:gd name="connsiteY36" fmla="*/ 177800 h 1140460"/>
              <a:gd name="connsiteX37" fmla="*/ 7705643 w 7891426"/>
              <a:gd name="connsiteY37" fmla="*/ 88900 h 1140460"/>
              <a:gd name="connsiteX38" fmla="*/ 7846136 w 7891426"/>
              <a:gd name="connsiteY38" fmla="*/ 34925 h 1140460"/>
              <a:gd name="connsiteX39" fmla="*/ 7616743 w 7891426"/>
              <a:gd name="connsiteY39" fmla="*/ 0 h 1140460"/>
              <a:gd name="connsiteX0" fmla="*/ 7616743 w 7891426"/>
              <a:gd name="connsiteY0" fmla="*/ 0 h 1140460"/>
              <a:gd name="connsiteX1" fmla="*/ 181096 w 7891426"/>
              <a:gd name="connsiteY1" fmla="*/ 0 h 1140460"/>
              <a:gd name="connsiteX2" fmla="*/ 108744 w 7891426"/>
              <a:gd name="connsiteY2" fmla="*/ 11906 h 1140460"/>
              <a:gd name="connsiteX3" fmla="*/ 137319 w 7891426"/>
              <a:gd name="connsiteY3" fmla="*/ 94456 h 1140460"/>
              <a:gd name="connsiteX4" fmla="*/ 139700 w 7891426"/>
              <a:gd name="connsiteY4" fmla="*/ 190500 h 1140460"/>
              <a:gd name="connsiteX5" fmla="*/ 76200 w 7891426"/>
              <a:gd name="connsiteY5" fmla="*/ 190500 h 1140460"/>
              <a:gd name="connsiteX6" fmla="*/ 88900 w 7891426"/>
              <a:gd name="connsiteY6" fmla="*/ 279400 h 1140460"/>
              <a:gd name="connsiteX7" fmla="*/ 95250 w 7891426"/>
              <a:gd name="connsiteY7" fmla="*/ 357188 h 1140460"/>
              <a:gd name="connsiteX8" fmla="*/ 114300 w 7891426"/>
              <a:gd name="connsiteY8" fmla="*/ 419100 h 1140460"/>
              <a:gd name="connsiteX9" fmla="*/ 47625 w 7891426"/>
              <a:gd name="connsiteY9" fmla="*/ 492125 h 1140460"/>
              <a:gd name="connsiteX10" fmla="*/ 0 w 7891426"/>
              <a:gd name="connsiteY10" fmla="*/ 558800 h 1140460"/>
              <a:gd name="connsiteX11" fmla="*/ 76200 w 7891426"/>
              <a:gd name="connsiteY11" fmla="*/ 622300 h 1140460"/>
              <a:gd name="connsiteX12" fmla="*/ 101600 w 7891426"/>
              <a:gd name="connsiteY12" fmla="*/ 673100 h 1140460"/>
              <a:gd name="connsiteX13" fmla="*/ 88900 w 7891426"/>
              <a:gd name="connsiteY13" fmla="*/ 736600 h 1140460"/>
              <a:gd name="connsiteX14" fmla="*/ 134144 w 7891426"/>
              <a:gd name="connsiteY14" fmla="*/ 767556 h 1140460"/>
              <a:gd name="connsiteX15" fmla="*/ 88900 w 7891426"/>
              <a:gd name="connsiteY15" fmla="*/ 889000 h 1140460"/>
              <a:gd name="connsiteX16" fmla="*/ 30956 w 7891426"/>
              <a:gd name="connsiteY16" fmla="*/ 900906 h 1140460"/>
              <a:gd name="connsiteX17" fmla="*/ 123031 w 7891426"/>
              <a:gd name="connsiteY17" fmla="*/ 965200 h 1140460"/>
              <a:gd name="connsiteX18" fmla="*/ 12700 w 7891426"/>
              <a:gd name="connsiteY18" fmla="*/ 1104900 h 1140460"/>
              <a:gd name="connsiteX19" fmla="*/ 46037 w 7891426"/>
              <a:gd name="connsiteY19" fmla="*/ 1119982 h 1140460"/>
              <a:gd name="connsiteX20" fmla="*/ 39804 w 7891426"/>
              <a:gd name="connsiteY20" fmla="*/ 1140460 h 1140460"/>
              <a:gd name="connsiteX21" fmla="*/ 7891426 w 7891426"/>
              <a:gd name="connsiteY21" fmla="*/ 1140460 h 1140460"/>
              <a:gd name="connsiteX22" fmla="*/ 7870743 w 7891426"/>
              <a:gd name="connsiteY22" fmla="*/ 1092200 h 1140460"/>
              <a:gd name="connsiteX23" fmla="*/ 7781843 w 7891426"/>
              <a:gd name="connsiteY23" fmla="*/ 1028700 h 1140460"/>
              <a:gd name="connsiteX24" fmla="*/ 7731043 w 7891426"/>
              <a:gd name="connsiteY24" fmla="*/ 952500 h 1140460"/>
              <a:gd name="connsiteX25" fmla="*/ 7794543 w 7891426"/>
              <a:gd name="connsiteY25" fmla="*/ 876300 h 1140460"/>
              <a:gd name="connsiteX26" fmla="*/ 7832643 w 7891426"/>
              <a:gd name="connsiteY26" fmla="*/ 800100 h 1140460"/>
              <a:gd name="connsiteX27" fmla="*/ 7794543 w 7891426"/>
              <a:gd name="connsiteY27" fmla="*/ 723900 h 1140460"/>
              <a:gd name="connsiteX28" fmla="*/ 7781843 w 7891426"/>
              <a:gd name="connsiteY28" fmla="*/ 660400 h 1140460"/>
              <a:gd name="connsiteX29" fmla="*/ 7807243 w 7891426"/>
              <a:gd name="connsiteY29" fmla="*/ 609600 h 1140460"/>
              <a:gd name="connsiteX30" fmla="*/ 7850106 w 7891426"/>
              <a:gd name="connsiteY30" fmla="*/ 534193 h 1140460"/>
              <a:gd name="connsiteX31" fmla="*/ 7883443 w 7891426"/>
              <a:gd name="connsiteY31" fmla="*/ 469900 h 1140460"/>
              <a:gd name="connsiteX32" fmla="*/ 7769143 w 7891426"/>
              <a:gd name="connsiteY32" fmla="*/ 406400 h 1140460"/>
              <a:gd name="connsiteX33" fmla="*/ 7692943 w 7891426"/>
              <a:gd name="connsiteY33" fmla="*/ 368300 h 1140460"/>
              <a:gd name="connsiteX34" fmla="*/ 7794543 w 7891426"/>
              <a:gd name="connsiteY34" fmla="*/ 266700 h 1140460"/>
              <a:gd name="connsiteX35" fmla="*/ 7807243 w 7891426"/>
              <a:gd name="connsiteY35" fmla="*/ 177800 h 1140460"/>
              <a:gd name="connsiteX36" fmla="*/ 7743743 w 7891426"/>
              <a:gd name="connsiteY36" fmla="*/ 177800 h 1140460"/>
              <a:gd name="connsiteX37" fmla="*/ 7705643 w 7891426"/>
              <a:gd name="connsiteY37" fmla="*/ 88900 h 1140460"/>
              <a:gd name="connsiteX38" fmla="*/ 7846136 w 7891426"/>
              <a:gd name="connsiteY38" fmla="*/ 34925 h 1140460"/>
              <a:gd name="connsiteX39" fmla="*/ 7616743 w 7891426"/>
              <a:gd name="connsiteY39" fmla="*/ 0 h 1140460"/>
              <a:gd name="connsiteX0" fmla="*/ 7616743 w 7891426"/>
              <a:gd name="connsiteY0" fmla="*/ 0 h 1140460"/>
              <a:gd name="connsiteX1" fmla="*/ 181096 w 7891426"/>
              <a:gd name="connsiteY1" fmla="*/ 0 h 1140460"/>
              <a:gd name="connsiteX2" fmla="*/ 108744 w 7891426"/>
              <a:gd name="connsiteY2" fmla="*/ 11906 h 1140460"/>
              <a:gd name="connsiteX3" fmla="*/ 137319 w 7891426"/>
              <a:gd name="connsiteY3" fmla="*/ 94456 h 1140460"/>
              <a:gd name="connsiteX4" fmla="*/ 139700 w 7891426"/>
              <a:gd name="connsiteY4" fmla="*/ 190500 h 1140460"/>
              <a:gd name="connsiteX5" fmla="*/ 76200 w 7891426"/>
              <a:gd name="connsiteY5" fmla="*/ 190500 h 1140460"/>
              <a:gd name="connsiteX6" fmla="*/ 88900 w 7891426"/>
              <a:gd name="connsiteY6" fmla="*/ 279400 h 1140460"/>
              <a:gd name="connsiteX7" fmla="*/ 95250 w 7891426"/>
              <a:gd name="connsiteY7" fmla="*/ 357188 h 1140460"/>
              <a:gd name="connsiteX8" fmla="*/ 114300 w 7891426"/>
              <a:gd name="connsiteY8" fmla="*/ 419100 h 1140460"/>
              <a:gd name="connsiteX9" fmla="*/ 47625 w 7891426"/>
              <a:gd name="connsiteY9" fmla="*/ 492125 h 1140460"/>
              <a:gd name="connsiteX10" fmla="*/ 0 w 7891426"/>
              <a:gd name="connsiteY10" fmla="*/ 558800 h 1140460"/>
              <a:gd name="connsiteX11" fmla="*/ 76200 w 7891426"/>
              <a:gd name="connsiteY11" fmla="*/ 622300 h 1140460"/>
              <a:gd name="connsiteX12" fmla="*/ 101600 w 7891426"/>
              <a:gd name="connsiteY12" fmla="*/ 673100 h 1140460"/>
              <a:gd name="connsiteX13" fmla="*/ 88900 w 7891426"/>
              <a:gd name="connsiteY13" fmla="*/ 736600 h 1140460"/>
              <a:gd name="connsiteX14" fmla="*/ 134144 w 7891426"/>
              <a:gd name="connsiteY14" fmla="*/ 767556 h 1140460"/>
              <a:gd name="connsiteX15" fmla="*/ 88900 w 7891426"/>
              <a:gd name="connsiteY15" fmla="*/ 889000 h 1140460"/>
              <a:gd name="connsiteX16" fmla="*/ 30956 w 7891426"/>
              <a:gd name="connsiteY16" fmla="*/ 900906 h 1140460"/>
              <a:gd name="connsiteX17" fmla="*/ 123031 w 7891426"/>
              <a:gd name="connsiteY17" fmla="*/ 965200 h 1140460"/>
              <a:gd name="connsiteX18" fmla="*/ 12700 w 7891426"/>
              <a:gd name="connsiteY18" fmla="*/ 1104900 h 1140460"/>
              <a:gd name="connsiteX19" fmla="*/ 46037 w 7891426"/>
              <a:gd name="connsiteY19" fmla="*/ 1119982 h 1140460"/>
              <a:gd name="connsiteX20" fmla="*/ 39804 w 7891426"/>
              <a:gd name="connsiteY20" fmla="*/ 1140460 h 1140460"/>
              <a:gd name="connsiteX21" fmla="*/ 7891426 w 7891426"/>
              <a:gd name="connsiteY21" fmla="*/ 1140460 h 1140460"/>
              <a:gd name="connsiteX22" fmla="*/ 7870743 w 7891426"/>
              <a:gd name="connsiteY22" fmla="*/ 1092200 h 1140460"/>
              <a:gd name="connsiteX23" fmla="*/ 7781843 w 7891426"/>
              <a:gd name="connsiteY23" fmla="*/ 1028700 h 1140460"/>
              <a:gd name="connsiteX24" fmla="*/ 7798782 w 7891426"/>
              <a:gd name="connsiteY24" fmla="*/ 914400 h 1140460"/>
              <a:gd name="connsiteX25" fmla="*/ 7794543 w 7891426"/>
              <a:gd name="connsiteY25" fmla="*/ 876300 h 1140460"/>
              <a:gd name="connsiteX26" fmla="*/ 7832643 w 7891426"/>
              <a:gd name="connsiteY26" fmla="*/ 800100 h 1140460"/>
              <a:gd name="connsiteX27" fmla="*/ 7794543 w 7891426"/>
              <a:gd name="connsiteY27" fmla="*/ 723900 h 1140460"/>
              <a:gd name="connsiteX28" fmla="*/ 7781843 w 7891426"/>
              <a:gd name="connsiteY28" fmla="*/ 660400 h 1140460"/>
              <a:gd name="connsiteX29" fmla="*/ 7807243 w 7891426"/>
              <a:gd name="connsiteY29" fmla="*/ 609600 h 1140460"/>
              <a:gd name="connsiteX30" fmla="*/ 7850106 w 7891426"/>
              <a:gd name="connsiteY30" fmla="*/ 534193 h 1140460"/>
              <a:gd name="connsiteX31" fmla="*/ 7883443 w 7891426"/>
              <a:gd name="connsiteY31" fmla="*/ 469900 h 1140460"/>
              <a:gd name="connsiteX32" fmla="*/ 7769143 w 7891426"/>
              <a:gd name="connsiteY32" fmla="*/ 406400 h 1140460"/>
              <a:gd name="connsiteX33" fmla="*/ 7692943 w 7891426"/>
              <a:gd name="connsiteY33" fmla="*/ 368300 h 1140460"/>
              <a:gd name="connsiteX34" fmla="*/ 7794543 w 7891426"/>
              <a:gd name="connsiteY34" fmla="*/ 266700 h 1140460"/>
              <a:gd name="connsiteX35" fmla="*/ 7807243 w 7891426"/>
              <a:gd name="connsiteY35" fmla="*/ 177800 h 1140460"/>
              <a:gd name="connsiteX36" fmla="*/ 7743743 w 7891426"/>
              <a:gd name="connsiteY36" fmla="*/ 177800 h 1140460"/>
              <a:gd name="connsiteX37" fmla="*/ 7705643 w 7891426"/>
              <a:gd name="connsiteY37" fmla="*/ 88900 h 1140460"/>
              <a:gd name="connsiteX38" fmla="*/ 7846136 w 7891426"/>
              <a:gd name="connsiteY38" fmla="*/ 34925 h 1140460"/>
              <a:gd name="connsiteX39" fmla="*/ 7616743 w 7891426"/>
              <a:gd name="connsiteY39" fmla="*/ 0 h 1140460"/>
              <a:gd name="connsiteX0" fmla="*/ 7616743 w 7891426"/>
              <a:gd name="connsiteY0" fmla="*/ 0 h 1140460"/>
              <a:gd name="connsiteX1" fmla="*/ 181096 w 7891426"/>
              <a:gd name="connsiteY1" fmla="*/ 0 h 1140460"/>
              <a:gd name="connsiteX2" fmla="*/ 108744 w 7891426"/>
              <a:gd name="connsiteY2" fmla="*/ 11906 h 1140460"/>
              <a:gd name="connsiteX3" fmla="*/ 137319 w 7891426"/>
              <a:gd name="connsiteY3" fmla="*/ 94456 h 1140460"/>
              <a:gd name="connsiteX4" fmla="*/ 139700 w 7891426"/>
              <a:gd name="connsiteY4" fmla="*/ 190500 h 1140460"/>
              <a:gd name="connsiteX5" fmla="*/ 76200 w 7891426"/>
              <a:gd name="connsiteY5" fmla="*/ 190500 h 1140460"/>
              <a:gd name="connsiteX6" fmla="*/ 88900 w 7891426"/>
              <a:gd name="connsiteY6" fmla="*/ 279400 h 1140460"/>
              <a:gd name="connsiteX7" fmla="*/ 95250 w 7891426"/>
              <a:gd name="connsiteY7" fmla="*/ 357188 h 1140460"/>
              <a:gd name="connsiteX8" fmla="*/ 114300 w 7891426"/>
              <a:gd name="connsiteY8" fmla="*/ 419100 h 1140460"/>
              <a:gd name="connsiteX9" fmla="*/ 47625 w 7891426"/>
              <a:gd name="connsiteY9" fmla="*/ 492125 h 1140460"/>
              <a:gd name="connsiteX10" fmla="*/ 0 w 7891426"/>
              <a:gd name="connsiteY10" fmla="*/ 558800 h 1140460"/>
              <a:gd name="connsiteX11" fmla="*/ 76200 w 7891426"/>
              <a:gd name="connsiteY11" fmla="*/ 622300 h 1140460"/>
              <a:gd name="connsiteX12" fmla="*/ 101600 w 7891426"/>
              <a:gd name="connsiteY12" fmla="*/ 673100 h 1140460"/>
              <a:gd name="connsiteX13" fmla="*/ 88900 w 7891426"/>
              <a:gd name="connsiteY13" fmla="*/ 736600 h 1140460"/>
              <a:gd name="connsiteX14" fmla="*/ 134144 w 7891426"/>
              <a:gd name="connsiteY14" fmla="*/ 767556 h 1140460"/>
              <a:gd name="connsiteX15" fmla="*/ 88900 w 7891426"/>
              <a:gd name="connsiteY15" fmla="*/ 889000 h 1140460"/>
              <a:gd name="connsiteX16" fmla="*/ 30956 w 7891426"/>
              <a:gd name="connsiteY16" fmla="*/ 900906 h 1140460"/>
              <a:gd name="connsiteX17" fmla="*/ 123031 w 7891426"/>
              <a:gd name="connsiteY17" fmla="*/ 965200 h 1140460"/>
              <a:gd name="connsiteX18" fmla="*/ 12700 w 7891426"/>
              <a:gd name="connsiteY18" fmla="*/ 1104900 h 1140460"/>
              <a:gd name="connsiteX19" fmla="*/ 46037 w 7891426"/>
              <a:gd name="connsiteY19" fmla="*/ 1119982 h 1140460"/>
              <a:gd name="connsiteX20" fmla="*/ 39804 w 7891426"/>
              <a:gd name="connsiteY20" fmla="*/ 1140460 h 1140460"/>
              <a:gd name="connsiteX21" fmla="*/ 7891426 w 7891426"/>
              <a:gd name="connsiteY21" fmla="*/ 1140460 h 1140460"/>
              <a:gd name="connsiteX22" fmla="*/ 7870743 w 7891426"/>
              <a:gd name="connsiteY22" fmla="*/ 1092200 h 1140460"/>
              <a:gd name="connsiteX23" fmla="*/ 7781843 w 7891426"/>
              <a:gd name="connsiteY23" fmla="*/ 1028700 h 1140460"/>
              <a:gd name="connsiteX24" fmla="*/ 7798782 w 7891426"/>
              <a:gd name="connsiteY24" fmla="*/ 914400 h 1140460"/>
              <a:gd name="connsiteX25" fmla="*/ 7794543 w 7891426"/>
              <a:gd name="connsiteY25" fmla="*/ 876300 h 1140460"/>
              <a:gd name="connsiteX26" fmla="*/ 7832643 w 7891426"/>
              <a:gd name="connsiteY26" fmla="*/ 800100 h 1140460"/>
              <a:gd name="connsiteX27" fmla="*/ 7794543 w 7891426"/>
              <a:gd name="connsiteY27" fmla="*/ 723900 h 1140460"/>
              <a:gd name="connsiteX28" fmla="*/ 7781843 w 7891426"/>
              <a:gd name="connsiteY28" fmla="*/ 660400 h 1140460"/>
              <a:gd name="connsiteX29" fmla="*/ 7807243 w 7891426"/>
              <a:gd name="connsiteY29" fmla="*/ 609600 h 1140460"/>
              <a:gd name="connsiteX30" fmla="*/ 7850106 w 7891426"/>
              <a:gd name="connsiteY30" fmla="*/ 534193 h 1140460"/>
              <a:gd name="connsiteX31" fmla="*/ 7700548 w 7891426"/>
              <a:gd name="connsiteY31" fmla="*/ 488950 h 1140460"/>
              <a:gd name="connsiteX32" fmla="*/ 7769143 w 7891426"/>
              <a:gd name="connsiteY32" fmla="*/ 406400 h 1140460"/>
              <a:gd name="connsiteX33" fmla="*/ 7692943 w 7891426"/>
              <a:gd name="connsiteY33" fmla="*/ 368300 h 1140460"/>
              <a:gd name="connsiteX34" fmla="*/ 7794543 w 7891426"/>
              <a:gd name="connsiteY34" fmla="*/ 266700 h 1140460"/>
              <a:gd name="connsiteX35" fmla="*/ 7807243 w 7891426"/>
              <a:gd name="connsiteY35" fmla="*/ 177800 h 1140460"/>
              <a:gd name="connsiteX36" fmla="*/ 7743743 w 7891426"/>
              <a:gd name="connsiteY36" fmla="*/ 177800 h 1140460"/>
              <a:gd name="connsiteX37" fmla="*/ 7705643 w 7891426"/>
              <a:gd name="connsiteY37" fmla="*/ 88900 h 1140460"/>
              <a:gd name="connsiteX38" fmla="*/ 7846136 w 7891426"/>
              <a:gd name="connsiteY38" fmla="*/ 34925 h 1140460"/>
              <a:gd name="connsiteX39" fmla="*/ 7616743 w 7891426"/>
              <a:gd name="connsiteY39" fmla="*/ 0 h 1140460"/>
              <a:gd name="connsiteX0" fmla="*/ 7616743 w 7891426"/>
              <a:gd name="connsiteY0" fmla="*/ 0 h 1140460"/>
              <a:gd name="connsiteX1" fmla="*/ 181096 w 7891426"/>
              <a:gd name="connsiteY1" fmla="*/ 0 h 1140460"/>
              <a:gd name="connsiteX2" fmla="*/ 108744 w 7891426"/>
              <a:gd name="connsiteY2" fmla="*/ 11906 h 1140460"/>
              <a:gd name="connsiteX3" fmla="*/ 137319 w 7891426"/>
              <a:gd name="connsiteY3" fmla="*/ 94456 h 1140460"/>
              <a:gd name="connsiteX4" fmla="*/ 139700 w 7891426"/>
              <a:gd name="connsiteY4" fmla="*/ 190500 h 1140460"/>
              <a:gd name="connsiteX5" fmla="*/ 76200 w 7891426"/>
              <a:gd name="connsiteY5" fmla="*/ 190500 h 1140460"/>
              <a:gd name="connsiteX6" fmla="*/ 88900 w 7891426"/>
              <a:gd name="connsiteY6" fmla="*/ 279400 h 1140460"/>
              <a:gd name="connsiteX7" fmla="*/ 95250 w 7891426"/>
              <a:gd name="connsiteY7" fmla="*/ 357188 h 1140460"/>
              <a:gd name="connsiteX8" fmla="*/ 114300 w 7891426"/>
              <a:gd name="connsiteY8" fmla="*/ 419100 h 1140460"/>
              <a:gd name="connsiteX9" fmla="*/ 47625 w 7891426"/>
              <a:gd name="connsiteY9" fmla="*/ 492125 h 1140460"/>
              <a:gd name="connsiteX10" fmla="*/ 0 w 7891426"/>
              <a:gd name="connsiteY10" fmla="*/ 558800 h 1140460"/>
              <a:gd name="connsiteX11" fmla="*/ 76200 w 7891426"/>
              <a:gd name="connsiteY11" fmla="*/ 622300 h 1140460"/>
              <a:gd name="connsiteX12" fmla="*/ 101600 w 7891426"/>
              <a:gd name="connsiteY12" fmla="*/ 673100 h 1140460"/>
              <a:gd name="connsiteX13" fmla="*/ 88900 w 7891426"/>
              <a:gd name="connsiteY13" fmla="*/ 736600 h 1140460"/>
              <a:gd name="connsiteX14" fmla="*/ 134144 w 7891426"/>
              <a:gd name="connsiteY14" fmla="*/ 767556 h 1140460"/>
              <a:gd name="connsiteX15" fmla="*/ 88900 w 7891426"/>
              <a:gd name="connsiteY15" fmla="*/ 889000 h 1140460"/>
              <a:gd name="connsiteX16" fmla="*/ 30956 w 7891426"/>
              <a:gd name="connsiteY16" fmla="*/ 900906 h 1140460"/>
              <a:gd name="connsiteX17" fmla="*/ 28197 w 7891426"/>
              <a:gd name="connsiteY17" fmla="*/ 996950 h 1140460"/>
              <a:gd name="connsiteX18" fmla="*/ 12700 w 7891426"/>
              <a:gd name="connsiteY18" fmla="*/ 1104900 h 1140460"/>
              <a:gd name="connsiteX19" fmla="*/ 46037 w 7891426"/>
              <a:gd name="connsiteY19" fmla="*/ 1119982 h 1140460"/>
              <a:gd name="connsiteX20" fmla="*/ 39804 w 7891426"/>
              <a:gd name="connsiteY20" fmla="*/ 1140460 h 1140460"/>
              <a:gd name="connsiteX21" fmla="*/ 7891426 w 7891426"/>
              <a:gd name="connsiteY21" fmla="*/ 1140460 h 1140460"/>
              <a:gd name="connsiteX22" fmla="*/ 7870743 w 7891426"/>
              <a:gd name="connsiteY22" fmla="*/ 1092200 h 1140460"/>
              <a:gd name="connsiteX23" fmla="*/ 7781843 w 7891426"/>
              <a:gd name="connsiteY23" fmla="*/ 1028700 h 1140460"/>
              <a:gd name="connsiteX24" fmla="*/ 7798782 w 7891426"/>
              <a:gd name="connsiteY24" fmla="*/ 914400 h 1140460"/>
              <a:gd name="connsiteX25" fmla="*/ 7794543 w 7891426"/>
              <a:gd name="connsiteY25" fmla="*/ 876300 h 1140460"/>
              <a:gd name="connsiteX26" fmla="*/ 7832643 w 7891426"/>
              <a:gd name="connsiteY26" fmla="*/ 800100 h 1140460"/>
              <a:gd name="connsiteX27" fmla="*/ 7794543 w 7891426"/>
              <a:gd name="connsiteY27" fmla="*/ 723900 h 1140460"/>
              <a:gd name="connsiteX28" fmla="*/ 7781843 w 7891426"/>
              <a:gd name="connsiteY28" fmla="*/ 660400 h 1140460"/>
              <a:gd name="connsiteX29" fmla="*/ 7807243 w 7891426"/>
              <a:gd name="connsiteY29" fmla="*/ 609600 h 1140460"/>
              <a:gd name="connsiteX30" fmla="*/ 7850106 w 7891426"/>
              <a:gd name="connsiteY30" fmla="*/ 534193 h 1140460"/>
              <a:gd name="connsiteX31" fmla="*/ 7700548 w 7891426"/>
              <a:gd name="connsiteY31" fmla="*/ 488950 h 1140460"/>
              <a:gd name="connsiteX32" fmla="*/ 7769143 w 7891426"/>
              <a:gd name="connsiteY32" fmla="*/ 406400 h 1140460"/>
              <a:gd name="connsiteX33" fmla="*/ 7692943 w 7891426"/>
              <a:gd name="connsiteY33" fmla="*/ 368300 h 1140460"/>
              <a:gd name="connsiteX34" fmla="*/ 7794543 w 7891426"/>
              <a:gd name="connsiteY34" fmla="*/ 266700 h 1140460"/>
              <a:gd name="connsiteX35" fmla="*/ 7807243 w 7891426"/>
              <a:gd name="connsiteY35" fmla="*/ 177800 h 1140460"/>
              <a:gd name="connsiteX36" fmla="*/ 7743743 w 7891426"/>
              <a:gd name="connsiteY36" fmla="*/ 177800 h 1140460"/>
              <a:gd name="connsiteX37" fmla="*/ 7705643 w 7891426"/>
              <a:gd name="connsiteY37" fmla="*/ 88900 h 1140460"/>
              <a:gd name="connsiteX38" fmla="*/ 7846136 w 7891426"/>
              <a:gd name="connsiteY38" fmla="*/ 34925 h 1140460"/>
              <a:gd name="connsiteX39" fmla="*/ 7616743 w 7891426"/>
              <a:gd name="connsiteY39" fmla="*/ 0 h 1140460"/>
              <a:gd name="connsiteX0" fmla="*/ 7616743 w 7891426"/>
              <a:gd name="connsiteY0" fmla="*/ 0 h 1140460"/>
              <a:gd name="connsiteX1" fmla="*/ 181096 w 7891426"/>
              <a:gd name="connsiteY1" fmla="*/ 0 h 1140460"/>
              <a:gd name="connsiteX2" fmla="*/ 108744 w 7891426"/>
              <a:gd name="connsiteY2" fmla="*/ 11906 h 1140460"/>
              <a:gd name="connsiteX3" fmla="*/ 137319 w 7891426"/>
              <a:gd name="connsiteY3" fmla="*/ 94456 h 1140460"/>
              <a:gd name="connsiteX4" fmla="*/ 139700 w 7891426"/>
              <a:gd name="connsiteY4" fmla="*/ 190500 h 1140460"/>
              <a:gd name="connsiteX5" fmla="*/ 76200 w 7891426"/>
              <a:gd name="connsiteY5" fmla="*/ 190500 h 1140460"/>
              <a:gd name="connsiteX6" fmla="*/ 88900 w 7891426"/>
              <a:gd name="connsiteY6" fmla="*/ 279400 h 1140460"/>
              <a:gd name="connsiteX7" fmla="*/ 95250 w 7891426"/>
              <a:gd name="connsiteY7" fmla="*/ 357188 h 1140460"/>
              <a:gd name="connsiteX8" fmla="*/ 114300 w 7891426"/>
              <a:gd name="connsiteY8" fmla="*/ 419100 h 1140460"/>
              <a:gd name="connsiteX9" fmla="*/ 47625 w 7891426"/>
              <a:gd name="connsiteY9" fmla="*/ 492125 h 1140460"/>
              <a:gd name="connsiteX10" fmla="*/ 0 w 7891426"/>
              <a:gd name="connsiteY10" fmla="*/ 558800 h 1140460"/>
              <a:gd name="connsiteX11" fmla="*/ 76200 w 7891426"/>
              <a:gd name="connsiteY11" fmla="*/ 622300 h 1140460"/>
              <a:gd name="connsiteX12" fmla="*/ 101600 w 7891426"/>
              <a:gd name="connsiteY12" fmla="*/ 673100 h 1140460"/>
              <a:gd name="connsiteX13" fmla="*/ 88900 w 7891426"/>
              <a:gd name="connsiteY13" fmla="*/ 736600 h 1140460"/>
              <a:gd name="connsiteX14" fmla="*/ 12213 w 7891426"/>
              <a:gd name="connsiteY14" fmla="*/ 799306 h 1140460"/>
              <a:gd name="connsiteX15" fmla="*/ 88900 w 7891426"/>
              <a:gd name="connsiteY15" fmla="*/ 889000 h 1140460"/>
              <a:gd name="connsiteX16" fmla="*/ 30956 w 7891426"/>
              <a:gd name="connsiteY16" fmla="*/ 900906 h 1140460"/>
              <a:gd name="connsiteX17" fmla="*/ 28197 w 7891426"/>
              <a:gd name="connsiteY17" fmla="*/ 996950 h 1140460"/>
              <a:gd name="connsiteX18" fmla="*/ 12700 w 7891426"/>
              <a:gd name="connsiteY18" fmla="*/ 1104900 h 1140460"/>
              <a:gd name="connsiteX19" fmla="*/ 46037 w 7891426"/>
              <a:gd name="connsiteY19" fmla="*/ 1119982 h 1140460"/>
              <a:gd name="connsiteX20" fmla="*/ 39804 w 7891426"/>
              <a:gd name="connsiteY20" fmla="*/ 1140460 h 1140460"/>
              <a:gd name="connsiteX21" fmla="*/ 7891426 w 7891426"/>
              <a:gd name="connsiteY21" fmla="*/ 1140460 h 1140460"/>
              <a:gd name="connsiteX22" fmla="*/ 7870743 w 7891426"/>
              <a:gd name="connsiteY22" fmla="*/ 1092200 h 1140460"/>
              <a:gd name="connsiteX23" fmla="*/ 7781843 w 7891426"/>
              <a:gd name="connsiteY23" fmla="*/ 1028700 h 1140460"/>
              <a:gd name="connsiteX24" fmla="*/ 7798782 w 7891426"/>
              <a:gd name="connsiteY24" fmla="*/ 914400 h 1140460"/>
              <a:gd name="connsiteX25" fmla="*/ 7794543 w 7891426"/>
              <a:gd name="connsiteY25" fmla="*/ 876300 h 1140460"/>
              <a:gd name="connsiteX26" fmla="*/ 7832643 w 7891426"/>
              <a:gd name="connsiteY26" fmla="*/ 800100 h 1140460"/>
              <a:gd name="connsiteX27" fmla="*/ 7794543 w 7891426"/>
              <a:gd name="connsiteY27" fmla="*/ 723900 h 1140460"/>
              <a:gd name="connsiteX28" fmla="*/ 7781843 w 7891426"/>
              <a:gd name="connsiteY28" fmla="*/ 660400 h 1140460"/>
              <a:gd name="connsiteX29" fmla="*/ 7807243 w 7891426"/>
              <a:gd name="connsiteY29" fmla="*/ 609600 h 1140460"/>
              <a:gd name="connsiteX30" fmla="*/ 7850106 w 7891426"/>
              <a:gd name="connsiteY30" fmla="*/ 534193 h 1140460"/>
              <a:gd name="connsiteX31" fmla="*/ 7700548 w 7891426"/>
              <a:gd name="connsiteY31" fmla="*/ 488950 h 1140460"/>
              <a:gd name="connsiteX32" fmla="*/ 7769143 w 7891426"/>
              <a:gd name="connsiteY32" fmla="*/ 406400 h 1140460"/>
              <a:gd name="connsiteX33" fmla="*/ 7692943 w 7891426"/>
              <a:gd name="connsiteY33" fmla="*/ 368300 h 1140460"/>
              <a:gd name="connsiteX34" fmla="*/ 7794543 w 7891426"/>
              <a:gd name="connsiteY34" fmla="*/ 266700 h 1140460"/>
              <a:gd name="connsiteX35" fmla="*/ 7807243 w 7891426"/>
              <a:gd name="connsiteY35" fmla="*/ 177800 h 1140460"/>
              <a:gd name="connsiteX36" fmla="*/ 7743743 w 7891426"/>
              <a:gd name="connsiteY36" fmla="*/ 177800 h 1140460"/>
              <a:gd name="connsiteX37" fmla="*/ 7705643 w 7891426"/>
              <a:gd name="connsiteY37" fmla="*/ 88900 h 1140460"/>
              <a:gd name="connsiteX38" fmla="*/ 7846136 w 7891426"/>
              <a:gd name="connsiteY38" fmla="*/ 34925 h 1140460"/>
              <a:gd name="connsiteX39" fmla="*/ 7616743 w 7891426"/>
              <a:gd name="connsiteY39" fmla="*/ 0 h 1140460"/>
              <a:gd name="connsiteX0" fmla="*/ 7617600 w 7892283"/>
              <a:gd name="connsiteY0" fmla="*/ 0 h 1140460"/>
              <a:gd name="connsiteX1" fmla="*/ 181953 w 7892283"/>
              <a:gd name="connsiteY1" fmla="*/ 0 h 1140460"/>
              <a:gd name="connsiteX2" fmla="*/ 109601 w 7892283"/>
              <a:gd name="connsiteY2" fmla="*/ 11906 h 1140460"/>
              <a:gd name="connsiteX3" fmla="*/ 138176 w 7892283"/>
              <a:gd name="connsiteY3" fmla="*/ 94456 h 1140460"/>
              <a:gd name="connsiteX4" fmla="*/ 140557 w 7892283"/>
              <a:gd name="connsiteY4" fmla="*/ 190500 h 1140460"/>
              <a:gd name="connsiteX5" fmla="*/ 77057 w 7892283"/>
              <a:gd name="connsiteY5" fmla="*/ 190500 h 1140460"/>
              <a:gd name="connsiteX6" fmla="*/ 89757 w 7892283"/>
              <a:gd name="connsiteY6" fmla="*/ 279400 h 1140460"/>
              <a:gd name="connsiteX7" fmla="*/ 96107 w 7892283"/>
              <a:gd name="connsiteY7" fmla="*/ 357188 h 1140460"/>
              <a:gd name="connsiteX8" fmla="*/ 0 w 7892283"/>
              <a:gd name="connsiteY8" fmla="*/ 330200 h 1140460"/>
              <a:gd name="connsiteX9" fmla="*/ 48482 w 7892283"/>
              <a:gd name="connsiteY9" fmla="*/ 492125 h 1140460"/>
              <a:gd name="connsiteX10" fmla="*/ 857 w 7892283"/>
              <a:gd name="connsiteY10" fmla="*/ 558800 h 1140460"/>
              <a:gd name="connsiteX11" fmla="*/ 77057 w 7892283"/>
              <a:gd name="connsiteY11" fmla="*/ 622300 h 1140460"/>
              <a:gd name="connsiteX12" fmla="*/ 102457 w 7892283"/>
              <a:gd name="connsiteY12" fmla="*/ 673100 h 1140460"/>
              <a:gd name="connsiteX13" fmla="*/ 89757 w 7892283"/>
              <a:gd name="connsiteY13" fmla="*/ 736600 h 1140460"/>
              <a:gd name="connsiteX14" fmla="*/ 13070 w 7892283"/>
              <a:gd name="connsiteY14" fmla="*/ 799306 h 1140460"/>
              <a:gd name="connsiteX15" fmla="*/ 89757 w 7892283"/>
              <a:gd name="connsiteY15" fmla="*/ 889000 h 1140460"/>
              <a:gd name="connsiteX16" fmla="*/ 31813 w 7892283"/>
              <a:gd name="connsiteY16" fmla="*/ 900906 h 1140460"/>
              <a:gd name="connsiteX17" fmla="*/ 29054 w 7892283"/>
              <a:gd name="connsiteY17" fmla="*/ 996950 h 1140460"/>
              <a:gd name="connsiteX18" fmla="*/ 13557 w 7892283"/>
              <a:gd name="connsiteY18" fmla="*/ 1104900 h 1140460"/>
              <a:gd name="connsiteX19" fmla="*/ 46894 w 7892283"/>
              <a:gd name="connsiteY19" fmla="*/ 1119982 h 1140460"/>
              <a:gd name="connsiteX20" fmla="*/ 40661 w 7892283"/>
              <a:gd name="connsiteY20" fmla="*/ 1140460 h 1140460"/>
              <a:gd name="connsiteX21" fmla="*/ 7892283 w 7892283"/>
              <a:gd name="connsiteY21" fmla="*/ 1140460 h 1140460"/>
              <a:gd name="connsiteX22" fmla="*/ 7871600 w 7892283"/>
              <a:gd name="connsiteY22" fmla="*/ 1092200 h 1140460"/>
              <a:gd name="connsiteX23" fmla="*/ 7782700 w 7892283"/>
              <a:gd name="connsiteY23" fmla="*/ 1028700 h 1140460"/>
              <a:gd name="connsiteX24" fmla="*/ 7799639 w 7892283"/>
              <a:gd name="connsiteY24" fmla="*/ 914400 h 1140460"/>
              <a:gd name="connsiteX25" fmla="*/ 7795400 w 7892283"/>
              <a:gd name="connsiteY25" fmla="*/ 876300 h 1140460"/>
              <a:gd name="connsiteX26" fmla="*/ 7833500 w 7892283"/>
              <a:gd name="connsiteY26" fmla="*/ 800100 h 1140460"/>
              <a:gd name="connsiteX27" fmla="*/ 7795400 w 7892283"/>
              <a:gd name="connsiteY27" fmla="*/ 723900 h 1140460"/>
              <a:gd name="connsiteX28" fmla="*/ 7782700 w 7892283"/>
              <a:gd name="connsiteY28" fmla="*/ 660400 h 1140460"/>
              <a:gd name="connsiteX29" fmla="*/ 7808100 w 7892283"/>
              <a:gd name="connsiteY29" fmla="*/ 609600 h 1140460"/>
              <a:gd name="connsiteX30" fmla="*/ 7850963 w 7892283"/>
              <a:gd name="connsiteY30" fmla="*/ 534193 h 1140460"/>
              <a:gd name="connsiteX31" fmla="*/ 7701405 w 7892283"/>
              <a:gd name="connsiteY31" fmla="*/ 488950 h 1140460"/>
              <a:gd name="connsiteX32" fmla="*/ 7770000 w 7892283"/>
              <a:gd name="connsiteY32" fmla="*/ 406400 h 1140460"/>
              <a:gd name="connsiteX33" fmla="*/ 7693800 w 7892283"/>
              <a:gd name="connsiteY33" fmla="*/ 368300 h 1140460"/>
              <a:gd name="connsiteX34" fmla="*/ 7795400 w 7892283"/>
              <a:gd name="connsiteY34" fmla="*/ 266700 h 1140460"/>
              <a:gd name="connsiteX35" fmla="*/ 7808100 w 7892283"/>
              <a:gd name="connsiteY35" fmla="*/ 177800 h 1140460"/>
              <a:gd name="connsiteX36" fmla="*/ 7744600 w 7892283"/>
              <a:gd name="connsiteY36" fmla="*/ 177800 h 1140460"/>
              <a:gd name="connsiteX37" fmla="*/ 7706500 w 7892283"/>
              <a:gd name="connsiteY37" fmla="*/ 88900 h 1140460"/>
              <a:gd name="connsiteX38" fmla="*/ 7846993 w 7892283"/>
              <a:gd name="connsiteY38" fmla="*/ 34925 h 1140460"/>
              <a:gd name="connsiteX39" fmla="*/ 7617600 w 7892283"/>
              <a:gd name="connsiteY39" fmla="*/ 0 h 1140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7892283" h="1140460">
                <a:moveTo>
                  <a:pt x="7617600" y="0"/>
                </a:moveTo>
                <a:lnTo>
                  <a:pt x="181953" y="0"/>
                </a:lnTo>
                <a:lnTo>
                  <a:pt x="109601" y="11906"/>
                </a:lnTo>
                <a:lnTo>
                  <a:pt x="138176" y="94456"/>
                </a:lnTo>
                <a:cubicBezTo>
                  <a:pt x="138970" y="126471"/>
                  <a:pt x="139763" y="158485"/>
                  <a:pt x="140557" y="190500"/>
                </a:cubicBezTo>
                <a:lnTo>
                  <a:pt x="77057" y="190500"/>
                </a:lnTo>
                <a:lnTo>
                  <a:pt x="89757" y="279400"/>
                </a:lnTo>
                <a:lnTo>
                  <a:pt x="96107" y="357188"/>
                </a:lnTo>
                <a:lnTo>
                  <a:pt x="0" y="330200"/>
                </a:lnTo>
                <a:lnTo>
                  <a:pt x="48482" y="492125"/>
                </a:lnTo>
                <a:lnTo>
                  <a:pt x="857" y="558800"/>
                </a:lnTo>
                <a:lnTo>
                  <a:pt x="77057" y="622300"/>
                </a:lnTo>
                <a:lnTo>
                  <a:pt x="102457" y="673100"/>
                </a:lnTo>
                <a:lnTo>
                  <a:pt x="89757" y="736600"/>
                </a:lnTo>
                <a:lnTo>
                  <a:pt x="13070" y="799306"/>
                </a:lnTo>
                <a:lnTo>
                  <a:pt x="89757" y="889000"/>
                </a:lnTo>
                <a:lnTo>
                  <a:pt x="31813" y="900906"/>
                </a:lnTo>
                <a:cubicBezTo>
                  <a:pt x="31548" y="935037"/>
                  <a:pt x="29319" y="962819"/>
                  <a:pt x="29054" y="996950"/>
                </a:cubicBezTo>
                <a:lnTo>
                  <a:pt x="13557" y="1104900"/>
                </a:lnTo>
                <a:lnTo>
                  <a:pt x="46894" y="1119982"/>
                </a:lnTo>
                <a:lnTo>
                  <a:pt x="40661" y="1140460"/>
                </a:lnTo>
                <a:lnTo>
                  <a:pt x="7892283" y="1140460"/>
                </a:lnTo>
                <a:lnTo>
                  <a:pt x="7871600" y="1092200"/>
                </a:lnTo>
                <a:lnTo>
                  <a:pt x="7782700" y="1028700"/>
                </a:lnTo>
                <a:lnTo>
                  <a:pt x="7799639" y="914400"/>
                </a:lnTo>
                <a:lnTo>
                  <a:pt x="7795400" y="876300"/>
                </a:lnTo>
                <a:lnTo>
                  <a:pt x="7833500" y="800100"/>
                </a:lnTo>
                <a:lnTo>
                  <a:pt x="7795400" y="723900"/>
                </a:lnTo>
                <a:lnTo>
                  <a:pt x="7782700" y="660400"/>
                </a:lnTo>
                <a:lnTo>
                  <a:pt x="7808100" y="609600"/>
                </a:lnTo>
                <a:lnTo>
                  <a:pt x="7850963" y="534193"/>
                </a:lnTo>
                <a:lnTo>
                  <a:pt x="7701405" y="488950"/>
                </a:lnTo>
                <a:lnTo>
                  <a:pt x="7770000" y="406400"/>
                </a:lnTo>
                <a:lnTo>
                  <a:pt x="7693800" y="368300"/>
                </a:lnTo>
                <a:lnTo>
                  <a:pt x="7795400" y="266700"/>
                </a:lnTo>
                <a:lnTo>
                  <a:pt x="7808100" y="177800"/>
                </a:lnTo>
                <a:lnTo>
                  <a:pt x="7744600" y="177800"/>
                </a:lnTo>
                <a:lnTo>
                  <a:pt x="7706500" y="88900"/>
                </a:lnTo>
                <a:lnTo>
                  <a:pt x="7846993" y="34925"/>
                </a:lnTo>
                <a:cubicBezTo>
                  <a:pt x="7764972" y="15345"/>
                  <a:pt x="7747245" y="21961"/>
                  <a:pt x="7617600" y="0"/>
                </a:cubicBezTo>
                <a:close/>
              </a:path>
            </a:pathLst>
          </a:custGeom>
          <a:solidFill>
            <a:schemeClr val="tx1"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3"/>
            <a:r>
              <a:rPr lang="en-US" altLang="ko-KR" sz="2400" i="1" dirty="0">
                <a:solidFill>
                  <a:prstClr val="white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HTML – CSS – </a:t>
            </a:r>
            <a:r>
              <a:rPr lang="en-US" altLang="ko-KR" sz="2400" i="1" dirty="0" err="1">
                <a:solidFill>
                  <a:prstClr val="white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Jquery</a:t>
            </a:r>
            <a:r>
              <a:rPr lang="en-US" altLang="ko-KR" sz="2400" i="1" dirty="0">
                <a:solidFill>
                  <a:prstClr val="white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- Bootstrap</a:t>
            </a:r>
            <a:endParaRPr lang="ko-KR" altLang="en-US" sz="2400" i="1" dirty="0">
              <a:solidFill>
                <a:prstClr val="white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2" name="평행 사변형 21">
            <a:extLst>
              <a:ext uri="{FF2B5EF4-FFF2-40B4-BE49-F238E27FC236}">
                <a16:creationId xmlns:a16="http://schemas.microsoft.com/office/drawing/2014/main" id="{F76B813D-C8DF-45FE-BFEA-7BD2B881E367}"/>
              </a:ext>
            </a:extLst>
          </p:cNvPr>
          <p:cNvSpPr/>
          <p:nvPr/>
        </p:nvSpPr>
        <p:spPr>
          <a:xfrm>
            <a:off x="241300" y="233069"/>
            <a:ext cx="1308100" cy="615949"/>
          </a:xfrm>
          <a:prstGeom prst="parallelogram">
            <a:avLst>
              <a:gd name="adj" fmla="val 13244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2400" b="1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rPr>
              <a:t>Page. </a:t>
            </a:r>
            <a:r>
              <a:rPr lang="en-US" altLang="ko-KR" sz="24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rPr>
              <a:t>18</a:t>
            </a:r>
            <a:endParaRPr lang="ko-KR" altLang="en-US" sz="2400" b="1" dirty="0">
              <a:solidFill>
                <a:prstClr val="black">
                  <a:lumMod val="75000"/>
                  <a:lumOff val="25000"/>
                </a:prstClr>
              </a:solidFill>
              <a:latin typeface="야놀자 야체 R" panose="02020603020101020101" pitchFamily="18" charset="-127"/>
              <a:ea typeface="야놀자 야체 R" panose="02020603020101020101" pitchFamily="18" charset="-127"/>
            </a:endParaRPr>
          </a:p>
        </p:txBody>
      </p:sp>
      <p:sp>
        <p:nvSpPr>
          <p:cNvPr id="5" name="평행 사변형 4">
            <a:extLst>
              <a:ext uri="{FF2B5EF4-FFF2-40B4-BE49-F238E27FC236}">
                <a16:creationId xmlns:a16="http://schemas.microsoft.com/office/drawing/2014/main" id="{F76B813D-C8DF-45FE-BFEA-7BD2B881E367}"/>
              </a:ext>
            </a:extLst>
          </p:cNvPr>
          <p:cNvSpPr/>
          <p:nvPr/>
        </p:nvSpPr>
        <p:spPr>
          <a:xfrm>
            <a:off x="2423223" y="1161935"/>
            <a:ext cx="1308100" cy="615949"/>
          </a:xfrm>
          <a:prstGeom prst="parallelogram">
            <a:avLst>
              <a:gd name="adj" fmla="val 1324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2400" b="1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rPr>
              <a:t>인스타그램</a:t>
            </a:r>
            <a:r>
              <a:rPr lang="ko-KR" altLang="en-US" sz="24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rPr>
              <a:t> 홈페이지 </a:t>
            </a:r>
            <a:r>
              <a:rPr lang="en-US" altLang="ko-KR" sz="24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rPr>
              <a:t>Version.2 – </a:t>
            </a:r>
            <a:r>
              <a:rPr lang="ko-KR" altLang="en-US" sz="24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rPr>
              <a:t>기능 </a:t>
            </a:r>
            <a:r>
              <a:rPr lang="en-US" altLang="ko-KR" sz="24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rPr>
              <a:t>4</a:t>
            </a:r>
          </a:p>
          <a:p>
            <a:pPr algn="ctr"/>
            <a:r>
              <a:rPr lang="en-US" altLang="ko-KR" sz="24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rPr>
              <a:t>modal</a:t>
            </a:r>
            <a:endParaRPr lang="ko-KR" altLang="en-US" sz="2400" b="1" dirty="0">
              <a:solidFill>
                <a:prstClr val="black">
                  <a:lumMod val="75000"/>
                  <a:lumOff val="25000"/>
                </a:prstClr>
              </a:solidFill>
              <a:latin typeface="야놀자 야체 R" panose="02020603020101020101" pitchFamily="18" charset="-127"/>
              <a:ea typeface="야놀자 야체 R" panose="0202060302010102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0411" y="1862254"/>
            <a:ext cx="5327020" cy="4498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7425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A78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자유형: 도형 16">
            <a:extLst>
              <a:ext uri="{FF2B5EF4-FFF2-40B4-BE49-F238E27FC236}">
                <a16:creationId xmlns:a16="http://schemas.microsoft.com/office/drawing/2014/main" id="{F7E8E528-91D2-4284-9B56-9E474909CDDB}"/>
              </a:ext>
            </a:extLst>
          </p:cNvPr>
          <p:cNvSpPr/>
          <p:nvPr/>
        </p:nvSpPr>
        <p:spPr>
          <a:xfrm flipH="1">
            <a:off x="-171295" y="769403"/>
            <a:ext cx="11805243" cy="5777447"/>
          </a:xfrm>
          <a:custGeom>
            <a:avLst/>
            <a:gdLst>
              <a:gd name="connsiteX0" fmla="*/ 7616743 w 7891426"/>
              <a:gd name="connsiteY0" fmla="*/ 0 h 1140460"/>
              <a:gd name="connsiteX1" fmla="*/ 181096 w 7891426"/>
              <a:gd name="connsiteY1" fmla="*/ 0 h 1140460"/>
              <a:gd name="connsiteX2" fmla="*/ 108744 w 7891426"/>
              <a:gd name="connsiteY2" fmla="*/ 11906 h 1140460"/>
              <a:gd name="connsiteX3" fmla="*/ 137319 w 7891426"/>
              <a:gd name="connsiteY3" fmla="*/ 94456 h 1140460"/>
              <a:gd name="connsiteX4" fmla="*/ 139700 w 7891426"/>
              <a:gd name="connsiteY4" fmla="*/ 190500 h 1140460"/>
              <a:gd name="connsiteX5" fmla="*/ 76200 w 7891426"/>
              <a:gd name="connsiteY5" fmla="*/ 190500 h 1140460"/>
              <a:gd name="connsiteX6" fmla="*/ 88900 w 7891426"/>
              <a:gd name="connsiteY6" fmla="*/ 279400 h 1140460"/>
              <a:gd name="connsiteX7" fmla="*/ 95250 w 7891426"/>
              <a:gd name="connsiteY7" fmla="*/ 357188 h 1140460"/>
              <a:gd name="connsiteX8" fmla="*/ 114300 w 7891426"/>
              <a:gd name="connsiteY8" fmla="*/ 419100 h 1140460"/>
              <a:gd name="connsiteX9" fmla="*/ 47625 w 7891426"/>
              <a:gd name="connsiteY9" fmla="*/ 492125 h 1140460"/>
              <a:gd name="connsiteX10" fmla="*/ 0 w 7891426"/>
              <a:gd name="connsiteY10" fmla="*/ 558800 h 1140460"/>
              <a:gd name="connsiteX11" fmla="*/ 76200 w 7891426"/>
              <a:gd name="connsiteY11" fmla="*/ 622300 h 1140460"/>
              <a:gd name="connsiteX12" fmla="*/ 101600 w 7891426"/>
              <a:gd name="connsiteY12" fmla="*/ 673100 h 1140460"/>
              <a:gd name="connsiteX13" fmla="*/ 88900 w 7891426"/>
              <a:gd name="connsiteY13" fmla="*/ 736600 h 1140460"/>
              <a:gd name="connsiteX14" fmla="*/ 134144 w 7891426"/>
              <a:gd name="connsiteY14" fmla="*/ 767556 h 1140460"/>
              <a:gd name="connsiteX15" fmla="*/ 88900 w 7891426"/>
              <a:gd name="connsiteY15" fmla="*/ 889000 h 1140460"/>
              <a:gd name="connsiteX16" fmla="*/ 30956 w 7891426"/>
              <a:gd name="connsiteY16" fmla="*/ 900906 h 1140460"/>
              <a:gd name="connsiteX17" fmla="*/ 123031 w 7891426"/>
              <a:gd name="connsiteY17" fmla="*/ 965200 h 1140460"/>
              <a:gd name="connsiteX18" fmla="*/ 12700 w 7891426"/>
              <a:gd name="connsiteY18" fmla="*/ 1104900 h 1140460"/>
              <a:gd name="connsiteX19" fmla="*/ 46037 w 7891426"/>
              <a:gd name="connsiteY19" fmla="*/ 1119982 h 1140460"/>
              <a:gd name="connsiteX20" fmla="*/ 39804 w 7891426"/>
              <a:gd name="connsiteY20" fmla="*/ 1140460 h 1140460"/>
              <a:gd name="connsiteX21" fmla="*/ 7891426 w 7891426"/>
              <a:gd name="connsiteY21" fmla="*/ 1140460 h 1140460"/>
              <a:gd name="connsiteX22" fmla="*/ 7870743 w 7891426"/>
              <a:gd name="connsiteY22" fmla="*/ 1092200 h 1140460"/>
              <a:gd name="connsiteX23" fmla="*/ 7781843 w 7891426"/>
              <a:gd name="connsiteY23" fmla="*/ 1028700 h 1140460"/>
              <a:gd name="connsiteX24" fmla="*/ 7731043 w 7891426"/>
              <a:gd name="connsiteY24" fmla="*/ 952500 h 1140460"/>
              <a:gd name="connsiteX25" fmla="*/ 7794543 w 7891426"/>
              <a:gd name="connsiteY25" fmla="*/ 876300 h 1140460"/>
              <a:gd name="connsiteX26" fmla="*/ 7832643 w 7891426"/>
              <a:gd name="connsiteY26" fmla="*/ 800100 h 1140460"/>
              <a:gd name="connsiteX27" fmla="*/ 7794543 w 7891426"/>
              <a:gd name="connsiteY27" fmla="*/ 723900 h 1140460"/>
              <a:gd name="connsiteX28" fmla="*/ 7781843 w 7891426"/>
              <a:gd name="connsiteY28" fmla="*/ 660400 h 1140460"/>
              <a:gd name="connsiteX29" fmla="*/ 7807243 w 7891426"/>
              <a:gd name="connsiteY29" fmla="*/ 609600 h 1140460"/>
              <a:gd name="connsiteX30" fmla="*/ 7883443 w 7891426"/>
              <a:gd name="connsiteY30" fmla="*/ 546100 h 1140460"/>
              <a:gd name="connsiteX31" fmla="*/ 7883443 w 7891426"/>
              <a:gd name="connsiteY31" fmla="*/ 469900 h 1140460"/>
              <a:gd name="connsiteX32" fmla="*/ 7769143 w 7891426"/>
              <a:gd name="connsiteY32" fmla="*/ 406400 h 1140460"/>
              <a:gd name="connsiteX33" fmla="*/ 7692943 w 7891426"/>
              <a:gd name="connsiteY33" fmla="*/ 368300 h 1140460"/>
              <a:gd name="connsiteX34" fmla="*/ 7794543 w 7891426"/>
              <a:gd name="connsiteY34" fmla="*/ 266700 h 1140460"/>
              <a:gd name="connsiteX35" fmla="*/ 7807243 w 7891426"/>
              <a:gd name="connsiteY35" fmla="*/ 177800 h 1140460"/>
              <a:gd name="connsiteX36" fmla="*/ 7743743 w 7891426"/>
              <a:gd name="connsiteY36" fmla="*/ 177800 h 1140460"/>
              <a:gd name="connsiteX37" fmla="*/ 7705643 w 7891426"/>
              <a:gd name="connsiteY37" fmla="*/ 88900 h 1140460"/>
              <a:gd name="connsiteX38" fmla="*/ 7819943 w 7891426"/>
              <a:gd name="connsiteY38" fmla="*/ 101600 h 1140460"/>
              <a:gd name="connsiteX0" fmla="*/ 7616743 w 7891426"/>
              <a:gd name="connsiteY0" fmla="*/ 0 h 1140460"/>
              <a:gd name="connsiteX1" fmla="*/ 181096 w 7891426"/>
              <a:gd name="connsiteY1" fmla="*/ 0 h 1140460"/>
              <a:gd name="connsiteX2" fmla="*/ 108744 w 7891426"/>
              <a:gd name="connsiteY2" fmla="*/ 11906 h 1140460"/>
              <a:gd name="connsiteX3" fmla="*/ 137319 w 7891426"/>
              <a:gd name="connsiteY3" fmla="*/ 94456 h 1140460"/>
              <a:gd name="connsiteX4" fmla="*/ 139700 w 7891426"/>
              <a:gd name="connsiteY4" fmla="*/ 190500 h 1140460"/>
              <a:gd name="connsiteX5" fmla="*/ 76200 w 7891426"/>
              <a:gd name="connsiteY5" fmla="*/ 190500 h 1140460"/>
              <a:gd name="connsiteX6" fmla="*/ 88900 w 7891426"/>
              <a:gd name="connsiteY6" fmla="*/ 279400 h 1140460"/>
              <a:gd name="connsiteX7" fmla="*/ 95250 w 7891426"/>
              <a:gd name="connsiteY7" fmla="*/ 357188 h 1140460"/>
              <a:gd name="connsiteX8" fmla="*/ 114300 w 7891426"/>
              <a:gd name="connsiteY8" fmla="*/ 419100 h 1140460"/>
              <a:gd name="connsiteX9" fmla="*/ 47625 w 7891426"/>
              <a:gd name="connsiteY9" fmla="*/ 492125 h 1140460"/>
              <a:gd name="connsiteX10" fmla="*/ 0 w 7891426"/>
              <a:gd name="connsiteY10" fmla="*/ 558800 h 1140460"/>
              <a:gd name="connsiteX11" fmla="*/ 76200 w 7891426"/>
              <a:gd name="connsiteY11" fmla="*/ 622300 h 1140460"/>
              <a:gd name="connsiteX12" fmla="*/ 101600 w 7891426"/>
              <a:gd name="connsiteY12" fmla="*/ 673100 h 1140460"/>
              <a:gd name="connsiteX13" fmla="*/ 88900 w 7891426"/>
              <a:gd name="connsiteY13" fmla="*/ 736600 h 1140460"/>
              <a:gd name="connsiteX14" fmla="*/ 134144 w 7891426"/>
              <a:gd name="connsiteY14" fmla="*/ 767556 h 1140460"/>
              <a:gd name="connsiteX15" fmla="*/ 88900 w 7891426"/>
              <a:gd name="connsiteY15" fmla="*/ 889000 h 1140460"/>
              <a:gd name="connsiteX16" fmla="*/ 30956 w 7891426"/>
              <a:gd name="connsiteY16" fmla="*/ 900906 h 1140460"/>
              <a:gd name="connsiteX17" fmla="*/ 123031 w 7891426"/>
              <a:gd name="connsiteY17" fmla="*/ 965200 h 1140460"/>
              <a:gd name="connsiteX18" fmla="*/ 12700 w 7891426"/>
              <a:gd name="connsiteY18" fmla="*/ 1104900 h 1140460"/>
              <a:gd name="connsiteX19" fmla="*/ 46037 w 7891426"/>
              <a:gd name="connsiteY19" fmla="*/ 1119982 h 1140460"/>
              <a:gd name="connsiteX20" fmla="*/ 39804 w 7891426"/>
              <a:gd name="connsiteY20" fmla="*/ 1140460 h 1140460"/>
              <a:gd name="connsiteX21" fmla="*/ 7891426 w 7891426"/>
              <a:gd name="connsiteY21" fmla="*/ 1140460 h 1140460"/>
              <a:gd name="connsiteX22" fmla="*/ 7870743 w 7891426"/>
              <a:gd name="connsiteY22" fmla="*/ 1092200 h 1140460"/>
              <a:gd name="connsiteX23" fmla="*/ 7781843 w 7891426"/>
              <a:gd name="connsiteY23" fmla="*/ 1028700 h 1140460"/>
              <a:gd name="connsiteX24" fmla="*/ 7731043 w 7891426"/>
              <a:gd name="connsiteY24" fmla="*/ 952500 h 1140460"/>
              <a:gd name="connsiteX25" fmla="*/ 7794543 w 7891426"/>
              <a:gd name="connsiteY25" fmla="*/ 876300 h 1140460"/>
              <a:gd name="connsiteX26" fmla="*/ 7832643 w 7891426"/>
              <a:gd name="connsiteY26" fmla="*/ 800100 h 1140460"/>
              <a:gd name="connsiteX27" fmla="*/ 7794543 w 7891426"/>
              <a:gd name="connsiteY27" fmla="*/ 723900 h 1140460"/>
              <a:gd name="connsiteX28" fmla="*/ 7781843 w 7891426"/>
              <a:gd name="connsiteY28" fmla="*/ 660400 h 1140460"/>
              <a:gd name="connsiteX29" fmla="*/ 7807243 w 7891426"/>
              <a:gd name="connsiteY29" fmla="*/ 609600 h 1140460"/>
              <a:gd name="connsiteX30" fmla="*/ 7883443 w 7891426"/>
              <a:gd name="connsiteY30" fmla="*/ 546100 h 1140460"/>
              <a:gd name="connsiteX31" fmla="*/ 7883443 w 7891426"/>
              <a:gd name="connsiteY31" fmla="*/ 469900 h 1140460"/>
              <a:gd name="connsiteX32" fmla="*/ 7769143 w 7891426"/>
              <a:gd name="connsiteY32" fmla="*/ 406400 h 1140460"/>
              <a:gd name="connsiteX33" fmla="*/ 7692943 w 7891426"/>
              <a:gd name="connsiteY33" fmla="*/ 368300 h 1140460"/>
              <a:gd name="connsiteX34" fmla="*/ 7794543 w 7891426"/>
              <a:gd name="connsiteY34" fmla="*/ 266700 h 1140460"/>
              <a:gd name="connsiteX35" fmla="*/ 7807243 w 7891426"/>
              <a:gd name="connsiteY35" fmla="*/ 177800 h 1140460"/>
              <a:gd name="connsiteX36" fmla="*/ 7743743 w 7891426"/>
              <a:gd name="connsiteY36" fmla="*/ 177800 h 1140460"/>
              <a:gd name="connsiteX37" fmla="*/ 7705643 w 7891426"/>
              <a:gd name="connsiteY37" fmla="*/ 88900 h 1140460"/>
              <a:gd name="connsiteX38" fmla="*/ 7846136 w 7891426"/>
              <a:gd name="connsiteY38" fmla="*/ 34925 h 1140460"/>
              <a:gd name="connsiteX39" fmla="*/ 7616743 w 7891426"/>
              <a:gd name="connsiteY39" fmla="*/ 0 h 1140460"/>
              <a:gd name="connsiteX0" fmla="*/ 7616743 w 7891426"/>
              <a:gd name="connsiteY0" fmla="*/ 0 h 1140460"/>
              <a:gd name="connsiteX1" fmla="*/ 181096 w 7891426"/>
              <a:gd name="connsiteY1" fmla="*/ 0 h 1140460"/>
              <a:gd name="connsiteX2" fmla="*/ 108744 w 7891426"/>
              <a:gd name="connsiteY2" fmla="*/ 11906 h 1140460"/>
              <a:gd name="connsiteX3" fmla="*/ 137319 w 7891426"/>
              <a:gd name="connsiteY3" fmla="*/ 94456 h 1140460"/>
              <a:gd name="connsiteX4" fmla="*/ 139700 w 7891426"/>
              <a:gd name="connsiteY4" fmla="*/ 190500 h 1140460"/>
              <a:gd name="connsiteX5" fmla="*/ 76200 w 7891426"/>
              <a:gd name="connsiteY5" fmla="*/ 190500 h 1140460"/>
              <a:gd name="connsiteX6" fmla="*/ 88900 w 7891426"/>
              <a:gd name="connsiteY6" fmla="*/ 279400 h 1140460"/>
              <a:gd name="connsiteX7" fmla="*/ 95250 w 7891426"/>
              <a:gd name="connsiteY7" fmla="*/ 357188 h 1140460"/>
              <a:gd name="connsiteX8" fmla="*/ 114300 w 7891426"/>
              <a:gd name="connsiteY8" fmla="*/ 419100 h 1140460"/>
              <a:gd name="connsiteX9" fmla="*/ 47625 w 7891426"/>
              <a:gd name="connsiteY9" fmla="*/ 492125 h 1140460"/>
              <a:gd name="connsiteX10" fmla="*/ 0 w 7891426"/>
              <a:gd name="connsiteY10" fmla="*/ 558800 h 1140460"/>
              <a:gd name="connsiteX11" fmla="*/ 76200 w 7891426"/>
              <a:gd name="connsiteY11" fmla="*/ 622300 h 1140460"/>
              <a:gd name="connsiteX12" fmla="*/ 101600 w 7891426"/>
              <a:gd name="connsiteY12" fmla="*/ 673100 h 1140460"/>
              <a:gd name="connsiteX13" fmla="*/ 88900 w 7891426"/>
              <a:gd name="connsiteY13" fmla="*/ 736600 h 1140460"/>
              <a:gd name="connsiteX14" fmla="*/ 134144 w 7891426"/>
              <a:gd name="connsiteY14" fmla="*/ 767556 h 1140460"/>
              <a:gd name="connsiteX15" fmla="*/ 88900 w 7891426"/>
              <a:gd name="connsiteY15" fmla="*/ 889000 h 1140460"/>
              <a:gd name="connsiteX16" fmla="*/ 30956 w 7891426"/>
              <a:gd name="connsiteY16" fmla="*/ 900906 h 1140460"/>
              <a:gd name="connsiteX17" fmla="*/ 123031 w 7891426"/>
              <a:gd name="connsiteY17" fmla="*/ 965200 h 1140460"/>
              <a:gd name="connsiteX18" fmla="*/ 12700 w 7891426"/>
              <a:gd name="connsiteY18" fmla="*/ 1104900 h 1140460"/>
              <a:gd name="connsiteX19" fmla="*/ 46037 w 7891426"/>
              <a:gd name="connsiteY19" fmla="*/ 1119982 h 1140460"/>
              <a:gd name="connsiteX20" fmla="*/ 39804 w 7891426"/>
              <a:gd name="connsiteY20" fmla="*/ 1140460 h 1140460"/>
              <a:gd name="connsiteX21" fmla="*/ 7891426 w 7891426"/>
              <a:gd name="connsiteY21" fmla="*/ 1140460 h 1140460"/>
              <a:gd name="connsiteX22" fmla="*/ 7870743 w 7891426"/>
              <a:gd name="connsiteY22" fmla="*/ 1092200 h 1140460"/>
              <a:gd name="connsiteX23" fmla="*/ 7781843 w 7891426"/>
              <a:gd name="connsiteY23" fmla="*/ 1028700 h 1140460"/>
              <a:gd name="connsiteX24" fmla="*/ 7731043 w 7891426"/>
              <a:gd name="connsiteY24" fmla="*/ 952500 h 1140460"/>
              <a:gd name="connsiteX25" fmla="*/ 7794543 w 7891426"/>
              <a:gd name="connsiteY25" fmla="*/ 876300 h 1140460"/>
              <a:gd name="connsiteX26" fmla="*/ 7832643 w 7891426"/>
              <a:gd name="connsiteY26" fmla="*/ 800100 h 1140460"/>
              <a:gd name="connsiteX27" fmla="*/ 7794543 w 7891426"/>
              <a:gd name="connsiteY27" fmla="*/ 723900 h 1140460"/>
              <a:gd name="connsiteX28" fmla="*/ 7781843 w 7891426"/>
              <a:gd name="connsiteY28" fmla="*/ 660400 h 1140460"/>
              <a:gd name="connsiteX29" fmla="*/ 7807243 w 7891426"/>
              <a:gd name="connsiteY29" fmla="*/ 609600 h 1140460"/>
              <a:gd name="connsiteX30" fmla="*/ 7883443 w 7891426"/>
              <a:gd name="connsiteY30" fmla="*/ 546100 h 1140460"/>
              <a:gd name="connsiteX31" fmla="*/ 7883443 w 7891426"/>
              <a:gd name="connsiteY31" fmla="*/ 469900 h 1140460"/>
              <a:gd name="connsiteX32" fmla="*/ 7769143 w 7891426"/>
              <a:gd name="connsiteY32" fmla="*/ 406400 h 1140460"/>
              <a:gd name="connsiteX33" fmla="*/ 7692943 w 7891426"/>
              <a:gd name="connsiteY33" fmla="*/ 368300 h 1140460"/>
              <a:gd name="connsiteX34" fmla="*/ 7794543 w 7891426"/>
              <a:gd name="connsiteY34" fmla="*/ 266700 h 1140460"/>
              <a:gd name="connsiteX35" fmla="*/ 7807243 w 7891426"/>
              <a:gd name="connsiteY35" fmla="*/ 177800 h 1140460"/>
              <a:gd name="connsiteX36" fmla="*/ 7743743 w 7891426"/>
              <a:gd name="connsiteY36" fmla="*/ 177800 h 1140460"/>
              <a:gd name="connsiteX37" fmla="*/ 7705643 w 7891426"/>
              <a:gd name="connsiteY37" fmla="*/ 88900 h 1140460"/>
              <a:gd name="connsiteX38" fmla="*/ 7846136 w 7891426"/>
              <a:gd name="connsiteY38" fmla="*/ 34925 h 1140460"/>
              <a:gd name="connsiteX39" fmla="*/ 7616743 w 7891426"/>
              <a:gd name="connsiteY39" fmla="*/ 0 h 1140460"/>
              <a:gd name="connsiteX0" fmla="*/ 7616743 w 7891426"/>
              <a:gd name="connsiteY0" fmla="*/ 0 h 1140460"/>
              <a:gd name="connsiteX1" fmla="*/ 181096 w 7891426"/>
              <a:gd name="connsiteY1" fmla="*/ 0 h 1140460"/>
              <a:gd name="connsiteX2" fmla="*/ 108744 w 7891426"/>
              <a:gd name="connsiteY2" fmla="*/ 11906 h 1140460"/>
              <a:gd name="connsiteX3" fmla="*/ 137319 w 7891426"/>
              <a:gd name="connsiteY3" fmla="*/ 94456 h 1140460"/>
              <a:gd name="connsiteX4" fmla="*/ 139700 w 7891426"/>
              <a:gd name="connsiteY4" fmla="*/ 190500 h 1140460"/>
              <a:gd name="connsiteX5" fmla="*/ 76200 w 7891426"/>
              <a:gd name="connsiteY5" fmla="*/ 190500 h 1140460"/>
              <a:gd name="connsiteX6" fmla="*/ 88900 w 7891426"/>
              <a:gd name="connsiteY6" fmla="*/ 279400 h 1140460"/>
              <a:gd name="connsiteX7" fmla="*/ 95250 w 7891426"/>
              <a:gd name="connsiteY7" fmla="*/ 357188 h 1140460"/>
              <a:gd name="connsiteX8" fmla="*/ 114300 w 7891426"/>
              <a:gd name="connsiteY8" fmla="*/ 419100 h 1140460"/>
              <a:gd name="connsiteX9" fmla="*/ 47625 w 7891426"/>
              <a:gd name="connsiteY9" fmla="*/ 492125 h 1140460"/>
              <a:gd name="connsiteX10" fmla="*/ 0 w 7891426"/>
              <a:gd name="connsiteY10" fmla="*/ 558800 h 1140460"/>
              <a:gd name="connsiteX11" fmla="*/ 76200 w 7891426"/>
              <a:gd name="connsiteY11" fmla="*/ 622300 h 1140460"/>
              <a:gd name="connsiteX12" fmla="*/ 101600 w 7891426"/>
              <a:gd name="connsiteY12" fmla="*/ 673100 h 1140460"/>
              <a:gd name="connsiteX13" fmla="*/ 88900 w 7891426"/>
              <a:gd name="connsiteY13" fmla="*/ 736600 h 1140460"/>
              <a:gd name="connsiteX14" fmla="*/ 134144 w 7891426"/>
              <a:gd name="connsiteY14" fmla="*/ 767556 h 1140460"/>
              <a:gd name="connsiteX15" fmla="*/ 88900 w 7891426"/>
              <a:gd name="connsiteY15" fmla="*/ 889000 h 1140460"/>
              <a:gd name="connsiteX16" fmla="*/ 30956 w 7891426"/>
              <a:gd name="connsiteY16" fmla="*/ 900906 h 1140460"/>
              <a:gd name="connsiteX17" fmla="*/ 123031 w 7891426"/>
              <a:gd name="connsiteY17" fmla="*/ 965200 h 1140460"/>
              <a:gd name="connsiteX18" fmla="*/ 12700 w 7891426"/>
              <a:gd name="connsiteY18" fmla="*/ 1104900 h 1140460"/>
              <a:gd name="connsiteX19" fmla="*/ 46037 w 7891426"/>
              <a:gd name="connsiteY19" fmla="*/ 1119982 h 1140460"/>
              <a:gd name="connsiteX20" fmla="*/ 39804 w 7891426"/>
              <a:gd name="connsiteY20" fmla="*/ 1140460 h 1140460"/>
              <a:gd name="connsiteX21" fmla="*/ 7891426 w 7891426"/>
              <a:gd name="connsiteY21" fmla="*/ 1140460 h 1140460"/>
              <a:gd name="connsiteX22" fmla="*/ 7870743 w 7891426"/>
              <a:gd name="connsiteY22" fmla="*/ 1092200 h 1140460"/>
              <a:gd name="connsiteX23" fmla="*/ 7781843 w 7891426"/>
              <a:gd name="connsiteY23" fmla="*/ 1028700 h 1140460"/>
              <a:gd name="connsiteX24" fmla="*/ 7731043 w 7891426"/>
              <a:gd name="connsiteY24" fmla="*/ 952500 h 1140460"/>
              <a:gd name="connsiteX25" fmla="*/ 7794543 w 7891426"/>
              <a:gd name="connsiteY25" fmla="*/ 876300 h 1140460"/>
              <a:gd name="connsiteX26" fmla="*/ 7832643 w 7891426"/>
              <a:gd name="connsiteY26" fmla="*/ 800100 h 1140460"/>
              <a:gd name="connsiteX27" fmla="*/ 7794543 w 7891426"/>
              <a:gd name="connsiteY27" fmla="*/ 723900 h 1140460"/>
              <a:gd name="connsiteX28" fmla="*/ 7781843 w 7891426"/>
              <a:gd name="connsiteY28" fmla="*/ 660400 h 1140460"/>
              <a:gd name="connsiteX29" fmla="*/ 7807243 w 7891426"/>
              <a:gd name="connsiteY29" fmla="*/ 609600 h 1140460"/>
              <a:gd name="connsiteX30" fmla="*/ 7883443 w 7891426"/>
              <a:gd name="connsiteY30" fmla="*/ 546100 h 1140460"/>
              <a:gd name="connsiteX31" fmla="*/ 7883443 w 7891426"/>
              <a:gd name="connsiteY31" fmla="*/ 469900 h 1140460"/>
              <a:gd name="connsiteX32" fmla="*/ 7769143 w 7891426"/>
              <a:gd name="connsiteY32" fmla="*/ 406400 h 1140460"/>
              <a:gd name="connsiteX33" fmla="*/ 7692943 w 7891426"/>
              <a:gd name="connsiteY33" fmla="*/ 368300 h 1140460"/>
              <a:gd name="connsiteX34" fmla="*/ 7794543 w 7891426"/>
              <a:gd name="connsiteY34" fmla="*/ 266700 h 1140460"/>
              <a:gd name="connsiteX35" fmla="*/ 7807243 w 7891426"/>
              <a:gd name="connsiteY35" fmla="*/ 177800 h 1140460"/>
              <a:gd name="connsiteX36" fmla="*/ 7743743 w 7891426"/>
              <a:gd name="connsiteY36" fmla="*/ 177800 h 1140460"/>
              <a:gd name="connsiteX37" fmla="*/ 7705643 w 7891426"/>
              <a:gd name="connsiteY37" fmla="*/ 88900 h 1140460"/>
              <a:gd name="connsiteX38" fmla="*/ 7846136 w 7891426"/>
              <a:gd name="connsiteY38" fmla="*/ 34925 h 1140460"/>
              <a:gd name="connsiteX39" fmla="*/ 7616743 w 7891426"/>
              <a:gd name="connsiteY39" fmla="*/ 0 h 1140460"/>
              <a:gd name="connsiteX0" fmla="*/ 7616743 w 7891426"/>
              <a:gd name="connsiteY0" fmla="*/ 0 h 1140460"/>
              <a:gd name="connsiteX1" fmla="*/ 181096 w 7891426"/>
              <a:gd name="connsiteY1" fmla="*/ 0 h 1140460"/>
              <a:gd name="connsiteX2" fmla="*/ 108744 w 7891426"/>
              <a:gd name="connsiteY2" fmla="*/ 11906 h 1140460"/>
              <a:gd name="connsiteX3" fmla="*/ 137319 w 7891426"/>
              <a:gd name="connsiteY3" fmla="*/ 94456 h 1140460"/>
              <a:gd name="connsiteX4" fmla="*/ 139700 w 7891426"/>
              <a:gd name="connsiteY4" fmla="*/ 190500 h 1140460"/>
              <a:gd name="connsiteX5" fmla="*/ 76200 w 7891426"/>
              <a:gd name="connsiteY5" fmla="*/ 190500 h 1140460"/>
              <a:gd name="connsiteX6" fmla="*/ 88900 w 7891426"/>
              <a:gd name="connsiteY6" fmla="*/ 279400 h 1140460"/>
              <a:gd name="connsiteX7" fmla="*/ 95250 w 7891426"/>
              <a:gd name="connsiteY7" fmla="*/ 357188 h 1140460"/>
              <a:gd name="connsiteX8" fmla="*/ 114300 w 7891426"/>
              <a:gd name="connsiteY8" fmla="*/ 419100 h 1140460"/>
              <a:gd name="connsiteX9" fmla="*/ 47625 w 7891426"/>
              <a:gd name="connsiteY9" fmla="*/ 492125 h 1140460"/>
              <a:gd name="connsiteX10" fmla="*/ 0 w 7891426"/>
              <a:gd name="connsiteY10" fmla="*/ 558800 h 1140460"/>
              <a:gd name="connsiteX11" fmla="*/ 76200 w 7891426"/>
              <a:gd name="connsiteY11" fmla="*/ 622300 h 1140460"/>
              <a:gd name="connsiteX12" fmla="*/ 101600 w 7891426"/>
              <a:gd name="connsiteY12" fmla="*/ 673100 h 1140460"/>
              <a:gd name="connsiteX13" fmla="*/ 88900 w 7891426"/>
              <a:gd name="connsiteY13" fmla="*/ 736600 h 1140460"/>
              <a:gd name="connsiteX14" fmla="*/ 134144 w 7891426"/>
              <a:gd name="connsiteY14" fmla="*/ 767556 h 1140460"/>
              <a:gd name="connsiteX15" fmla="*/ 88900 w 7891426"/>
              <a:gd name="connsiteY15" fmla="*/ 889000 h 1140460"/>
              <a:gd name="connsiteX16" fmla="*/ 30956 w 7891426"/>
              <a:gd name="connsiteY16" fmla="*/ 900906 h 1140460"/>
              <a:gd name="connsiteX17" fmla="*/ 123031 w 7891426"/>
              <a:gd name="connsiteY17" fmla="*/ 965200 h 1140460"/>
              <a:gd name="connsiteX18" fmla="*/ 12700 w 7891426"/>
              <a:gd name="connsiteY18" fmla="*/ 1104900 h 1140460"/>
              <a:gd name="connsiteX19" fmla="*/ 46037 w 7891426"/>
              <a:gd name="connsiteY19" fmla="*/ 1119982 h 1140460"/>
              <a:gd name="connsiteX20" fmla="*/ 39804 w 7891426"/>
              <a:gd name="connsiteY20" fmla="*/ 1140460 h 1140460"/>
              <a:gd name="connsiteX21" fmla="*/ 7891426 w 7891426"/>
              <a:gd name="connsiteY21" fmla="*/ 1140460 h 1140460"/>
              <a:gd name="connsiteX22" fmla="*/ 7870743 w 7891426"/>
              <a:gd name="connsiteY22" fmla="*/ 1092200 h 1140460"/>
              <a:gd name="connsiteX23" fmla="*/ 7781843 w 7891426"/>
              <a:gd name="connsiteY23" fmla="*/ 1028700 h 1140460"/>
              <a:gd name="connsiteX24" fmla="*/ 7731043 w 7891426"/>
              <a:gd name="connsiteY24" fmla="*/ 952500 h 1140460"/>
              <a:gd name="connsiteX25" fmla="*/ 7794543 w 7891426"/>
              <a:gd name="connsiteY25" fmla="*/ 876300 h 1140460"/>
              <a:gd name="connsiteX26" fmla="*/ 7832643 w 7891426"/>
              <a:gd name="connsiteY26" fmla="*/ 800100 h 1140460"/>
              <a:gd name="connsiteX27" fmla="*/ 7794543 w 7891426"/>
              <a:gd name="connsiteY27" fmla="*/ 723900 h 1140460"/>
              <a:gd name="connsiteX28" fmla="*/ 7781843 w 7891426"/>
              <a:gd name="connsiteY28" fmla="*/ 660400 h 1140460"/>
              <a:gd name="connsiteX29" fmla="*/ 7807243 w 7891426"/>
              <a:gd name="connsiteY29" fmla="*/ 609600 h 1140460"/>
              <a:gd name="connsiteX30" fmla="*/ 7850106 w 7891426"/>
              <a:gd name="connsiteY30" fmla="*/ 534193 h 1140460"/>
              <a:gd name="connsiteX31" fmla="*/ 7883443 w 7891426"/>
              <a:gd name="connsiteY31" fmla="*/ 469900 h 1140460"/>
              <a:gd name="connsiteX32" fmla="*/ 7769143 w 7891426"/>
              <a:gd name="connsiteY32" fmla="*/ 406400 h 1140460"/>
              <a:gd name="connsiteX33" fmla="*/ 7692943 w 7891426"/>
              <a:gd name="connsiteY33" fmla="*/ 368300 h 1140460"/>
              <a:gd name="connsiteX34" fmla="*/ 7794543 w 7891426"/>
              <a:gd name="connsiteY34" fmla="*/ 266700 h 1140460"/>
              <a:gd name="connsiteX35" fmla="*/ 7807243 w 7891426"/>
              <a:gd name="connsiteY35" fmla="*/ 177800 h 1140460"/>
              <a:gd name="connsiteX36" fmla="*/ 7743743 w 7891426"/>
              <a:gd name="connsiteY36" fmla="*/ 177800 h 1140460"/>
              <a:gd name="connsiteX37" fmla="*/ 7705643 w 7891426"/>
              <a:gd name="connsiteY37" fmla="*/ 88900 h 1140460"/>
              <a:gd name="connsiteX38" fmla="*/ 7846136 w 7891426"/>
              <a:gd name="connsiteY38" fmla="*/ 34925 h 1140460"/>
              <a:gd name="connsiteX39" fmla="*/ 7616743 w 7891426"/>
              <a:gd name="connsiteY39" fmla="*/ 0 h 1140460"/>
              <a:gd name="connsiteX0" fmla="*/ 7616743 w 7891426"/>
              <a:gd name="connsiteY0" fmla="*/ 0 h 1140460"/>
              <a:gd name="connsiteX1" fmla="*/ 181096 w 7891426"/>
              <a:gd name="connsiteY1" fmla="*/ 0 h 1140460"/>
              <a:gd name="connsiteX2" fmla="*/ 108744 w 7891426"/>
              <a:gd name="connsiteY2" fmla="*/ 11906 h 1140460"/>
              <a:gd name="connsiteX3" fmla="*/ 137319 w 7891426"/>
              <a:gd name="connsiteY3" fmla="*/ 94456 h 1140460"/>
              <a:gd name="connsiteX4" fmla="*/ 139700 w 7891426"/>
              <a:gd name="connsiteY4" fmla="*/ 190500 h 1140460"/>
              <a:gd name="connsiteX5" fmla="*/ 76200 w 7891426"/>
              <a:gd name="connsiteY5" fmla="*/ 190500 h 1140460"/>
              <a:gd name="connsiteX6" fmla="*/ 88900 w 7891426"/>
              <a:gd name="connsiteY6" fmla="*/ 279400 h 1140460"/>
              <a:gd name="connsiteX7" fmla="*/ 95250 w 7891426"/>
              <a:gd name="connsiteY7" fmla="*/ 357188 h 1140460"/>
              <a:gd name="connsiteX8" fmla="*/ 114300 w 7891426"/>
              <a:gd name="connsiteY8" fmla="*/ 419100 h 1140460"/>
              <a:gd name="connsiteX9" fmla="*/ 47625 w 7891426"/>
              <a:gd name="connsiteY9" fmla="*/ 492125 h 1140460"/>
              <a:gd name="connsiteX10" fmla="*/ 0 w 7891426"/>
              <a:gd name="connsiteY10" fmla="*/ 558800 h 1140460"/>
              <a:gd name="connsiteX11" fmla="*/ 76200 w 7891426"/>
              <a:gd name="connsiteY11" fmla="*/ 622300 h 1140460"/>
              <a:gd name="connsiteX12" fmla="*/ 101600 w 7891426"/>
              <a:gd name="connsiteY12" fmla="*/ 673100 h 1140460"/>
              <a:gd name="connsiteX13" fmla="*/ 88900 w 7891426"/>
              <a:gd name="connsiteY13" fmla="*/ 736600 h 1140460"/>
              <a:gd name="connsiteX14" fmla="*/ 134144 w 7891426"/>
              <a:gd name="connsiteY14" fmla="*/ 767556 h 1140460"/>
              <a:gd name="connsiteX15" fmla="*/ 88900 w 7891426"/>
              <a:gd name="connsiteY15" fmla="*/ 889000 h 1140460"/>
              <a:gd name="connsiteX16" fmla="*/ 30956 w 7891426"/>
              <a:gd name="connsiteY16" fmla="*/ 900906 h 1140460"/>
              <a:gd name="connsiteX17" fmla="*/ 123031 w 7891426"/>
              <a:gd name="connsiteY17" fmla="*/ 965200 h 1140460"/>
              <a:gd name="connsiteX18" fmla="*/ 12700 w 7891426"/>
              <a:gd name="connsiteY18" fmla="*/ 1104900 h 1140460"/>
              <a:gd name="connsiteX19" fmla="*/ 46037 w 7891426"/>
              <a:gd name="connsiteY19" fmla="*/ 1119982 h 1140460"/>
              <a:gd name="connsiteX20" fmla="*/ 39804 w 7891426"/>
              <a:gd name="connsiteY20" fmla="*/ 1140460 h 1140460"/>
              <a:gd name="connsiteX21" fmla="*/ 7891426 w 7891426"/>
              <a:gd name="connsiteY21" fmla="*/ 1140460 h 1140460"/>
              <a:gd name="connsiteX22" fmla="*/ 7870743 w 7891426"/>
              <a:gd name="connsiteY22" fmla="*/ 1092200 h 1140460"/>
              <a:gd name="connsiteX23" fmla="*/ 7781843 w 7891426"/>
              <a:gd name="connsiteY23" fmla="*/ 1028700 h 1140460"/>
              <a:gd name="connsiteX24" fmla="*/ 7731043 w 7891426"/>
              <a:gd name="connsiteY24" fmla="*/ 952500 h 1140460"/>
              <a:gd name="connsiteX25" fmla="*/ 7794543 w 7891426"/>
              <a:gd name="connsiteY25" fmla="*/ 876300 h 1140460"/>
              <a:gd name="connsiteX26" fmla="*/ 7832643 w 7891426"/>
              <a:gd name="connsiteY26" fmla="*/ 800100 h 1140460"/>
              <a:gd name="connsiteX27" fmla="*/ 7794543 w 7891426"/>
              <a:gd name="connsiteY27" fmla="*/ 723900 h 1140460"/>
              <a:gd name="connsiteX28" fmla="*/ 7781843 w 7891426"/>
              <a:gd name="connsiteY28" fmla="*/ 660400 h 1140460"/>
              <a:gd name="connsiteX29" fmla="*/ 7807243 w 7891426"/>
              <a:gd name="connsiteY29" fmla="*/ 609600 h 1140460"/>
              <a:gd name="connsiteX30" fmla="*/ 7850106 w 7891426"/>
              <a:gd name="connsiteY30" fmla="*/ 534193 h 1140460"/>
              <a:gd name="connsiteX31" fmla="*/ 7883443 w 7891426"/>
              <a:gd name="connsiteY31" fmla="*/ 469900 h 1140460"/>
              <a:gd name="connsiteX32" fmla="*/ 7769143 w 7891426"/>
              <a:gd name="connsiteY32" fmla="*/ 406400 h 1140460"/>
              <a:gd name="connsiteX33" fmla="*/ 7883840 w 7891426"/>
              <a:gd name="connsiteY33" fmla="*/ 337609 h 1140460"/>
              <a:gd name="connsiteX34" fmla="*/ 7794543 w 7891426"/>
              <a:gd name="connsiteY34" fmla="*/ 266700 h 1140460"/>
              <a:gd name="connsiteX35" fmla="*/ 7807243 w 7891426"/>
              <a:gd name="connsiteY35" fmla="*/ 177800 h 1140460"/>
              <a:gd name="connsiteX36" fmla="*/ 7743743 w 7891426"/>
              <a:gd name="connsiteY36" fmla="*/ 177800 h 1140460"/>
              <a:gd name="connsiteX37" fmla="*/ 7705643 w 7891426"/>
              <a:gd name="connsiteY37" fmla="*/ 88900 h 1140460"/>
              <a:gd name="connsiteX38" fmla="*/ 7846136 w 7891426"/>
              <a:gd name="connsiteY38" fmla="*/ 34925 h 1140460"/>
              <a:gd name="connsiteX39" fmla="*/ 7616743 w 7891426"/>
              <a:gd name="connsiteY39" fmla="*/ 0 h 1140460"/>
              <a:gd name="connsiteX0" fmla="*/ 7616743 w 7891426"/>
              <a:gd name="connsiteY0" fmla="*/ 0 h 1140460"/>
              <a:gd name="connsiteX1" fmla="*/ 181096 w 7891426"/>
              <a:gd name="connsiteY1" fmla="*/ 0 h 1140460"/>
              <a:gd name="connsiteX2" fmla="*/ 108744 w 7891426"/>
              <a:gd name="connsiteY2" fmla="*/ 11906 h 1140460"/>
              <a:gd name="connsiteX3" fmla="*/ 137319 w 7891426"/>
              <a:gd name="connsiteY3" fmla="*/ 94456 h 1140460"/>
              <a:gd name="connsiteX4" fmla="*/ 139700 w 7891426"/>
              <a:gd name="connsiteY4" fmla="*/ 190500 h 1140460"/>
              <a:gd name="connsiteX5" fmla="*/ 76200 w 7891426"/>
              <a:gd name="connsiteY5" fmla="*/ 190500 h 1140460"/>
              <a:gd name="connsiteX6" fmla="*/ 88900 w 7891426"/>
              <a:gd name="connsiteY6" fmla="*/ 279400 h 1140460"/>
              <a:gd name="connsiteX7" fmla="*/ 95250 w 7891426"/>
              <a:gd name="connsiteY7" fmla="*/ 357188 h 1140460"/>
              <a:gd name="connsiteX8" fmla="*/ 114300 w 7891426"/>
              <a:gd name="connsiteY8" fmla="*/ 419100 h 1140460"/>
              <a:gd name="connsiteX9" fmla="*/ 47625 w 7891426"/>
              <a:gd name="connsiteY9" fmla="*/ 492125 h 1140460"/>
              <a:gd name="connsiteX10" fmla="*/ 0 w 7891426"/>
              <a:gd name="connsiteY10" fmla="*/ 558800 h 1140460"/>
              <a:gd name="connsiteX11" fmla="*/ 76200 w 7891426"/>
              <a:gd name="connsiteY11" fmla="*/ 622300 h 1140460"/>
              <a:gd name="connsiteX12" fmla="*/ 101600 w 7891426"/>
              <a:gd name="connsiteY12" fmla="*/ 673100 h 1140460"/>
              <a:gd name="connsiteX13" fmla="*/ 88900 w 7891426"/>
              <a:gd name="connsiteY13" fmla="*/ 736600 h 1140460"/>
              <a:gd name="connsiteX14" fmla="*/ 134144 w 7891426"/>
              <a:gd name="connsiteY14" fmla="*/ 767556 h 1140460"/>
              <a:gd name="connsiteX15" fmla="*/ 88900 w 7891426"/>
              <a:gd name="connsiteY15" fmla="*/ 889000 h 1140460"/>
              <a:gd name="connsiteX16" fmla="*/ 30956 w 7891426"/>
              <a:gd name="connsiteY16" fmla="*/ 900906 h 1140460"/>
              <a:gd name="connsiteX17" fmla="*/ 123031 w 7891426"/>
              <a:gd name="connsiteY17" fmla="*/ 965200 h 1140460"/>
              <a:gd name="connsiteX18" fmla="*/ 12700 w 7891426"/>
              <a:gd name="connsiteY18" fmla="*/ 1104900 h 1140460"/>
              <a:gd name="connsiteX19" fmla="*/ 46037 w 7891426"/>
              <a:gd name="connsiteY19" fmla="*/ 1119982 h 1140460"/>
              <a:gd name="connsiteX20" fmla="*/ 39804 w 7891426"/>
              <a:gd name="connsiteY20" fmla="*/ 1140460 h 1140460"/>
              <a:gd name="connsiteX21" fmla="*/ 7891426 w 7891426"/>
              <a:gd name="connsiteY21" fmla="*/ 1140460 h 1140460"/>
              <a:gd name="connsiteX22" fmla="*/ 7870743 w 7891426"/>
              <a:gd name="connsiteY22" fmla="*/ 1092200 h 1140460"/>
              <a:gd name="connsiteX23" fmla="*/ 7781843 w 7891426"/>
              <a:gd name="connsiteY23" fmla="*/ 1028700 h 1140460"/>
              <a:gd name="connsiteX24" fmla="*/ 7731043 w 7891426"/>
              <a:gd name="connsiteY24" fmla="*/ 952500 h 1140460"/>
              <a:gd name="connsiteX25" fmla="*/ 7794543 w 7891426"/>
              <a:gd name="connsiteY25" fmla="*/ 876300 h 1140460"/>
              <a:gd name="connsiteX26" fmla="*/ 7832643 w 7891426"/>
              <a:gd name="connsiteY26" fmla="*/ 800100 h 1140460"/>
              <a:gd name="connsiteX27" fmla="*/ 7794543 w 7891426"/>
              <a:gd name="connsiteY27" fmla="*/ 723900 h 1140460"/>
              <a:gd name="connsiteX28" fmla="*/ 7781843 w 7891426"/>
              <a:gd name="connsiteY28" fmla="*/ 660400 h 1140460"/>
              <a:gd name="connsiteX29" fmla="*/ 7807243 w 7891426"/>
              <a:gd name="connsiteY29" fmla="*/ 609600 h 1140460"/>
              <a:gd name="connsiteX30" fmla="*/ 7850106 w 7891426"/>
              <a:gd name="connsiteY30" fmla="*/ 534193 h 1140460"/>
              <a:gd name="connsiteX31" fmla="*/ 7796177 w 7891426"/>
              <a:gd name="connsiteY31" fmla="*/ 489081 h 1140460"/>
              <a:gd name="connsiteX32" fmla="*/ 7769143 w 7891426"/>
              <a:gd name="connsiteY32" fmla="*/ 406400 h 1140460"/>
              <a:gd name="connsiteX33" fmla="*/ 7883840 w 7891426"/>
              <a:gd name="connsiteY33" fmla="*/ 337609 h 1140460"/>
              <a:gd name="connsiteX34" fmla="*/ 7794543 w 7891426"/>
              <a:gd name="connsiteY34" fmla="*/ 266700 h 1140460"/>
              <a:gd name="connsiteX35" fmla="*/ 7807243 w 7891426"/>
              <a:gd name="connsiteY35" fmla="*/ 177800 h 1140460"/>
              <a:gd name="connsiteX36" fmla="*/ 7743743 w 7891426"/>
              <a:gd name="connsiteY36" fmla="*/ 177800 h 1140460"/>
              <a:gd name="connsiteX37" fmla="*/ 7705643 w 7891426"/>
              <a:gd name="connsiteY37" fmla="*/ 88900 h 1140460"/>
              <a:gd name="connsiteX38" fmla="*/ 7846136 w 7891426"/>
              <a:gd name="connsiteY38" fmla="*/ 34925 h 1140460"/>
              <a:gd name="connsiteX39" fmla="*/ 7616743 w 7891426"/>
              <a:gd name="connsiteY39" fmla="*/ 0 h 1140460"/>
              <a:gd name="connsiteX0" fmla="*/ 7616743 w 7894669"/>
              <a:gd name="connsiteY0" fmla="*/ 0 h 1140460"/>
              <a:gd name="connsiteX1" fmla="*/ 181096 w 7894669"/>
              <a:gd name="connsiteY1" fmla="*/ 0 h 1140460"/>
              <a:gd name="connsiteX2" fmla="*/ 108744 w 7894669"/>
              <a:gd name="connsiteY2" fmla="*/ 11906 h 1140460"/>
              <a:gd name="connsiteX3" fmla="*/ 137319 w 7894669"/>
              <a:gd name="connsiteY3" fmla="*/ 94456 h 1140460"/>
              <a:gd name="connsiteX4" fmla="*/ 139700 w 7894669"/>
              <a:gd name="connsiteY4" fmla="*/ 190500 h 1140460"/>
              <a:gd name="connsiteX5" fmla="*/ 76200 w 7894669"/>
              <a:gd name="connsiteY5" fmla="*/ 190500 h 1140460"/>
              <a:gd name="connsiteX6" fmla="*/ 88900 w 7894669"/>
              <a:gd name="connsiteY6" fmla="*/ 279400 h 1140460"/>
              <a:gd name="connsiteX7" fmla="*/ 95250 w 7894669"/>
              <a:gd name="connsiteY7" fmla="*/ 357188 h 1140460"/>
              <a:gd name="connsiteX8" fmla="*/ 114300 w 7894669"/>
              <a:gd name="connsiteY8" fmla="*/ 419100 h 1140460"/>
              <a:gd name="connsiteX9" fmla="*/ 47625 w 7894669"/>
              <a:gd name="connsiteY9" fmla="*/ 492125 h 1140460"/>
              <a:gd name="connsiteX10" fmla="*/ 0 w 7894669"/>
              <a:gd name="connsiteY10" fmla="*/ 558800 h 1140460"/>
              <a:gd name="connsiteX11" fmla="*/ 76200 w 7894669"/>
              <a:gd name="connsiteY11" fmla="*/ 622300 h 1140460"/>
              <a:gd name="connsiteX12" fmla="*/ 101600 w 7894669"/>
              <a:gd name="connsiteY12" fmla="*/ 673100 h 1140460"/>
              <a:gd name="connsiteX13" fmla="*/ 88900 w 7894669"/>
              <a:gd name="connsiteY13" fmla="*/ 736600 h 1140460"/>
              <a:gd name="connsiteX14" fmla="*/ 134144 w 7894669"/>
              <a:gd name="connsiteY14" fmla="*/ 767556 h 1140460"/>
              <a:gd name="connsiteX15" fmla="*/ 88900 w 7894669"/>
              <a:gd name="connsiteY15" fmla="*/ 889000 h 1140460"/>
              <a:gd name="connsiteX16" fmla="*/ 30956 w 7894669"/>
              <a:gd name="connsiteY16" fmla="*/ 900906 h 1140460"/>
              <a:gd name="connsiteX17" fmla="*/ 123031 w 7894669"/>
              <a:gd name="connsiteY17" fmla="*/ 965200 h 1140460"/>
              <a:gd name="connsiteX18" fmla="*/ 12700 w 7894669"/>
              <a:gd name="connsiteY18" fmla="*/ 1104900 h 1140460"/>
              <a:gd name="connsiteX19" fmla="*/ 46037 w 7894669"/>
              <a:gd name="connsiteY19" fmla="*/ 1119982 h 1140460"/>
              <a:gd name="connsiteX20" fmla="*/ 39804 w 7894669"/>
              <a:gd name="connsiteY20" fmla="*/ 1140460 h 1140460"/>
              <a:gd name="connsiteX21" fmla="*/ 7891426 w 7894669"/>
              <a:gd name="connsiteY21" fmla="*/ 1140460 h 1140460"/>
              <a:gd name="connsiteX22" fmla="*/ 7870743 w 7894669"/>
              <a:gd name="connsiteY22" fmla="*/ 1092200 h 1140460"/>
              <a:gd name="connsiteX23" fmla="*/ 7781843 w 7894669"/>
              <a:gd name="connsiteY23" fmla="*/ 1028700 h 1140460"/>
              <a:gd name="connsiteX24" fmla="*/ 7894669 w 7894669"/>
              <a:gd name="connsiteY24" fmla="*/ 952500 h 1140460"/>
              <a:gd name="connsiteX25" fmla="*/ 7794543 w 7894669"/>
              <a:gd name="connsiteY25" fmla="*/ 876300 h 1140460"/>
              <a:gd name="connsiteX26" fmla="*/ 7832643 w 7894669"/>
              <a:gd name="connsiteY26" fmla="*/ 800100 h 1140460"/>
              <a:gd name="connsiteX27" fmla="*/ 7794543 w 7894669"/>
              <a:gd name="connsiteY27" fmla="*/ 723900 h 1140460"/>
              <a:gd name="connsiteX28" fmla="*/ 7781843 w 7894669"/>
              <a:gd name="connsiteY28" fmla="*/ 660400 h 1140460"/>
              <a:gd name="connsiteX29" fmla="*/ 7807243 w 7894669"/>
              <a:gd name="connsiteY29" fmla="*/ 609600 h 1140460"/>
              <a:gd name="connsiteX30" fmla="*/ 7850106 w 7894669"/>
              <a:gd name="connsiteY30" fmla="*/ 534193 h 1140460"/>
              <a:gd name="connsiteX31" fmla="*/ 7796177 w 7894669"/>
              <a:gd name="connsiteY31" fmla="*/ 489081 h 1140460"/>
              <a:gd name="connsiteX32" fmla="*/ 7769143 w 7894669"/>
              <a:gd name="connsiteY32" fmla="*/ 406400 h 1140460"/>
              <a:gd name="connsiteX33" fmla="*/ 7883840 w 7894669"/>
              <a:gd name="connsiteY33" fmla="*/ 337609 h 1140460"/>
              <a:gd name="connsiteX34" fmla="*/ 7794543 w 7894669"/>
              <a:gd name="connsiteY34" fmla="*/ 266700 h 1140460"/>
              <a:gd name="connsiteX35" fmla="*/ 7807243 w 7894669"/>
              <a:gd name="connsiteY35" fmla="*/ 177800 h 1140460"/>
              <a:gd name="connsiteX36" fmla="*/ 7743743 w 7894669"/>
              <a:gd name="connsiteY36" fmla="*/ 177800 h 1140460"/>
              <a:gd name="connsiteX37" fmla="*/ 7705643 w 7894669"/>
              <a:gd name="connsiteY37" fmla="*/ 88900 h 1140460"/>
              <a:gd name="connsiteX38" fmla="*/ 7846136 w 7894669"/>
              <a:gd name="connsiteY38" fmla="*/ 34925 h 1140460"/>
              <a:gd name="connsiteX39" fmla="*/ 7616743 w 7894669"/>
              <a:gd name="connsiteY39" fmla="*/ 0 h 1140460"/>
              <a:gd name="connsiteX0" fmla="*/ 7616743 w 7894669"/>
              <a:gd name="connsiteY0" fmla="*/ 0 h 1140460"/>
              <a:gd name="connsiteX1" fmla="*/ 181096 w 7894669"/>
              <a:gd name="connsiteY1" fmla="*/ 0 h 1140460"/>
              <a:gd name="connsiteX2" fmla="*/ 108744 w 7894669"/>
              <a:gd name="connsiteY2" fmla="*/ 11906 h 1140460"/>
              <a:gd name="connsiteX3" fmla="*/ 137319 w 7894669"/>
              <a:gd name="connsiteY3" fmla="*/ 94456 h 1140460"/>
              <a:gd name="connsiteX4" fmla="*/ 139700 w 7894669"/>
              <a:gd name="connsiteY4" fmla="*/ 190500 h 1140460"/>
              <a:gd name="connsiteX5" fmla="*/ 76200 w 7894669"/>
              <a:gd name="connsiteY5" fmla="*/ 190500 h 1140460"/>
              <a:gd name="connsiteX6" fmla="*/ 88900 w 7894669"/>
              <a:gd name="connsiteY6" fmla="*/ 279400 h 1140460"/>
              <a:gd name="connsiteX7" fmla="*/ 95250 w 7894669"/>
              <a:gd name="connsiteY7" fmla="*/ 357188 h 1140460"/>
              <a:gd name="connsiteX8" fmla="*/ 114300 w 7894669"/>
              <a:gd name="connsiteY8" fmla="*/ 419100 h 1140460"/>
              <a:gd name="connsiteX9" fmla="*/ 47625 w 7894669"/>
              <a:gd name="connsiteY9" fmla="*/ 492125 h 1140460"/>
              <a:gd name="connsiteX10" fmla="*/ 0 w 7894669"/>
              <a:gd name="connsiteY10" fmla="*/ 558800 h 1140460"/>
              <a:gd name="connsiteX11" fmla="*/ 76200 w 7894669"/>
              <a:gd name="connsiteY11" fmla="*/ 622300 h 1140460"/>
              <a:gd name="connsiteX12" fmla="*/ 101600 w 7894669"/>
              <a:gd name="connsiteY12" fmla="*/ 673100 h 1140460"/>
              <a:gd name="connsiteX13" fmla="*/ 88900 w 7894669"/>
              <a:gd name="connsiteY13" fmla="*/ 736600 h 1140460"/>
              <a:gd name="connsiteX14" fmla="*/ 134144 w 7894669"/>
              <a:gd name="connsiteY14" fmla="*/ 767556 h 1140460"/>
              <a:gd name="connsiteX15" fmla="*/ 88900 w 7894669"/>
              <a:gd name="connsiteY15" fmla="*/ 889000 h 1140460"/>
              <a:gd name="connsiteX16" fmla="*/ 30956 w 7894669"/>
              <a:gd name="connsiteY16" fmla="*/ 900906 h 1140460"/>
              <a:gd name="connsiteX17" fmla="*/ 123031 w 7894669"/>
              <a:gd name="connsiteY17" fmla="*/ 965200 h 1140460"/>
              <a:gd name="connsiteX18" fmla="*/ 12700 w 7894669"/>
              <a:gd name="connsiteY18" fmla="*/ 1104900 h 1140460"/>
              <a:gd name="connsiteX19" fmla="*/ 46037 w 7894669"/>
              <a:gd name="connsiteY19" fmla="*/ 1119982 h 1140460"/>
              <a:gd name="connsiteX20" fmla="*/ 39804 w 7894669"/>
              <a:gd name="connsiteY20" fmla="*/ 1140460 h 1140460"/>
              <a:gd name="connsiteX21" fmla="*/ 7891426 w 7894669"/>
              <a:gd name="connsiteY21" fmla="*/ 1140460 h 1140460"/>
              <a:gd name="connsiteX22" fmla="*/ 7870743 w 7894669"/>
              <a:gd name="connsiteY22" fmla="*/ 1092200 h 1140460"/>
              <a:gd name="connsiteX23" fmla="*/ 7781843 w 7894669"/>
              <a:gd name="connsiteY23" fmla="*/ 1028700 h 1140460"/>
              <a:gd name="connsiteX24" fmla="*/ 7894669 w 7894669"/>
              <a:gd name="connsiteY24" fmla="*/ 952500 h 1140460"/>
              <a:gd name="connsiteX25" fmla="*/ 7794543 w 7894669"/>
              <a:gd name="connsiteY25" fmla="*/ 876300 h 1140460"/>
              <a:gd name="connsiteX26" fmla="*/ 7832643 w 7894669"/>
              <a:gd name="connsiteY26" fmla="*/ 800100 h 1140460"/>
              <a:gd name="connsiteX27" fmla="*/ 7794543 w 7894669"/>
              <a:gd name="connsiteY27" fmla="*/ 723900 h 1140460"/>
              <a:gd name="connsiteX28" fmla="*/ 7781843 w 7894669"/>
              <a:gd name="connsiteY28" fmla="*/ 660400 h 1140460"/>
              <a:gd name="connsiteX29" fmla="*/ 7807243 w 7894669"/>
              <a:gd name="connsiteY29" fmla="*/ 609600 h 1140460"/>
              <a:gd name="connsiteX30" fmla="*/ 7850106 w 7894669"/>
              <a:gd name="connsiteY30" fmla="*/ 534193 h 1140460"/>
              <a:gd name="connsiteX31" fmla="*/ 7796177 w 7894669"/>
              <a:gd name="connsiteY31" fmla="*/ 489081 h 1140460"/>
              <a:gd name="connsiteX32" fmla="*/ 7769143 w 7894669"/>
              <a:gd name="connsiteY32" fmla="*/ 406400 h 1140460"/>
              <a:gd name="connsiteX33" fmla="*/ 7883840 w 7894669"/>
              <a:gd name="connsiteY33" fmla="*/ 337609 h 1140460"/>
              <a:gd name="connsiteX34" fmla="*/ 7794543 w 7894669"/>
              <a:gd name="connsiteY34" fmla="*/ 266700 h 1140460"/>
              <a:gd name="connsiteX35" fmla="*/ 7807243 w 7894669"/>
              <a:gd name="connsiteY35" fmla="*/ 177800 h 1140460"/>
              <a:gd name="connsiteX36" fmla="*/ 7743743 w 7894669"/>
              <a:gd name="connsiteY36" fmla="*/ 177800 h 1140460"/>
              <a:gd name="connsiteX37" fmla="*/ 7705643 w 7894669"/>
              <a:gd name="connsiteY37" fmla="*/ 88900 h 1140460"/>
              <a:gd name="connsiteX38" fmla="*/ 7775232 w 7894669"/>
              <a:gd name="connsiteY38" fmla="*/ 31089 h 1140460"/>
              <a:gd name="connsiteX39" fmla="*/ 7616743 w 7894669"/>
              <a:gd name="connsiteY39" fmla="*/ 0 h 1140460"/>
              <a:gd name="connsiteX0" fmla="*/ 7604043 w 7881969"/>
              <a:gd name="connsiteY0" fmla="*/ 0 h 1140460"/>
              <a:gd name="connsiteX1" fmla="*/ 168396 w 7881969"/>
              <a:gd name="connsiteY1" fmla="*/ 0 h 1140460"/>
              <a:gd name="connsiteX2" fmla="*/ 96044 w 7881969"/>
              <a:gd name="connsiteY2" fmla="*/ 11906 h 1140460"/>
              <a:gd name="connsiteX3" fmla="*/ 124619 w 7881969"/>
              <a:gd name="connsiteY3" fmla="*/ 94456 h 1140460"/>
              <a:gd name="connsiteX4" fmla="*/ 127000 w 7881969"/>
              <a:gd name="connsiteY4" fmla="*/ 190500 h 1140460"/>
              <a:gd name="connsiteX5" fmla="*/ 63500 w 7881969"/>
              <a:gd name="connsiteY5" fmla="*/ 190500 h 1140460"/>
              <a:gd name="connsiteX6" fmla="*/ 76200 w 7881969"/>
              <a:gd name="connsiteY6" fmla="*/ 279400 h 1140460"/>
              <a:gd name="connsiteX7" fmla="*/ 82550 w 7881969"/>
              <a:gd name="connsiteY7" fmla="*/ 357188 h 1140460"/>
              <a:gd name="connsiteX8" fmla="*/ 101600 w 7881969"/>
              <a:gd name="connsiteY8" fmla="*/ 419100 h 1140460"/>
              <a:gd name="connsiteX9" fmla="*/ 34925 w 7881969"/>
              <a:gd name="connsiteY9" fmla="*/ 492125 h 1140460"/>
              <a:gd name="connsiteX10" fmla="*/ 156380 w 7881969"/>
              <a:gd name="connsiteY10" fmla="*/ 535782 h 1140460"/>
              <a:gd name="connsiteX11" fmla="*/ 63500 w 7881969"/>
              <a:gd name="connsiteY11" fmla="*/ 622300 h 1140460"/>
              <a:gd name="connsiteX12" fmla="*/ 88900 w 7881969"/>
              <a:gd name="connsiteY12" fmla="*/ 673100 h 1140460"/>
              <a:gd name="connsiteX13" fmla="*/ 76200 w 7881969"/>
              <a:gd name="connsiteY13" fmla="*/ 736600 h 1140460"/>
              <a:gd name="connsiteX14" fmla="*/ 121444 w 7881969"/>
              <a:gd name="connsiteY14" fmla="*/ 767556 h 1140460"/>
              <a:gd name="connsiteX15" fmla="*/ 76200 w 7881969"/>
              <a:gd name="connsiteY15" fmla="*/ 889000 h 1140460"/>
              <a:gd name="connsiteX16" fmla="*/ 18256 w 7881969"/>
              <a:gd name="connsiteY16" fmla="*/ 900906 h 1140460"/>
              <a:gd name="connsiteX17" fmla="*/ 110331 w 7881969"/>
              <a:gd name="connsiteY17" fmla="*/ 965200 h 1140460"/>
              <a:gd name="connsiteX18" fmla="*/ 0 w 7881969"/>
              <a:gd name="connsiteY18" fmla="*/ 1104900 h 1140460"/>
              <a:gd name="connsiteX19" fmla="*/ 33337 w 7881969"/>
              <a:gd name="connsiteY19" fmla="*/ 1119982 h 1140460"/>
              <a:gd name="connsiteX20" fmla="*/ 27104 w 7881969"/>
              <a:gd name="connsiteY20" fmla="*/ 1140460 h 1140460"/>
              <a:gd name="connsiteX21" fmla="*/ 7878726 w 7881969"/>
              <a:gd name="connsiteY21" fmla="*/ 1140460 h 1140460"/>
              <a:gd name="connsiteX22" fmla="*/ 7858043 w 7881969"/>
              <a:gd name="connsiteY22" fmla="*/ 1092200 h 1140460"/>
              <a:gd name="connsiteX23" fmla="*/ 7769143 w 7881969"/>
              <a:gd name="connsiteY23" fmla="*/ 1028700 h 1140460"/>
              <a:gd name="connsiteX24" fmla="*/ 7881969 w 7881969"/>
              <a:gd name="connsiteY24" fmla="*/ 952500 h 1140460"/>
              <a:gd name="connsiteX25" fmla="*/ 7781843 w 7881969"/>
              <a:gd name="connsiteY25" fmla="*/ 876300 h 1140460"/>
              <a:gd name="connsiteX26" fmla="*/ 7819943 w 7881969"/>
              <a:gd name="connsiteY26" fmla="*/ 800100 h 1140460"/>
              <a:gd name="connsiteX27" fmla="*/ 7781843 w 7881969"/>
              <a:gd name="connsiteY27" fmla="*/ 723900 h 1140460"/>
              <a:gd name="connsiteX28" fmla="*/ 7769143 w 7881969"/>
              <a:gd name="connsiteY28" fmla="*/ 660400 h 1140460"/>
              <a:gd name="connsiteX29" fmla="*/ 7794543 w 7881969"/>
              <a:gd name="connsiteY29" fmla="*/ 609600 h 1140460"/>
              <a:gd name="connsiteX30" fmla="*/ 7837406 w 7881969"/>
              <a:gd name="connsiteY30" fmla="*/ 534193 h 1140460"/>
              <a:gd name="connsiteX31" fmla="*/ 7783477 w 7881969"/>
              <a:gd name="connsiteY31" fmla="*/ 489081 h 1140460"/>
              <a:gd name="connsiteX32" fmla="*/ 7756443 w 7881969"/>
              <a:gd name="connsiteY32" fmla="*/ 406400 h 1140460"/>
              <a:gd name="connsiteX33" fmla="*/ 7871140 w 7881969"/>
              <a:gd name="connsiteY33" fmla="*/ 337609 h 1140460"/>
              <a:gd name="connsiteX34" fmla="*/ 7781843 w 7881969"/>
              <a:gd name="connsiteY34" fmla="*/ 266700 h 1140460"/>
              <a:gd name="connsiteX35" fmla="*/ 7794543 w 7881969"/>
              <a:gd name="connsiteY35" fmla="*/ 177800 h 1140460"/>
              <a:gd name="connsiteX36" fmla="*/ 7731043 w 7881969"/>
              <a:gd name="connsiteY36" fmla="*/ 177800 h 1140460"/>
              <a:gd name="connsiteX37" fmla="*/ 7692943 w 7881969"/>
              <a:gd name="connsiteY37" fmla="*/ 88900 h 1140460"/>
              <a:gd name="connsiteX38" fmla="*/ 7762532 w 7881969"/>
              <a:gd name="connsiteY38" fmla="*/ 31089 h 1140460"/>
              <a:gd name="connsiteX39" fmla="*/ 7604043 w 7881969"/>
              <a:gd name="connsiteY39" fmla="*/ 0 h 1140460"/>
              <a:gd name="connsiteX0" fmla="*/ 7675105 w 7953031"/>
              <a:gd name="connsiteY0" fmla="*/ 0 h 1140460"/>
              <a:gd name="connsiteX1" fmla="*/ 239458 w 7953031"/>
              <a:gd name="connsiteY1" fmla="*/ 0 h 1140460"/>
              <a:gd name="connsiteX2" fmla="*/ 167106 w 7953031"/>
              <a:gd name="connsiteY2" fmla="*/ 11906 h 1140460"/>
              <a:gd name="connsiteX3" fmla="*/ 195681 w 7953031"/>
              <a:gd name="connsiteY3" fmla="*/ 94456 h 1140460"/>
              <a:gd name="connsiteX4" fmla="*/ 198062 w 7953031"/>
              <a:gd name="connsiteY4" fmla="*/ 190500 h 1140460"/>
              <a:gd name="connsiteX5" fmla="*/ 134562 w 7953031"/>
              <a:gd name="connsiteY5" fmla="*/ 190500 h 1140460"/>
              <a:gd name="connsiteX6" fmla="*/ 0 w 7953031"/>
              <a:gd name="connsiteY6" fmla="*/ 294746 h 1140460"/>
              <a:gd name="connsiteX7" fmla="*/ 153612 w 7953031"/>
              <a:gd name="connsiteY7" fmla="*/ 357188 h 1140460"/>
              <a:gd name="connsiteX8" fmla="*/ 172662 w 7953031"/>
              <a:gd name="connsiteY8" fmla="*/ 419100 h 1140460"/>
              <a:gd name="connsiteX9" fmla="*/ 105987 w 7953031"/>
              <a:gd name="connsiteY9" fmla="*/ 492125 h 1140460"/>
              <a:gd name="connsiteX10" fmla="*/ 227442 w 7953031"/>
              <a:gd name="connsiteY10" fmla="*/ 535782 h 1140460"/>
              <a:gd name="connsiteX11" fmla="*/ 134562 w 7953031"/>
              <a:gd name="connsiteY11" fmla="*/ 622300 h 1140460"/>
              <a:gd name="connsiteX12" fmla="*/ 159962 w 7953031"/>
              <a:gd name="connsiteY12" fmla="*/ 673100 h 1140460"/>
              <a:gd name="connsiteX13" fmla="*/ 147262 w 7953031"/>
              <a:gd name="connsiteY13" fmla="*/ 736600 h 1140460"/>
              <a:gd name="connsiteX14" fmla="*/ 192506 w 7953031"/>
              <a:gd name="connsiteY14" fmla="*/ 767556 h 1140460"/>
              <a:gd name="connsiteX15" fmla="*/ 147262 w 7953031"/>
              <a:gd name="connsiteY15" fmla="*/ 889000 h 1140460"/>
              <a:gd name="connsiteX16" fmla="*/ 89318 w 7953031"/>
              <a:gd name="connsiteY16" fmla="*/ 900906 h 1140460"/>
              <a:gd name="connsiteX17" fmla="*/ 181393 w 7953031"/>
              <a:gd name="connsiteY17" fmla="*/ 965200 h 1140460"/>
              <a:gd name="connsiteX18" fmla="*/ 71062 w 7953031"/>
              <a:gd name="connsiteY18" fmla="*/ 1104900 h 1140460"/>
              <a:gd name="connsiteX19" fmla="*/ 104399 w 7953031"/>
              <a:gd name="connsiteY19" fmla="*/ 1119982 h 1140460"/>
              <a:gd name="connsiteX20" fmla="*/ 98166 w 7953031"/>
              <a:gd name="connsiteY20" fmla="*/ 1140460 h 1140460"/>
              <a:gd name="connsiteX21" fmla="*/ 7949788 w 7953031"/>
              <a:gd name="connsiteY21" fmla="*/ 1140460 h 1140460"/>
              <a:gd name="connsiteX22" fmla="*/ 7929105 w 7953031"/>
              <a:gd name="connsiteY22" fmla="*/ 1092200 h 1140460"/>
              <a:gd name="connsiteX23" fmla="*/ 7840205 w 7953031"/>
              <a:gd name="connsiteY23" fmla="*/ 1028700 h 1140460"/>
              <a:gd name="connsiteX24" fmla="*/ 7953031 w 7953031"/>
              <a:gd name="connsiteY24" fmla="*/ 952500 h 1140460"/>
              <a:gd name="connsiteX25" fmla="*/ 7852905 w 7953031"/>
              <a:gd name="connsiteY25" fmla="*/ 876300 h 1140460"/>
              <a:gd name="connsiteX26" fmla="*/ 7891005 w 7953031"/>
              <a:gd name="connsiteY26" fmla="*/ 800100 h 1140460"/>
              <a:gd name="connsiteX27" fmla="*/ 7852905 w 7953031"/>
              <a:gd name="connsiteY27" fmla="*/ 723900 h 1140460"/>
              <a:gd name="connsiteX28" fmla="*/ 7840205 w 7953031"/>
              <a:gd name="connsiteY28" fmla="*/ 660400 h 1140460"/>
              <a:gd name="connsiteX29" fmla="*/ 7865605 w 7953031"/>
              <a:gd name="connsiteY29" fmla="*/ 609600 h 1140460"/>
              <a:gd name="connsiteX30" fmla="*/ 7908468 w 7953031"/>
              <a:gd name="connsiteY30" fmla="*/ 534193 h 1140460"/>
              <a:gd name="connsiteX31" fmla="*/ 7854539 w 7953031"/>
              <a:gd name="connsiteY31" fmla="*/ 489081 h 1140460"/>
              <a:gd name="connsiteX32" fmla="*/ 7827505 w 7953031"/>
              <a:gd name="connsiteY32" fmla="*/ 406400 h 1140460"/>
              <a:gd name="connsiteX33" fmla="*/ 7942202 w 7953031"/>
              <a:gd name="connsiteY33" fmla="*/ 337609 h 1140460"/>
              <a:gd name="connsiteX34" fmla="*/ 7852905 w 7953031"/>
              <a:gd name="connsiteY34" fmla="*/ 266700 h 1140460"/>
              <a:gd name="connsiteX35" fmla="*/ 7865605 w 7953031"/>
              <a:gd name="connsiteY35" fmla="*/ 177800 h 1140460"/>
              <a:gd name="connsiteX36" fmla="*/ 7802105 w 7953031"/>
              <a:gd name="connsiteY36" fmla="*/ 177800 h 1140460"/>
              <a:gd name="connsiteX37" fmla="*/ 7764005 w 7953031"/>
              <a:gd name="connsiteY37" fmla="*/ 88900 h 1140460"/>
              <a:gd name="connsiteX38" fmla="*/ 7833594 w 7953031"/>
              <a:gd name="connsiteY38" fmla="*/ 31089 h 1140460"/>
              <a:gd name="connsiteX39" fmla="*/ 7675105 w 7953031"/>
              <a:gd name="connsiteY39" fmla="*/ 0 h 1140460"/>
              <a:gd name="connsiteX0" fmla="*/ 7675105 w 7953031"/>
              <a:gd name="connsiteY0" fmla="*/ 0 h 1140460"/>
              <a:gd name="connsiteX1" fmla="*/ 239458 w 7953031"/>
              <a:gd name="connsiteY1" fmla="*/ 0 h 1140460"/>
              <a:gd name="connsiteX2" fmla="*/ 167106 w 7953031"/>
              <a:gd name="connsiteY2" fmla="*/ 11906 h 1140460"/>
              <a:gd name="connsiteX3" fmla="*/ 195681 w 7953031"/>
              <a:gd name="connsiteY3" fmla="*/ 94456 h 1140460"/>
              <a:gd name="connsiteX4" fmla="*/ 198062 w 7953031"/>
              <a:gd name="connsiteY4" fmla="*/ 190500 h 1140460"/>
              <a:gd name="connsiteX5" fmla="*/ 134562 w 7953031"/>
              <a:gd name="connsiteY5" fmla="*/ 190500 h 1140460"/>
              <a:gd name="connsiteX6" fmla="*/ 0 w 7953031"/>
              <a:gd name="connsiteY6" fmla="*/ 294746 h 1140460"/>
              <a:gd name="connsiteX7" fmla="*/ 153612 w 7953031"/>
              <a:gd name="connsiteY7" fmla="*/ 357188 h 1140460"/>
              <a:gd name="connsiteX8" fmla="*/ 172662 w 7953031"/>
              <a:gd name="connsiteY8" fmla="*/ 419100 h 1140460"/>
              <a:gd name="connsiteX9" fmla="*/ 105987 w 7953031"/>
              <a:gd name="connsiteY9" fmla="*/ 492125 h 1140460"/>
              <a:gd name="connsiteX10" fmla="*/ 227442 w 7953031"/>
              <a:gd name="connsiteY10" fmla="*/ 535782 h 1140460"/>
              <a:gd name="connsiteX11" fmla="*/ 134562 w 7953031"/>
              <a:gd name="connsiteY11" fmla="*/ 622300 h 1140460"/>
              <a:gd name="connsiteX12" fmla="*/ 159962 w 7953031"/>
              <a:gd name="connsiteY12" fmla="*/ 673100 h 1140460"/>
              <a:gd name="connsiteX13" fmla="*/ 147262 w 7953031"/>
              <a:gd name="connsiteY13" fmla="*/ 736600 h 1140460"/>
              <a:gd name="connsiteX14" fmla="*/ 192506 w 7953031"/>
              <a:gd name="connsiteY14" fmla="*/ 767556 h 1140460"/>
              <a:gd name="connsiteX15" fmla="*/ 103629 w 7953031"/>
              <a:gd name="connsiteY15" fmla="*/ 800764 h 1140460"/>
              <a:gd name="connsiteX16" fmla="*/ 89318 w 7953031"/>
              <a:gd name="connsiteY16" fmla="*/ 900906 h 1140460"/>
              <a:gd name="connsiteX17" fmla="*/ 181393 w 7953031"/>
              <a:gd name="connsiteY17" fmla="*/ 965200 h 1140460"/>
              <a:gd name="connsiteX18" fmla="*/ 71062 w 7953031"/>
              <a:gd name="connsiteY18" fmla="*/ 1104900 h 1140460"/>
              <a:gd name="connsiteX19" fmla="*/ 104399 w 7953031"/>
              <a:gd name="connsiteY19" fmla="*/ 1119982 h 1140460"/>
              <a:gd name="connsiteX20" fmla="*/ 98166 w 7953031"/>
              <a:gd name="connsiteY20" fmla="*/ 1140460 h 1140460"/>
              <a:gd name="connsiteX21" fmla="*/ 7949788 w 7953031"/>
              <a:gd name="connsiteY21" fmla="*/ 1140460 h 1140460"/>
              <a:gd name="connsiteX22" fmla="*/ 7929105 w 7953031"/>
              <a:gd name="connsiteY22" fmla="*/ 1092200 h 1140460"/>
              <a:gd name="connsiteX23" fmla="*/ 7840205 w 7953031"/>
              <a:gd name="connsiteY23" fmla="*/ 1028700 h 1140460"/>
              <a:gd name="connsiteX24" fmla="*/ 7953031 w 7953031"/>
              <a:gd name="connsiteY24" fmla="*/ 952500 h 1140460"/>
              <a:gd name="connsiteX25" fmla="*/ 7852905 w 7953031"/>
              <a:gd name="connsiteY25" fmla="*/ 876300 h 1140460"/>
              <a:gd name="connsiteX26" fmla="*/ 7891005 w 7953031"/>
              <a:gd name="connsiteY26" fmla="*/ 800100 h 1140460"/>
              <a:gd name="connsiteX27" fmla="*/ 7852905 w 7953031"/>
              <a:gd name="connsiteY27" fmla="*/ 723900 h 1140460"/>
              <a:gd name="connsiteX28" fmla="*/ 7840205 w 7953031"/>
              <a:gd name="connsiteY28" fmla="*/ 660400 h 1140460"/>
              <a:gd name="connsiteX29" fmla="*/ 7865605 w 7953031"/>
              <a:gd name="connsiteY29" fmla="*/ 609600 h 1140460"/>
              <a:gd name="connsiteX30" fmla="*/ 7908468 w 7953031"/>
              <a:gd name="connsiteY30" fmla="*/ 534193 h 1140460"/>
              <a:gd name="connsiteX31" fmla="*/ 7854539 w 7953031"/>
              <a:gd name="connsiteY31" fmla="*/ 489081 h 1140460"/>
              <a:gd name="connsiteX32" fmla="*/ 7827505 w 7953031"/>
              <a:gd name="connsiteY32" fmla="*/ 406400 h 1140460"/>
              <a:gd name="connsiteX33" fmla="*/ 7942202 w 7953031"/>
              <a:gd name="connsiteY33" fmla="*/ 337609 h 1140460"/>
              <a:gd name="connsiteX34" fmla="*/ 7852905 w 7953031"/>
              <a:gd name="connsiteY34" fmla="*/ 266700 h 1140460"/>
              <a:gd name="connsiteX35" fmla="*/ 7865605 w 7953031"/>
              <a:gd name="connsiteY35" fmla="*/ 177800 h 1140460"/>
              <a:gd name="connsiteX36" fmla="*/ 7802105 w 7953031"/>
              <a:gd name="connsiteY36" fmla="*/ 177800 h 1140460"/>
              <a:gd name="connsiteX37" fmla="*/ 7764005 w 7953031"/>
              <a:gd name="connsiteY37" fmla="*/ 88900 h 1140460"/>
              <a:gd name="connsiteX38" fmla="*/ 7833594 w 7953031"/>
              <a:gd name="connsiteY38" fmla="*/ 31089 h 1140460"/>
              <a:gd name="connsiteX39" fmla="*/ 7675105 w 7953031"/>
              <a:gd name="connsiteY39" fmla="*/ 0 h 1140460"/>
              <a:gd name="connsiteX0" fmla="*/ 7675105 w 7953031"/>
              <a:gd name="connsiteY0" fmla="*/ 0 h 1140460"/>
              <a:gd name="connsiteX1" fmla="*/ 239458 w 7953031"/>
              <a:gd name="connsiteY1" fmla="*/ 0 h 1140460"/>
              <a:gd name="connsiteX2" fmla="*/ 167106 w 7953031"/>
              <a:gd name="connsiteY2" fmla="*/ 11906 h 1140460"/>
              <a:gd name="connsiteX3" fmla="*/ 195681 w 7953031"/>
              <a:gd name="connsiteY3" fmla="*/ 94456 h 1140460"/>
              <a:gd name="connsiteX4" fmla="*/ 198062 w 7953031"/>
              <a:gd name="connsiteY4" fmla="*/ 190500 h 1140460"/>
              <a:gd name="connsiteX5" fmla="*/ 134562 w 7953031"/>
              <a:gd name="connsiteY5" fmla="*/ 190500 h 1140460"/>
              <a:gd name="connsiteX6" fmla="*/ 0 w 7953031"/>
              <a:gd name="connsiteY6" fmla="*/ 294746 h 1140460"/>
              <a:gd name="connsiteX7" fmla="*/ 153612 w 7953031"/>
              <a:gd name="connsiteY7" fmla="*/ 357188 h 1140460"/>
              <a:gd name="connsiteX8" fmla="*/ 172662 w 7953031"/>
              <a:gd name="connsiteY8" fmla="*/ 419100 h 1140460"/>
              <a:gd name="connsiteX9" fmla="*/ 105987 w 7953031"/>
              <a:gd name="connsiteY9" fmla="*/ 492125 h 1140460"/>
              <a:gd name="connsiteX10" fmla="*/ 227442 w 7953031"/>
              <a:gd name="connsiteY10" fmla="*/ 535782 h 1140460"/>
              <a:gd name="connsiteX11" fmla="*/ 134562 w 7953031"/>
              <a:gd name="connsiteY11" fmla="*/ 622300 h 1140460"/>
              <a:gd name="connsiteX12" fmla="*/ 159962 w 7953031"/>
              <a:gd name="connsiteY12" fmla="*/ 673100 h 1140460"/>
              <a:gd name="connsiteX13" fmla="*/ 147262 w 7953031"/>
              <a:gd name="connsiteY13" fmla="*/ 736600 h 1140460"/>
              <a:gd name="connsiteX14" fmla="*/ 192506 w 7953031"/>
              <a:gd name="connsiteY14" fmla="*/ 767556 h 1140460"/>
              <a:gd name="connsiteX15" fmla="*/ 103629 w 7953031"/>
              <a:gd name="connsiteY15" fmla="*/ 800764 h 1140460"/>
              <a:gd name="connsiteX16" fmla="*/ 89318 w 7953031"/>
              <a:gd name="connsiteY16" fmla="*/ 900906 h 1140460"/>
              <a:gd name="connsiteX17" fmla="*/ 121396 w 7953031"/>
              <a:gd name="connsiteY17" fmla="*/ 995891 h 1140460"/>
              <a:gd name="connsiteX18" fmla="*/ 71062 w 7953031"/>
              <a:gd name="connsiteY18" fmla="*/ 1104900 h 1140460"/>
              <a:gd name="connsiteX19" fmla="*/ 104399 w 7953031"/>
              <a:gd name="connsiteY19" fmla="*/ 1119982 h 1140460"/>
              <a:gd name="connsiteX20" fmla="*/ 98166 w 7953031"/>
              <a:gd name="connsiteY20" fmla="*/ 1140460 h 1140460"/>
              <a:gd name="connsiteX21" fmla="*/ 7949788 w 7953031"/>
              <a:gd name="connsiteY21" fmla="*/ 1140460 h 1140460"/>
              <a:gd name="connsiteX22" fmla="*/ 7929105 w 7953031"/>
              <a:gd name="connsiteY22" fmla="*/ 1092200 h 1140460"/>
              <a:gd name="connsiteX23" fmla="*/ 7840205 w 7953031"/>
              <a:gd name="connsiteY23" fmla="*/ 1028700 h 1140460"/>
              <a:gd name="connsiteX24" fmla="*/ 7953031 w 7953031"/>
              <a:gd name="connsiteY24" fmla="*/ 952500 h 1140460"/>
              <a:gd name="connsiteX25" fmla="*/ 7852905 w 7953031"/>
              <a:gd name="connsiteY25" fmla="*/ 876300 h 1140460"/>
              <a:gd name="connsiteX26" fmla="*/ 7891005 w 7953031"/>
              <a:gd name="connsiteY26" fmla="*/ 800100 h 1140460"/>
              <a:gd name="connsiteX27" fmla="*/ 7852905 w 7953031"/>
              <a:gd name="connsiteY27" fmla="*/ 723900 h 1140460"/>
              <a:gd name="connsiteX28" fmla="*/ 7840205 w 7953031"/>
              <a:gd name="connsiteY28" fmla="*/ 660400 h 1140460"/>
              <a:gd name="connsiteX29" fmla="*/ 7865605 w 7953031"/>
              <a:gd name="connsiteY29" fmla="*/ 609600 h 1140460"/>
              <a:gd name="connsiteX30" fmla="*/ 7908468 w 7953031"/>
              <a:gd name="connsiteY30" fmla="*/ 534193 h 1140460"/>
              <a:gd name="connsiteX31" fmla="*/ 7854539 w 7953031"/>
              <a:gd name="connsiteY31" fmla="*/ 489081 h 1140460"/>
              <a:gd name="connsiteX32" fmla="*/ 7827505 w 7953031"/>
              <a:gd name="connsiteY32" fmla="*/ 406400 h 1140460"/>
              <a:gd name="connsiteX33" fmla="*/ 7942202 w 7953031"/>
              <a:gd name="connsiteY33" fmla="*/ 337609 h 1140460"/>
              <a:gd name="connsiteX34" fmla="*/ 7852905 w 7953031"/>
              <a:gd name="connsiteY34" fmla="*/ 266700 h 1140460"/>
              <a:gd name="connsiteX35" fmla="*/ 7865605 w 7953031"/>
              <a:gd name="connsiteY35" fmla="*/ 177800 h 1140460"/>
              <a:gd name="connsiteX36" fmla="*/ 7802105 w 7953031"/>
              <a:gd name="connsiteY36" fmla="*/ 177800 h 1140460"/>
              <a:gd name="connsiteX37" fmla="*/ 7764005 w 7953031"/>
              <a:gd name="connsiteY37" fmla="*/ 88900 h 1140460"/>
              <a:gd name="connsiteX38" fmla="*/ 7833594 w 7953031"/>
              <a:gd name="connsiteY38" fmla="*/ 31089 h 1140460"/>
              <a:gd name="connsiteX39" fmla="*/ 7675105 w 7953031"/>
              <a:gd name="connsiteY39" fmla="*/ 0 h 1140460"/>
              <a:gd name="connsiteX0" fmla="*/ 7675105 w 7953031"/>
              <a:gd name="connsiteY0" fmla="*/ 0 h 1145287"/>
              <a:gd name="connsiteX1" fmla="*/ 239458 w 7953031"/>
              <a:gd name="connsiteY1" fmla="*/ 0 h 1145287"/>
              <a:gd name="connsiteX2" fmla="*/ 167106 w 7953031"/>
              <a:gd name="connsiteY2" fmla="*/ 11906 h 1145287"/>
              <a:gd name="connsiteX3" fmla="*/ 195681 w 7953031"/>
              <a:gd name="connsiteY3" fmla="*/ 94456 h 1145287"/>
              <a:gd name="connsiteX4" fmla="*/ 198062 w 7953031"/>
              <a:gd name="connsiteY4" fmla="*/ 190500 h 1145287"/>
              <a:gd name="connsiteX5" fmla="*/ 134562 w 7953031"/>
              <a:gd name="connsiteY5" fmla="*/ 190500 h 1145287"/>
              <a:gd name="connsiteX6" fmla="*/ 0 w 7953031"/>
              <a:gd name="connsiteY6" fmla="*/ 294746 h 1145287"/>
              <a:gd name="connsiteX7" fmla="*/ 153612 w 7953031"/>
              <a:gd name="connsiteY7" fmla="*/ 357188 h 1145287"/>
              <a:gd name="connsiteX8" fmla="*/ 172662 w 7953031"/>
              <a:gd name="connsiteY8" fmla="*/ 419100 h 1145287"/>
              <a:gd name="connsiteX9" fmla="*/ 105987 w 7953031"/>
              <a:gd name="connsiteY9" fmla="*/ 492125 h 1145287"/>
              <a:gd name="connsiteX10" fmla="*/ 227442 w 7953031"/>
              <a:gd name="connsiteY10" fmla="*/ 535782 h 1145287"/>
              <a:gd name="connsiteX11" fmla="*/ 134562 w 7953031"/>
              <a:gd name="connsiteY11" fmla="*/ 622300 h 1145287"/>
              <a:gd name="connsiteX12" fmla="*/ 159962 w 7953031"/>
              <a:gd name="connsiteY12" fmla="*/ 673100 h 1145287"/>
              <a:gd name="connsiteX13" fmla="*/ 147262 w 7953031"/>
              <a:gd name="connsiteY13" fmla="*/ 736600 h 1145287"/>
              <a:gd name="connsiteX14" fmla="*/ 192506 w 7953031"/>
              <a:gd name="connsiteY14" fmla="*/ 767556 h 1145287"/>
              <a:gd name="connsiteX15" fmla="*/ 103629 w 7953031"/>
              <a:gd name="connsiteY15" fmla="*/ 800764 h 1145287"/>
              <a:gd name="connsiteX16" fmla="*/ 89318 w 7953031"/>
              <a:gd name="connsiteY16" fmla="*/ 900906 h 1145287"/>
              <a:gd name="connsiteX17" fmla="*/ 121396 w 7953031"/>
              <a:gd name="connsiteY17" fmla="*/ 995891 h 1145287"/>
              <a:gd name="connsiteX18" fmla="*/ 71062 w 7953031"/>
              <a:gd name="connsiteY18" fmla="*/ 1104900 h 1145287"/>
              <a:gd name="connsiteX19" fmla="*/ 104399 w 7953031"/>
              <a:gd name="connsiteY19" fmla="*/ 1119982 h 1145287"/>
              <a:gd name="connsiteX20" fmla="*/ 98166 w 7953031"/>
              <a:gd name="connsiteY20" fmla="*/ 1140460 h 1145287"/>
              <a:gd name="connsiteX21" fmla="*/ 7855212 w 7953031"/>
              <a:gd name="connsiteY21" fmla="*/ 1145287 h 1145287"/>
              <a:gd name="connsiteX22" fmla="*/ 7929105 w 7953031"/>
              <a:gd name="connsiteY22" fmla="*/ 1092200 h 1145287"/>
              <a:gd name="connsiteX23" fmla="*/ 7840205 w 7953031"/>
              <a:gd name="connsiteY23" fmla="*/ 1028700 h 1145287"/>
              <a:gd name="connsiteX24" fmla="*/ 7953031 w 7953031"/>
              <a:gd name="connsiteY24" fmla="*/ 952500 h 1145287"/>
              <a:gd name="connsiteX25" fmla="*/ 7852905 w 7953031"/>
              <a:gd name="connsiteY25" fmla="*/ 876300 h 1145287"/>
              <a:gd name="connsiteX26" fmla="*/ 7891005 w 7953031"/>
              <a:gd name="connsiteY26" fmla="*/ 800100 h 1145287"/>
              <a:gd name="connsiteX27" fmla="*/ 7852905 w 7953031"/>
              <a:gd name="connsiteY27" fmla="*/ 723900 h 1145287"/>
              <a:gd name="connsiteX28" fmla="*/ 7840205 w 7953031"/>
              <a:gd name="connsiteY28" fmla="*/ 660400 h 1145287"/>
              <a:gd name="connsiteX29" fmla="*/ 7865605 w 7953031"/>
              <a:gd name="connsiteY29" fmla="*/ 609600 h 1145287"/>
              <a:gd name="connsiteX30" fmla="*/ 7908468 w 7953031"/>
              <a:gd name="connsiteY30" fmla="*/ 534193 h 1145287"/>
              <a:gd name="connsiteX31" fmla="*/ 7854539 w 7953031"/>
              <a:gd name="connsiteY31" fmla="*/ 489081 h 1145287"/>
              <a:gd name="connsiteX32" fmla="*/ 7827505 w 7953031"/>
              <a:gd name="connsiteY32" fmla="*/ 406400 h 1145287"/>
              <a:gd name="connsiteX33" fmla="*/ 7942202 w 7953031"/>
              <a:gd name="connsiteY33" fmla="*/ 337609 h 1145287"/>
              <a:gd name="connsiteX34" fmla="*/ 7852905 w 7953031"/>
              <a:gd name="connsiteY34" fmla="*/ 266700 h 1145287"/>
              <a:gd name="connsiteX35" fmla="*/ 7865605 w 7953031"/>
              <a:gd name="connsiteY35" fmla="*/ 177800 h 1145287"/>
              <a:gd name="connsiteX36" fmla="*/ 7802105 w 7953031"/>
              <a:gd name="connsiteY36" fmla="*/ 177800 h 1145287"/>
              <a:gd name="connsiteX37" fmla="*/ 7764005 w 7953031"/>
              <a:gd name="connsiteY37" fmla="*/ 88900 h 1145287"/>
              <a:gd name="connsiteX38" fmla="*/ 7833594 w 7953031"/>
              <a:gd name="connsiteY38" fmla="*/ 31089 h 1145287"/>
              <a:gd name="connsiteX39" fmla="*/ 7675105 w 7953031"/>
              <a:gd name="connsiteY39" fmla="*/ 0 h 1145287"/>
              <a:gd name="connsiteX0" fmla="*/ 7675105 w 7953031"/>
              <a:gd name="connsiteY0" fmla="*/ 0 h 1145287"/>
              <a:gd name="connsiteX1" fmla="*/ 239458 w 7953031"/>
              <a:gd name="connsiteY1" fmla="*/ 0 h 1145287"/>
              <a:gd name="connsiteX2" fmla="*/ 167106 w 7953031"/>
              <a:gd name="connsiteY2" fmla="*/ 11906 h 1145287"/>
              <a:gd name="connsiteX3" fmla="*/ 195681 w 7953031"/>
              <a:gd name="connsiteY3" fmla="*/ 94456 h 1145287"/>
              <a:gd name="connsiteX4" fmla="*/ 198062 w 7953031"/>
              <a:gd name="connsiteY4" fmla="*/ 190500 h 1145287"/>
              <a:gd name="connsiteX5" fmla="*/ 134562 w 7953031"/>
              <a:gd name="connsiteY5" fmla="*/ 190500 h 1145287"/>
              <a:gd name="connsiteX6" fmla="*/ 0 w 7953031"/>
              <a:gd name="connsiteY6" fmla="*/ 294746 h 1145287"/>
              <a:gd name="connsiteX7" fmla="*/ 67633 w 7953031"/>
              <a:gd name="connsiteY7" fmla="*/ 369256 h 1145287"/>
              <a:gd name="connsiteX8" fmla="*/ 172662 w 7953031"/>
              <a:gd name="connsiteY8" fmla="*/ 419100 h 1145287"/>
              <a:gd name="connsiteX9" fmla="*/ 105987 w 7953031"/>
              <a:gd name="connsiteY9" fmla="*/ 492125 h 1145287"/>
              <a:gd name="connsiteX10" fmla="*/ 227442 w 7953031"/>
              <a:gd name="connsiteY10" fmla="*/ 535782 h 1145287"/>
              <a:gd name="connsiteX11" fmla="*/ 134562 w 7953031"/>
              <a:gd name="connsiteY11" fmla="*/ 622300 h 1145287"/>
              <a:gd name="connsiteX12" fmla="*/ 159962 w 7953031"/>
              <a:gd name="connsiteY12" fmla="*/ 673100 h 1145287"/>
              <a:gd name="connsiteX13" fmla="*/ 147262 w 7953031"/>
              <a:gd name="connsiteY13" fmla="*/ 736600 h 1145287"/>
              <a:gd name="connsiteX14" fmla="*/ 192506 w 7953031"/>
              <a:gd name="connsiteY14" fmla="*/ 767556 h 1145287"/>
              <a:gd name="connsiteX15" fmla="*/ 103629 w 7953031"/>
              <a:gd name="connsiteY15" fmla="*/ 800764 h 1145287"/>
              <a:gd name="connsiteX16" fmla="*/ 89318 w 7953031"/>
              <a:gd name="connsiteY16" fmla="*/ 900906 h 1145287"/>
              <a:gd name="connsiteX17" fmla="*/ 121396 w 7953031"/>
              <a:gd name="connsiteY17" fmla="*/ 995891 h 1145287"/>
              <a:gd name="connsiteX18" fmla="*/ 71062 w 7953031"/>
              <a:gd name="connsiteY18" fmla="*/ 1104900 h 1145287"/>
              <a:gd name="connsiteX19" fmla="*/ 104399 w 7953031"/>
              <a:gd name="connsiteY19" fmla="*/ 1119982 h 1145287"/>
              <a:gd name="connsiteX20" fmla="*/ 98166 w 7953031"/>
              <a:gd name="connsiteY20" fmla="*/ 1140460 h 1145287"/>
              <a:gd name="connsiteX21" fmla="*/ 7855212 w 7953031"/>
              <a:gd name="connsiteY21" fmla="*/ 1145287 h 1145287"/>
              <a:gd name="connsiteX22" fmla="*/ 7929105 w 7953031"/>
              <a:gd name="connsiteY22" fmla="*/ 1092200 h 1145287"/>
              <a:gd name="connsiteX23" fmla="*/ 7840205 w 7953031"/>
              <a:gd name="connsiteY23" fmla="*/ 1028700 h 1145287"/>
              <a:gd name="connsiteX24" fmla="*/ 7953031 w 7953031"/>
              <a:gd name="connsiteY24" fmla="*/ 952500 h 1145287"/>
              <a:gd name="connsiteX25" fmla="*/ 7852905 w 7953031"/>
              <a:gd name="connsiteY25" fmla="*/ 876300 h 1145287"/>
              <a:gd name="connsiteX26" fmla="*/ 7891005 w 7953031"/>
              <a:gd name="connsiteY26" fmla="*/ 800100 h 1145287"/>
              <a:gd name="connsiteX27" fmla="*/ 7852905 w 7953031"/>
              <a:gd name="connsiteY27" fmla="*/ 723900 h 1145287"/>
              <a:gd name="connsiteX28" fmla="*/ 7840205 w 7953031"/>
              <a:gd name="connsiteY28" fmla="*/ 660400 h 1145287"/>
              <a:gd name="connsiteX29" fmla="*/ 7865605 w 7953031"/>
              <a:gd name="connsiteY29" fmla="*/ 609600 h 1145287"/>
              <a:gd name="connsiteX30" fmla="*/ 7908468 w 7953031"/>
              <a:gd name="connsiteY30" fmla="*/ 534193 h 1145287"/>
              <a:gd name="connsiteX31" fmla="*/ 7854539 w 7953031"/>
              <a:gd name="connsiteY31" fmla="*/ 489081 h 1145287"/>
              <a:gd name="connsiteX32" fmla="*/ 7827505 w 7953031"/>
              <a:gd name="connsiteY32" fmla="*/ 406400 h 1145287"/>
              <a:gd name="connsiteX33" fmla="*/ 7942202 w 7953031"/>
              <a:gd name="connsiteY33" fmla="*/ 337609 h 1145287"/>
              <a:gd name="connsiteX34" fmla="*/ 7852905 w 7953031"/>
              <a:gd name="connsiteY34" fmla="*/ 266700 h 1145287"/>
              <a:gd name="connsiteX35" fmla="*/ 7865605 w 7953031"/>
              <a:gd name="connsiteY35" fmla="*/ 177800 h 1145287"/>
              <a:gd name="connsiteX36" fmla="*/ 7802105 w 7953031"/>
              <a:gd name="connsiteY36" fmla="*/ 177800 h 1145287"/>
              <a:gd name="connsiteX37" fmla="*/ 7764005 w 7953031"/>
              <a:gd name="connsiteY37" fmla="*/ 88900 h 1145287"/>
              <a:gd name="connsiteX38" fmla="*/ 7833594 w 7953031"/>
              <a:gd name="connsiteY38" fmla="*/ 31089 h 1145287"/>
              <a:gd name="connsiteX39" fmla="*/ 7675105 w 7953031"/>
              <a:gd name="connsiteY39" fmla="*/ 0 h 1145287"/>
              <a:gd name="connsiteX0" fmla="*/ 7675105 w 7953031"/>
              <a:gd name="connsiteY0" fmla="*/ 0 h 1145287"/>
              <a:gd name="connsiteX1" fmla="*/ 239458 w 7953031"/>
              <a:gd name="connsiteY1" fmla="*/ 0 h 1145287"/>
              <a:gd name="connsiteX2" fmla="*/ 167106 w 7953031"/>
              <a:gd name="connsiteY2" fmla="*/ 11906 h 1145287"/>
              <a:gd name="connsiteX3" fmla="*/ 195681 w 7953031"/>
              <a:gd name="connsiteY3" fmla="*/ 94456 h 1145287"/>
              <a:gd name="connsiteX4" fmla="*/ 198062 w 7953031"/>
              <a:gd name="connsiteY4" fmla="*/ 190500 h 1145287"/>
              <a:gd name="connsiteX5" fmla="*/ 134562 w 7953031"/>
              <a:gd name="connsiteY5" fmla="*/ 190500 h 1145287"/>
              <a:gd name="connsiteX6" fmla="*/ 0 w 7953031"/>
              <a:gd name="connsiteY6" fmla="*/ 294746 h 1145287"/>
              <a:gd name="connsiteX7" fmla="*/ 67633 w 7953031"/>
              <a:gd name="connsiteY7" fmla="*/ 369256 h 1145287"/>
              <a:gd name="connsiteX8" fmla="*/ 60890 w 7953031"/>
              <a:gd name="connsiteY8" fmla="*/ 431168 h 1145287"/>
              <a:gd name="connsiteX9" fmla="*/ 105987 w 7953031"/>
              <a:gd name="connsiteY9" fmla="*/ 492125 h 1145287"/>
              <a:gd name="connsiteX10" fmla="*/ 227442 w 7953031"/>
              <a:gd name="connsiteY10" fmla="*/ 535782 h 1145287"/>
              <a:gd name="connsiteX11" fmla="*/ 134562 w 7953031"/>
              <a:gd name="connsiteY11" fmla="*/ 622300 h 1145287"/>
              <a:gd name="connsiteX12" fmla="*/ 159962 w 7953031"/>
              <a:gd name="connsiteY12" fmla="*/ 673100 h 1145287"/>
              <a:gd name="connsiteX13" fmla="*/ 147262 w 7953031"/>
              <a:gd name="connsiteY13" fmla="*/ 736600 h 1145287"/>
              <a:gd name="connsiteX14" fmla="*/ 192506 w 7953031"/>
              <a:gd name="connsiteY14" fmla="*/ 767556 h 1145287"/>
              <a:gd name="connsiteX15" fmla="*/ 103629 w 7953031"/>
              <a:gd name="connsiteY15" fmla="*/ 800764 h 1145287"/>
              <a:gd name="connsiteX16" fmla="*/ 89318 w 7953031"/>
              <a:gd name="connsiteY16" fmla="*/ 900906 h 1145287"/>
              <a:gd name="connsiteX17" fmla="*/ 121396 w 7953031"/>
              <a:gd name="connsiteY17" fmla="*/ 995891 h 1145287"/>
              <a:gd name="connsiteX18" fmla="*/ 71062 w 7953031"/>
              <a:gd name="connsiteY18" fmla="*/ 1104900 h 1145287"/>
              <a:gd name="connsiteX19" fmla="*/ 104399 w 7953031"/>
              <a:gd name="connsiteY19" fmla="*/ 1119982 h 1145287"/>
              <a:gd name="connsiteX20" fmla="*/ 98166 w 7953031"/>
              <a:gd name="connsiteY20" fmla="*/ 1140460 h 1145287"/>
              <a:gd name="connsiteX21" fmla="*/ 7855212 w 7953031"/>
              <a:gd name="connsiteY21" fmla="*/ 1145287 h 1145287"/>
              <a:gd name="connsiteX22" fmla="*/ 7929105 w 7953031"/>
              <a:gd name="connsiteY22" fmla="*/ 1092200 h 1145287"/>
              <a:gd name="connsiteX23" fmla="*/ 7840205 w 7953031"/>
              <a:gd name="connsiteY23" fmla="*/ 1028700 h 1145287"/>
              <a:gd name="connsiteX24" fmla="*/ 7953031 w 7953031"/>
              <a:gd name="connsiteY24" fmla="*/ 952500 h 1145287"/>
              <a:gd name="connsiteX25" fmla="*/ 7852905 w 7953031"/>
              <a:gd name="connsiteY25" fmla="*/ 876300 h 1145287"/>
              <a:gd name="connsiteX26" fmla="*/ 7891005 w 7953031"/>
              <a:gd name="connsiteY26" fmla="*/ 800100 h 1145287"/>
              <a:gd name="connsiteX27" fmla="*/ 7852905 w 7953031"/>
              <a:gd name="connsiteY27" fmla="*/ 723900 h 1145287"/>
              <a:gd name="connsiteX28" fmla="*/ 7840205 w 7953031"/>
              <a:gd name="connsiteY28" fmla="*/ 660400 h 1145287"/>
              <a:gd name="connsiteX29" fmla="*/ 7865605 w 7953031"/>
              <a:gd name="connsiteY29" fmla="*/ 609600 h 1145287"/>
              <a:gd name="connsiteX30" fmla="*/ 7908468 w 7953031"/>
              <a:gd name="connsiteY30" fmla="*/ 534193 h 1145287"/>
              <a:gd name="connsiteX31" fmla="*/ 7854539 w 7953031"/>
              <a:gd name="connsiteY31" fmla="*/ 489081 h 1145287"/>
              <a:gd name="connsiteX32" fmla="*/ 7827505 w 7953031"/>
              <a:gd name="connsiteY32" fmla="*/ 406400 h 1145287"/>
              <a:gd name="connsiteX33" fmla="*/ 7942202 w 7953031"/>
              <a:gd name="connsiteY33" fmla="*/ 337609 h 1145287"/>
              <a:gd name="connsiteX34" fmla="*/ 7852905 w 7953031"/>
              <a:gd name="connsiteY34" fmla="*/ 266700 h 1145287"/>
              <a:gd name="connsiteX35" fmla="*/ 7865605 w 7953031"/>
              <a:gd name="connsiteY35" fmla="*/ 177800 h 1145287"/>
              <a:gd name="connsiteX36" fmla="*/ 7802105 w 7953031"/>
              <a:gd name="connsiteY36" fmla="*/ 177800 h 1145287"/>
              <a:gd name="connsiteX37" fmla="*/ 7764005 w 7953031"/>
              <a:gd name="connsiteY37" fmla="*/ 88900 h 1145287"/>
              <a:gd name="connsiteX38" fmla="*/ 7833594 w 7953031"/>
              <a:gd name="connsiteY38" fmla="*/ 31089 h 1145287"/>
              <a:gd name="connsiteX39" fmla="*/ 7675105 w 7953031"/>
              <a:gd name="connsiteY39" fmla="*/ 0 h 1145287"/>
              <a:gd name="connsiteX0" fmla="*/ 7675105 w 7953031"/>
              <a:gd name="connsiteY0" fmla="*/ 0 h 1145287"/>
              <a:gd name="connsiteX1" fmla="*/ 239458 w 7953031"/>
              <a:gd name="connsiteY1" fmla="*/ 0 h 1145287"/>
              <a:gd name="connsiteX2" fmla="*/ 167106 w 7953031"/>
              <a:gd name="connsiteY2" fmla="*/ 11906 h 1145287"/>
              <a:gd name="connsiteX3" fmla="*/ 195681 w 7953031"/>
              <a:gd name="connsiteY3" fmla="*/ 94456 h 1145287"/>
              <a:gd name="connsiteX4" fmla="*/ 198062 w 7953031"/>
              <a:gd name="connsiteY4" fmla="*/ 190500 h 1145287"/>
              <a:gd name="connsiteX5" fmla="*/ 134562 w 7953031"/>
              <a:gd name="connsiteY5" fmla="*/ 190500 h 1145287"/>
              <a:gd name="connsiteX6" fmla="*/ 0 w 7953031"/>
              <a:gd name="connsiteY6" fmla="*/ 294746 h 1145287"/>
              <a:gd name="connsiteX7" fmla="*/ 67633 w 7953031"/>
              <a:gd name="connsiteY7" fmla="*/ 369256 h 1145287"/>
              <a:gd name="connsiteX8" fmla="*/ 60890 w 7953031"/>
              <a:gd name="connsiteY8" fmla="*/ 431168 h 1145287"/>
              <a:gd name="connsiteX9" fmla="*/ 105987 w 7953031"/>
              <a:gd name="connsiteY9" fmla="*/ 492125 h 1145287"/>
              <a:gd name="connsiteX10" fmla="*/ 227442 w 7953031"/>
              <a:gd name="connsiteY10" fmla="*/ 535782 h 1145287"/>
              <a:gd name="connsiteX11" fmla="*/ 14192 w 7953031"/>
              <a:gd name="connsiteY11" fmla="*/ 619886 h 1145287"/>
              <a:gd name="connsiteX12" fmla="*/ 159962 w 7953031"/>
              <a:gd name="connsiteY12" fmla="*/ 673100 h 1145287"/>
              <a:gd name="connsiteX13" fmla="*/ 147262 w 7953031"/>
              <a:gd name="connsiteY13" fmla="*/ 736600 h 1145287"/>
              <a:gd name="connsiteX14" fmla="*/ 192506 w 7953031"/>
              <a:gd name="connsiteY14" fmla="*/ 767556 h 1145287"/>
              <a:gd name="connsiteX15" fmla="*/ 103629 w 7953031"/>
              <a:gd name="connsiteY15" fmla="*/ 800764 h 1145287"/>
              <a:gd name="connsiteX16" fmla="*/ 89318 w 7953031"/>
              <a:gd name="connsiteY16" fmla="*/ 900906 h 1145287"/>
              <a:gd name="connsiteX17" fmla="*/ 121396 w 7953031"/>
              <a:gd name="connsiteY17" fmla="*/ 995891 h 1145287"/>
              <a:gd name="connsiteX18" fmla="*/ 71062 w 7953031"/>
              <a:gd name="connsiteY18" fmla="*/ 1104900 h 1145287"/>
              <a:gd name="connsiteX19" fmla="*/ 104399 w 7953031"/>
              <a:gd name="connsiteY19" fmla="*/ 1119982 h 1145287"/>
              <a:gd name="connsiteX20" fmla="*/ 98166 w 7953031"/>
              <a:gd name="connsiteY20" fmla="*/ 1140460 h 1145287"/>
              <a:gd name="connsiteX21" fmla="*/ 7855212 w 7953031"/>
              <a:gd name="connsiteY21" fmla="*/ 1145287 h 1145287"/>
              <a:gd name="connsiteX22" fmla="*/ 7929105 w 7953031"/>
              <a:gd name="connsiteY22" fmla="*/ 1092200 h 1145287"/>
              <a:gd name="connsiteX23" fmla="*/ 7840205 w 7953031"/>
              <a:gd name="connsiteY23" fmla="*/ 1028700 h 1145287"/>
              <a:gd name="connsiteX24" fmla="*/ 7953031 w 7953031"/>
              <a:gd name="connsiteY24" fmla="*/ 952500 h 1145287"/>
              <a:gd name="connsiteX25" fmla="*/ 7852905 w 7953031"/>
              <a:gd name="connsiteY25" fmla="*/ 876300 h 1145287"/>
              <a:gd name="connsiteX26" fmla="*/ 7891005 w 7953031"/>
              <a:gd name="connsiteY26" fmla="*/ 800100 h 1145287"/>
              <a:gd name="connsiteX27" fmla="*/ 7852905 w 7953031"/>
              <a:gd name="connsiteY27" fmla="*/ 723900 h 1145287"/>
              <a:gd name="connsiteX28" fmla="*/ 7840205 w 7953031"/>
              <a:gd name="connsiteY28" fmla="*/ 660400 h 1145287"/>
              <a:gd name="connsiteX29" fmla="*/ 7865605 w 7953031"/>
              <a:gd name="connsiteY29" fmla="*/ 609600 h 1145287"/>
              <a:gd name="connsiteX30" fmla="*/ 7908468 w 7953031"/>
              <a:gd name="connsiteY30" fmla="*/ 534193 h 1145287"/>
              <a:gd name="connsiteX31" fmla="*/ 7854539 w 7953031"/>
              <a:gd name="connsiteY31" fmla="*/ 489081 h 1145287"/>
              <a:gd name="connsiteX32" fmla="*/ 7827505 w 7953031"/>
              <a:gd name="connsiteY32" fmla="*/ 406400 h 1145287"/>
              <a:gd name="connsiteX33" fmla="*/ 7942202 w 7953031"/>
              <a:gd name="connsiteY33" fmla="*/ 337609 h 1145287"/>
              <a:gd name="connsiteX34" fmla="*/ 7852905 w 7953031"/>
              <a:gd name="connsiteY34" fmla="*/ 266700 h 1145287"/>
              <a:gd name="connsiteX35" fmla="*/ 7865605 w 7953031"/>
              <a:gd name="connsiteY35" fmla="*/ 177800 h 1145287"/>
              <a:gd name="connsiteX36" fmla="*/ 7802105 w 7953031"/>
              <a:gd name="connsiteY36" fmla="*/ 177800 h 1145287"/>
              <a:gd name="connsiteX37" fmla="*/ 7764005 w 7953031"/>
              <a:gd name="connsiteY37" fmla="*/ 88900 h 1145287"/>
              <a:gd name="connsiteX38" fmla="*/ 7833594 w 7953031"/>
              <a:gd name="connsiteY38" fmla="*/ 31089 h 1145287"/>
              <a:gd name="connsiteX39" fmla="*/ 7675105 w 7953031"/>
              <a:gd name="connsiteY39" fmla="*/ 0 h 1145287"/>
              <a:gd name="connsiteX0" fmla="*/ 7675105 w 7953031"/>
              <a:gd name="connsiteY0" fmla="*/ 0 h 1145287"/>
              <a:gd name="connsiteX1" fmla="*/ 239458 w 7953031"/>
              <a:gd name="connsiteY1" fmla="*/ 0 h 1145287"/>
              <a:gd name="connsiteX2" fmla="*/ 167106 w 7953031"/>
              <a:gd name="connsiteY2" fmla="*/ 11906 h 1145287"/>
              <a:gd name="connsiteX3" fmla="*/ 195681 w 7953031"/>
              <a:gd name="connsiteY3" fmla="*/ 94456 h 1145287"/>
              <a:gd name="connsiteX4" fmla="*/ 198062 w 7953031"/>
              <a:gd name="connsiteY4" fmla="*/ 190500 h 1145287"/>
              <a:gd name="connsiteX5" fmla="*/ 134562 w 7953031"/>
              <a:gd name="connsiteY5" fmla="*/ 190500 h 1145287"/>
              <a:gd name="connsiteX6" fmla="*/ 0 w 7953031"/>
              <a:gd name="connsiteY6" fmla="*/ 294746 h 1145287"/>
              <a:gd name="connsiteX7" fmla="*/ 67633 w 7953031"/>
              <a:gd name="connsiteY7" fmla="*/ 369256 h 1145287"/>
              <a:gd name="connsiteX8" fmla="*/ 60890 w 7953031"/>
              <a:gd name="connsiteY8" fmla="*/ 431168 h 1145287"/>
              <a:gd name="connsiteX9" fmla="*/ 105987 w 7953031"/>
              <a:gd name="connsiteY9" fmla="*/ 492125 h 1145287"/>
              <a:gd name="connsiteX10" fmla="*/ 227442 w 7953031"/>
              <a:gd name="connsiteY10" fmla="*/ 535782 h 1145287"/>
              <a:gd name="connsiteX11" fmla="*/ 14192 w 7953031"/>
              <a:gd name="connsiteY11" fmla="*/ 619886 h 1145287"/>
              <a:gd name="connsiteX12" fmla="*/ 159962 w 7953031"/>
              <a:gd name="connsiteY12" fmla="*/ 673100 h 1145287"/>
              <a:gd name="connsiteX13" fmla="*/ 147262 w 7953031"/>
              <a:gd name="connsiteY13" fmla="*/ 736600 h 1145287"/>
              <a:gd name="connsiteX14" fmla="*/ 192506 w 7953031"/>
              <a:gd name="connsiteY14" fmla="*/ 767556 h 1145287"/>
              <a:gd name="connsiteX15" fmla="*/ 26248 w 7953031"/>
              <a:gd name="connsiteY15" fmla="*/ 798350 h 1145287"/>
              <a:gd name="connsiteX16" fmla="*/ 89318 w 7953031"/>
              <a:gd name="connsiteY16" fmla="*/ 900906 h 1145287"/>
              <a:gd name="connsiteX17" fmla="*/ 121396 w 7953031"/>
              <a:gd name="connsiteY17" fmla="*/ 995891 h 1145287"/>
              <a:gd name="connsiteX18" fmla="*/ 71062 w 7953031"/>
              <a:gd name="connsiteY18" fmla="*/ 1104900 h 1145287"/>
              <a:gd name="connsiteX19" fmla="*/ 104399 w 7953031"/>
              <a:gd name="connsiteY19" fmla="*/ 1119982 h 1145287"/>
              <a:gd name="connsiteX20" fmla="*/ 98166 w 7953031"/>
              <a:gd name="connsiteY20" fmla="*/ 1140460 h 1145287"/>
              <a:gd name="connsiteX21" fmla="*/ 7855212 w 7953031"/>
              <a:gd name="connsiteY21" fmla="*/ 1145287 h 1145287"/>
              <a:gd name="connsiteX22" fmla="*/ 7929105 w 7953031"/>
              <a:gd name="connsiteY22" fmla="*/ 1092200 h 1145287"/>
              <a:gd name="connsiteX23" fmla="*/ 7840205 w 7953031"/>
              <a:gd name="connsiteY23" fmla="*/ 1028700 h 1145287"/>
              <a:gd name="connsiteX24" fmla="*/ 7953031 w 7953031"/>
              <a:gd name="connsiteY24" fmla="*/ 952500 h 1145287"/>
              <a:gd name="connsiteX25" fmla="*/ 7852905 w 7953031"/>
              <a:gd name="connsiteY25" fmla="*/ 876300 h 1145287"/>
              <a:gd name="connsiteX26" fmla="*/ 7891005 w 7953031"/>
              <a:gd name="connsiteY26" fmla="*/ 800100 h 1145287"/>
              <a:gd name="connsiteX27" fmla="*/ 7852905 w 7953031"/>
              <a:gd name="connsiteY27" fmla="*/ 723900 h 1145287"/>
              <a:gd name="connsiteX28" fmla="*/ 7840205 w 7953031"/>
              <a:gd name="connsiteY28" fmla="*/ 660400 h 1145287"/>
              <a:gd name="connsiteX29" fmla="*/ 7865605 w 7953031"/>
              <a:gd name="connsiteY29" fmla="*/ 609600 h 1145287"/>
              <a:gd name="connsiteX30" fmla="*/ 7908468 w 7953031"/>
              <a:gd name="connsiteY30" fmla="*/ 534193 h 1145287"/>
              <a:gd name="connsiteX31" fmla="*/ 7854539 w 7953031"/>
              <a:gd name="connsiteY31" fmla="*/ 489081 h 1145287"/>
              <a:gd name="connsiteX32" fmla="*/ 7827505 w 7953031"/>
              <a:gd name="connsiteY32" fmla="*/ 406400 h 1145287"/>
              <a:gd name="connsiteX33" fmla="*/ 7942202 w 7953031"/>
              <a:gd name="connsiteY33" fmla="*/ 337609 h 1145287"/>
              <a:gd name="connsiteX34" fmla="*/ 7852905 w 7953031"/>
              <a:gd name="connsiteY34" fmla="*/ 266700 h 1145287"/>
              <a:gd name="connsiteX35" fmla="*/ 7865605 w 7953031"/>
              <a:gd name="connsiteY35" fmla="*/ 177800 h 1145287"/>
              <a:gd name="connsiteX36" fmla="*/ 7802105 w 7953031"/>
              <a:gd name="connsiteY36" fmla="*/ 177800 h 1145287"/>
              <a:gd name="connsiteX37" fmla="*/ 7764005 w 7953031"/>
              <a:gd name="connsiteY37" fmla="*/ 88900 h 1145287"/>
              <a:gd name="connsiteX38" fmla="*/ 7833594 w 7953031"/>
              <a:gd name="connsiteY38" fmla="*/ 31089 h 1145287"/>
              <a:gd name="connsiteX39" fmla="*/ 7675105 w 7953031"/>
              <a:gd name="connsiteY39" fmla="*/ 0 h 1145287"/>
              <a:gd name="connsiteX0" fmla="*/ 7675105 w 7953031"/>
              <a:gd name="connsiteY0" fmla="*/ 0 h 1145287"/>
              <a:gd name="connsiteX1" fmla="*/ 239458 w 7953031"/>
              <a:gd name="connsiteY1" fmla="*/ 0 h 1145287"/>
              <a:gd name="connsiteX2" fmla="*/ 167106 w 7953031"/>
              <a:gd name="connsiteY2" fmla="*/ 11906 h 1145287"/>
              <a:gd name="connsiteX3" fmla="*/ 195681 w 7953031"/>
              <a:gd name="connsiteY3" fmla="*/ 94456 h 1145287"/>
              <a:gd name="connsiteX4" fmla="*/ 198062 w 7953031"/>
              <a:gd name="connsiteY4" fmla="*/ 190500 h 1145287"/>
              <a:gd name="connsiteX5" fmla="*/ 134562 w 7953031"/>
              <a:gd name="connsiteY5" fmla="*/ 190500 h 1145287"/>
              <a:gd name="connsiteX6" fmla="*/ 0 w 7953031"/>
              <a:gd name="connsiteY6" fmla="*/ 294746 h 1145287"/>
              <a:gd name="connsiteX7" fmla="*/ 67633 w 7953031"/>
              <a:gd name="connsiteY7" fmla="*/ 369256 h 1145287"/>
              <a:gd name="connsiteX8" fmla="*/ 60890 w 7953031"/>
              <a:gd name="connsiteY8" fmla="*/ 431168 h 1145287"/>
              <a:gd name="connsiteX9" fmla="*/ 105987 w 7953031"/>
              <a:gd name="connsiteY9" fmla="*/ 492125 h 1145287"/>
              <a:gd name="connsiteX10" fmla="*/ 227442 w 7953031"/>
              <a:gd name="connsiteY10" fmla="*/ 535782 h 1145287"/>
              <a:gd name="connsiteX11" fmla="*/ 14192 w 7953031"/>
              <a:gd name="connsiteY11" fmla="*/ 619886 h 1145287"/>
              <a:gd name="connsiteX12" fmla="*/ 159962 w 7953031"/>
              <a:gd name="connsiteY12" fmla="*/ 673100 h 1145287"/>
              <a:gd name="connsiteX13" fmla="*/ 147262 w 7953031"/>
              <a:gd name="connsiteY13" fmla="*/ 736600 h 1145287"/>
              <a:gd name="connsiteX14" fmla="*/ 192506 w 7953031"/>
              <a:gd name="connsiteY14" fmla="*/ 767556 h 1145287"/>
              <a:gd name="connsiteX15" fmla="*/ 26248 w 7953031"/>
              <a:gd name="connsiteY15" fmla="*/ 798350 h 1145287"/>
              <a:gd name="connsiteX16" fmla="*/ 46329 w 7953031"/>
              <a:gd name="connsiteY16" fmla="*/ 915388 h 1145287"/>
              <a:gd name="connsiteX17" fmla="*/ 121396 w 7953031"/>
              <a:gd name="connsiteY17" fmla="*/ 995891 h 1145287"/>
              <a:gd name="connsiteX18" fmla="*/ 71062 w 7953031"/>
              <a:gd name="connsiteY18" fmla="*/ 1104900 h 1145287"/>
              <a:gd name="connsiteX19" fmla="*/ 104399 w 7953031"/>
              <a:gd name="connsiteY19" fmla="*/ 1119982 h 1145287"/>
              <a:gd name="connsiteX20" fmla="*/ 98166 w 7953031"/>
              <a:gd name="connsiteY20" fmla="*/ 1140460 h 1145287"/>
              <a:gd name="connsiteX21" fmla="*/ 7855212 w 7953031"/>
              <a:gd name="connsiteY21" fmla="*/ 1145287 h 1145287"/>
              <a:gd name="connsiteX22" fmla="*/ 7929105 w 7953031"/>
              <a:gd name="connsiteY22" fmla="*/ 1092200 h 1145287"/>
              <a:gd name="connsiteX23" fmla="*/ 7840205 w 7953031"/>
              <a:gd name="connsiteY23" fmla="*/ 1028700 h 1145287"/>
              <a:gd name="connsiteX24" fmla="*/ 7953031 w 7953031"/>
              <a:gd name="connsiteY24" fmla="*/ 952500 h 1145287"/>
              <a:gd name="connsiteX25" fmla="*/ 7852905 w 7953031"/>
              <a:gd name="connsiteY25" fmla="*/ 876300 h 1145287"/>
              <a:gd name="connsiteX26" fmla="*/ 7891005 w 7953031"/>
              <a:gd name="connsiteY26" fmla="*/ 800100 h 1145287"/>
              <a:gd name="connsiteX27" fmla="*/ 7852905 w 7953031"/>
              <a:gd name="connsiteY27" fmla="*/ 723900 h 1145287"/>
              <a:gd name="connsiteX28" fmla="*/ 7840205 w 7953031"/>
              <a:gd name="connsiteY28" fmla="*/ 660400 h 1145287"/>
              <a:gd name="connsiteX29" fmla="*/ 7865605 w 7953031"/>
              <a:gd name="connsiteY29" fmla="*/ 609600 h 1145287"/>
              <a:gd name="connsiteX30" fmla="*/ 7908468 w 7953031"/>
              <a:gd name="connsiteY30" fmla="*/ 534193 h 1145287"/>
              <a:gd name="connsiteX31" fmla="*/ 7854539 w 7953031"/>
              <a:gd name="connsiteY31" fmla="*/ 489081 h 1145287"/>
              <a:gd name="connsiteX32" fmla="*/ 7827505 w 7953031"/>
              <a:gd name="connsiteY32" fmla="*/ 406400 h 1145287"/>
              <a:gd name="connsiteX33" fmla="*/ 7942202 w 7953031"/>
              <a:gd name="connsiteY33" fmla="*/ 337609 h 1145287"/>
              <a:gd name="connsiteX34" fmla="*/ 7852905 w 7953031"/>
              <a:gd name="connsiteY34" fmla="*/ 266700 h 1145287"/>
              <a:gd name="connsiteX35" fmla="*/ 7865605 w 7953031"/>
              <a:gd name="connsiteY35" fmla="*/ 177800 h 1145287"/>
              <a:gd name="connsiteX36" fmla="*/ 7802105 w 7953031"/>
              <a:gd name="connsiteY36" fmla="*/ 177800 h 1145287"/>
              <a:gd name="connsiteX37" fmla="*/ 7764005 w 7953031"/>
              <a:gd name="connsiteY37" fmla="*/ 88900 h 1145287"/>
              <a:gd name="connsiteX38" fmla="*/ 7833594 w 7953031"/>
              <a:gd name="connsiteY38" fmla="*/ 31089 h 1145287"/>
              <a:gd name="connsiteX39" fmla="*/ 7675105 w 7953031"/>
              <a:gd name="connsiteY39" fmla="*/ 0 h 1145287"/>
              <a:gd name="connsiteX0" fmla="*/ 7675105 w 7953031"/>
              <a:gd name="connsiteY0" fmla="*/ 0 h 1145287"/>
              <a:gd name="connsiteX1" fmla="*/ 239458 w 7953031"/>
              <a:gd name="connsiteY1" fmla="*/ 0 h 1145287"/>
              <a:gd name="connsiteX2" fmla="*/ 167106 w 7953031"/>
              <a:gd name="connsiteY2" fmla="*/ 11906 h 1145287"/>
              <a:gd name="connsiteX3" fmla="*/ 195681 w 7953031"/>
              <a:gd name="connsiteY3" fmla="*/ 94456 h 1145287"/>
              <a:gd name="connsiteX4" fmla="*/ 198062 w 7953031"/>
              <a:gd name="connsiteY4" fmla="*/ 190500 h 1145287"/>
              <a:gd name="connsiteX5" fmla="*/ 134562 w 7953031"/>
              <a:gd name="connsiteY5" fmla="*/ 190500 h 1145287"/>
              <a:gd name="connsiteX6" fmla="*/ 0 w 7953031"/>
              <a:gd name="connsiteY6" fmla="*/ 294746 h 1145287"/>
              <a:gd name="connsiteX7" fmla="*/ 67633 w 7953031"/>
              <a:gd name="connsiteY7" fmla="*/ 369256 h 1145287"/>
              <a:gd name="connsiteX8" fmla="*/ 60890 w 7953031"/>
              <a:gd name="connsiteY8" fmla="*/ 431168 h 1145287"/>
              <a:gd name="connsiteX9" fmla="*/ 105987 w 7953031"/>
              <a:gd name="connsiteY9" fmla="*/ 492125 h 1145287"/>
              <a:gd name="connsiteX10" fmla="*/ 115670 w 7953031"/>
              <a:gd name="connsiteY10" fmla="*/ 547850 h 1145287"/>
              <a:gd name="connsiteX11" fmla="*/ 14192 w 7953031"/>
              <a:gd name="connsiteY11" fmla="*/ 619886 h 1145287"/>
              <a:gd name="connsiteX12" fmla="*/ 159962 w 7953031"/>
              <a:gd name="connsiteY12" fmla="*/ 673100 h 1145287"/>
              <a:gd name="connsiteX13" fmla="*/ 147262 w 7953031"/>
              <a:gd name="connsiteY13" fmla="*/ 736600 h 1145287"/>
              <a:gd name="connsiteX14" fmla="*/ 192506 w 7953031"/>
              <a:gd name="connsiteY14" fmla="*/ 767556 h 1145287"/>
              <a:gd name="connsiteX15" fmla="*/ 26248 w 7953031"/>
              <a:gd name="connsiteY15" fmla="*/ 798350 h 1145287"/>
              <a:gd name="connsiteX16" fmla="*/ 46329 w 7953031"/>
              <a:gd name="connsiteY16" fmla="*/ 915388 h 1145287"/>
              <a:gd name="connsiteX17" fmla="*/ 121396 w 7953031"/>
              <a:gd name="connsiteY17" fmla="*/ 995891 h 1145287"/>
              <a:gd name="connsiteX18" fmla="*/ 71062 w 7953031"/>
              <a:gd name="connsiteY18" fmla="*/ 1104900 h 1145287"/>
              <a:gd name="connsiteX19" fmla="*/ 104399 w 7953031"/>
              <a:gd name="connsiteY19" fmla="*/ 1119982 h 1145287"/>
              <a:gd name="connsiteX20" fmla="*/ 98166 w 7953031"/>
              <a:gd name="connsiteY20" fmla="*/ 1140460 h 1145287"/>
              <a:gd name="connsiteX21" fmla="*/ 7855212 w 7953031"/>
              <a:gd name="connsiteY21" fmla="*/ 1145287 h 1145287"/>
              <a:gd name="connsiteX22" fmla="*/ 7929105 w 7953031"/>
              <a:gd name="connsiteY22" fmla="*/ 1092200 h 1145287"/>
              <a:gd name="connsiteX23" fmla="*/ 7840205 w 7953031"/>
              <a:gd name="connsiteY23" fmla="*/ 1028700 h 1145287"/>
              <a:gd name="connsiteX24" fmla="*/ 7953031 w 7953031"/>
              <a:gd name="connsiteY24" fmla="*/ 952500 h 1145287"/>
              <a:gd name="connsiteX25" fmla="*/ 7852905 w 7953031"/>
              <a:gd name="connsiteY25" fmla="*/ 876300 h 1145287"/>
              <a:gd name="connsiteX26" fmla="*/ 7891005 w 7953031"/>
              <a:gd name="connsiteY26" fmla="*/ 800100 h 1145287"/>
              <a:gd name="connsiteX27" fmla="*/ 7852905 w 7953031"/>
              <a:gd name="connsiteY27" fmla="*/ 723900 h 1145287"/>
              <a:gd name="connsiteX28" fmla="*/ 7840205 w 7953031"/>
              <a:gd name="connsiteY28" fmla="*/ 660400 h 1145287"/>
              <a:gd name="connsiteX29" fmla="*/ 7865605 w 7953031"/>
              <a:gd name="connsiteY29" fmla="*/ 609600 h 1145287"/>
              <a:gd name="connsiteX30" fmla="*/ 7908468 w 7953031"/>
              <a:gd name="connsiteY30" fmla="*/ 534193 h 1145287"/>
              <a:gd name="connsiteX31" fmla="*/ 7854539 w 7953031"/>
              <a:gd name="connsiteY31" fmla="*/ 489081 h 1145287"/>
              <a:gd name="connsiteX32" fmla="*/ 7827505 w 7953031"/>
              <a:gd name="connsiteY32" fmla="*/ 406400 h 1145287"/>
              <a:gd name="connsiteX33" fmla="*/ 7942202 w 7953031"/>
              <a:gd name="connsiteY33" fmla="*/ 337609 h 1145287"/>
              <a:gd name="connsiteX34" fmla="*/ 7852905 w 7953031"/>
              <a:gd name="connsiteY34" fmla="*/ 266700 h 1145287"/>
              <a:gd name="connsiteX35" fmla="*/ 7865605 w 7953031"/>
              <a:gd name="connsiteY35" fmla="*/ 177800 h 1145287"/>
              <a:gd name="connsiteX36" fmla="*/ 7802105 w 7953031"/>
              <a:gd name="connsiteY36" fmla="*/ 177800 h 1145287"/>
              <a:gd name="connsiteX37" fmla="*/ 7764005 w 7953031"/>
              <a:gd name="connsiteY37" fmla="*/ 88900 h 1145287"/>
              <a:gd name="connsiteX38" fmla="*/ 7833594 w 7953031"/>
              <a:gd name="connsiteY38" fmla="*/ 31089 h 1145287"/>
              <a:gd name="connsiteX39" fmla="*/ 7675105 w 7953031"/>
              <a:gd name="connsiteY39" fmla="*/ 0 h 1145287"/>
              <a:gd name="connsiteX0" fmla="*/ 7675105 w 7953031"/>
              <a:gd name="connsiteY0" fmla="*/ 0 h 1145287"/>
              <a:gd name="connsiteX1" fmla="*/ 239458 w 7953031"/>
              <a:gd name="connsiteY1" fmla="*/ 0 h 1145287"/>
              <a:gd name="connsiteX2" fmla="*/ 167106 w 7953031"/>
              <a:gd name="connsiteY2" fmla="*/ 11906 h 1145287"/>
              <a:gd name="connsiteX3" fmla="*/ 195681 w 7953031"/>
              <a:gd name="connsiteY3" fmla="*/ 94456 h 1145287"/>
              <a:gd name="connsiteX4" fmla="*/ 198062 w 7953031"/>
              <a:gd name="connsiteY4" fmla="*/ 190500 h 1145287"/>
              <a:gd name="connsiteX5" fmla="*/ 134562 w 7953031"/>
              <a:gd name="connsiteY5" fmla="*/ 190500 h 1145287"/>
              <a:gd name="connsiteX6" fmla="*/ 0 w 7953031"/>
              <a:gd name="connsiteY6" fmla="*/ 294746 h 1145287"/>
              <a:gd name="connsiteX7" fmla="*/ 67633 w 7953031"/>
              <a:gd name="connsiteY7" fmla="*/ 369256 h 1145287"/>
              <a:gd name="connsiteX8" fmla="*/ 60890 w 7953031"/>
              <a:gd name="connsiteY8" fmla="*/ 431168 h 1145287"/>
              <a:gd name="connsiteX9" fmla="*/ 105987 w 7953031"/>
              <a:gd name="connsiteY9" fmla="*/ 492125 h 1145287"/>
              <a:gd name="connsiteX10" fmla="*/ 115670 w 7953031"/>
              <a:gd name="connsiteY10" fmla="*/ 547850 h 1145287"/>
              <a:gd name="connsiteX11" fmla="*/ 14192 w 7953031"/>
              <a:gd name="connsiteY11" fmla="*/ 619886 h 1145287"/>
              <a:gd name="connsiteX12" fmla="*/ 159962 w 7953031"/>
              <a:gd name="connsiteY12" fmla="*/ 673100 h 1145287"/>
              <a:gd name="connsiteX13" fmla="*/ 147262 w 7953031"/>
              <a:gd name="connsiteY13" fmla="*/ 736600 h 1145287"/>
              <a:gd name="connsiteX14" fmla="*/ 192506 w 7953031"/>
              <a:gd name="connsiteY14" fmla="*/ 767556 h 1145287"/>
              <a:gd name="connsiteX15" fmla="*/ 26248 w 7953031"/>
              <a:gd name="connsiteY15" fmla="*/ 798350 h 1145287"/>
              <a:gd name="connsiteX16" fmla="*/ 46329 w 7953031"/>
              <a:gd name="connsiteY16" fmla="*/ 915388 h 1145287"/>
              <a:gd name="connsiteX17" fmla="*/ 121396 w 7953031"/>
              <a:gd name="connsiteY17" fmla="*/ 995891 h 1145287"/>
              <a:gd name="connsiteX18" fmla="*/ 71062 w 7953031"/>
              <a:gd name="connsiteY18" fmla="*/ 1104900 h 1145287"/>
              <a:gd name="connsiteX19" fmla="*/ 104399 w 7953031"/>
              <a:gd name="connsiteY19" fmla="*/ 1119982 h 1145287"/>
              <a:gd name="connsiteX20" fmla="*/ 98166 w 7953031"/>
              <a:gd name="connsiteY20" fmla="*/ 1140460 h 1145287"/>
              <a:gd name="connsiteX21" fmla="*/ 7855212 w 7953031"/>
              <a:gd name="connsiteY21" fmla="*/ 1145287 h 1145287"/>
              <a:gd name="connsiteX22" fmla="*/ 7929105 w 7953031"/>
              <a:gd name="connsiteY22" fmla="*/ 1092200 h 1145287"/>
              <a:gd name="connsiteX23" fmla="*/ 7840205 w 7953031"/>
              <a:gd name="connsiteY23" fmla="*/ 1028700 h 1145287"/>
              <a:gd name="connsiteX24" fmla="*/ 7953031 w 7953031"/>
              <a:gd name="connsiteY24" fmla="*/ 952500 h 1145287"/>
              <a:gd name="connsiteX25" fmla="*/ 7852905 w 7953031"/>
              <a:gd name="connsiteY25" fmla="*/ 876300 h 1145287"/>
              <a:gd name="connsiteX26" fmla="*/ 7891005 w 7953031"/>
              <a:gd name="connsiteY26" fmla="*/ 800100 h 1145287"/>
              <a:gd name="connsiteX27" fmla="*/ 7852905 w 7953031"/>
              <a:gd name="connsiteY27" fmla="*/ 723900 h 1145287"/>
              <a:gd name="connsiteX28" fmla="*/ 7840205 w 7953031"/>
              <a:gd name="connsiteY28" fmla="*/ 660400 h 1145287"/>
              <a:gd name="connsiteX29" fmla="*/ 7865605 w 7953031"/>
              <a:gd name="connsiteY29" fmla="*/ 609600 h 1145287"/>
              <a:gd name="connsiteX30" fmla="*/ 7908468 w 7953031"/>
              <a:gd name="connsiteY30" fmla="*/ 534193 h 1145287"/>
              <a:gd name="connsiteX31" fmla="*/ 7854539 w 7953031"/>
              <a:gd name="connsiteY31" fmla="*/ 489081 h 1145287"/>
              <a:gd name="connsiteX32" fmla="*/ 7827505 w 7953031"/>
              <a:gd name="connsiteY32" fmla="*/ 406400 h 1145287"/>
              <a:gd name="connsiteX33" fmla="*/ 7942202 w 7953031"/>
              <a:gd name="connsiteY33" fmla="*/ 337609 h 1145287"/>
              <a:gd name="connsiteX34" fmla="*/ 7852905 w 7953031"/>
              <a:gd name="connsiteY34" fmla="*/ 266700 h 1145287"/>
              <a:gd name="connsiteX35" fmla="*/ 7865605 w 7953031"/>
              <a:gd name="connsiteY35" fmla="*/ 177800 h 1145287"/>
              <a:gd name="connsiteX36" fmla="*/ 7802105 w 7953031"/>
              <a:gd name="connsiteY36" fmla="*/ 177800 h 1145287"/>
              <a:gd name="connsiteX37" fmla="*/ 7764005 w 7953031"/>
              <a:gd name="connsiteY37" fmla="*/ 88900 h 1145287"/>
              <a:gd name="connsiteX38" fmla="*/ 7919572 w 7953031"/>
              <a:gd name="connsiteY38" fmla="*/ 16607 h 1145287"/>
              <a:gd name="connsiteX39" fmla="*/ 7675105 w 7953031"/>
              <a:gd name="connsiteY39" fmla="*/ 0 h 1145287"/>
              <a:gd name="connsiteX0" fmla="*/ 7675105 w 7953031"/>
              <a:gd name="connsiteY0" fmla="*/ 0 h 1145287"/>
              <a:gd name="connsiteX1" fmla="*/ 239458 w 7953031"/>
              <a:gd name="connsiteY1" fmla="*/ 0 h 1145287"/>
              <a:gd name="connsiteX2" fmla="*/ 167106 w 7953031"/>
              <a:gd name="connsiteY2" fmla="*/ 11906 h 1145287"/>
              <a:gd name="connsiteX3" fmla="*/ 195681 w 7953031"/>
              <a:gd name="connsiteY3" fmla="*/ 94456 h 1145287"/>
              <a:gd name="connsiteX4" fmla="*/ 198062 w 7953031"/>
              <a:gd name="connsiteY4" fmla="*/ 190500 h 1145287"/>
              <a:gd name="connsiteX5" fmla="*/ 134562 w 7953031"/>
              <a:gd name="connsiteY5" fmla="*/ 190500 h 1145287"/>
              <a:gd name="connsiteX6" fmla="*/ 0 w 7953031"/>
              <a:gd name="connsiteY6" fmla="*/ 294746 h 1145287"/>
              <a:gd name="connsiteX7" fmla="*/ 67633 w 7953031"/>
              <a:gd name="connsiteY7" fmla="*/ 369256 h 1145287"/>
              <a:gd name="connsiteX8" fmla="*/ 60890 w 7953031"/>
              <a:gd name="connsiteY8" fmla="*/ 431168 h 1145287"/>
              <a:gd name="connsiteX9" fmla="*/ 105987 w 7953031"/>
              <a:gd name="connsiteY9" fmla="*/ 492125 h 1145287"/>
              <a:gd name="connsiteX10" fmla="*/ 115670 w 7953031"/>
              <a:gd name="connsiteY10" fmla="*/ 547850 h 1145287"/>
              <a:gd name="connsiteX11" fmla="*/ 14192 w 7953031"/>
              <a:gd name="connsiteY11" fmla="*/ 619886 h 1145287"/>
              <a:gd name="connsiteX12" fmla="*/ 159962 w 7953031"/>
              <a:gd name="connsiteY12" fmla="*/ 673100 h 1145287"/>
              <a:gd name="connsiteX13" fmla="*/ 147262 w 7953031"/>
              <a:gd name="connsiteY13" fmla="*/ 736600 h 1145287"/>
              <a:gd name="connsiteX14" fmla="*/ 192506 w 7953031"/>
              <a:gd name="connsiteY14" fmla="*/ 767556 h 1145287"/>
              <a:gd name="connsiteX15" fmla="*/ 26248 w 7953031"/>
              <a:gd name="connsiteY15" fmla="*/ 798350 h 1145287"/>
              <a:gd name="connsiteX16" fmla="*/ 46329 w 7953031"/>
              <a:gd name="connsiteY16" fmla="*/ 915388 h 1145287"/>
              <a:gd name="connsiteX17" fmla="*/ 121396 w 7953031"/>
              <a:gd name="connsiteY17" fmla="*/ 995891 h 1145287"/>
              <a:gd name="connsiteX18" fmla="*/ 71062 w 7953031"/>
              <a:gd name="connsiteY18" fmla="*/ 1104900 h 1145287"/>
              <a:gd name="connsiteX19" fmla="*/ 104399 w 7953031"/>
              <a:gd name="connsiteY19" fmla="*/ 1119982 h 1145287"/>
              <a:gd name="connsiteX20" fmla="*/ 98166 w 7953031"/>
              <a:gd name="connsiteY20" fmla="*/ 1140460 h 1145287"/>
              <a:gd name="connsiteX21" fmla="*/ 7855212 w 7953031"/>
              <a:gd name="connsiteY21" fmla="*/ 1145287 h 1145287"/>
              <a:gd name="connsiteX22" fmla="*/ 7929105 w 7953031"/>
              <a:gd name="connsiteY22" fmla="*/ 1092200 h 1145287"/>
              <a:gd name="connsiteX23" fmla="*/ 7840205 w 7953031"/>
              <a:gd name="connsiteY23" fmla="*/ 1028700 h 1145287"/>
              <a:gd name="connsiteX24" fmla="*/ 7953031 w 7953031"/>
              <a:gd name="connsiteY24" fmla="*/ 952500 h 1145287"/>
              <a:gd name="connsiteX25" fmla="*/ 7852905 w 7953031"/>
              <a:gd name="connsiteY25" fmla="*/ 876300 h 1145287"/>
              <a:gd name="connsiteX26" fmla="*/ 7891005 w 7953031"/>
              <a:gd name="connsiteY26" fmla="*/ 800100 h 1145287"/>
              <a:gd name="connsiteX27" fmla="*/ 7852905 w 7953031"/>
              <a:gd name="connsiteY27" fmla="*/ 723900 h 1145287"/>
              <a:gd name="connsiteX28" fmla="*/ 7840205 w 7953031"/>
              <a:gd name="connsiteY28" fmla="*/ 660400 h 1145287"/>
              <a:gd name="connsiteX29" fmla="*/ 7865605 w 7953031"/>
              <a:gd name="connsiteY29" fmla="*/ 609600 h 1145287"/>
              <a:gd name="connsiteX30" fmla="*/ 7908468 w 7953031"/>
              <a:gd name="connsiteY30" fmla="*/ 534193 h 1145287"/>
              <a:gd name="connsiteX31" fmla="*/ 7854539 w 7953031"/>
              <a:gd name="connsiteY31" fmla="*/ 489081 h 1145287"/>
              <a:gd name="connsiteX32" fmla="*/ 7827505 w 7953031"/>
              <a:gd name="connsiteY32" fmla="*/ 406400 h 1145287"/>
              <a:gd name="connsiteX33" fmla="*/ 7942202 w 7953031"/>
              <a:gd name="connsiteY33" fmla="*/ 337609 h 1145287"/>
              <a:gd name="connsiteX34" fmla="*/ 7852905 w 7953031"/>
              <a:gd name="connsiteY34" fmla="*/ 266700 h 1145287"/>
              <a:gd name="connsiteX35" fmla="*/ 7865605 w 7953031"/>
              <a:gd name="connsiteY35" fmla="*/ 177800 h 1145287"/>
              <a:gd name="connsiteX36" fmla="*/ 7802105 w 7953031"/>
              <a:gd name="connsiteY36" fmla="*/ 177800 h 1145287"/>
              <a:gd name="connsiteX37" fmla="*/ 7849984 w 7953031"/>
              <a:gd name="connsiteY37" fmla="*/ 91314 h 1145287"/>
              <a:gd name="connsiteX38" fmla="*/ 7919572 w 7953031"/>
              <a:gd name="connsiteY38" fmla="*/ 16607 h 1145287"/>
              <a:gd name="connsiteX39" fmla="*/ 7675105 w 7953031"/>
              <a:gd name="connsiteY39" fmla="*/ 0 h 1145287"/>
              <a:gd name="connsiteX0" fmla="*/ 7675105 w 7953031"/>
              <a:gd name="connsiteY0" fmla="*/ 0 h 1145287"/>
              <a:gd name="connsiteX1" fmla="*/ 239458 w 7953031"/>
              <a:gd name="connsiteY1" fmla="*/ 0 h 1145287"/>
              <a:gd name="connsiteX2" fmla="*/ 167106 w 7953031"/>
              <a:gd name="connsiteY2" fmla="*/ 11906 h 1145287"/>
              <a:gd name="connsiteX3" fmla="*/ 195681 w 7953031"/>
              <a:gd name="connsiteY3" fmla="*/ 94456 h 1145287"/>
              <a:gd name="connsiteX4" fmla="*/ 198062 w 7953031"/>
              <a:gd name="connsiteY4" fmla="*/ 190500 h 1145287"/>
              <a:gd name="connsiteX5" fmla="*/ 134562 w 7953031"/>
              <a:gd name="connsiteY5" fmla="*/ 190500 h 1145287"/>
              <a:gd name="connsiteX6" fmla="*/ 0 w 7953031"/>
              <a:gd name="connsiteY6" fmla="*/ 294746 h 1145287"/>
              <a:gd name="connsiteX7" fmla="*/ 67633 w 7953031"/>
              <a:gd name="connsiteY7" fmla="*/ 369256 h 1145287"/>
              <a:gd name="connsiteX8" fmla="*/ 60890 w 7953031"/>
              <a:gd name="connsiteY8" fmla="*/ 431168 h 1145287"/>
              <a:gd name="connsiteX9" fmla="*/ 105987 w 7953031"/>
              <a:gd name="connsiteY9" fmla="*/ 492125 h 1145287"/>
              <a:gd name="connsiteX10" fmla="*/ 115670 w 7953031"/>
              <a:gd name="connsiteY10" fmla="*/ 547850 h 1145287"/>
              <a:gd name="connsiteX11" fmla="*/ 14192 w 7953031"/>
              <a:gd name="connsiteY11" fmla="*/ 619886 h 1145287"/>
              <a:gd name="connsiteX12" fmla="*/ 159962 w 7953031"/>
              <a:gd name="connsiteY12" fmla="*/ 673100 h 1145287"/>
              <a:gd name="connsiteX13" fmla="*/ 147262 w 7953031"/>
              <a:gd name="connsiteY13" fmla="*/ 736600 h 1145287"/>
              <a:gd name="connsiteX14" fmla="*/ 192506 w 7953031"/>
              <a:gd name="connsiteY14" fmla="*/ 767556 h 1145287"/>
              <a:gd name="connsiteX15" fmla="*/ 26248 w 7953031"/>
              <a:gd name="connsiteY15" fmla="*/ 798350 h 1145287"/>
              <a:gd name="connsiteX16" fmla="*/ 46329 w 7953031"/>
              <a:gd name="connsiteY16" fmla="*/ 915388 h 1145287"/>
              <a:gd name="connsiteX17" fmla="*/ 121396 w 7953031"/>
              <a:gd name="connsiteY17" fmla="*/ 995891 h 1145287"/>
              <a:gd name="connsiteX18" fmla="*/ 71062 w 7953031"/>
              <a:gd name="connsiteY18" fmla="*/ 1104900 h 1145287"/>
              <a:gd name="connsiteX19" fmla="*/ 104399 w 7953031"/>
              <a:gd name="connsiteY19" fmla="*/ 1119982 h 1145287"/>
              <a:gd name="connsiteX20" fmla="*/ 98166 w 7953031"/>
              <a:gd name="connsiteY20" fmla="*/ 1140460 h 1145287"/>
              <a:gd name="connsiteX21" fmla="*/ 7855212 w 7953031"/>
              <a:gd name="connsiteY21" fmla="*/ 1145287 h 1145287"/>
              <a:gd name="connsiteX22" fmla="*/ 7929105 w 7953031"/>
              <a:gd name="connsiteY22" fmla="*/ 1092200 h 1145287"/>
              <a:gd name="connsiteX23" fmla="*/ 7840205 w 7953031"/>
              <a:gd name="connsiteY23" fmla="*/ 1028700 h 1145287"/>
              <a:gd name="connsiteX24" fmla="*/ 7953031 w 7953031"/>
              <a:gd name="connsiteY24" fmla="*/ 952500 h 1145287"/>
              <a:gd name="connsiteX25" fmla="*/ 7852905 w 7953031"/>
              <a:gd name="connsiteY25" fmla="*/ 876300 h 1145287"/>
              <a:gd name="connsiteX26" fmla="*/ 7891005 w 7953031"/>
              <a:gd name="connsiteY26" fmla="*/ 800100 h 1145287"/>
              <a:gd name="connsiteX27" fmla="*/ 7852905 w 7953031"/>
              <a:gd name="connsiteY27" fmla="*/ 723900 h 1145287"/>
              <a:gd name="connsiteX28" fmla="*/ 7840205 w 7953031"/>
              <a:gd name="connsiteY28" fmla="*/ 660400 h 1145287"/>
              <a:gd name="connsiteX29" fmla="*/ 7865605 w 7953031"/>
              <a:gd name="connsiteY29" fmla="*/ 609600 h 1145287"/>
              <a:gd name="connsiteX30" fmla="*/ 7908468 w 7953031"/>
              <a:gd name="connsiteY30" fmla="*/ 534193 h 1145287"/>
              <a:gd name="connsiteX31" fmla="*/ 7854539 w 7953031"/>
              <a:gd name="connsiteY31" fmla="*/ 489081 h 1145287"/>
              <a:gd name="connsiteX32" fmla="*/ 7827505 w 7953031"/>
              <a:gd name="connsiteY32" fmla="*/ 406400 h 1145287"/>
              <a:gd name="connsiteX33" fmla="*/ 7942202 w 7953031"/>
              <a:gd name="connsiteY33" fmla="*/ 337609 h 1145287"/>
              <a:gd name="connsiteX34" fmla="*/ 7852905 w 7953031"/>
              <a:gd name="connsiteY34" fmla="*/ 266700 h 1145287"/>
              <a:gd name="connsiteX35" fmla="*/ 7865605 w 7953031"/>
              <a:gd name="connsiteY35" fmla="*/ 177800 h 1145287"/>
              <a:gd name="connsiteX36" fmla="*/ 7931073 w 7953031"/>
              <a:gd name="connsiteY36" fmla="*/ 141595 h 1145287"/>
              <a:gd name="connsiteX37" fmla="*/ 7849984 w 7953031"/>
              <a:gd name="connsiteY37" fmla="*/ 91314 h 1145287"/>
              <a:gd name="connsiteX38" fmla="*/ 7919572 w 7953031"/>
              <a:gd name="connsiteY38" fmla="*/ 16607 h 1145287"/>
              <a:gd name="connsiteX39" fmla="*/ 7675105 w 7953031"/>
              <a:gd name="connsiteY39" fmla="*/ 0 h 1145287"/>
              <a:gd name="connsiteX0" fmla="*/ 7675105 w 7953031"/>
              <a:gd name="connsiteY0" fmla="*/ 11803 h 1157090"/>
              <a:gd name="connsiteX1" fmla="*/ 239458 w 7953031"/>
              <a:gd name="connsiteY1" fmla="*/ 11803 h 1157090"/>
              <a:gd name="connsiteX2" fmla="*/ 167106 w 7953031"/>
              <a:gd name="connsiteY2" fmla="*/ 23709 h 1157090"/>
              <a:gd name="connsiteX3" fmla="*/ 195681 w 7953031"/>
              <a:gd name="connsiteY3" fmla="*/ 106259 h 1157090"/>
              <a:gd name="connsiteX4" fmla="*/ 198062 w 7953031"/>
              <a:gd name="connsiteY4" fmla="*/ 202303 h 1157090"/>
              <a:gd name="connsiteX5" fmla="*/ 134562 w 7953031"/>
              <a:gd name="connsiteY5" fmla="*/ 202303 h 1157090"/>
              <a:gd name="connsiteX6" fmla="*/ 0 w 7953031"/>
              <a:gd name="connsiteY6" fmla="*/ 306549 h 1157090"/>
              <a:gd name="connsiteX7" fmla="*/ 67633 w 7953031"/>
              <a:gd name="connsiteY7" fmla="*/ 381059 h 1157090"/>
              <a:gd name="connsiteX8" fmla="*/ 60890 w 7953031"/>
              <a:gd name="connsiteY8" fmla="*/ 442971 h 1157090"/>
              <a:gd name="connsiteX9" fmla="*/ 105987 w 7953031"/>
              <a:gd name="connsiteY9" fmla="*/ 503928 h 1157090"/>
              <a:gd name="connsiteX10" fmla="*/ 115670 w 7953031"/>
              <a:gd name="connsiteY10" fmla="*/ 559653 h 1157090"/>
              <a:gd name="connsiteX11" fmla="*/ 14192 w 7953031"/>
              <a:gd name="connsiteY11" fmla="*/ 631689 h 1157090"/>
              <a:gd name="connsiteX12" fmla="*/ 159962 w 7953031"/>
              <a:gd name="connsiteY12" fmla="*/ 684903 h 1157090"/>
              <a:gd name="connsiteX13" fmla="*/ 147262 w 7953031"/>
              <a:gd name="connsiteY13" fmla="*/ 748403 h 1157090"/>
              <a:gd name="connsiteX14" fmla="*/ 192506 w 7953031"/>
              <a:gd name="connsiteY14" fmla="*/ 779359 h 1157090"/>
              <a:gd name="connsiteX15" fmla="*/ 26248 w 7953031"/>
              <a:gd name="connsiteY15" fmla="*/ 810153 h 1157090"/>
              <a:gd name="connsiteX16" fmla="*/ 46329 w 7953031"/>
              <a:gd name="connsiteY16" fmla="*/ 927191 h 1157090"/>
              <a:gd name="connsiteX17" fmla="*/ 121396 w 7953031"/>
              <a:gd name="connsiteY17" fmla="*/ 1007694 h 1157090"/>
              <a:gd name="connsiteX18" fmla="*/ 71062 w 7953031"/>
              <a:gd name="connsiteY18" fmla="*/ 1116703 h 1157090"/>
              <a:gd name="connsiteX19" fmla="*/ 104399 w 7953031"/>
              <a:gd name="connsiteY19" fmla="*/ 1131785 h 1157090"/>
              <a:gd name="connsiteX20" fmla="*/ 98166 w 7953031"/>
              <a:gd name="connsiteY20" fmla="*/ 1152263 h 1157090"/>
              <a:gd name="connsiteX21" fmla="*/ 7855212 w 7953031"/>
              <a:gd name="connsiteY21" fmla="*/ 1157090 h 1157090"/>
              <a:gd name="connsiteX22" fmla="*/ 7929105 w 7953031"/>
              <a:gd name="connsiteY22" fmla="*/ 1104003 h 1157090"/>
              <a:gd name="connsiteX23" fmla="*/ 7840205 w 7953031"/>
              <a:gd name="connsiteY23" fmla="*/ 1040503 h 1157090"/>
              <a:gd name="connsiteX24" fmla="*/ 7953031 w 7953031"/>
              <a:gd name="connsiteY24" fmla="*/ 964303 h 1157090"/>
              <a:gd name="connsiteX25" fmla="*/ 7852905 w 7953031"/>
              <a:gd name="connsiteY25" fmla="*/ 888103 h 1157090"/>
              <a:gd name="connsiteX26" fmla="*/ 7891005 w 7953031"/>
              <a:gd name="connsiteY26" fmla="*/ 811903 h 1157090"/>
              <a:gd name="connsiteX27" fmla="*/ 7852905 w 7953031"/>
              <a:gd name="connsiteY27" fmla="*/ 735703 h 1157090"/>
              <a:gd name="connsiteX28" fmla="*/ 7840205 w 7953031"/>
              <a:gd name="connsiteY28" fmla="*/ 672203 h 1157090"/>
              <a:gd name="connsiteX29" fmla="*/ 7865605 w 7953031"/>
              <a:gd name="connsiteY29" fmla="*/ 621403 h 1157090"/>
              <a:gd name="connsiteX30" fmla="*/ 7908468 w 7953031"/>
              <a:gd name="connsiteY30" fmla="*/ 545996 h 1157090"/>
              <a:gd name="connsiteX31" fmla="*/ 7854539 w 7953031"/>
              <a:gd name="connsiteY31" fmla="*/ 500884 h 1157090"/>
              <a:gd name="connsiteX32" fmla="*/ 7827505 w 7953031"/>
              <a:gd name="connsiteY32" fmla="*/ 418203 h 1157090"/>
              <a:gd name="connsiteX33" fmla="*/ 7942202 w 7953031"/>
              <a:gd name="connsiteY33" fmla="*/ 349412 h 1157090"/>
              <a:gd name="connsiteX34" fmla="*/ 7852905 w 7953031"/>
              <a:gd name="connsiteY34" fmla="*/ 278503 h 1157090"/>
              <a:gd name="connsiteX35" fmla="*/ 7865605 w 7953031"/>
              <a:gd name="connsiteY35" fmla="*/ 189603 h 1157090"/>
              <a:gd name="connsiteX36" fmla="*/ 7931073 w 7953031"/>
              <a:gd name="connsiteY36" fmla="*/ 153398 h 1157090"/>
              <a:gd name="connsiteX37" fmla="*/ 7849984 w 7953031"/>
              <a:gd name="connsiteY37" fmla="*/ 103117 h 1157090"/>
              <a:gd name="connsiteX38" fmla="*/ 7932469 w 7953031"/>
              <a:gd name="connsiteY38" fmla="*/ 4760 h 1157090"/>
              <a:gd name="connsiteX39" fmla="*/ 7675105 w 7953031"/>
              <a:gd name="connsiteY39" fmla="*/ 11803 h 1157090"/>
              <a:gd name="connsiteX0" fmla="*/ 7675105 w 7953031"/>
              <a:gd name="connsiteY0" fmla="*/ 7456 h 1152743"/>
              <a:gd name="connsiteX1" fmla="*/ 239458 w 7953031"/>
              <a:gd name="connsiteY1" fmla="*/ 7456 h 1152743"/>
              <a:gd name="connsiteX2" fmla="*/ 167106 w 7953031"/>
              <a:gd name="connsiteY2" fmla="*/ 19362 h 1152743"/>
              <a:gd name="connsiteX3" fmla="*/ 195681 w 7953031"/>
              <a:gd name="connsiteY3" fmla="*/ 101912 h 1152743"/>
              <a:gd name="connsiteX4" fmla="*/ 198062 w 7953031"/>
              <a:gd name="connsiteY4" fmla="*/ 197956 h 1152743"/>
              <a:gd name="connsiteX5" fmla="*/ 134562 w 7953031"/>
              <a:gd name="connsiteY5" fmla="*/ 197956 h 1152743"/>
              <a:gd name="connsiteX6" fmla="*/ 0 w 7953031"/>
              <a:gd name="connsiteY6" fmla="*/ 302202 h 1152743"/>
              <a:gd name="connsiteX7" fmla="*/ 67633 w 7953031"/>
              <a:gd name="connsiteY7" fmla="*/ 376712 h 1152743"/>
              <a:gd name="connsiteX8" fmla="*/ 60890 w 7953031"/>
              <a:gd name="connsiteY8" fmla="*/ 438624 h 1152743"/>
              <a:gd name="connsiteX9" fmla="*/ 105987 w 7953031"/>
              <a:gd name="connsiteY9" fmla="*/ 499581 h 1152743"/>
              <a:gd name="connsiteX10" fmla="*/ 115670 w 7953031"/>
              <a:gd name="connsiteY10" fmla="*/ 555306 h 1152743"/>
              <a:gd name="connsiteX11" fmla="*/ 14192 w 7953031"/>
              <a:gd name="connsiteY11" fmla="*/ 627342 h 1152743"/>
              <a:gd name="connsiteX12" fmla="*/ 159962 w 7953031"/>
              <a:gd name="connsiteY12" fmla="*/ 680556 h 1152743"/>
              <a:gd name="connsiteX13" fmla="*/ 147262 w 7953031"/>
              <a:gd name="connsiteY13" fmla="*/ 744056 h 1152743"/>
              <a:gd name="connsiteX14" fmla="*/ 192506 w 7953031"/>
              <a:gd name="connsiteY14" fmla="*/ 775012 h 1152743"/>
              <a:gd name="connsiteX15" fmla="*/ 26248 w 7953031"/>
              <a:gd name="connsiteY15" fmla="*/ 805806 h 1152743"/>
              <a:gd name="connsiteX16" fmla="*/ 46329 w 7953031"/>
              <a:gd name="connsiteY16" fmla="*/ 922844 h 1152743"/>
              <a:gd name="connsiteX17" fmla="*/ 121396 w 7953031"/>
              <a:gd name="connsiteY17" fmla="*/ 1003347 h 1152743"/>
              <a:gd name="connsiteX18" fmla="*/ 71062 w 7953031"/>
              <a:gd name="connsiteY18" fmla="*/ 1112356 h 1152743"/>
              <a:gd name="connsiteX19" fmla="*/ 104399 w 7953031"/>
              <a:gd name="connsiteY19" fmla="*/ 1127438 h 1152743"/>
              <a:gd name="connsiteX20" fmla="*/ 98166 w 7953031"/>
              <a:gd name="connsiteY20" fmla="*/ 1147916 h 1152743"/>
              <a:gd name="connsiteX21" fmla="*/ 7855212 w 7953031"/>
              <a:gd name="connsiteY21" fmla="*/ 1152743 h 1152743"/>
              <a:gd name="connsiteX22" fmla="*/ 7929105 w 7953031"/>
              <a:gd name="connsiteY22" fmla="*/ 1099656 h 1152743"/>
              <a:gd name="connsiteX23" fmla="*/ 7840205 w 7953031"/>
              <a:gd name="connsiteY23" fmla="*/ 1036156 h 1152743"/>
              <a:gd name="connsiteX24" fmla="*/ 7953031 w 7953031"/>
              <a:gd name="connsiteY24" fmla="*/ 959956 h 1152743"/>
              <a:gd name="connsiteX25" fmla="*/ 7852905 w 7953031"/>
              <a:gd name="connsiteY25" fmla="*/ 883756 h 1152743"/>
              <a:gd name="connsiteX26" fmla="*/ 7891005 w 7953031"/>
              <a:gd name="connsiteY26" fmla="*/ 807556 h 1152743"/>
              <a:gd name="connsiteX27" fmla="*/ 7852905 w 7953031"/>
              <a:gd name="connsiteY27" fmla="*/ 731356 h 1152743"/>
              <a:gd name="connsiteX28" fmla="*/ 7840205 w 7953031"/>
              <a:gd name="connsiteY28" fmla="*/ 667856 h 1152743"/>
              <a:gd name="connsiteX29" fmla="*/ 7865605 w 7953031"/>
              <a:gd name="connsiteY29" fmla="*/ 617056 h 1152743"/>
              <a:gd name="connsiteX30" fmla="*/ 7908468 w 7953031"/>
              <a:gd name="connsiteY30" fmla="*/ 541649 h 1152743"/>
              <a:gd name="connsiteX31" fmla="*/ 7854539 w 7953031"/>
              <a:gd name="connsiteY31" fmla="*/ 496537 h 1152743"/>
              <a:gd name="connsiteX32" fmla="*/ 7827505 w 7953031"/>
              <a:gd name="connsiteY32" fmla="*/ 413856 h 1152743"/>
              <a:gd name="connsiteX33" fmla="*/ 7942202 w 7953031"/>
              <a:gd name="connsiteY33" fmla="*/ 345065 h 1152743"/>
              <a:gd name="connsiteX34" fmla="*/ 7852905 w 7953031"/>
              <a:gd name="connsiteY34" fmla="*/ 274156 h 1152743"/>
              <a:gd name="connsiteX35" fmla="*/ 7865605 w 7953031"/>
              <a:gd name="connsiteY35" fmla="*/ 185256 h 1152743"/>
              <a:gd name="connsiteX36" fmla="*/ 7931073 w 7953031"/>
              <a:gd name="connsiteY36" fmla="*/ 149051 h 1152743"/>
              <a:gd name="connsiteX37" fmla="*/ 7849984 w 7953031"/>
              <a:gd name="connsiteY37" fmla="*/ 98770 h 1152743"/>
              <a:gd name="connsiteX38" fmla="*/ 7932469 w 7953031"/>
              <a:gd name="connsiteY38" fmla="*/ 413 h 1152743"/>
              <a:gd name="connsiteX39" fmla="*/ 7675105 w 7953031"/>
              <a:gd name="connsiteY39" fmla="*/ 7456 h 1152743"/>
              <a:gd name="connsiteX0" fmla="*/ 7675105 w 7953031"/>
              <a:gd name="connsiteY0" fmla="*/ 8587 h 1153874"/>
              <a:gd name="connsiteX1" fmla="*/ 239458 w 7953031"/>
              <a:gd name="connsiteY1" fmla="*/ 8587 h 1153874"/>
              <a:gd name="connsiteX2" fmla="*/ 167106 w 7953031"/>
              <a:gd name="connsiteY2" fmla="*/ 20493 h 1153874"/>
              <a:gd name="connsiteX3" fmla="*/ 195681 w 7953031"/>
              <a:gd name="connsiteY3" fmla="*/ 103043 h 1153874"/>
              <a:gd name="connsiteX4" fmla="*/ 198062 w 7953031"/>
              <a:gd name="connsiteY4" fmla="*/ 199087 h 1153874"/>
              <a:gd name="connsiteX5" fmla="*/ 134562 w 7953031"/>
              <a:gd name="connsiteY5" fmla="*/ 199087 h 1153874"/>
              <a:gd name="connsiteX6" fmla="*/ 0 w 7953031"/>
              <a:gd name="connsiteY6" fmla="*/ 303333 h 1153874"/>
              <a:gd name="connsiteX7" fmla="*/ 67633 w 7953031"/>
              <a:gd name="connsiteY7" fmla="*/ 377843 h 1153874"/>
              <a:gd name="connsiteX8" fmla="*/ 60890 w 7953031"/>
              <a:gd name="connsiteY8" fmla="*/ 439755 h 1153874"/>
              <a:gd name="connsiteX9" fmla="*/ 105987 w 7953031"/>
              <a:gd name="connsiteY9" fmla="*/ 500712 h 1153874"/>
              <a:gd name="connsiteX10" fmla="*/ 115670 w 7953031"/>
              <a:gd name="connsiteY10" fmla="*/ 556437 h 1153874"/>
              <a:gd name="connsiteX11" fmla="*/ 14192 w 7953031"/>
              <a:gd name="connsiteY11" fmla="*/ 628473 h 1153874"/>
              <a:gd name="connsiteX12" fmla="*/ 159962 w 7953031"/>
              <a:gd name="connsiteY12" fmla="*/ 681687 h 1153874"/>
              <a:gd name="connsiteX13" fmla="*/ 147262 w 7953031"/>
              <a:gd name="connsiteY13" fmla="*/ 745187 h 1153874"/>
              <a:gd name="connsiteX14" fmla="*/ 192506 w 7953031"/>
              <a:gd name="connsiteY14" fmla="*/ 776143 h 1153874"/>
              <a:gd name="connsiteX15" fmla="*/ 26248 w 7953031"/>
              <a:gd name="connsiteY15" fmla="*/ 806937 h 1153874"/>
              <a:gd name="connsiteX16" fmla="*/ 46329 w 7953031"/>
              <a:gd name="connsiteY16" fmla="*/ 923975 h 1153874"/>
              <a:gd name="connsiteX17" fmla="*/ 121396 w 7953031"/>
              <a:gd name="connsiteY17" fmla="*/ 1004478 h 1153874"/>
              <a:gd name="connsiteX18" fmla="*/ 71062 w 7953031"/>
              <a:gd name="connsiteY18" fmla="*/ 1113487 h 1153874"/>
              <a:gd name="connsiteX19" fmla="*/ 104399 w 7953031"/>
              <a:gd name="connsiteY19" fmla="*/ 1128569 h 1153874"/>
              <a:gd name="connsiteX20" fmla="*/ 98166 w 7953031"/>
              <a:gd name="connsiteY20" fmla="*/ 1149047 h 1153874"/>
              <a:gd name="connsiteX21" fmla="*/ 7855212 w 7953031"/>
              <a:gd name="connsiteY21" fmla="*/ 1153874 h 1153874"/>
              <a:gd name="connsiteX22" fmla="*/ 7929105 w 7953031"/>
              <a:gd name="connsiteY22" fmla="*/ 1100787 h 1153874"/>
              <a:gd name="connsiteX23" fmla="*/ 7840205 w 7953031"/>
              <a:gd name="connsiteY23" fmla="*/ 1037287 h 1153874"/>
              <a:gd name="connsiteX24" fmla="*/ 7953031 w 7953031"/>
              <a:gd name="connsiteY24" fmla="*/ 961087 h 1153874"/>
              <a:gd name="connsiteX25" fmla="*/ 7852905 w 7953031"/>
              <a:gd name="connsiteY25" fmla="*/ 884887 h 1153874"/>
              <a:gd name="connsiteX26" fmla="*/ 7891005 w 7953031"/>
              <a:gd name="connsiteY26" fmla="*/ 808687 h 1153874"/>
              <a:gd name="connsiteX27" fmla="*/ 7852905 w 7953031"/>
              <a:gd name="connsiteY27" fmla="*/ 732487 h 1153874"/>
              <a:gd name="connsiteX28" fmla="*/ 7840205 w 7953031"/>
              <a:gd name="connsiteY28" fmla="*/ 668987 h 1153874"/>
              <a:gd name="connsiteX29" fmla="*/ 7865605 w 7953031"/>
              <a:gd name="connsiteY29" fmla="*/ 618187 h 1153874"/>
              <a:gd name="connsiteX30" fmla="*/ 7908468 w 7953031"/>
              <a:gd name="connsiteY30" fmla="*/ 542780 h 1153874"/>
              <a:gd name="connsiteX31" fmla="*/ 7854539 w 7953031"/>
              <a:gd name="connsiteY31" fmla="*/ 497668 h 1153874"/>
              <a:gd name="connsiteX32" fmla="*/ 7827505 w 7953031"/>
              <a:gd name="connsiteY32" fmla="*/ 414987 h 1153874"/>
              <a:gd name="connsiteX33" fmla="*/ 7942202 w 7953031"/>
              <a:gd name="connsiteY33" fmla="*/ 346196 h 1153874"/>
              <a:gd name="connsiteX34" fmla="*/ 7852905 w 7953031"/>
              <a:gd name="connsiteY34" fmla="*/ 275287 h 1153874"/>
              <a:gd name="connsiteX35" fmla="*/ 7865605 w 7953031"/>
              <a:gd name="connsiteY35" fmla="*/ 186387 h 1153874"/>
              <a:gd name="connsiteX36" fmla="*/ 7931073 w 7953031"/>
              <a:gd name="connsiteY36" fmla="*/ 150182 h 1153874"/>
              <a:gd name="connsiteX37" fmla="*/ 7849984 w 7953031"/>
              <a:gd name="connsiteY37" fmla="*/ 99901 h 1153874"/>
              <a:gd name="connsiteX38" fmla="*/ 7932469 w 7953031"/>
              <a:gd name="connsiteY38" fmla="*/ 1544 h 1153874"/>
              <a:gd name="connsiteX39" fmla="*/ 7675105 w 7953031"/>
              <a:gd name="connsiteY39" fmla="*/ 8587 h 1153874"/>
              <a:gd name="connsiteX0" fmla="*/ 7675105 w 7953031"/>
              <a:gd name="connsiteY0" fmla="*/ 3497 h 1148784"/>
              <a:gd name="connsiteX1" fmla="*/ 239458 w 7953031"/>
              <a:gd name="connsiteY1" fmla="*/ 3497 h 1148784"/>
              <a:gd name="connsiteX2" fmla="*/ 167106 w 7953031"/>
              <a:gd name="connsiteY2" fmla="*/ 15403 h 1148784"/>
              <a:gd name="connsiteX3" fmla="*/ 195681 w 7953031"/>
              <a:gd name="connsiteY3" fmla="*/ 97953 h 1148784"/>
              <a:gd name="connsiteX4" fmla="*/ 198062 w 7953031"/>
              <a:gd name="connsiteY4" fmla="*/ 193997 h 1148784"/>
              <a:gd name="connsiteX5" fmla="*/ 134562 w 7953031"/>
              <a:gd name="connsiteY5" fmla="*/ 193997 h 1148784"/>
              <a:gd name="connsiteX6" fmla="*/ 0 w 7953031"/>
              <a:gd name="connsiteY6" fmla="*/ 298243 h 1148784"/>
              <a:gd name="connsiteX7" fmla="*/ 67633 w 7953031"/>
              <a:gd name="connsiteY7" fmla="*/ 372753 h 1148784"/>
              <a:gd name="connsiteX8" fmla="*/ 60890 w 7953031"/>
              <a:gd name="connsiteY8" fmla="*/ 434665 h 1148784"/>
              <a:gd name="connsiteX9" fmla="*/ 105987 w 7953031"/>
              <a:gd name="connsiteY9" fmla="*/ 495622 h 1148784"/>
              <a:gd name="connsiteX10" fmla="*/ 115670 w 7953031"/>
              <a:gd name="connsiteY10" fmla="*/ 551347 h 1148784"/>
              <a:gd name="connsiteX11" fmla="*/ 14192 w 7953031"/>
              <a:gd name="connsiteY11" fmla="*/ 623383 h 1148784"/>
              <a:gd name="connsiteX12" fmla="*/ 159962 w 7953031"/>
              <a:gd name="connsiteY12" fmla="*/ 676597 h 1148784"/>
              <a:gd name="connsiteX13" fmla="*/ 147262 w 7953031"/>
              <a:gd name="connsiteY13" fmla="*/ 740097 h 1148784"/>
              <a:gd name="connsiteX14" fmla="*/ 192506 w 7953031"/>
              <a:gd name="connsiteY14" fmla="*/ 771053 h 1148784"/>
              <a:gd name="connsiteX15" fmla="*/ 26248 w 7953031"/>
              <a:gd name="connsiteY15" fmla="*/ 801847 h 1148784"/>
              <a:gd name="connsiteX16" fmla="*/ 46329 w 7953031"/>
              <a:gd name="connsiteY16" fmla="*/ 918885 h 1148784"/>
              <a:gd name="connsiteX17" fmla="*/ 121396 w 7953031"/>
              <a:gd name="connsiteY17" fmla="*/ 999388 h 1148784"/>
              <a:gd name="connsiteX18" fmla="*/ 71062 w 7953031"/>
              <a:gd name="connsiteY18" fmla="*/ 1108397 h 1148784"/>
              <a:gd name="connsiteX19" fmla="*/ 104399 w 7953031"/>
              <a:gd name="connsiteY19" fmla="*/ 1123479 h 1148784"/>
              <a:gd name="connsiteX20" fmla="*/ 98166 w 7953031"/>
              <a:gd name="connsiteY20" fmla="*/ 1143957 h 1148784"/>
              <a:gd name="connsiteX21" fmla="*/ 7855212 w 7953031"/>
              <a:gd name="connsiteY21" fmla="*/ 1148784 h 1148784"/>
              <a:gd name="connsiteX22" fmla="*/ 7929105 w 7953031"/>
              <a:gd name="connsiteY22" fmla="*/ 1095697 h 1148784"/>
              <a:gd name="connsiteX23" fmla="*/ 7840205 w 7953031"/>
              <a:gd name="connsiteY23" fmla="*/ 1032197 h 1148784"/>
              <a:gd name="connsiteX24" fmla="*/ 7953031 w 7953031"/>
              <a:gd name="connsiteY24" fmla="*/ 955997 h 1148784"/>
              <a:gd name="connsiteX25" fmla="*/ 7852905 w 7953031"/>
              <a:gd name="connsiteY25" fmla="*/ 879797 h 1148784"/>
              <a:gd name="connsiteX26" fmla="*/ 7891005 w 7953031"/>
              <a:gd name="connsiteY26" fmla="*/ 803597 h 1148784"/>
              <a:gd name="connsiteX27" fmla="*/ 7852905 w 7953031"/>
              <a:gd name="connsiteY27" fmla="*/ 727397 h 1148784"/>
              <a:gd name="connsiteX28" fmla="*/ 7840205 w 7953031"/>
              <a:gd name="connsiteY28" fmla="*/ 663897 h 1148784"/>
              <a:gd name="connsiteX29" fmla="*/ 7865605 w 7953031"/>
              <a:gd name="connsiteY29" fmla="*/ 613097 h 1148784"/>
              <a:gd name="connsiteX30" fmla="*/ 7908468 w 7953031"/>
              <a:gd name="connsiteY30" fmla="*/ 537690 h 1148784"/>
              <a:gd name="connsiteX31" fmla="*/ 7854539 w 7953031"/>
              <a:gd name="connsiteY31" fmla="*/ 492578 h 1148784"/>
              <a:gd name="connsiteX32" fmla="*/ 7827505 w 7953031"/>
              <a:gd name="connsiteY32" fmla="*/ 409897 h 1148784"/>
              <a:gd name="connsiteX33" fmla="*/ 7942202 w 7953031"/>
              <a:gd name="connsiteY33" fmla="*/ 341106 h 1148784"/>
              <a:gd name="connsiteX34" fmla="*/ 7852905 w 7953031"/>
              <a:gd name="connsiteY34" fmla="*/ 270197 h 1148784"/>
              <a:gd name="connsiteX35" fmla="*/ 7865605 w 7953031"/>
              <a:gd name="connsiteY35" fmla="*/ 181297 h 1148784"/>
              <a:gd name="connsiteX36" fmla="*/ 7931073 w 7953031"/>
              <a:gd name="connsiteY36" fmla="*/ 145092 h 1148784"/>
              <a:gd name="connsiteX37" fmla="*/ 7849984 w 7953031"/>
              <a:gd name="connsiteY37" fmla="*/ 94811 h 1148784"/>
              <a:gd name="connsiteX38" fmla="*/ 7932469 w 7953031"/>
              <a:gd name="connsiteY38" fmla="*/ 4022 h 1148784"/>
              <a:gd name="connsiteX39" fmla="*/ 7675105 w 7953031"/>
              <a:gd name="connsiteY39" fmla="*/ 3497 h 1148784"/>
              <a:gd name="connsiteX0" fmla="*/ 7675105 w 7953031"/>
              <a:gd name="connsiteY0" fmla="*/ 1923 h 1147210"/>
              <a:gd name="connsiteX1" fmla="*/ 239458 w 7953031"/>
              <a:gd name="connsiteY1" fmla="*/ 1923 h 1147210"/>
              <a:gd name="connsiteX2" fmla="*/ 167106 w 7953031"/>
              <a:gd name="connsiteY2" fmla="*/ 13829 h 1147210"/>
              <a:gd name="connsiteX3" fmla="*/ 195681 w 7953031"/>
              <a:gd name="connsiteY3" fmla="*/ 96379 h 1147210"/>
              <a:gd name="connsiteX4" fmla="*/ 198062 w 7953031"/>
              <a:gd name="connsiteY4" fmla="*/ 192423 h 1147210"/>
              <a:gd name="connsiteX5" fmla="*/ 134562 w 7953031"/>
              <a:gd name="connsiteY5" fmla="*/ 192423 h 1147210"/>
              <a:gd name="connsiteX6" fmla="*/ 0 w 7953031"/>
              <a:gd name="connsiteY6" fmla="*/ 296669 h 1147210"/>
              <a:gd name="connsiteX7" fmla="*/ 67633 w 7953031"/>
              <a:gd name="connsiteY7" fmla="*/ 371179 h 1147210"/>
              <a:gd name="connsiteX8" fmla="*/ 60890 w 7953031"/>
              <a:gd name="connsiteY8" fmla="*/ 433091 h 1147210"/>
              <a:gd name="connsiteX9" fmla="*/ 105987 w 7953031"/>
              <a:gd name="connsiteY9" fmla="*/ 494048 h 1147210"/>
              <a:gd name="connsiteX10" fmla="*/ 115670 w 7953031"/>
              <a:gd name="connsiteY10" fmla="*/ 549773 h 1147210"/>
              <a:gd name="connsiteX11" fmla="*/ 14192 w 7953031"/>
              <a:gd name="connsiteY11" fmla="*/ 621809 h 1147210"/>
              <a:gd name="connsiteX12" fmla="*/ 159962 w 7953031"/>
              <a:gd name="connsiteY12" fmla="*/ 675023 h 1147210"/>
              <a:gd name="connsiteX13" fmla="*/ 147262 w 7953031"/>
              <a:gd name="connsiteY13" fmla="*/ 738523 h 1147210"/>
              <a:gd name="connsiteX14" fmla="*/ 192506 w 7953031"/>
              <a:gd name="connsiteY14" fmla="*/ 769479 h 1147210"/>
              <a:gd name="connsiteX15" fmla="*/ 26248 w 7953031"/>
              <a:gd name="connsiteY15" fmla="*/ 800273 h 1147210"/>
              <a:gd name="connsiteX16" fmla="*/ 46329 w 7953031"/>
              <a:gd name="connsiteY16" fmla="*/ 917311 h 1147210"/>
              <a:gd name="connsiteX17" fmla="*/ 121396 w 7953031"/>
              <a:gd name="connsiteY17" fmla="*/ 997814 h 1147210"/>
              <a:gd name="connsiteX18" fmla="*/ 71062 w 7953031"/>
              <a:gd name="connsiteY18" fmla="*/ 1106823 h 1147210"/>
              <a:gd name="connsiteX19" fmla="*/ 104399 w 7953031"/>
              <a:gd name="connsiteY19" fmla="*/ 1121905 h 1147210"/>
              <a:gd name="connsiteX20" fmla="*/ 98166 w 7953031"/>
              <a:gd name="connsiteY20" fmla="*/ 1142383 h 1147210"/>
              <a:gd name="connsiteX21" fmla="*/ 7855212 w 7953031"/>
              <a:gd name="connsiteY21" fmla="*/ 1147210 h 1147210"/>
              <a:gd name="connsiteX22" fmla="*/ 7929105 w 7953031"/>
              <a:gd name="connsiteY22" fmla="*/ 1094123 h 1147210"/>
              <a:gd name="connsiteX23" fmla="*/ 7840205 w 7953031"/>
              <a:gd name="connsiteY23" fmla="*/ 1030623 h 1147210"/>
              <a:gd name="connsiteX24" fmla="*/ 7953031 w 7953031"/>
              <a:gd name="connsiteY24" fmla="*/ 954423 h 1147210"/>
              <a:gd name="connsiteX25" fmla="*/ 7852905 w 7953031"/>
              <a:gd name="connsiteY25" fmla="*/ 878223 h 1147210"/>
              <a:gd name="connsiteX26" fmla="*/ 7891005 w 7953031"/>
              <a:gd name="connsiteY26" fmla="*/ 802023 h 1147210"/>
              <a:gd name="connsiteX27" fmla="*/ 7852905 w 7953031"/>
              <a:gd name="connsiteY27" fmla="*/ 725823 h 1147210"/>
              <a:gd name="connsiteX28" fmla="*/ 7840205 w 7953031"/>
              <a:gd name="connsiteY28" fmla="*/ 662323 h 1147210"/>
              <a:gd name="connsiteX29" fmla="*/ 7865605 w 7953031"/>
              <a:gd name="connsiteY29" fmla="*/ 611523 h 1147210"/>
              <a:gd name="connsiteX30" fmla="*/ 7908468 w 7953031"/>
              <a:gd name="connsiteY30" fmla="*/ 536116 h 1147210"/>
              <a:gd name="connsiteX31" fmla="*/ 7854539 w 7953031"/>
              <a:gd name="connsiteY31" fmla="*/ 491004 h 1147210"/>
              <a:gd name="connsiteX32" fmla="*/ 7827505 w 7953031"/>
              <a:gd name="connsiteY32" fmla="*/ 408323 h 1147210"/>
              <a:gd name="connsiteX33" fmla="*/ 7942202 w 7953031"/>
              <a:gd name="connsiteY33" fmla="*/ 339532 h 1147210"/>
              <a:gd name="connsiteX34" fmla="*/ 7852905 w 7953031"/>
              <a:gd name="connsiteY34" fmla="*/ 268623 h 1147210"/>
              <a:gd name="connsiteX35" fmla="*/ 7865605 w 7953031"/>
              <a:gd name="connsiteY35" fmla="*/ 179723 h 1147210"/>
              <a:gd name="connsiteX36" fmla="*/ 7931073 w 7953031"/>
              <a:gd name="connsiteY36" fmla="*/ 143518 h 1147210"/>
              <a:gd name="connsiteX37" fmla="*/ 7849984 w 7953031"/>
              <a:gd name="connsiteY37" fmla="*/ 93237 h 1147210"/>
              <a:gd name="connsiteX38" fmla="*/ 7932469 w 7953031"/>
              <a:gd name="connsiteY38" fmla="*/ 2448 h 1147210"/>
              <a:gd name="connsiteX39" fmla="*/ 7675105 w 7953031"/>
              <a:gd name="connsiteY39" fmla="*/ 1923 h 1147210"/>
              <a:gd name="connsiteX0" fmla="*/ 7675105 w 7953031"/>
              <a:gd name="connsiteY0" fmla="*/ 2665 h 1147952"/>
              <a:gd name="connsiteX1" fmla="*/ 239458 w 7953031"/>
              <a:gd name="connsiteY1" fmla="*/ 2665 h 1147952"/>
              <a:gd name="connsiteX2" fmla="*/ 167106 w 7953031"/>
              <a:gd name="connsiteY2" fmla="*/ 14571 h 1147952"/>
              <a:gd name="connsiteX3" fmla="*/ 195681 w 7953031"/>
              <a:gd name="connsiteY3" fmla="*/ 97121 h 1147952"/>
              <a:gd name="connsiteX4" fmla="*/ 198062 w 7953031"/>
              <a:gd name="connsiteY4" fmla="*/ 193165 h 1147952"/>
              <a:gd name="connsiteX5" fmla="*/ 134562 w 7953031"/>
              <a:gd name="connsiteY5" fmla="*/ 193165 h 1147952"/>
              <a:gd name="connsiteX6" fmla="*/ 0 w 7953031"/>
              <a:gd name="connsiteY6" fmla="*/ 297411 h 1147952"/>
              <a:gd name="connsiteX7" fmla="*/ 67633 w 7953031"/>
              <a:gd name="connsiteY7" fmla="*/ 371921 h 1147952"/>
              <a:gd name="connsiteX8" fmla="*/ 60890 w 7953031"/>
              <a:gd name="connsiteY8" fmla="*/ 433833 h 1147952"/>
              <a:gd name="connsiteX9" fmla="*/ 105987 w 7953031"/>
              <a:gd name="connsiteY9" fmla="*/ 494790 h 1147952"/>
              <a:gd name="connsiteX10" fmla="*/ 115670 w 7953031"/>
              <a:gd name="connsiteY10" fmla="*/ 550515 h 1147952"/>
              <a:gd name="connsiteX11" fmla="*/ 14192 w 7953031"/>
              <a:gd name="connsiteY11" fmla="*/ 622551 h 1147952"/>
              <a:gd name="connsiteX12" fmla="*/ 159962 w 7953031"/>
              <a:gd name="connsiteY12" fmla="*/ 675765 h 1147952"/>
              <a:gd name="connsiteX13" fmla="*/ 147262 w 7953031"/>
              <a:gd name="connsiteY13" fmla="*/ 739265 h 1147952"/>
              <a:gd name="connsiteX14" fmla="*/ 192506 w 7953031"/>
              <a:gd name="connsiteY14" fmla="*/ 770221 h 1147952"/>
              <a:gd name="connsiteX15" fmla="*/ 26248 w 7953031"/>
              <a:gd name="connsiteY15" fmla="*/ 801015 h 1147952"/>
              <a:gd name="connsiteX16" fmla="*/ 46329 w 7953031"/>
              <a:gd name="connsiteY16" fmla="*/ 918053 h 1147952"/>
              <a:gd name="connsiteX17" fmla="*/ 121396 w 7953031"/>
              <a:gd name="connsiteY17" fmla="*/ 998556 h 1147952"/>
              <a:gd name="connsiteX18" fmla="*/ 71062 w 7953031"/>
              <a:gd name="connsiteY18" fmla="*/ 1107565 h 1147952"/>
              <a:gd name="connsiteX19" fmla="*/ 104399 w 7953031"/>
              <a:gd name="connsiteY19" fmla="*/ 1122647 h 1147952"/>
              <a:gd name="connsiteX20" fmla="*/ 98166 w 7953031"/>
              <a:gd name="connsiteY20" fmla="*/ 1143125 h 1147952"/>
              <a:gd name="connsiteX21" fmla="*/ 7855212 w 7953031"/>
              <a:gd name="connsiteY21" fmla="*/ 1147952 h 1147952"/>
              <a:gd name="connsiteX22" fmla="*/ 7929105 w 7953031"/>
              <a:gd name="connsiteY22" fmla="*/ 1094865 h 1147952"/>
              <a:gd name="connsiteX23" fmla="*/ 7840205 w 7953031"/>
              <a:gd name="connsiteY23" fmla="*/ 1031365 h 1147952"/>
              <a:gd name="connsiteX24" fmla="*/ 7953031 w 7953031"/>
              <a:gd name="connsiteY24" fmla="*/ 955165 h 1147952"/>
              <a:gd name="connsiteX25" fmla="*/ 7852905 w 7953031"/>
              <a:gd name="connsiteY25" fmla="*/ 878965 h 1147952"/>
              <a:gd name="connsiteX26" fmla="*/ 7891005 w 7953031"/>
              <a:gd name="connsiteY26" fmla="*/ 802765 h 1147952"/>
              <a:gd name="connsiteX27" fmla="*/ 7852905 w 7953031"/>
              <a:gd name="connsiteY27" fmla="*/ 726565 h 1147952"/>
              <a:gd name="connsiteX28" fmla="*/ 7840205 w 7953031"/>
              <a:gd name="connsiteY28" fmla="*/ 663065 h 1147952"/>
              <a:gd name="connsiteX29" fmla="*/ 7865605 w 7953031"/>
              <a:gd name="connsiteY29" fmla="*/ 612265 h 1147952"/>
              <a:gd name="connsiteX30" fmla="*/ 7908468 w 7953031"/>
              <a:gd name="connsiteY30" fmla="*/ 536858 h 1147952"/>
              <a:gd name="connsiteX31" fmla="*/ 7854539 w 7953031"/>
              <a:gd name="connsiteY31" fmla="*/ 491746 h 1147952"/>
              <a:gd name="connsiteX32" fmla="*/ 7827505 w 7953031"/>
              <a:gd name="connsiteY32" fmla="*/ 409065 h 1147952"/>
              <a:gd name="connsiteX33" fmla="*/ 7942202 w 7953031"/>
              <a:gd name="connsiteY33" fmla="*/ 340274 h 1147952"/>
              <a:gd name="connsiteX34" fmla="*/ 7852905 w 7953031"/>
              <a:gd name="connsiteY34" fmla="*/ 269365 h 1147952"/>
              <a:gd name="connsiteX35" fmla="*/ 7865605 w 7953031"/>
              <a:gd name="connsiteY35" fmla="*/ 180465 h 1147952"/>
              <a:gd name="connsiteX36" fmla="*/ 7931073 w 7953031"/>
              <a:gd name="connsiteY36" fmla="*/ 144260 h 1147952"/>
              <a:gd name="connsiteX37" fmla="*/ 7849984 w 7953031"/>
              <a:gd name="connsiteY37" fmla="*/ 93979 h 1147952"/>
              <a:gd name="connsiteX38" fmla="*/ 7932469 w 7953031"/>
              <a:gd name="connsiteY38" fmla="*/ 3190 h 1147952"/>
              <a:gd name="connsiteX39" fmla="*/ 7675105 w 7953031"/>
              <a:gd name="connsiteY39" fmla="*/ 2665 h 1147952"/>
              <a:gd name="connsiteX0" fmla="*/ 7675105 w 7953031"/>
              <a:gd name="connsiteY0" fmla="*/ 3818 h 1149105"/>
              <a:gd name="connsiteX1" fmla="*/ 239458 w 7953031"/>
              <a:gd name="connsiteY1" fmla="*/ 3818 h 1149105"/>
              <a:gd name="connsiteX2" fmla="*/ 167106 w 7953031"/>
              <a:gd name="connsiteY2" fmla="*/ 15724 h 1149105"/>
              <a:gd name="connsiteX3" fmla="*/ 195681 w 7953031"/>
              <a:gd name="connsiteY3" fmla="*/ 98274 h 1149105"/>
              <a:gd name="connsiteX4" fmla="*/ 198062 w 7953031"/>
              <a:gd name="connsiteY4" fmla="*/ 194318 h 1149105"/>
              <a:gd name="connsiteX5" fmla="*/ 134562 w 7953031"/>
              <a:gd name="connsiteY5" fmla="*/ 194318 h 1149105"/>
              <a:gd name="connsiteX6" fmla="*/ 0 w 7953031"/>
              <a:gd name="connsiteY6" fmla="*/ 298564 h 1149105"/>
              <a:gd name="connsiteX7" fmla="*/ 67633 w 7953031"/>
              <a:gd name="connsiteY7" fmla="*/ 373074 h 1149105"/>
              <a:gd name="connsiteX8" fmla="*/ 60890 w 7953031"/>
              <a:gd name="connsiteY8" fmla="*/ 434986 h 1149105"/>
              <a:gd name="connsiteX9" fmla="*/ 105987 w 7953031"/>
              <a:gd name="connsiteY9" fmla="*/ 495943 h 1149105"/>
              <a:gd name="connsiteX10" fmla="*/ 115670 w 7953031"/>
              <a:gd name="connsiteY10" fmla="*/ 551668 h 1149105"/>
              <a:gd name="connsiteX11" fmla="*/ 14192 w 7953031"/>
              <a:gd name="connsiteY11" fmla="*/ 623704 h 1149105"/>
              <a:gd name="connsiteX12" fmla="*/ 159962 w 7953031"/>
              <a:gd name="connsiteY12" fmla="*/ 676918 h 1149105"/>
              <a:gd name="connsiteX13" fmla="*/ 147262 w 7953031"/>
              <a:gd name="connsiteY13" fmla="*/ 740418 h 1149105"/>
              <a:gd name="connsiteX14" fmla="*/ 192506 w 7953031"/>
              <a:gd name="connsiteY14" fmla="*/ 771374 h 1149105"/>
              <a:gd name="connsiteX15" fmla="*/ 26248 w 7953031"/>
              <a:gd name="connsiteY15" fmla="*/ 802168 h 1149105"/>
              <a:gd name="connsiteX16" fmla="*/ 46329 w 7953031"/>
              <a:gd name="connsiteY16" fmla="*/ 919206 h 1149105"/>
              <a:gd name="connsiteX17" fmla="*/ 121396 w 7953031"/>
              <a:gd name="connsiteY17" fmla="*/ 999709 h 1149105"/>
              <a:gd name="connsiteX18" fmla="*/ 71062 w 7953031"/>
              <a:gd name="connsiteY18" fmla="*/ 1108718 h 1149105"/>
              <a:gd name="connsiteX19" fmla="*/ 104399 w 7953031"/>
              <a:gd name="connsiteY19" fmla="*/ 1123800 h 1149105"/>
              <a:gd name="connsiteX20" fmla="*/ 98166 w 7953031"/>
              <a:gd name="connsiteY20" fmla="*/ 1144278 h 1149105"/>
              <a:gd name="connsiteX21" fmla="*/ 7855212 w 7953031"/>
              <a:gd name="connsiteY21" fmla="*/ 1149105 h 1149105"/>
              <a:gd name="connsiteX22" fmla="*/ 7929105 w 7953031"/>
              <a:gd name="connsiteY22" fmla="*/ 1096018 h 1149105"/>
              <a:gd name="connsiteX23" fmla="*/ 7840205 w 7953031"/>
              <a:gd name="connsiteY23" fmla="*/ 1032518 h 1149105"/>
              <a:gd name="connsiteX24" fmla="*/ 7953031 w 7953031"/>
              <a:gd name="connsiteY24" fmla="*/ 956318 h 1149105"/>
              <a:gd name="connsiteX25" fmla="*/ 7852905 w 7953031"/>
              <a:gd name="connsiteY25" fmla="*/ 880118 h 1149105"/>
              <a:gd name="connsiteX26" fmla="*/ 7891005 w 7953031"/>
              <a:gd name="connsiteY26" fmla="*/ 803918 h 1149105"/>
              <a:gd name="connsiteX27" fmla="*/ 7852905 w 7953031"/>
              <a:gd name="connsiteY27" fmla="*/ 727718 h 1149105"/>
              <a:gd name="connsiteX28" fmla="*/ 7840205 w 7953031"/>
              <a:gd name="connsiteY28" fmla="*/ 664218 h 1149105"/>
              <a:gd name="connsiteX29" fmla="*/ 7865605 w 7953031"/>
              <a:gd name="connsiteY29" fmla="*/ 613418 h 1149105"/>
              <a:gd name="connsiteX30" fmla="*/ 7908468 w 7953031"/>
              <a:gd name="connsiteY30" fmla="*/ 538011 h 1149105"/>
              <a:gd name="connsiteX31" fmla="*/ 7854539 w 7953031"/>
              <a:gd name="connsiteY31" fmla="*/ 492899 h 1149105"/>
              <a:gd name="connsiteX32" fmla="*/ 7827505 w 7953031"/>
              <a:gd name="connsiteY32" fmla="*/ 410218 h 1149105"/>
              <a:gd name="connsiteX33" fmla="*/ 7942202 w 7953031"/>
              <a:gd name="connsiteY33" fmla="*/ 341427 h 1149105"/>
              <a:gd name="connsiteX34" fmla="*/ 7852905 w 7953031"/>
              <a:gd name="connsiteY34" fmla="*/ 270518 h 1149105"/>
              <a:gd name="connsiteX35" fmla="*/ 7865605 w 7953031"/>
              <a:gd name="connsiteY35" fmla="*/ 181618 h 1149105"/>
              <a:gd name="connsiteX36" fmla="*/ 7931073 w 7953031"/>
              <a:gd name="connsiteY36" fmla="*/ 145413 h 1149105"/>
              <a:gd name="connsiteX37" fmla="*/ 7849984 w 7953031"/>
              <a:gd name="connsiteY37" fmla="*/ 95132 h 1149105"/>
              <a:gd name="connsiteX38" fmla="*/ 7938918 w 7953031"/>
              <a:gd name="connsiteY38" fmla="*/ 1505 h 1149105"/>
              <a:gd name="connsiteX39" fmla="*/ 7675105 w 7953031"/>
              <a:gd name="connsiteY39" fmla="*/ 3818 h 1149105"/>
              <a:gd name="connsiteX0" fmla="*/ 7649312 w 7953031"/>
              <a:gd name="connsiteY0" fmla="*/ 3818 h 1149105"/>
              <a:gd name="connsiteX1" fmla="*/ 239458 w 7953031"/>
              <a:gd name="connsiteY1" fmla="*/ 3818 h 1149105"/>
              <a:gd name="connsiteX2" fmla="*/ 167106 w 7953031"/>
              <a:gd name="connsiteY2" fmla="*/ 15724 h 1149105"/>
              <a:gd name="connsiteX3" fmla="*/ 195681 w 7953031"/>
              <a:gd name="connsiteY3" fmla="*/ 98274 h 1149105"/>
              <a:gd name="connsiteX4" fmla="*/ 198062 w 7953031"/>
              <a:gd name="connsiteY4" fmla="*/ 194318 h 1149105"/>
              <a:gd name="connsiteX5" fmla="*/ 134562 w 7953031"/>
              <a:gd name="connsiteY5" fmla="*/ 194318 h 1149105"/>
              <a:gd name="connsiteX6" fmla="*/ 0 w 7953031"/>
              <a:gd name="connsiteY6" fmla="*/ 298564 h 1149105"/>
              <a:gd name="connsiteX7" fmla="*/ 67633 w 7953031"/>
              <a:gd name="connsiteY7" fmla="*/ 373074 h 1149105"/>
              <a:gd name="connsiteX8" fmla="*/ 60890 w 7953031"/>
              <a:gd name="connsiteY8" fmla="*/ 434986 h 1149105"/>
              <a:gd name="connsiteX9" fmla="*/ 105987 w 7953031"/>
              <a:gd name="connsiteY9" fmla="*/ 495943 h 1149105"/>
              <a:gd name="connsiteX10" fmla="*/ 115670 w 7953031"/>
              <a:gd name="connsiteY10" fmla="*/ 551668 h 1149105"/>
              <a:gd name="connsiteX11" fmla="*/ 14192 w 7953031"/>
              <a:gd name="connsiteY11" fmla="*/ 623704 h 1149105"/>
              <a:gd name="connsiteX12" fmla="*/ 159962 w 7953031"/>
              <a:gd name="connsiteY12" fmla="*/ 676918 h 1149105"/>
              <a:gd name="connsiteX13" fmla="*/ 147262 w 7953031"/>
              <a:gd name="connsiteY13" fmla="*/ 740418 h 1149105"/>
              <a:gd name="connsiteX14" fmla="*/ 192506 w 7953031"/>
              <a:gd name="connsiteY14" fmla="*/ 771374 h 1149105"/>
              <a:gd name="connsiteX15" fmla="*/ 26248 w 7953031"/>
              <a:gd name="connsiteY15" fmla="*/ 802168 h 1149105"/>
              <a:gd name="connsiteX16" fmla="*/ 46329 w 7953031"/>
              <a:gd name="connsiteY16" fmla="*/ 919206 h 1149105"/>
              <a:gd name="connsiteX17" fmla="*/ 121396 w 7953031"/>
              <a:gd name="connsiteY17" fmla="*/ 999709 h 1149105"/>
              <a:gd name="connsiteX18" fmla="*/ 71062 w 7953031"/>
              <a:gd name="connsiteY18" fmla="*/ 1108718 h 1149105"/>
              <a:gd name="connsiteX19" fmla="*/ 104399 w 7953031"/>
              <a:gd name="connsiteY19" fmla="*/ 1123800 h 1149105"/>
              <a:gd name="connsiteX20" fmla="*/ 98166 w 7953031"/>
              <a:gd name="connsiteY20" fmla="*/ 1144278 h 1149105"/>
              <a:gd name="connsiteX21" fmla="*/ 7855212 w 7953031"/>
              <a:gd name="connsiteY21" fmla="*/ 1149105 h 1149105"/>
              <a:gd name="connsiteX22" fmla="*/ 7929105 w 7953031"/>
              <a:gd name="connsiteY22" fmla="*/ 1096018 h 1149105"/>
              <a:gd name="connsiteX23" fmla="*/ 7840205 w 7953031"/>
              <a:gd name="connsiteY23" fmla="*/ 1032518 h 1149105"/>
              <a:gd name="connsiteX24" fmla="*/ 7953031 w 7953031"/>
              <a:gd name="connsiteY24" fmla="*/ 956318 h 1149105"/>
              <a:gd name="connsiteX25" fmla="*/ 7852905 w 7953031"/>
              <a:gd name="connsiteY25" fmla="*/ 880118 h 1149105"/>
              <a:gd name="connsiteX26" fmla="*/ 7891005 w 7953031"/>
              <a:gd name="connsiteY26" fmla="*/ 803918 h 1149105"/>
              <a:gd name="connsiteX27" fmla="*/ 7852905 w 7953031"/>
              <a:gd name="connsiteY27" fmla="*/ 727718 h 1149105"/>
              <a:gd name="connsiteX28" fmla="*/ 7840205 w 7953031"/>
              <a:gd name="connsiteY28" fmla="*/ 664218 h 1149105"/>
              <a:gd name="connsiteX29" fmla="*/ 7865605 w 7953031"/>
              <a:gd name="connsiteY29" fmla="*/ 613418 h 1149105"/>
              <a:gd name="connsiteX30" fmla="*/ 7908468 w 7953031"/>
              <a:gd name="connsiteY30" fmla="*/ 538011 h 1149105"/>
              <a:gd name="connsiteX31" fmla="*/ 7854539 w 7953031"/>
              <a:gd name="connsiteY31" fmla="*/ 492899 h 1149105"/>
              <a:gd name="connsiteX32" fmla="*/ 7827505 w 7953031"/>
              <a:gd name="connsiteY32" fmla="*/ 410218 h 1149105"/>
              <a:gd name="connsiteX33" fmla="*/ 7942202 w 7953031"/>
              <a:gd name="connsiteY33" fmla="*/ 341427 h 1149105"/>
              <a:gd name="connsiteX34" fmla="*/ 7852905 w 7953031"/>
              <a:gd name="connsiteY34" fmla="*/ 270518 h 1149105"/>
              <a:gd name="connsiteX35" fmla="*/ 7865605 w 7953031"/>
              <a:gd name="connsiteY35" fmla="*/ 181618 h 1149105"/>
              <a:gd name="connsiteX36" fmla="*/ 7931073 w 7953031"/>
              <a:gd name="connsiteY36" fmla="*/ 145413 h 1149105"/>
              <a:gd name="connsiteX37" fmla="*/ 7849984 w 7953031"/>
              <a:gd name="connsiteY37" fmla="*/ 95132 h 1149105"/>
              <a:gd name="connsiteX38" fmla="*/ 7938918 w 7953031"/>
              <a:gd name="connsiteY38" fmla="*/ 1505 h 1149105"/>
              <a:gd name="connsiteX39" fmla="*/ 7649312 w 7953031"/>
              <a:gd name="connsiteY39" fmla="*/ 3818 h 1149105"/>
              <a:gd name="connsiteX0" fmla="*/ 7649312 w 7953031"/>
              <a:gd name="connsiteY0" fmla="*/ 2313 h 1147600"/>
              <a:gd name="connsiteX1" fmla="*/ 239458 w 7953031"/>
              <a:gd name="connsiteY1" fmla="*/ 2313 h 1147600"/>
              <a:gd name="connsiteX2" fmla="*/ 167106 w 7953031"/>
              <a:gd name="connsiteY2" fmla="*/ 14219 h 1147600"/>
              <a:gd name="connsiteX3" fmla="*/ 195681 w 7953031"/>
              <a:gd name="connsiteY3" fmla="*/ 96769 h 1147600"/>
              <a:gd name="connsiteX4" fmla="*/ 198062 w 7953031"/>
              <a:gd name="connsiteY4" fmla="*/ 192813 h 1147600"/>
              <a:gd name="connsiteX5" fmla="*/ 134562 w 7953031"/>
              <a:gd name="connsiteY5" fmla="*/ 192813 h 1147600"/>
              <a:gd name="connsiteX6" fmla="*/ 0 w 7953031"/>
              <a:gd name="connsiteY6" fmla="*/ 297059 h 1147600"/>
              <a:gd name="connsiteX7" fmla="*/ 67633 w 7953031"/>
              <a:gd name="connsiteY7" fmla="*/ 371569 h 1147600"/>
              <a:gd name="connsiteX8" fmla="*/ 60890 w 7953031"/>
              <a:gd name="connsiteY8" fmla="*/ 433481 h 1147600"/>
              <a:gd name="connsiteX9" fmla="*/ 105987 w 7953031"/>
              <a:gd name="connsiteY9" fmla="*/ 494438 h 1147600"/>
              <a:gd name="connsiteX10" fmla="*/ 115670 w 7953031"/>
              <a:gd name="connsiteY10" fmla="*/ 550163 h 1147600"/>
              <a:gd name="connsiteX11" fmla="*/ 14192 w 7953031"/>
              <a:gd name="connsiteY11" fmla="*/ 622199 h 1147600"/>
              <a:gd name="connsiteX12" fmla="*/ 159962 w 7953031"/>
              <a:gd name="connsiteY12" fmla="*/ 675413 h 1147600"/>
              <a:gd name="connsiteX13" fmla="*/ 147262 w 7953031"/>
              <a:gd name="connsiteY13" fmla="*/ 738913 h 1147600"/>
              <a:gd name="connsiteX14" fmla="*/ 192506 w 7953031"/>
              <a:gd name="connsiteY14" fmla="*/ 769869 h 1147600"/>
              <a:gd name="connsiteX15" fmla="*/ 26248 w 7953031"/>
              <a:gd name="connsiteY15" fmla="*/ 800663 h 1147600"/>
              <a:gd name="connsiteX16" fmla="*/ 46329 w 7953031"/>
              <a:gd name="connsiteY16" fmla="*/ 917701 h 1147600"/>
              <a:gd name="connsiteX17" fmla="*/ 121396 w 7953031"/>
              <a:gd name="connsiteY17" fmla="*/ 998204 h 1147600"/>
              <a:gd name="connsiteX18" fmla="*/ 71062 w 7953031"/>
              <a:gd name="connsiteY18" fmla="*/ 1107213 h 1147600"/>
              <a:gd name="connsiteX19" fmla="*/ 104399 w 7953031"/>
              <a:gd name="connsiteY19" fmla="*/ 1122295 h 1147600"/>
              <a:gd name="connsiteX20" fmla="*/ 98166 w 7953031"/>
              <a:gd name="connsiteY20" fmla="*/ 1142773 h 1147600"/>
              <a:gd name="connsiteX21" fmla="*/ 7855212 w 7953031"/>
              <a:gd name="connsiteY21" fmla="*/ 1147600 h 1147600"/>
              <a:gd name="connsiteX22" fmla="*/ 7929105 w 7953031"/>
              <a:gd name="connsiteY22" fmla="*/ 1094513 h 1147600"/>
              <a:gd name="connsiteX23" fmla="*/ 7840205 w 7953031"/>
              <a:gd name="connsiteY23" fmla="*/ 1031013 h 1147600"/>
              <a:gd name="connsiteX24" fmla="*/ 7953031 w 7953031"/>
              <a:gd name="connsiteY24" fmla="*/ 954813 h 1147600"/>
              <a:gd name="connsiteX25" fmla="*/ 7852905 w 7953031"/>
              <a:gd name="connsiteY25" fmla="*/ 878613 h 1147600"/>
              <a:gd name="connsiteX26" fmla="*/ 7891005 w 7953031"/>
              <a:gd name="connsiteY26" fmla="*/ 802413 h 1147600"/>
              <a:gd name="connsiteX27" fmla="*/ 7852905 w 7953031"/>
              <a:gd name="connsiteY27" fmla="*/ 726213 h 1147600"/>
              <a:gd name="connsiteX28" fmla="*/ 7840205 w 7953031"/>
              <a:gd name="connsiteY28" fmla="*/ 662713 h 1147600"/>
              <a:gd name="connsiteX29" fmla="*/ 7865605 w 7953031"/>
              <a:gd name="connsiteY29" fmla="*/ 611913 h 1147600"/>
              <a:gd name="connsiteX30" fmla="*/ 7908468 w 7953031"/>
              <a:gd name="connsiteY30" fmla="*/ 536506 h 1147600"/>
              <a:gd name="connsiteX31" fmla="*/ 7854539 w 7953031"/>
              <a:gd name="connsiteY31" fmla="*/ 491394 h 1147600"/>
              <a:gd name="connsiteX32" fmla="*/ 7827505 w 7953031"/>
              <a:gd name="connsiteY32" fmla="*/ 408713 h 1147600"/>
              <a:gd name="connsiteX33" fmla="*/ 7942202 w 7953031"/>
              <a:gd name="connsiteY33" fmla="*/ 339922 h 1147600"/>
              <a:gd name="connsiteX34" fmla="*/ 7852905 w 7953031"/>
              <a:gd name="connsiteY34" fmla="*/ 269013 h 1147600"/>
              <a:gd name="connsiteX35" fmla="*/ 7865605 w 7953031"/>
              <a:gd name="connsiteY35" fmla="*/ 180113 h 1147600"/>
              <a:gd name="connsiteX36" fmla="*/ 7931073 w 7953031"/>
              <a:gd name="connsiteY36" fmla="*/ 143908 h 1147600"/>
              <a:gd name="connsiteX37" fmla="*/ 7849984 w 7953031"/>
              <a:gd name="connsiteY37" fmla="*/ 93627 h 1147600"/>
              <a:gd name="connsiteX38" fmla="*/ 7938918 w 7953031"/>
              <a:gd name="connsiteY38" fmla="*/ 0 h 1147600"/>
              <a:gd name="connsiteX39" fmla="*/ 7649312 w 7953031"/>
              <a:gd name="connsiteY39" fmla="*/ 2313 h 1147600"/>
              <a:gd name="connsiteX0" fmla="*/ 7649312 w 7953031"/>
              <a:gd name="connsiteY0" fmla="*/ 2313 h 1147600"/>
              <a:gd name="connsiteX1" fmla="*/ 239458 w 7953031"/>
              <a:gd name="connsiteY1" fmla="*/ 2313 h 1147600"/>
              <a:gd name="connsiteX2" fmla="*/ 55334 w 7953031"/>
              <a:gd name="connsiteY2" fmla="*/ 1606 h 1147600"/>
              <a:gd name="connsiteX3" fmla="*/ 195681 w 7953031"/>
              <a:gd name="connsiteY3" fmla="*/ 96769 h 1147600"/>
              <a:gd name="connsiteX4" fmla="*/ 198062 w 7953031"/>
              <a:gd name="connsiteY4" fmla="*/ 192813 h 1147600"/>
              <a:gd name="connsiteX5" fmla="*/ 134562 w 7953031"/>
              <a:gd name="connsiteY5" fmla="*/ 192813 h 1147600"/>
              <a:gd name="connsiteX6" fmla="*/ 0 w 7953031"/>
              <a:gd name="connsiteY6" fmla="*/ 297059 h 1147600"/>
              <a:gd name="connsiteX7" fmla="*/ 67633 w 7953031"/>
              <a:gd name="connsiteY7" fmla="*/ 371569 h 1147600"/>
              <a:gd name="connsiteX8" fmla="*/ 60890 w 7953031"/>
              <a:gd name="connsiteY8" fmla="*/ 433481 h 1147600"/>
              <a:gd name="connsiteX9" fmla="*/ 105987 w 7953031"/>
              <a:gd name="connsiteY9" fmla="*/ 494438 h 1147600"/>
              <a:gd name="connsiteX10" fmla="*/ 115670 w 7953031"/>
              <a:gd name="connsiteY10" fmla="*/ 550163 h 1147600"/>
              <a:gd name="connsiteX11" fmla="*/ 14192 w 7953031"/>
              <a:gd name="connsiteY11" fmla="*/ 622199 h 1147600"/>
              <a:gd name="connsiteX12" fmla="*/ 159962 w 7953031"/>
              <a:gd name="connsiteY12" fmla="*/ 675413 h 1147600"/>
              <a:gd name="connsiteX13" fmla="*/ 147262 w 7953031"/>
              <a:gd name="connsiteY13" fmla="*/ 738913 h 1147600"/>
              <a:gd name="connsiteX14" fmla="*/ 192506 w 7953031"/>
              <a:gd name="connsiteY14" fmla="*/ 769869 h 1147600"/>
              <a:gd name="connsiteX15" fmla="*/ 26248 w 7953031"/>
              <a:gd name="connsiteY15" fmla="*/ 800663 h 1147600"/>
              <a:gd name="connsiteX16" fmla="*/ 46329 w 7953031"/>
              <a:gd name="connsiteY16" fmla="*/ 917701 h 1147600"/>
              <a:gd name="connsiteX17" fmla="*/ 121396 w 7953031"/>
              <a:gd name="connsiteY17" fmla="*/ 998204 h 1147600"/>
              <a:gd name="connsiteX18" fmla="*/ 71062 w 7953031"/>
              <a:gd name="connsiteY18" fmla="*/ 1107213 h 1147600"/>
              <a:gd name="connsiteX19" fmla="*/ 104399 w 7953031"/>
              <a:gd name="connsiteY19" fmla="*/ 1122295 h 1147600"/>
              <a:gd name="connsiteX20" fmla="*/ 98166 w 7953031"/>
              <a:gd name="connsiteY20" fmla="*/ 1142773 h 1147600"/>
              <a:gd name="connsiteX21" fmla="*/ 7855212 w 7953031"/>
              <a:gd name="connsiteY21" fmla="*/ 1147600 h 1147600"/>
              <a:gd name="connsiteX22" fmla="*/ 7929105 w 7953031"/>
              <a:gd name="connsiteY22" fmla="*/ 1094513 h 1147600"/>
              <a:gd name="connsiteX23" fmla="*/ 7840205 w 7953031"/>
              <a:gd name="connsiteY23" fmla="*/ 1031013 h 1147600"/>
              <a:gd name="connsiteX24" fmla="*/ 7953031 w 7953031"/>
              <a:gd name="connsiteY24" fmla="*/ 954813 h 1147600"/>
              <a:gd name="connsiteX25" fmla="*/ 7852905 w 7953031"/>
              <a:gd name="connsiteY25" fmla="*/ 878613 h 1147600"/>
              <a:gd name="connsiteX26" fmla="*/ 7891005 w 7953031"/>
              <a:gd name="connsiteY26" fmla="*/ 802413 h 1147600"/>
              <a:gd name="connsiteX27" fmla="*/ 7852905 w 7953031"/>
              <a:gd name="connsiteY27" fmla="*/ 726213 h 1147600"/>
              <a:gd name="connsiteX28" fmla="*/ 7840205 w 7953031"/>
              <a:gd name="connsiteY28" fmla="*/ 662713 h 1147600"/>
              <a:gd name="connsiteX29" fmla="*/ 7865605 w 7953031"/>
              <a:gd name="connsiteY29" fmla="*/ 611913 h 1147600"/>
              <a:gd name="connsiteX30" fmla="*/ 7908468 w 7953031"/>
              <a:gd name="connsiteY30" fmla="*/ 536506 h 1147600"/>
              <a:gd name="connsiteX31" fmla="*/ 7854539 w 7953031"/>
              <a:gd name="connsiteY31" fmla="*/ 491394 h 1147600"/>
              <a:gd name="connsiteX32" fmla="*/ 7827505 w 7953031"/>
              <a:gd name="connsiteY32" fmla="*/ 408713 h 1147600"/>
              <a:gd name="connsiteX33" fmla="*/ 7942202 w 7953031"/>
              <a:gd name="connsiteY33" fmla="*/ 339922 h 1147600"/>
              <a:gd name="connsiteX34" fmla="*/ 7852905 w 7953031"/>
              <a:gd name="connsiteY34" fmla="*/ 269013 h 1147600"/>
              <a:gd name="connsiteX35" fmla="*/ 7865605 w 7953031"/>
              <a:gd name="connsiteY35" fmla="*/ 180113 h 1147600"/>
              <a:gd name="connsiteX36" fmla="*/ 7931073 w 7953031"/>
              <a:gd name="connsiteY36" fmla="*/ 143908 h 1147600"/>
              <a:gd name="connsiteX37" fmla="*/ 7849984 w 7953031"/>
              <a:gd name="connsiteY37" fmla="*/ 93627 h 1147600"/>
              <a:gd name="connsiteX38" fmla="*/ 7938918 w 7953031"/>
              <a:gd name="connsiteY38" fmla="*/ 0 h 1147600"/>
              <a:gd name="connsiteX39" fmla="*/ 7649312 w 7953031"/>
              <a:gd name="connsiteY39" fmla="*/ 2313 h 1147600"/>
              <a:gd name="connsiteX0" fmla="*/ 7649312 w 7953031"/>
              <a:gd name="connsiteY0" fmla="*/ 2313 h 1147600"/>
              <a:gd name="connsiteX1" fmla="*/ 239458 w 7953031"/>
              <a:gd name="connsiteY1" fmla="*/ 2313 h 1147600"/>
              <a:gd name="connsiteX2" fmla="*/ 55334 w 7953031"/>
              <a:gd name="connsiteY2" fmla="*/ 1606 h 1147600"/>
              <a:gd name="connsiteX3" fmla="*/ 32321 w 7953031"/>
              <a:gd name="connsiteY3" fmla="*/ 99292 h 1147600"/>
              <a:gd name="connsiteX4" fmla="*/ 198062 w 7953031"/>
              <a:gd name="connsiteY4" fmla="*/ 192813 h 1147600"/>
              <a:gd name="connsiteX5" fmla="*/ 134562 w 7953031"/>
              <a:gd name="connsiteY5" fmla="*/ 192813 h 1147600"/>
              <a:gd name="connsiteX6" fmla="*/ 0 w 7953031"/>
              <a:gd name="connsiteY6" fmla="*/ 297059 h 1147600"/>
              <a:gd name="connsiteX7" fmla="*/ 67633 w 7953031"/>
              <a:gd name="connsiteY7" fmla="*/ 371569 h 1147600"/>
              <a:gd name="connsiteX8" fmla="*/ 60890 w 7953031"/>
              <a:gd name="connsiteY8" fmla="*/ 433481 h 1147600"/>
              <a:gd name="connsiteX9" fmla="*/ 105987 w 7953031"/>
              <a:gd name="connsiteY9" fmla="*/ 494438 h 1147600"/>
              <a:gd name="connsiteX10" fmla="*/ 115670 w 7953031"/>
              <a:gd name="connsiteY10" fmla="*/ 550163 h 1147600"/>
              <a:gd name="connsiteX11" fmla="*/ 14192 w 7953031"/>
              <a:gd name="connsiteY11" fmla="*/ 622199 h 1147600"/>
              <a:gd name="connsiteX12" fmla="*/ 159962 w 7953031"/>
              <a:gd name="connsiteY12" fmla="*/ 675413 h 1147600"/>
              <a:gd name="connsiteX13" fmla="*/ 147262 w 7953031"/>
              <a:gd name="connsiteY13" fmla="*/ 738913 h 1147600"/>
              <a:gd name="connsiteX14" fmla="*/ 192506 w 7953031"/>
              <a:gd name="connsiteY14" fmla="*/ 769869 h 1147600"/>
              <a:gd name="connsiteX15" fmla="*/ 26248 w 7953031"/>
              <a:gd name="connsiteY15" fmla="*/ 800663 h 1147600"/>
              <a:gd name="connsiteX16" fmla="*/ 46329 w 7953031"/>
              <a:gd name="connsiteY16" fmla="*/ 917701 h 1147600"/>
              <a:gd name="connsiteX17" fmla="*/ 121396 w 7953031"/>
              <a:gd name="connsiteY17" fmla="*/ 998204 h 1147600"/>
              <a:gd name="connsiteX18" fmla="*/ 71062 w 7953031"/>
              <a:gd name="connsiteY18" fmla="*/ 1107213 h 1147600"/>
              <a:gd name="connsiteX19" fmla="*/ 104399 w 7953031"/>
              <a:gd name="connsiteY19" fmla="*/ 1122295 h 1147600"/>
              <a:gd name="connsiteX20" fmla="*/ 98166 w 7953031"/>
              <a:gd name="connsiteY20" fmla="*/ 1142773 h 1147600"/>
              <a:gd name="connsiteX21" fmla="*/ 7855212 w 7953031"/>
              <a:gd name="connsiteY21" fmla="*/ 1147600 h 1147600"/>
              <a:gd name="connsiteX22" fmla="*/ 7929105 w 7953031"/>
              <a:gd name="connsiteY22" fmla="*/ 1094513 h 1147600"/>
              <a:gd name="connsiteX23" fmla="*/ 7840205 w 7953031"/>
              <a:gd name="connsiteY23" fmla="*/ 1031013 h 1147600"/>
              <a:gd name="connsiteX24" fmla="*/ 7953031 w 7953031"/>
              <a:gd name="connsiteY24" fmla="*/ 954813 h 1147600"/>
              <a:gd name="connsiteX25" fmla="*/ 7852905 w 7953031"/>
              <a:gd name="connsiteY25" fmla="*/ 878613 h 1147600"/>
              <a:gd name="connsiteX26" fmla="*/ 7891005 w 7953031"/>
              <a:gd name="connsiteY26" fmla="*/ 802413 h 1147600"/>
              <a:gd name="connsiteX27" fmla="*/ 7852905 w 7953031"/>
              <a:gd name="connsiteY27" fmla="*/ 726213 h 1147600"/>
              <a:gd name="connsiteX28" fmla="*/ 7840205 w 7953031"/>
              <a:gd name="connsiteY28" fmla="*/ 662713 h 1147600"/>
              <a:gd name="connsiteX29" fmla="*/ 7865605 w 7953031"/>
              <a:gd name="connsiteY29" fmla="*/ 611913 h 1147600"/>
              <a:gd name="connsiteX30" fmla="*/ 7908468 w 7953031"/>
              <a:gd name="connsiteY30" fmla="*/ 536506 h 1147600"/>
              <a:gd name="connsiteX31" fmla="*/ 7854539 w 7953031"/>
              <a:gd name="connsiteY31" fmla="*/ 491394 h 1147600"/>
              <a:gd name="connsiteX32" fmla="*/ 7827505 w 7953031"/>
              <a:gd name="connsiteY32" fmla="*/ 408713 h 1147600"/>
              <a:gd name="connsiteX33" fmla="*/ 7942202 w 7953031"/>
              <a:gd name="connsiteY33" fmla="*/ 339922 h 1147600"/>
              <a:gd name="connsiteX34" fmla="*/ 7852905 w 7953031"/>
              <a:gd name="connsiteY34" fmla="*/ 269013 h 1147600"/>
              <a:gd name="connsiteX35" fmla="*/ 7865605 w 7953031"/>
              <a:gd name="connsiteY35" fmla="*/ 180113 h 1147600"/>
              <a:gd name="connsiteX36" fmla="*/ 7931073 w 7953031"/>
              <a:gd name="connsiteY36" fmla="*/ 143908 h 1147600"/>
              <a:gd name="connsiteX37" fmla="*/ 7849984 w 7953031"/>
              <a:gd name="connsiteY37" fmla="*/ 93627 h 1147600"/>
              <a:gd name="connsiteX38" fmla="*/ 7938918 w 7953031"/>
              <a:gd name="connsiteY38" fmla="*/ 0 h 1147600"/>
              <a:gd name="connsiteX39" fmla="*/ 7649312 w 7953031"/>
              <a:gd name="connsiteY39" fmla="*/ 2313 h 1147600"/>
              <a:gd name="connsiteX0" fmla="*/ 7686707 w 7990426"/>
              <a:gd name="connsiteY0" fmla="*/ 2313 h 1147600"/>
              <a:gd name="connsiteX1" fmla="*/ 276853 w 7990426"/>
              <a:gd name="connsiteY1" fmla="*/ 2313 h 1147600"/>
              <a:gd name="connsiteX2" fmla="*/ 92729 w 7990426"/>
              <a:gd name="connsiteY2" fmla="*/ 1606 h 1147600"/>
              <a:gd name="connsiteX3" fmla="*/ 69716 w 7990426"/>
              <a:gd name="connsiteY3" fmla="*/ 99292 h 1147600"/>
              <a:gd name="connsiteX4" fmla="*/ 235457 w 7990426"/>
              <a:gd name="connsiteY4" fmla="*/ 192813 h 1147600"/>
              <a:gd name="connsiteX5" fmla="*/ 0 w 7990426"/>
              <a:gd name="connsiteY5" fmla="*/ 218040 h 1147600"/>
              <a:gd name="connsiteX6" fmla="*/ 37395 w 7990426"/>
              <a:gd name="connsiteY6" fmla="*/ 297059 h 1147600"/>
              <a:gd name="connsiteX7" fmla="*/ 105028 w 7990426"/>
              <a:gd name="connsiteY7" fmla="*/ 371569 h 1147600"/>
              <a:gd name="connsiteX8" fmla="*/ 98285 w 7990426"/>
              <a:gd name="connsiteY8" fmla="*/ 433481 h 1147600"/>
              <a:gd name="connsiteX9" fmla="*/ 143382 w 7990426"/>
              <a:gd name="connsiteY9" fmla="*/ 494438 h 1147600"/>
              <a:gd name="connsiteX10" fmla="*/ 153065 w 7990426"/>
              <a:gd name="connsiteY10" fmla="*/ 550163 h 1147600"/>
              <a:gd name="connsiteX11" fmla="*/ 51587 w 7990426"/>
              <a:gd name="connsiteY11" fmla="*/ 622199 h 1147600"/>
              <a:gd name="connsiteX12" fmla="*/ 197357 w 7990426"/>
              <a:gd name="connsiteY12" fmla="*/ 675413 h 1147600"/>
              <a:gd name="connsiteX13" fmla="*/ 184657 w 7990426"/>
              <a:gd name="connsiteY13" fmla="*/ 738913 h 1147600"/>
              <a:gd name="connsiteX14" fmla="*/ 229901 w 7990426"/>
              <a:gd name="connsiteY14" fmla="*/ 769869 h 1147600"/>
              <a:gd name="connsiteX15" fmla="*/ 63643 w 7990426"/>
              <a:gd name="connsiteY15" fmla="*/ 800663 h 1147600"/>
              <a:gd name="connsiteX16" fmla="*/ 83724 w 7990426"/>
              <a:gd name="connsiteY16" fmla="*/ 917701 h 1147600"/>
              <a:gd name="connsiteX17" fmla="*/ 158791 w 7990426"/>
              <a:gd name="connsiteY17" fmla="*/ 998204 h 1147600"/>
              <a:gd name="connsiteX18" fmla="*/ 108457 w 7990426"/>
              <a:gd name="connsiteY18" fmla="*/ 1107213 h 1147600"/>
              <a:gd name="connsiteX19" fmla="*/ 141794 w 7990426"/>
              <a:gd name="connsiteY19" fmla="*/ 1122295 h 1147600"/>
              <a:gd name="connsiteX20" fmla="*/ 135561 w 7990426"/>
              <a:gd name="connsiteY20" fmla="*/ 1142773 h 1147600"/>
              <a:gd name="connsiteX21" fmla="*/ 7892607 w 7990426"/>
              <a:gd name="connsiteY21" fmla="*/ 1147600 h 1147600"/>
              <a:gd name="connsiteX22" fmla="*/ 7966500 w 7990426"/>
              <a:gd name="connsiteY22" fmla="*/ 1094513 h 1147600"/>
              <a:gd name="connsiteX23" fmla="*/ 7877600 w 7990426"/>
              <a:gd name="connsiteY23" fmla="*/ 1031013 h 1147600"/>
              <a:gd name="connsiteX24" fmla="*/ 7990426 w 7990426"/>
              <a:gd name="connsiteY24" fmla="*/ 954813 h 1147600"/>
              <a:gd name="connsiteX25" fmla="*/ 7890300 w 7990426"/>
              <a:gd name="connsiteY25" fmla="*/ 878613 h 1147600"/>
              <a:gd name="connsiteX26" fmla="*/ 7928400 w 7990426"/>
              <a:gd name="connsiteY26" fmla="*/ 802413 h 1147600"/>
              <a:gd name="connsiteX27" fmla="*/ 7890300 w 7990426"/>
              <a:gd name="connsiteY27" fmla="*/ 726213 h 1147600"/>
              <a:gd name="connsiteX28" fmla="*/ 7877600 w 7990426"/>
              <a:gd name="connsiteY28" fmla="*/ 662713 h 1147600"/>
              <a:gd name="connsiteX29" fmla="*/ 7903000 w 7990426"/>
              <a:gd name="connsiteY29" fmla="*/ 611913 h 1147600"/>
              <a:gd name="connsiteX30" fmla="*/ 7945863 w 7990426"/>
              <a:gd name="connsiteY30" fmla="*/ 536506 h 1147600"/>
              <a:gd name="connsiteX31" fmla="*/ 7891934 w 7990426"/>
              <a:gd name="connsiteY31" fmla="*/ 491394 h 1147600"/>
              <a:gd name="connsiteX32" fmla="*/ 7864900 w 7990426"/>
              <a:gd name="connsiteY32" fmla="*/ 408713 h 1147600"/>
              <a:gd name="connsiteX33" fmla="*/ 7979597 w 7990426"/>
              <a:gd name="connsiteY33" fmla="*/ 339922 h 1147600"/>
              <a:gd name="connsiteX34" fmla="*/ 7890300 w 7990426"/>
              <a:gd name="connsiteY34" fmla="*/ 269013 h 1147600"/>
              <a:gd name="connsiteX35" fmla="*/ 7903000 w 7990426"/>
              <a:gd name="connsiteY35" fmla="*/ 180113 h 1147600"/>
              <a:gd name="connsiteX36" fmla="*/ 7968468 w 7990426"/>
              <a:gd name="connsiteY36" fmla="*/ 143908 h 1147600"/>
              <a:gd name="connsiteX37" fmla="*/ 7887379 w 7990426"/>
              <a:gd name="connsiteY37" fmla="*/ 93627 h 1147600"/>
              <a:gd name="connsiteX38" fmla="*/ 7976313 w 7990426"/>
              <a:gd name="connsiteY38" fmla="*/ 0 h 1147600"/>
              <a:gd name="connsiteX39" fmla="*/ 7686707 w 7990426"/>
              <a:gd name="connsiteY39" fmla="*/ 2313 h 1147600"/>
              <a:gd name="connsiteX0" fmla="*/ 7686707 w 7990426"/>
              <a:gd name="connsiteY0" fmla="*/ 2313 h 1147600"/>
              <a:gd name="connsiteX1" fmla="*/ 276853 w 7990426"/>
              <a:gd name="connsiteY1" fmla="*/ 2313 h 1147600"/>
              <a:gd name="connsiteX2" fmla="*/ 92729 w 7990426"/>
              <a:gd name="connsiteY2" fmla="*/ 1606 h 1147600"/>
              <a:gd name="connsiteX3" fmla="*/ 69716 w 7990426"/>
              <a:gd name="connsiteY3" fmla="*/ 99292 h 1147600"/>
              <a:gd name="connsiteX4" fmla="*/ 123685 w 7990426"/>
              <a:gd name="connsiteY4" fmla="*/ 167586 h 1147600"/>
              <a:gd name="connsiteX5" fmla="*/ 0 w 7990426"/>
              <a:gd name="connsiteY5" fmla="*/ 218040 h 1147600"/>
              <a:gd name="connsiteX6" fmla="*/ 37395 w 7990426"/>
              <a:gd name="connsiteY6" fmla="*/ 297059 h 1147600"/>
              <a:gd name="connsiteX7" fmla="*/ 105028 w 7990426"/>
              <a:gd name="connsiteY7" fmla="*/ 371569 h 1147600"/>
              <a:gd name="connsiteX8" fmla="*/ 98285 w 7990426"/>
              <a:gd name="connsiteY8" fmla="*/ 433481 h 1147600"/>
              <a:gd name="connsiteX9" fmla="*/ 143382 w 7990426"/>
              <a:gd name="connsiteY9" fmla="*/ 494438 h 1147600"/>
              <a:gd name="connsiteX10" fmla="*/ 153065 w 7990426"/>
              <a:gd name="connsiteY10" fmla="*/ 550163 h 1147600"/>
              <a:gd name="connsiteX11" fmla="*/ 51587 w 7990426"/>
              <a:gd name="connsiteY11" fmla="*/ 622199 h 1147600"/>
              <a:gd name="connsiteX12" fmla="*/ 197357 w 7990426"/>
              <a:gd name="connsiteY12" fmla="*/ 675413 h 1147600"/>
              <a:gd name="connsiteX13" fmla="*/ 184657 w 7990426"/>
              <a:gd name="connsiteY13" fmla="*/ 738913 h 1147600"/>
              <a:gd name="connsiteX14" fmla="*/ 229901 w 7990426"/>
              <a:gd name="connsiteY14" fmla="*/ 769869 h 1147600"/>
              <a:gd name="connsiteX15" fmla="*/ 63643 w 7990426"/>
              <a:gd name="connsiteY15" fmla="*/ 800663 h 1147600"/>
              <a:gd name="connsiteX16" fmla="*/ 83724 w 7990426"/>
              <a:gd name="connsiteY16" fmla="*/ 917701 h 1147600"/>
              <a:gd name="connsiteX17" fmla="*/ 158791 w 7990426"/>
              <a:gd name="connsiteY17" fmla="*/ 998204 h 1147600"/>
              <a:gd name="connsiteX18" fmla="*/ 108457 w 7990426"/>
              <a:gd name="connsiteY18" fmla="*/ 1107213 h 1147600"/>
              <a:gd name="connsiteX19" fmla="*/ 141794 w 7990426"/>
              <a:gd name="connsiteY19" fmla="*/ 1122295 h 1147600"/>
              <a:gd name="connsiteX20" fmla="*/ 135561 w 7990426"/>
              <a:gd name="connsiteY20" fmla="*/ 1142773 h 1147600"/>
              <a:gd name="connsiteX21" fmla="*/ 7892607 w 7990426"/>
              <a:gd name="connsiteY21" fmla="*/ 1147600 h 1147600"/>
              <a:gd name="connsiteX22" fmla="*/ 7966500 w 7990426"/>
              <a:gd name="connsiteY22" fmla="*/ 1094513 h 1147600"/>
              <a:gd name="connsiteX23" fmla="*/ 7877600 w 7990426"/>
              <a:gd name="connsiteY23" fmla="*/ 1031013 h 1147600"/>
              <a:gd name="connsiteX24" fmla="*/ 7990426 w 7990426"/>
              <a:gd name="connsiteY24" fmla="*/ 954813 h 1147600"/>
              <a:gd name="connsiteX25" fmla="*/ 7890300 w 7990426"/>
              <a:gd name="connsiteY25" fmla="*/ 878613 h 1147600"/>
              <a:gd name="connsiteX26" fmla="*/ 7928400 w 7990426"/>
              <a:gd name="connsiteY26" fmla="*/ 802413 h 1147600"/>
              <a:gd name="connsiteX27" fmla="*/ 7890300 w 7990426"/>
              <a:gd name="connsiteY27" fmla="*/ 726213 h 1147600"/>
              <a:gd name="connsiteX28" fmla="*/ 7877600 w 7990426"/>
              <a:gd name="connsiteY28" fmla="*/ 662713 h 1147600"/>
              <a:gd name="connsiteX29" fmla="*/ 7903000 w 7990426"/>
              <a:gd name="connsiteY29" fmla="*/ 611913 h 1147600"/>
              <a:gd name="connsiteX30" fmla="*/ 7945863 w 7990426"/>
              <a:gd name="connsiteY30" fmla="*/ 536506 h 1147600"/>
              <a:gd name="connsiteX31" fmla="*/ 7891934 w 7990426"/>
              <a:gd name="connsiteY31" fmla="*/ 491394 h 1147600"/>
              <a:gd name="connsiteX32" fmla="*/ 7864900 w 7990426"/>
              <a:gd name="connsiteY32" fmla="*/ 408713 h 1147600"/>
              <a:gd name="connsiteX33" fmla="*/ 7979597 w 7990426"/>
              <a:gd name="connsiteY33" fmla="*/ 339922 h 1147600"/>
              <a:gd name="connsiteX34" fmla="*/ 7890300 w 7990426"/>
              <a:gd name="connsiteY34" fmla="*/ 269013 h 1147600"/>
              <a:gd name="connsiteX35" fmla="*/ 7903000 w 7990426"/>
              <a:gd name="connsiteY35" fmla="*/ 180113 h 1147600"/>
              <a:gd name="connsiteX36" fmla="*/ 7968468 w 7990426"/>
              <a:gd name="connsiteY36" fmla="*/ 143908 h 1147600"/>
              <a:gd name="connsiteX37" fmla="*/ 7887379 w 7990426"/>
              <a:gd name="connsiteY37" fmla="*/ 93627 h 1147600"/>
              <a:gd name="connsiteX38" fmla="*/ 7976313 w 7990426"/>
              <a:gd name="connsiteY38" fmla="*/ 0 h 1147600"/>
              <a:gd name="connsiteX39" fmla="*/ 7686707 w 7990426"/>
              <a:gd name="connsiteY39" fmla="*/ 2313 h 1147600"/>
              <a:gd name="connsiteX0" fmla="*/ 7649312 w 7953031"/>
              <a:gd name="connsiteY0" fmla="*/ 2313 h 1147600"/>
              <a:gd name="connsiteX1" fmla="*/ 239458 w 7953031"/>
              <a:gd name="connsiteY1" fmla="*/ 2313 h 1147600"/>
              <a:gd name="connsiteX2" fmla="*/ 55334 w 7953031"/>
              <a:gd name="connsiteY2" fmla="*/ 1606 h 1147600"/>
              <a:gd name="connsiteX3" fmla="*/ 32321 w 7953031"/>
              <a:gd name="connsiteY3" fmla="*/ 99292 h 1147600"/>
              <a:gd name="connsiteX4" fmla="*/ 86290 w 7953031"/>
              <a:gd name="connsiteY4" fmla="*/ 167586 h 1147600"/>
              <a:gd name="connsiteX5" fmla="*/ 14192 w 7953031"/>
              <a:gd name="connsiteY5" fmla="*/ 233176 h 1147600"/>
              <a:gd name="connsiteX6" fmla="*/ 0 w 7953031"/>
              <a:gd name="connsiteY6" fmla="*/ 297059 h 1147600"/>
              <a:gd name="connsiteX7" fmla="*/ 67633 w 7953031"/>
              <a:gd name="connsiteY7" fmla="*/ 371569 h 1147600"/>
              <a:gd name="connsiteX8" fmla="*/ 60890 w 7953031"/>
              <a:gd name="connsiteY8" fmla="*/ 433481 h 1147600"/>
              <a:gd name="connsiteX9" fmla="*/ 105987 w 7953031"/>
              <a:gd name="connsiteY9" fmla="*/ 494438 h 1147600"/>
              <a:gd name="connsiteX10" fmla="*/ 115670 w 7953031"/>
              <a:gd name="connsiteY10" fmla="*/ 550163 h 1147600"/>
              <a:gd name="connsiteX11" fmla="*/ 14192 w 7953031"/>
              <a:gd name="connsiteY11" fmla="*/ 622199 h 1147600"/>
              <a:gd name="connsiteX12" fmla="*/ 159962 w 7953031"/>
              <a:gd name="connsiteY12" fmla="*/ 675413 h 1147600"/>
              <a:gd name="connsiteX13" fmla="*/ 147262 w 7953031"/>
              <a:gd name="connsiteY13" fmla="*/ 738913 h 1147600"/>
              <a:gd name="connsiteX14" fmla="*/ 192506 w 7953031"/>
              <a:gd name="connsiteY14" fmla="*/ 769869 h 1147600"/>
              <a:gd name="connsiteX15" fmla="*/ 26248 w 7953031"/>
              <a:gd name="connsiteY15" fmla="*/ 800663 h 1147600"/>
              <a:gd name="connsiteX16" fmla="*/ 46329 w 7953031"/>
              <a:gd name="connsiteY16" fmla="*/ 917701 h 1147600"/>
              <a:gd name="connsiteX17" fmla="*/ 121396 w 7953031"/>
              <a:gd name="connsiteY17" fmla="*/ 998204 h 1147600"/>
              <a:gd name="connsiteX18" fmla="*/ 71062 w 7953031"/>
              <a:gd name="connsiteY18" fmla="*/ 1107213 h 1147600"/>
              <a:gd name="connsiteX19" fmla="*/ 104399 w 7953031"/>
              <a:gd name="connsiteY19" fmla="*/ 1122295 h 1147600"/>
              <a:gd name="connsiteX20" fmla="*/ 98166 w 7953031"/>
              <a:gd name="connsiteY20" fmla="*/ 1142773 h 1147600"/>
              <a:gd name="connsiteX21" fmla="*/ 7855212 w 7953031"/>
              <a:gd name="connsiteY21" fmla="*/ 1147600 h 1147600"/>
              <a:gd name="connsiteX22" fmla="*/ 7929105 w 7953031"/>
              <a:gd name="connsiteY22" fmla="*/ 1094513 h 1147600"/>
              <a:gd name="connsiteX23" fmla="*/ 7840205 w 7953031"/>
              <a:gd name="connsiteY23" fmla="*/ 1031013 h 1147600"/>
              <a:gd name="connsiteX24" fmla="*/ 7953031 w 7953031"/>
              <a:gd name="connsiteY24" fmla="*/ 954813 h 1147600"/>
              <a:gd name="connsiteX25" fmla="*/ 7852905 w 7953031"/>
              <a:gd name="connsiteY25" fmla="*/ 878613 h 1147600"/>
              <a:gd name="connsiteX26" fmla="*/ 7891005 w 7953031"/>
              <a:gd name="connsiteY26" fmla="*/ 802413 h 1147600"/>
              <a:gd name="connsiteX27" fmla="*/ 7852905 w 7953031"/>
              <a:gd name="connsiteY27" fmla="*/ 726213 h 1147600"/>
              <a:gd name="connsiteX28" fmla="*/ 7840205 w 7953031"/>
              <a:gd name="connsiteY28" fmla="*/ 662713 h 1147600"/>
              <a:gd name="connsiteX29" fmla="*/ 7865605 w 7953031"/>
              <a:gd name="connsiteY29" fmla="*/ 611913 h 1147600"/>
              <a:gd name="connsiteX30" fmla="*/ 7908468 w 7953031"/>
              <a:gd name="connsiteY30" fmla="*/ 536506 h 1147600"/>
              <a:gd name="connsiteX31" fmla="*/ 7854539 w 7953031"/>
              <a:gd name="connsiteY31" fmla="*/ 491394 h 1147600"/>
              <a:gd name="connsiteX32" fmla="*/ 7827505 w 7953031"/>
              <a:gd name="connsiteY32" fmla="*/ 408713 h 1147600"/>
              <a:gd name="connsiteX33" fmla="*/ 7942202 w 7953031"/>
              <a:gd name="connsiteY33" fmla="*/ 339922 h 1147600"/>
              <a:gd name="connsiteX34" fmla="*/ 7852905 w 7953031"/>
              <a:gd name="connsiteY34" fmla="*/ 269013 h 1147600"/>
              <a:gd name="connsiteX35" fmla="*/ 7865605 w 7953031"/>
              <a:gd name="connsiteY35" fmla="*/ 180113 h 1147600"/>
              <a:gd name="connsiteX36" fmla="*/ 7931073 w 7953031"/>
              <a:gd name="connsiteY36" fmla="*/ 143908 h 1147600"/>
              <a:gd name="connsiteX37" fmla="*/ 7849984 w 7953031"/>
              <a:gd name="connsiteY37" fmla="*/ 93627 h 1147600"/>
              <a:gd name="connsiteX38" fmla="*/ 7938918 w 7953031"/>
              <a:gd name="connsiteY38" fmla="*/ 0 h 1147600"/>
              <a:gd name="connsiteX39" fmla="*/ 7649312 w 7953031"/>
              <a:gd name="connsiteY39" fmla="*/ 2313 h 1147600"/>
              <a:gd name="connsiteX0" fmla="*/ 7688404 w 7992123"/>
              <a:gd name="connsiteY0" fmla="*/ 2313 h 1147600"/>
              <a:gd name="connsiteX1" fmla="*/ 278550 w 7992123"/>
              <a:gd name="connsiteY1" fmla="*/ 2313 h 1147600"/>
              <a:gd name="connsiteX2" fmla="*/ 94426 w 7992123"/>
              <a:gd name="connsiteY2" fmla="*/ 1606 h 1147600"/>
              <a:gd name="connsiteX3" fmla="*/ 71413 w 7992123"/>
              <a:gd name="connsiteY3" fmla="*/ 99292 h 1147600"/>
              <a:gd name="connsiteX4" fmla="*/ 125382 w 7992123"/>
              <a:gd name="connsiteY4" fmla="*/ 167586 h 1147600"/>
              <a:gd name="connsiteX5" fmla="*/ 53284 w 7992123"/>
              <a:gd name="connsiteY5" fmla="*/ 233176 h 1147600"/>
              <a:gd name="connsiteX6" fmla="*/ 39092 w 7992123"/>
              <a:gd name="connsiteY6" fmla="*/ 297059 h 1147600"/>
              <a:gd name="connsiteX7" fmla="*/ 106725 w 7992123"/>
              <a:gd name="connsiteY7" fmla="*/ 371569 h 1147600"/>
              <a:gd name="connsiteX8" fmla="*/ 99982 w 7992123"/>
              <a:gd name="connsiteY8" fmla="*/ 433481 h 1147600"/>
              <a:gd name="connsiteX9" fmla="*/ 145079 w 7992123"/>
              <a:gd name="connsiteY9" fmla="*/ 494438 h 1147600"/>
              <a:gd name="connsiteX10" fmla="*/ 0 w 7992123"/>
              <a:gd name="connsiteY10" fmla="*/ 532504 h 1147600"/>
              <a:gd name="connsiteX11" fmla="*/ 53284 w 7992123"/>
              <a:gd name="connsiteY11" fmla="*/ 622199 h 1147600"/>
              <a:gd name="connsiteX12" fmla="*/ 199054 w 7992123"/>
              <a:gd name="connsiteY12" fmla="*/ 675413 h 1147600"/>
              <a:gd name="connsiteX13" fmla="*/ 186354 w 7992123"/>
              <a:gd name="connsiteY13" fmla="*/ 738913 h 1147600"/>
              <a:gd name="connsiteX14" fmla="*/ 231598 w 7992123"/>
              <a:gd name="connsiteY14" fmla="*/ 769869 h 1147600"/>
              <a:gd name="connsiteX15" fmla="*/ 65340 w 7992123"/>
              <a:gd name="connsiteY15" fmla="*/ 800663 h 1147600"/>
              <a:gd name="connsiteX16" fmla="*/ 85421 w 7992123"/>
              <a:gd name="connsiteY16" fmla="*/ 917701 h 1147600"/>
              <a:gd name="connsiteX17" fmla="*/ 160488 w 7992123"/>
              <a:gd name="connsiteY17" fmla="*/ 998204 h 1147600"/>
              <a:gd name="connsiteX18" fmla="*/ 110154 w 7992123"/>
              <a:gd name="connsiteY18" fmla="*/ 1107213 h 1147600"/>
              <a:gd name="connsiteX19" fmla="*/ 143491 w 7992123"/>
              <a:gd name="connsiteY19" fmla="*/ 1122295 h 1147600"/>
              <a:gd name="connsiteX20" fmla="*/ 137258 w 7992123"/>
              <a:gd name="connsiteY20" fmla="*/ 1142773 h 1147600"/>
              <a:gd name="connsiteX21" fmla="*/ 7894304 w 7992123"/>
              <a:gd name="connsiteY21" fmla="*/ 1147600 h 1147600"/>
              <a:gd name="connsiteX22" fmla="*/ 7968197 w 7992123"/>
              <a:gd name="connsiteY22" fmla="*/ 1094513 h 1147600"/>
              <a:gd name="connsiteX23" fmla="*/ 7879297 w 7992123"/>
              <a:gd name="connsiteY23" fmla="*/ 1031013 h 1147600"/>
              <a:gd name="connsiteX24" fmla="*/ 7992123 w 7992123"/>
              <a:gd name="connsiteY24" fmla="*/ 954813 h 1147600"/>
              <a:gd name="connsiteX25" fmla="*/ 7891997 w 7992123"/>
              <a:gd name="connsiteY25" fmla="*/ 878613 h 1147600"/>
              <a:gd name="connsiteX26" fmla="*/ 7930097 w 7992123"/>
              <a:gd name="connsiteY26" fmla="*/ 802413 h 1147600"/>
              <a:gd name="connsiteX27" fmla="*/ 7891997 w 7992123"/>
              <a:gd name="connsiteY27" fmla="*/ 726213 h 1147600"/>
              <a:gd name="connsiteX28" fmla="*/ 7879297 w 7992123"/>
              <a:gd name="connsiteY28" fmla="*/ 662713 h 1147600"/>
              <a:gd name="connsiteX29" fmla="*/ 7904697 w 7992123"/>
              <a:gd name="connsiteY29" fmla="*/ 611913 h 1147600"/>
              <a:gd name="connsiteX30" fmla="*/ 7947560 w 7992123"/>
              <a:gd name="connsiteY30" fmla="*/ 536506 h 1147600"/>
              <a:gd name="connsiteX31" fmla="*/ 7893631 w 7992123"/>
              <a:gd name="connsiteY31" fmla="*/ 491394 h 1147600"/>
              <a:gd name="connsiteX32" fmla="*/ 7866597 w 7992123"/>
              <a:gd name="connsiteY32" fmla="*/ 408713 h 1147600"/>
              <a:gd name="connsiteX33" fmla="*/ 7981294 w 7992123"/>
              <a:gd name="connsiteY33" fmla="*/ 339922 h 1147600"/>
              <a:gd name="connsiteX34" fmla="*/ 7891997 w 7992123"/>
              <a:gd name="connsiteY34" fmla="*/ 269013 h 1147600"/>
              <a:gd name="connsiteX35" fmla="*/ 7904697 w 7992123"/>
              <a:gd name="connsiteY35" fmla="*/ 180113 h 1147600"/>
              <a:gd name="connsiteX36" fmla="*/ 7970165 w 7992123"/>
              <a:gd name="connsiteY36" fmla="*/ 143908 h 1147600"/>
              <a:gd name="connsiteX37" fmla="*/ 7889076 w 7992123"/>
              <a:gd name="connsiteY37" fmla="*/ 93627 h 1147600"/>
              <a:gd name="connsiteX38" fmla="*/ 7978010 w 7992123"/>
              <a:gd name="connsiteY38" fmla="*/ 0 h 1147600"/>
              <a:gd name="connsiteX39" fmla="*/ 7688404 w 7992123"/>
              <a:gd name="connsiteY39" fmla="*/ 2313 h 1147600"/>
              <a:gd name="connsiteX0" fmla="*/ 7688404 w 7992123"/>
              <a:gd name="connsiteY0" fmla="*/ 2313 h 1147600"/>
              <a:gd name="connsiteX1" fmla="*/ 278550 w 7992123"/>
              <a:gd name="connsiteY1" fmla="*/ 2313 h 1147600"/>
              <a:gd name="connsiteX2" fmla="*/ 94426 w 7992123"/>
              <a:gd name="connsiteY2" fmla="*/ 1606 h 1147600"/>
              <a:gd name="connsiteX3" fmla="*/ 71413 w 7992123"/>
              <a:gd name="connsiteY3" fmla="*/ 99292 h 1147600"/>
              <a:gd name="connsiteX4" fmla="*/ 125382 w 7992123"/>
              <a:gd name="connsiteY4" fmla="*/ 167586 h 1147600"/>
              <a:gd name="connsiteX5" fmla="*/ 53284 w 7992123"/>
              <a:gd name="connsiteY5" fmla="*/ 233176 h 1147600"/>
              <a:gd name="connsiteX6" fmla="*/ 39092 w 7992123"/>
              <a:gd name="connsiteY6" fmla="*/ 297059 h 1147600"/>
              <a:gd name="connsiteX7" fmla="*/ 106725 w 7992123"/>
              <a:gd name="connsiteY7" fmla="*/ 371569 h 1147600"/>
              <a:gd name="connsiteX8" fmla="*/ 99982 w 7992123"/>
              <a:gd name="connsiteY8" fmla="*/ 433481 h 1147600"/>
              <a:gd name="connsiteX9" fmla="*/ 119286 w 7992123"/>
              <a:gd name="connsiteY9" fmla="*/ 464166 h 1147600"/>
              <a:gd name="connsiteX10" fmla="*/ 0 w 7992123"/>
              <a:gd name="connsiteY10" fmla="*/ 532504 h 1147600"/>
              <a:gd name="connsiteX11" fmla="*/ 53284 w 7992123"/>
              <a:gd name="connsiteY11" fmla="*/ 622199 h 1147600"/>
              <a:gd name="connsiteX12" fmla="*/ 199054 w 7992123"/>
              <a:gd name="connsiteY12" fmla="*/ 675413 h 1147600"/>
              <a:gd name="connsiteX13" fmla="*/ 186354 w 7992123"/>
              <a:gd name="connsiteY13" fmla="*/ 738913 h 1147600"/>
              <a:gd name="connsiteX14" fmla="*/ 231598 w 7992123"/>
              <a:gd name="connsiteY14" fmla="*/ 769869 h 1147600"/>
              <a:gd name="connsiteX15" fmla="*/ 65340 w 7992123"/>
              <a:gd name="connsiteY15" fmla="*/ 800663 h 1147600"/>
              <a:gd name="connsiteX16" fmla="*/ 85421 w 7992123"/>
              <a:gd name="connsiteY16" fmla="*/ 917701 h 1147600"/>
              <a:gd name="connsiteX17" fmla="*/ 160488 w 7992123"/>
              <a:gd name="connsiteY17" fmla="*/ 998204 h 1147600"/>
              <a:gd name="connsiteX18" fmla="*/ 110154 w 7992123"/>
              <a:gd name="connsiteY18" fmla="*/ 1107213 h 1147600"/>
              <a:gd name="connsiteX19" fmla="*/ 143491 w 7992123"/>
              <a:gd name="connsiteY19" fmla="*/ 1122295 h 1147600"/>
              <a:gd name="connsiteX20" fmla="*/ 137258 w 7992123"/>
              <a:gd name="connsiteY20" fmla="*/ 1142773 h 1147600"/>
              <a:gd name="connsiteX21" fmla="*/ 7894304 w 7992123"/>
              <a:gd name="connsiteY21" fmla="*/ 1147600 h 1147600"/>
              <a:gd name="connsiteX22" fmla="*/ 7968197 w 7992123"/>
              <a:gd name="connsiteY22" fmla="*/ 1094513 h 1147600"/>
              <a:gd name="connsiteX23" fmla="*/ 7879297 w 7992123"/>
              <a:gd name="connsiteY23" fmla="*/ 1031013 h 1147600"/>
              <a:gd name="connsiteX24" fmla="*/ 7992123 w 7992123"/>
              <a:gd name="connsiteY24" fmla="*/ 954813 h 1147600"/>
              <a:gd name="connsiteX25" fmla="*/ 7891997 w 7992123"/>
              <a:gd name="connsiteY25" fmla="*/ 878613 h 1147600"/>
              <a:gd name="connsiteX26" fmla="*/ 7930097 w 7992123"/>
              <a:gd name="connsiteY26" fmla="*/ 802413 h 1147600"/>
              <a:gd name="connsiteX27" fmla="*/ 7891997 w 7992123"/>
              <a:gd name="connsiteY27" fmla="*/ 726213 h 1147600"/>
              <a:gd name="connsiteX28" fmla="*/ 7879297 w 7992123"/>
              <a:gd name="connsiteY28" fmla="*/ 662713 h 1147600"/>
              <a:gd name="connsiteX29" fmla="*/ 7904697 w 7992123"/>
              <a:gd name="connsiteY29" fmla="*/ 611913 h 1147600"/>
              <a:gd name="connsiteX30" fmla="*/ 7947560 w 7992123"/>
              <a:gd name="connsiteY30" fmla="*/ 536506 h 1147600"/>
              <a:gd name="connsiteX31" fmla="*/ 7893631 w 7992123"/>
              <a:gd name="connsiteY31" fmla="*/ 491394 h 1147600"/>
              <a:gd name="connsiteX32" fmla="*/ 7866597 w 7992123"/>
              <a:gd name="connsiteY32" fmla="*/ 408713 h 1147600"/>
              <a:gd name="connsiteX33" fmla="*/ 7981294 w 7992123"/>
              <a:gd name="connsiteY33" fmla="*/ 339922 h 1147600"/>
              <a:gd name="connsiteX34" fmla="*/ 7891997 w 7992123"/>
              <a:gd name="connsiteY34" fmla="*/ 269013 h 1147600"/>
              <a:gd name="connsiteX35" fmla="*/ 7904697 w 7992123"/>
              <a:gd name="connsiteY35" fmla="*/ 180113 h 1147600"/>
              <a:gd name="connsiteX36" fmla="*/ 7970165 w 7992123"/>
              <a:gd name="connsiteY36" fmla="*/ 143908 h 1147600"/>
              <a:gd name="connsiteX37" fmla="*/ 7889076 w 7992123"/>
              <a:gd name="connsiteY37" fmla="*/ 93627 h 1147600"/>
              <a:gd name="connsiteX38" fmla="*/ 7978010 w 7992123"/>
              <a:gd name="connsiteY38" fmla="*/ 0 h 1147600"/>
              <a:gd name="connsiteX39" fmla="*/ 7688404 w 7992123"/>
              <a:gd name="connsiteY39" fmla="*/ 2313 h 1147600"/>
              <a:gd name="connsiteX0" fmla="*/ 7688404 w 7992123"/>
              <a:gd name="connsiteY0" fmla="*/ 2313 h 1147600"/>
              <a:gd name="connsiteX1" fmla="*/ 278550 w 7992123"/>
              <a:gd name="connsiteY1" fmla="*/ 2313 h 1147600"/>
              <a:gd name="connsiteX2" fmla="*/ 94426 w 7992123"/>
              <a:gd name="connsiteY2" fmla="*/ 1606 h 1147600"/>
              <a:gd name="connsiteX3" fmla="*/ 71413 w 7992123"/>
              <a:gd name="connsiteY3" fmla="*/ 99292 h 1147600"/>
              <a:gd name="connsiteX4" fmla="*/ 125382 w 7992123"/>
              <a:gd name="connsiteY4" fmla="*/ 167586 h 1147600"/>
              <a:gd name="connsiteX5" fmla="*/ 53284 w 7992123"/>
              <a:gd name="connsiteY5" fmla="*/ 233176 h 1147600"/>
              <a:gd name="connsiteX6" fmla="*/ 39092 w 7992123"/>
              <a:gd name="connsiteY6" fmla="*/ 297059 h 1147600"/>
              <a:gd name="connsiteX7" fmla="*/ 106725 w 7992123"/>
              <a:gd name="connsiteY7" fmla="*/ 371569 h 1147600"/>
              <a:gd name="connsiteX8" fmla="*/ 99982 w 7992123"/>
              <a:gd name="connsiteY8" fmla="*/ 433481 h 1147600"/>
              <a:gd name="connsiteX9" fmla="*/ 119286 w 7992123"/>
              <a:gd name="connsiteY9" fmla="*/ 464166 h 1147600"/>
              <a:gd name="connsiteX10" fmla="*/ 0 w 7992123"/>
              <a:gd name="connsiteY10" fmla="*/ 532504 h 1147600"/>
              <a:gd name="connsiteX11" fmla="*/ 53284 w 7992123"/>
              <a:gd name="connsiteY11" fmla="*/ 622199 h 1147600"/>
              <a:gd name="connsiteX12" fmla="*/ 199054 w 7992123"/>
              <a:gd name="connsiteY12" fmla="*/ 675413 h 1147600"/>
              <a:gd name="connsiteX13" fmla="*/ 40190 w 7992123"/>
              <a:gd name="connsiteY13" fmla="*/ 721254 h 1147600"/>
              <a:gd name="connsiteX14" fmla="*/ 231598 w 7992123"/>
              <a:gd name="connsiteY14" fmla="*/ 769869 h 1147600"/>
              <a:gd name="connsiteX15" fmla="*/ 65340 w 7992123"/>
              <a:gd name="connsiteY15" fmla="*/ 800663 h 1147600"/>
              <a:gd name="connsiteX16" fmla="*/ 85421 w 7992123"/>
              <a:gd name="connsiteY16" fmla="*/ 917701 h 1147600"/>
              <a:gd name="connsiteX17" fmla="*/ 160488 w 7992123"/>
              <a:gd name="connsiteY17" fmla="*/ 998204 h 1147600"/>
              <a:gd name="connsiteX18" fmla="*/ 110154 w 7992123"/>
              <a:gd name="connsiteY18" fmla="*/ 1107213 h 1147600"/>
              <a:gd name="connsiteX19" fmla="*/ 143491 w 7992123"/>
              <a:gd name="connsiteY19" fmla="*/ 1122295 h 1147600"/>
              <a:gd name="connsiteX20" fmla="*/ 137258 w 7992123"/>
              <a:gd name="connsiteY20" fmla="*/ 1142773 h 1147600"/>
              <a:gd name="connsiteX21" fmla="*/ 7894304 w 7992123"/>
              <a:gd name="connsiteY21" fmla="*/ 1147600 h 1147600"/>
              <a:gd name="connsiteX22" fmla="*/ 7968197 w 7992123"/>
              <a:gd name="connsiteY22" fmla="*/ 1094513 h 1147600"/>
              <a:gd name="connsiteX23" fmla="*/ 7879297 w 7992123"/>
              <a:gd name="connsiteY23" fmla="*/ 1031013 h 1147600"/>
              <a:gd name="connsiteX24" fmla="*/ 7992123 w 7992123"/>
              <a:gd name="connsiteY24" fmla="*/ 954813 h 1147600"/>
              <a:gd name="connsiteX25" fmla="*/ 7891997 w 7992123"/>
              <a:gd name="connsiteY25" fmla="*/ 878613 h 1147600"/>
              <a:gd name="connsiteX26" fmla="*/ 7930097 w 7992123"/>
              <a:gd name="connsiteY26" fmla="*/ 802413 h 1147600"/>
              <a:gd name="connsiteX27" fmla="*/ 7891997 w 7992123"/>
              <a:gd name="connsiteY27" fmla="*/ 726213 h 1147600"/>
              <a:gd name="connsiteX28" fmla="*/ 7879297 w 7992123"/>
              <a:gd name="connsiteY28" fmla="*/ 662713 h 1147600"/>
              <a:gd name="connsiteX29" fmla="*/ 7904697 w 7992123"/>
              <a:gd name="connsiteY29" fmla="*/ 611913 h 1147600"/>
              <a:gd name="connsiteX30" fmla="*/ 7947560 w 7992123"/>
              <a:gd name="connsiteY30" fmla="*/ 536506 h 1147600"/>
              <a:gd name="connsiteX31" fmla="*/ 7893631 w 7992123"/>
              <a:gd name="connsiteY31" fmla="*/ 491394 h 1147600"/>
              <a:gd name="connsiteX32" fmla="*/ 7866597 w 7992123"/>
              <a:gd name="connsiteY32" fmla="*/ 408713 h 1147600"/>
              <a:gd name="connsiteX33" fmla="*/ 7981294 w 7992123"/>
              <a:gd name="connsiteY33" fmla="*/ 339922 h 1147600"/>
              <a:gd name="connsiteX34" fmla="*/ 7891997 w 7992123"/>
              <a:gd name="connsiteY34" fmla="*/ 269013 h 1147600"/>
              <a:gd name="connsiteX35" fmla="*/ 7904697 w 7992123"/>
              <a:gd name="connsiteY35" fmla="*/ 180113 h 1147600"/>
              <a:gd name="connsiteX36" fmla="*/ 7970165 w 7992123"/>
              <a:gd name="connsiteY36" fmla="*/ 143908 h 1147600"/>
              <a:gd name="connsiteX37" fmla="*/ 7889076 w 7992123"/>
              <a:gd name="connsiteY37" fmla="*/ 93627 h 1147600"/>
              <a:gd name="connsiteX38" fmla="*/ 7978010 w 7992123"/>
              <a:gd name="connsiteY38" fmla="*/ 0 h 1147600"/>
              <a:gd name="connsiteX39" fmla="*/ 7688404 w 7992123"/>
              <a:gd name="connsiteY39" fmla="*/ 2313 h 1147600"/>
              <a:gd name="connsiteX0" fmla="*/ 7688404 w 7992123"/>
              <a:gd name="connsiteY0" fmla="*/ 2313 h 1147600"/>
              <a:gd name="connsiteX1" fmla="*/ 278550 w 7992123"/>
              <a:gd name="connsiteY1" fmla="*/ 2313 h 1147600"/>
              <a:gd name="connsiteX2" fmla="*/ 94426 w 7992123"/>
              <a:gd name="connsiteY2" fmla="*/ 1606 h 1147600"/>
              <a:gd name="connsiteX3" fmla="*/ 71413 w 7992123"/>
              <a:gd name="connsiteY3" fmla="*/ 99292 h 1147600"/>
              <a:gd name="connsiteX4" fmla="*/ 125382 w 7992123"/>
              <a:gd name="connsiteY4" fmla="*/ 167586 h 1147600"/>
              <a:gd name="connsiteX5" fmla="*/ 53284 w 7992123"/>
              <a:gd name="connsiteY5" fmla="*/ 233176 h 1147600"/>
              <a:gd name="connsiteX6" fmla="*/ 39092 w 7992123"/>
              <a:gd name="connsiteY6" fmla="*/ 297059 h 1147600"/>
              <a:gd name="connsiteX7" fmla="*/ 106725 w 7992123"/>
              <a:gd name="connsiteY7" fmla="*/ 371569 h 1147600"/>
              <a:gd name="connsiteX8" fmla="*/ 99982 w 7992123"/>
              <a:gd name="connsiteY8" fmla="*/ 433481 h 1147600"/>
              <a:gd name="connsiteX9" fmla="*/ 119286 w 7992123"/>
              <a:gd name="connsiteY9" fmla="*/ 464166 h 1147600"/>
              <a:gd name="connsiteX10" fmla="*/ 0 w 7992123"/>
              <a:gd name="connsiteY10" fmla="*/ 532504 h 1147600"/>
              <a:gd name="connsiteX11" fmla="*/ 53284 w 7992123"/>
              <a:gd name="connsiteY11" fmla="*/ 622199 h 1147600"/>
              <a:gd name="connsiteX12" fmla="*/ 78684 w 7992123"/>
              <a:gd name="connsiteY12" fmla="*/ 665322 h 1147600"/>
              <a:gd name="connsiteX13" fmla="*/ 40190 w 7992123"/>
              <a:gd name="connsiteY13" fmla="*/ 721254 h 1147600"/>
              <a:gd name="connsiteX14" fmla="*/ 231598 w 7992123"/>
              <a:gd name="connsiteY14" fmla="*/ 769869 h 1147600"/>
              <a:gd name="connsiteX15" fmla="*/ 65340 w 7992123"/>
              <a:gd name="connsiteY15" fmla="*/ 800663 h 1147600"/>
              <a:gd name="connsiteX16" fmla="*/ 85421 w 7992123"/>
              <a:gd name="connsiteY16" fmla="*/ 917701 h 1147600"/>
              <a:gd name="connsiteX17" fmla="*/ 160488 w 7992123"/>
              <a:gd name="connsiteY17" fmla="*/ 998204 h 1147600"/>
              <a:gd name="connsiteX18" fmla="*/ 110154 w 7992123"/>
              <a:gd name="connsiteY18" fmla="*/ 1107213 h 1147600"/>
              <a:gd name="connsiteX19" fmla="*/ 143491 w 7992123"/>
              <a:gd name="connsiteY19" fmla="*/ 1122295 h 1147600"/>
              <a:gd name="connsiteX20" fmla="*/ 137258 w 7992123"/>
              <a:gd name="connsiteY20" fmla="*/ 1142773 h 1147600"/>
              <a:gd name="connsiteX21" fmla="*/ 7894304 w 7992123"/>
              <a:gd name="connsiteY21" fmla="*/ 1147600 h 1147600"/>
              <a:gd name="connsiteX22" fmla="*/ 7968197 w 7992123"/>
              <a:gd name="connsiteY22" fmla="*/ 1094513 h 1147600"/>
              <a:gd name="connsiteX23" fmla="*/ 7879297 w 7992123"/>
              <a:gd name="connsiteY23" fmla="*/ 1031013 h 1147600"/>
              <a:gd name="connsiteX24" fmla="*/ 7992123 w 7992123"/>
              <a:gd name="connsiteY24" fmla="*/ 954813 h 1147600"/>
              <a:gd name="connsiteX25" fmla="*/ 7891997 w 7992123"/>
              <a:gd name="connsiteY25" fmla="*/ 878613 h 1147600"/>
              <a:gd name="connsiteX26" fmla="*/ 7930097 w 7992123"/>
              <a:gd name="connsiteY26" fmla="*/ 802413 h 1147600"/>
              <a:gd name="connsiteX27" fmla="*/ 7891997 w 7992123"/>
              <a:gd name="connsiteY27" fmla="*/ 726213 h 1147600"/>
              <a:gd name="connsiteX28" fmla="*/ 7879297 w 7992123"/>
              <a:gd name="connsiteY28" fmla="*/ 662713 h 1147600"/>
              <a:gd name="connsiteX29" fmla="*/ 7904697 w 7992123"/>
              <a:gd name="connsiteY29" fmla="*/ 611913 h 1147600"/>
              <a:gd name="connsiteX30" fmla="*/ 7947560 w 7992123"/>
              <a:gd name="connsiteY30" fmla="*/ 536506 h 1147600"/>
              <a:gd name="connsiteX31" fmla="*/ 7893631 w 7992123"/>
              <a:gd name="connsiteY31" fmla="*/ 491394 h 1147600"/>
              <a:gd name="connsiteX32" fmla="*/ 7866597 w 7992123"/>
              <a:gd name="connsiteY32" fmla="*/ 408713 h 1147600"/>
              <a:gd name="connsiteX33" fmla="*/ 7981294 w 7992123"/>
              <a:gd name="connsiteY33" fmla="*/ 339922 h 1147600"/>
              <a:gd name="connsiteX34" fmla="*/ 7891997 w 7992123"/>
              <a:gd name="connsiteY34" fmla="*/ 269013 h 1147600"/>
              <a:gd name="connsiteX35" fmla="*/ 7904697 w 7992123"/>
              <a:gd name="connsiteY35" fmla="*/ 180113 h 1147600"/>
              <a:gd name="connsiteX36" fmla="*/ 7970165 w 7992123"/>
              <a:gd name="connsiteY36" fmla="*/ 143908 h 1147600"/>
              <a:gd name="connsiteX37" fmla="*/ 7889076 w 7992123"/>
              <a:gd name="connsiteY37" fmla="*/ 93627 h 1147600"/>
              <a:gd name="connsiteX38" fmla="*/ 7978010 w 7992123"/>
              <a:gd name="connsiteY38" fmla="*/ 0 h 1147600"/>
              <a:gd name="connsiteX39" fmla="*/ 7688404 w 7992123"/>
              <a:gd name="connsiteY39" fmla="*/ 2313 h 1147600"/>
              <a:gd name="connsiteX0" fmla="*/ 7688404 w 7992123"/>
              <a:gd name="connsiteY0" fmla="*/ 2313 h 1147600"/>
              <a:gd name="connsiteX1" fmla="*/ 278550 w 7992123"/>
              <a:gd name="connsiteY1" fmla="*/ 2313 h 1147600"/>
              <a:gd name="connsiteX2" fmla="*/ 94426 w 7992123"/>
              <a:gd name="connsiteY2" fmla="*/ 1606 h 1147600"/>
              <a:gd name="connsiteX3" fmla="*/ 71413 w 7992123"/>
              <a:gd name="connsiteY3" fmla="*/ 99292 h 1147600"/>
              <a:gd name="connsiteX4" fmla="*/ 125382 w 7992123"/>
              <a:gd name="connsiteY4" fmla="*/ 167586 h 1147600"/>
              <a:gd name="connsiteX5" fmla="*/ 53284 w 7992123"/>
              <a:gd name="connsiteY5" fmla="*/ 233176 h 1147600"/>
              <a:gd name="connsiteX6" fmla="*/ 39092 w 7992123"/>
              <a:gd name="connsiteY6" fmla="*/ 297059 h 1147600"/>
              <a:gd name="connsiteX7" fmla="*/ 106725 w 7992123"/>
              <a:gd name="connsiteY7" fmla="*/ 371569 h 1147600"/>
              <a:gd name="connsiteX8" fmla="*/ 99982 w 7992123"/>
              <a:gd name="connsiteY8" fmla="*/ 433481 h 1147600"/>
              <a:gd name="connsiteX9" fmla="*/ 119286 w 7992123"/>
              <a:gd name="connsiteY9" fmla="*/ 464166 h 1147600"/>
              <a:gd name="connsiteX10" fmla="*/ 0 w 7992123"/>
              <a:gd name="connsiteY10" fmla="*/ 532504 h 1147600"/>
              <a:gd name="connsiteX11" fmla="*/ 53284 w 7992123"/>
              <a:gd name="connsiteY11" fmla="*/ 622199 h 1147600"/>
              <a:gd name="connsiteX12" fmla="*/ 78684 w 7992123"/>
              <a:gd name="connsiteY12" fmla="*/ 665322 h 1147600"/>
              <a:gd name="connsiteX13" fmla="*/ 40190 w 7992123"/>
              <a:gd name="connsiteY13" fmla="*/ 721254 h 1147600"/>
              <a:gd name="connsiteX14" fmla="*/ 145620 w 7992123"/>
              <a:gd name="connsiteY14" fmla="*/ 767346 h 1147600"/>
              <a:gd name="connsiteX15" fmla="*/ 65340 w 7992123"/>
              <a:gd name="connsiteY15" fmla="*/ 800663 h 1147600"/>
              <a:gd name="connsiteX16" fmla="*/ 85421 w 7992123"/>
              <a:gd name="connsiteY16" fmla="*/ 917701 h 1147600"/>
              <a:gd name="connsiteX17" fmla="*/ 160488 w 7992123"/>
              <a:gd name="connsiteY17" fmla="*/ 998204 h 1147600"/>
              <a:gd name="connsiteX18" fmla="*/ 110154 w 7992123"/>
              <a:gd name="connsiteY18" fmla="*/ 1107213 h 1147600"/>
              <a:gd name="connsiteX19" fmla="*/ 143491 w 7992123"/>
              <a:gd name="connsiteY19" fmla="*/ 1122295 h 1147600"/>
              <a:gd name="connsiteX20" fmla="*/ 137258 w 7992123"/>
              <a:gd name="connsiteY20" fmla="*/ 1142773 h 1147600"/>
              <a:gd name="connsiteX21" fmla="*/ 7894304 w 7992123"/>
              <a:gd name="connsiteY21" fmla="*/ 1147600 h 1147600"/>
              <a:gd name="connsiteX22" fmla="*/ 7968197 w 7992123"/>
              <a:gd name="connsiteY22" fmla="*/ 1094513 h 1147600"/>
              <a:gd name="connsiteX23" fmla="*/ 7879297 w 7992123"/>
              <a:gd name="connsiteY23" fmla="*/ 1031013 h 1147600"/>
              <a:gd name="connsiteX24" fmla="*/ 7992123 w 7992123"/>
              <a:gd name="connsiteY24" fmla="*/ 954813 h 1147600"/>
              <a:gd name="connsiteX25" fmla="*/ 7891997 w 7992123"/>
              <a:gd name="connsiteY25" fmla="*/ 878613 h 1147600"/>
              <a:gd name="connsiteX26" fmla="*/ 7930097 w 7992123"/>
              <a:gd name="connsiteY26" fmla="*/ 802413 h 1147600"/>
              <a:gd name="connsiteX27" fmla="*/ 7891997 w 7992123"/>
              <a:gd name="connsiteY27" fmla="*/ 726213 h 1147600"/>
              <a:gd name="connsiteX28" fmla="*/ 7879297 w 7992123"/>
              <a:gd name="connsiteY28" fmla="*/ 662713 h 1147600"/>
              <a:gd name="connsiteX29" fmla="*/ 7904697 w 7992123"/>
              <a:gd name="connsiteY29" fmla="*/ 611913 h 1147600"/>
              <a:gd name="connsiteX30" fmla="*/ 7947560 w 7992123"/>
              <a:gd name="connsiteY30" fmla="*/ 536506 h 1147600"/>
              <a:gd name="connsiteX31" fmla="*/ 7893631 w 7992123"/>
              <a:gd name="connsiteY31" fmla="*/ 491394 h 1147600"/>
              <a:gd name="connsiteX32" fmla="*/ 7866597 w 7992123"/>
              <a:gd name="connsiteY32" fmla="*/ 408713 h 1147600"/>
              <a:gd name="connsiteX33" fmla="*/ 7981294 w 7992123"/>
              <a:gd name="connsiteY33" fmla="*/ 339922 h 1147600"/>
              <a:gd name="connsiteX34" fmla="*/ 7891997 w 7992123"/>
              <a:gd name="connsiteY34" fmla="*/ 269013 h 1147600"/>
              <a:gd name="connsiteX35" fmla="*/ 7904697 w 7992123"/>
              <a:gd name="connsiteY35" fmla="*/ 180113 h 1147600"/>
              <a:gd name="connsiteX36" fmla="*/ 7970165 w 7992123"/>
              <a:gd name="connsiteY36" fmla="*/ 143908 h 1147600"/>
              <a:gd name="connsiteX37" fmla="*/ 7889076 w 7992123"/>
              <a:gd name="connsiteY37" fmla="*/ 93627 h 1147600"/>
              <a:gd name="connsiteX38" fmla="*/ 7978010 w 7992123"/>
              <a:gd name="connsiteY38" fmla="*/ 0 h 1147600"/>
              <a:gd name="connsiteX39" fmla="*/ 7688404 w 7992123"/>
              <a:gd name="connsiteY39" fmla="*/ 2313 h 1147600"/>
              <a:gd name="connsiteX0" fmla="*/ 7688404 w 7992123"/>
              <a:gd name="connsiteY0" fmla="*/ 2313 h 1147600"/>
              <a:gd name="connsiteX1" fmla="*/ 278550 w 7992123"/>
              <a:gd name="connsiteY1" fmla="*/ 2313 h 1147600"/>
              <a:gd name="connsiteX2" fmla="*/ 94426 w 7992123"/>
              <a:gd name="connsiteY2" fmla="*/ 1606 h 1147600"/>
              <a:gd name="connsiteX3" fmla="*/ 71413 w 7992123"/>
              <a:gd name="connsiteY3" fmla="*/ 99292 h 1147600"/>
              <a:gd name="connsiteX4" fmla="*/ 125382 w 7992123"/>
              <a:gd name="connsiteY4" fmla="*/ 167586 h 1147600"/>
              <a:gd name="connsiteX5" fmla="*/ 53284 w 7992123"/>
              <a:gd name="connsiteY5" fmla="*/ 233176 h 1147600"/>
              <a:gd name="connsiteX6" fmla="*/ 39092 w 7992123"/>
              <a:gd name="connsiteY6" fmla="*/ 297059 h 1147600"/>
              <a:gd name="connsiteX7" fmla="*/ 106725 w 7992123"/>
              <a:gd name="connsiteY7" fmla="*/ 371569 h 1147600"/>
              <a:gd name="connsiteX8" fmla="*/ 99982 w 7992123"/>
              <a:gd name="connsiteY8" fmla="*/ 433481 h 1147600"/>
              <a:gd name="connsiteX9" fmla="*/ 119286 w 7992123"/>
              <a:gd name="connsiteY9" fmla="*/ 464166 h 1147600"/>
              <a:gd name="connsiteX10" fmla="*/ 0 w 7992123"/>
              <a:gd name="connsiteY10" fmla="*/ 532504 h 1147600"/>
              <a:gd name="connsiteX11" fmla="*/ 53284 w 7992123"/>
              <a:gd name="connsiteY11" fmla="*/ 622199 h 1147600"/>
              <a:gd name="connsiteX12" fmla="*/ 78684 w 7992123"/>
              <a:gd name="connsiteY12" fmla="*/ 665322 h 1147600"/>
              <a:gd name="connsiteX13" fmla="*/ 40190 w 7992123"/>
              <a:gd name="connsiteY13" fmla="*/ 721254 h 1147600"/>
              <a:gd name="connsiteX14" fmla="*/ 145620 w 7992123"/>
              <a:gd name="connsiteY14" fmla="*/ 767346 h 1147600"/>
              <a:gd name="connsiteX15" fmla="*/ 65340 w 7992123"/>
              <a:gd name="connsiteY15" fmla="*/ 800663 h 1147600"/>
              <a:gd name="connsiteX16" fmla="*/ 85421 w 7992123"/>
              <a:gd name="connsiteY16" fmla="*/ 917701 h 1147600"/>
              <a:gd name="connsiteX17" fmla="*/ 160488 w 7992123"/>
              <a:gd name="connsiteY17" fmla="*/ 998204 h 1147600"/>
              <a:gd name="connsiteX18" fmla="*/ 110154 w 7992123"/>
              <a:gd name="connsiteY18" fmla="*/ 1107213 h 1147600"/>
              <a:gd name="connsiteX19" fmla="*/ 66110 w 7992123"/>
              <a:gd name="connsiteY19" fmla="*/ 1132386 h 1147600"/>
              <a:gd name="connsiteX20" fmla="*/ 137258 w 7992123"/>
              <a:gd name="connsiteY20" fmla="*/ 1142773 h 1147600"/>
              <a:gd name="connsiteX21" fmla="*/ 7894304 w 7992123"/>
              <a:gd name="connsiteY21" fmla="*/ 1147600 h 1147600"/>
              <a:gd name="connsiteX22" fmla="*/ 7968197 w 7992123"/>
              <a:gd name="connsiteY22" fmla="*/ 1094513 h 1147600"/>
              <a:gd name="connsiteX23" fmla="*/ 7879297 w 7992123"/>
              <a:gd name="connsiteY23" fmla="*/ 1031013 h 1147600"/>
              <a:gd name="connsiteX24" fmla="*/ 7992123 w 7992123"/>
              <a:gd name="connsiteY24" fmla="*/ 954813 h 1147600"/>
              <a:gd name="connsiteX25" fmla="*/ 7891997 w 7992123"/>
              <a:gd name="connsiteY25" fmla="*/ 878613 h 1147600"/>
              <a:gd name="connsiteX26" fmla="*/ 7930097 w 7992123"/>
              <a:gd name="connsiteY26" fmla="*/ 802413 h 1147600"/>
              <a:gd name="connsiteX27" fmla="*/ 7891997 w 7992123"/>
              <a:gd name="connsiteY27" fmla="*/ 726213 h 1147600"/>
              <a:gd name="connsiteX28" fmla="*/ 7879297 w 7992123"/>
              <a:gd name="connsiteY28" fmla="*/ 662713 h 1147600"/>
              <a:gd name="connsiteX29" fmla="*/ 7904697 w 7992123"/>
              <a:gd name="connsiteY29" fmla="*/ 611913 h 1147600"/>
              <a:gd name="connsiteX30" fmla="*/ 7947560 w 7992123"/>
              <a:gd name="connsiteY30" fmla="*/ 536506 h 1147600"/>
              <a:gd name="connsiteX31" fmla="*/ 7893631 w 7992123"/>
              <a:gd name="connsiteY31" fmla="*/ 491394 h 1147600"/>
              <a:gd name="connsiteX32" fmla="*/ 7866597 w 7992123"/>
              <a:gd name="connsiteY32" fmla="*/ 408713 h 1147600"/>
              <a:gd name="connsiteX33" fmla="*/ 7981294 w 7992123"/>
              <a:gd name="connsiteY33" fmla="*/ 339922 h 1147600"/>
              <a:gd name="connsiteX34" fmla="*/ 7891997 w 7992123"/>
              <a:gd name="connsiteY34" fmla="*/ 269013 h 1147600"/>
              <a:gd name="connsiteX35" fmla="*/ 7904697 w 7992123"/>
              <a:gd name="connsiteY35" fmla="*/ 180113 h 1147600"/>
              <a:gd name="connsiteX36" fmla="*/ 7970165 w 7992123"/>
              <a:gd name="connsiteY36" fmla="*/ 143908 h 1147600"/>
              <a:gd name="connsiteX37" fmla="*/ 7889076 w 7992123"/>
              <a:gd name="connsiteY37" fmla="*/ 93627 h 1147600"/>
              <a:gd name="connsiteX38" fmla="*/ 7978010 w 7992123"/>
              <a:gd name="connsiteY38" fmla="*/ 0 h 1147600"/>
              <a:gd name="connsiteX39" fmla="*/ 7688404 w 7992123"/>
              <a:gd name="connsiteY39" fmla="*/ 2313 h 1147600"/>
              <a:gd name="connsiteX0" fmla="*/ 7688404 w 7992123"/>
              <a:gd name="connsiteY0" fmla="*/ 2313 h 1147600"/>
              <a:gd name="connsiteX1" fmla="*/ 278550 w 7992123"/>
              <a:gd name="connsiteY1" fmla="*/ 2313 h 1147600"/>
              <a:gd name="connsiteX2" fmla="*/ 94426 w 7992123"/>
              <a:gd name="connsiteY2" fmla="*/ 1606 h 1147600"/>
              <a:gd name="connsiteX3" fmla="*/ 71413 w 7992123"/>
              <a:gd name="connsiteY3" fmla="*/ 99292 h 1147600"/>
              <a:gd name="connsiteX4" fmla="*/ 125382 w 7992123"/>
              <a:gd name="connsiteY4" fmla="*/ 167586 h 1147600"/>
              <a:gd name="connsiteX5" fmla="*/ 53284 w 7992123"/>
              <a:gd name="connsiteY5" fmla="*/ 233176 h 1147600"/>
              <a:gd name="connsiteX6" fmla="*/ 39092 w 7992123"/>
              <a:gd name="connsiteY6" fmla="*/ 297059 h 1147600"/>
              <a:gd name="connsiteX7" fmla="*/ 106725 w 7992123"/>
              <a:gd name="connsiteY7" fmla="*/ 371569 h 1147600"/>
              <a:gd name="connsiteX8" fmla="*/ 99982 w 7992123"/>
              <a:gd name="connsiteY8" fmla="*/ 433481 h 1147600"/>
              <a:gd name="connsiteX9" fmla="*/ 119286 w 7992123"/>
              <a:gd name="connsiteY9" fmla="*/ 464166 h 1147600"/>
              <a:gd name="connsiteX10" fmla="*/ 0 w 7992123"/>
              <a:gd name="connsiteY10" fmla="*/ 532504 h 1147600"/>
              <a:gd name="connsiteX11" fmla="*/ 53284 w 7992123"/>
              <a:gd name="connsiteY11" fmla="*/ 622199 h 1147600"/>
              <a:gd name="connsiteX12" fmla="*/ 78684 w 7992123"/>
              <a:gd name="connsiteY12" fmla="*/ 665322 h 1147600"/>
              <a:gd name="connsiteX13" fmla="*/ 40190 w 7992123"/>
              <a:gd name="connsiteY13" fmla="*/ 721254 h 1147600"/>
              <a:gd name="connsiteX14" fmla="*/ 145620 w 7992123"/>
              <a:gd name="connsiteY14" fmla="*/ 767346 h 1147600"/>
              <a:gd name="connsiteX15" fmla="*/ 65340 w 7992123"/>
              <a:gd name="connsiteY15" fmla="*/ 800663 h 1147600"/>
              <a:gd name="connsiteX16" fmla="*/ 85421 w 7992123"/>
              <a:gd name="connsiteY16" fmla="*/ 917701 h 1147600"/>
              <a:gd name="connsiteX17" fmla="*/ 160488 w 7992123"/>
              <a:gd name="connsiteY17" fmla="*/ 998204 h 1147600"/>
              <a:gd name="connsiteX18" fmla="*/ 67165 w 7992123"/>
              <a:gd name="connsiteY18" fmla="*/ 1071896 h 1147600"/>
              <a:gd name="connsiteX19" fmla="*/ 66110 w 7992123"/>
              <a:gd name="connsiteY19" fmla="*/ 1132386 h 1147600"/>
              <a:gd name="connsiteX20" fmla="*/ 137258 w 7992123"/>
              <a:gd name="connsiteY20" fmla="*/ 1142773 h 1147600"/>
              <a:gd name="connsiteX21" fmla="*/ 7894304 w 7992123"/>
              <a:gd name="connsiteY21" fmla="*/ 1147600 h 1147600"/>
              <a:gd name="connsiteX22" fmla="*/ 7968197 w 7992123"/>
              <a:gd name="connsiteY22" fmla="*/ 1094513 h 1147600"/>
              <a:gd name="connsiteX23" fmla="*/ 7879297 w 7992123"/>
              <a:gd name="connsiteY23" fmla="*/ 1031013 h 1147600"/>
              <a:gd name="connsiteX24" fmla="*/ 7992123 w 7992123"/>
              <a:gd name="connsiteY24" fmla="*/ 954813 h 1147600"/>
              <a:gd name="connsiteX25" fmla="*/ 7891997 w 7992123"/>
              <a:gd name="connsiteY25" fmla="*/ 878613 h 1147600"/>
              <a:gd name="connsiteX26" fmla="*/ 7930097 w 7992123"/>
              <a:gd name="connsiteY26" fmla="*/ 802413 h 1147600"/>
              <a:gd name="connsiteX27" fmla="*/ 7891997 w 7992123"/>
              <a:gd name="connsiteY27" fmla="*/ 726213 h 1147600"/>
              <a:gd name="connsiteX28" fmla="*/ 7879297 w 7992123"/>
              <a:gd name="connsiteY28" fmla="*/ 662713 h 1147600"/>
              <a:gd name="connsiteX29" fmla="*/ 7904697 w 7992123"/>
              <a:gd name="connsiteY29" fmla="*/ 611913 h 1147600"/>
              <a:gd name="connsiteX30" fmla="*/ 7947560 w 7992123"/>
              <a:gd name="connsiteY30" fmla="*/ 536506 h 1147600"/>
              <a:gd name="connsiteX31" fmla="*/ 7893631 w 7992123"/>
              <a:gd name="connsiteY31" fmla="*/ 491394 h 1147600"/>
              <a:gd name="connsiteX32" fmla="*/ 7866597 w 7992123"/>
              <a:gd name="connsiteY32" fmla="*/ 408713 h 1147600"/>
              <a:gd name="connsiteX33" fmla="*/ 7981294 w 7992123"/>
              <a:gd name="connsiteY33" fmla="*/ 339922 h 1147600"/>
              <a:gd name="connsiteX34" fmla="*/ 7891997 w 7992123"/>
              <a:gd name="connsiteY34" fmla="*/ 269013 h 1147600"/>
              <a:gd name="connsiteX35" fmla="*/ 7904697 w 7992123"/>
              <a:gd name="connsiteY35" fmla="*/ 180113 h 1147600"/>
              <a:gd name="connsiteX36" fmla="*/ 7970165 w 7992123"/>
              <a:gd name="connsiteY36" fmla="*/ 143908 h 1147600"/>
              <a:gd name="connsiteX37" fmla="*/ 7889076 w 7992123"/>
              <a:gd name="connsiteY37" fmla="*/ 93627 h 1147600"/>
              <a:gd name="connsiteX38" fmla="*/ 7978010 w 7992123"/>
              <a:gd name="connsiteY38" fmla="*/ 0 h 1147600"/>
              <a:gd name="connsiteX39" fmla="*/ 7688404 w 7992123"/>
              <a:gd name="connsiteY39" fmla="*/ 2313 h 114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7992123" h="1147600">
                <a:moveTo>
                  <a:pt x="7688404" y="2313"/>
                </a:moveTo>
                <a:lnTo>
                  <a:pt x="278550" y="2313"/>
                </a:lnTo>
                <a:lnTo>
                  <a:pt x="94426" y="1606"/>
                </a:lnTo>
                <a:lnTo>
                  <a:pt x="71413" y="99292"/>
                </a:lnTo>
                <a:cubicBezTo>
                  <a:pt x="72207" y="131307"/>
                  <a:pt x="124588" y="135571"/>
                  <a:pt x="125382" y="167586"/>
                </a:cubicBezTo>
                <a:lnTo>
                  <a:pt x="53284" y="233176"/>
                </a:lnTo>
                <a:lnTo>
                  <a:pt x="39092" y="297059"/>
                </a:lnTo>
                <a:lnTo>
                  <a:pt x="106725" y="371569"/>
                </a:lnTo>
                <a:lnTo>
                  <a:pt x="99982" y="433481"/>
                </a:lnTo>
                <a:lnTo>
                  <a:pt x="119286" y="464166"/>
                </a:lnTo>
                <a:lnTo>
                  <a:pt x="0" y="532504"/>
                </a:lnTo>
                <a:lnTo>
                  <a:pt x="53284" y="622199"/>
                </a:lnTo>
                <a:lnTo>
                  <a:pt x="78684" y="665322"/>
                </a:lnTo>
                <a:lnTo>
                  <a:pt x="40190" y="721254"/>
                </a:lnTo>
                <a:lnTo>
                  <a:pt x="145620" y="767346"/>
                </a:lnTo>
                <a:lnTo>
                  <a:pt x="65340" y="800663"/>
                </a:lnTo>
                <a:lnTo>
                  <a:pt x="85421" y="917701"/>
                </a:lnTo>
                <a:cubicBezTo>
                  <a:pt x="85156" y="951832"/>
                  <a:pt x="160753" y="964073"/>
                  <a:pt x="160488" y="998204"/>
                </a:cubicBezTo>
                <a:lnTo>
                  <a:pt x="67165" y="1071896"/>
                </a:lnTo>
                <a:cubicBezTo>
                  <a:pt x="66813" y="1092059"/>
                  <a:pt x="66462" y="1112223"/>
                  <a:pt x="66110" y="1132386"/>
                </a:cubicBezTo>
                <a:lnTo>
                  <a:pt x="137258" y="1142773"/>
                </a:lnTo>
                <a:lnTo>
                  <a:pt x="7894304" y="1147600"/>
                </a:lnTo>
                <a:lnTo>
                  <a:pt x="7968197" y="1094513"/>
                </a:lnTo>
                <a:lnTo>
                  <a:pt x="7879297" y="1031013"/>
                </a:lnTo>
                <a:lnTo>
                  <a:pt x="7992123" y="954813"/>
                </a:lnTo>
                <a:lnTo>
                  <a:pt x="7891997" y="878613"/>
                </a:lnTo>
                <a:lnTo>
                  <a:pt x="7930097" y="802413"/>
                </a:lnTo>
                <a:lnTo>
                  <a:pt x="7891997" y="726213"/>
                </a:lnTo>
                <a:lnTo>
                  <a:pt x="7879297" y="662713"/>
                </a:lnTo>
                <a:lnTo>
                  <a:pt x="7904697" y="611913"/>
                </a:lnTo>
                <a:lnTo>
                  <a:pt x="7947560" y="536506"/>
                </a:lnTo>
                <a:lnTo>
                  <a:pt x="7893631" y="491394"/>
                </a:lnTo>
                <a:lnTo>
                  <a:pt x="7866597" y="408713"/>
                </a:lnTo>
                <a:lnTo>
                  <a:pt x="7981294" y="339922"/>
                </a:lnTo>
                <a:lnTo>
                  <a:pt x="7891997" y="269013"/>
                </a:lnTo>
                <a:lnTo>
                  <a:pt x="7904697" y="180113"/>
                </a:lnTo>
                <a:lnTo>
                  <a:pt x="7970165" y="143908"/>
                </a:lnTo>
                <a:lnTo>
                  <a:pt x="7889076" y="93627"/>
                </a:lnTo>
                <a:lnTo>
                  <a:pt x="7978010" y="0"/>
                </a:lnTo>
                <a:lnTo>
                  <a:pt x="7688404" y="231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5" name="자유형: 도형 24">
            <a:extLst>
              <a:ext uri="{FF2B5EF4-FFF2-40B4-BE49-F238E27FC236}">
                <a16:creationId xmlns:a16="http://schemas.microsoft.com/office/drawing/2014/main" id="{E17C29F7-26FB-4B7C-8DA4-7CC60E19EBF2}"/>
              </a:ext>
            </a:extLst>
          </p:cNvPr>
          <p:cNvSpPr/>
          <p:nvPr/>
        </p:nvSpPr>
        <p:spPr>
          <a:xfrm flipH="1">
            <a:off x="241300" y="233069"/>
            <a:ext cx="7810500" cy="627482"/>
          </a:xfrm>
          <a:custGeom>
            <a:avLst/>
            <a:gdLst>
              <a:gd name="connsiteX0" fmla="*/ 7616743 w 7891426"/>
              <a:gd name="connsiteY0" fmla="*/ 0 h 1140460"/>
              <a:gd name="connsiteX1" fmla="*/ 181096 w 7891426"/>
              <a:gd name="connsiteY1" fmla="*/ 0 h 1140460"/>
              <a:gd name="connsiteX2" fmla="*/ 108744 w 7891426"/>
              <a:gd name="connsiteY2" fmla="*/ 11906 h 1140460"/>
              <a:gd name="connsiteX3" fmla="*/ 137319 w 7891426"/>
              <a:gd name="connsiteY3" fmla="*/ 94456 h 1140460"/>
              <a:gd name="connsiteX4" fmla="*/ 139700 w 7891426"/>
              <a:gd name="connsiteY4" fmla="*/ 190500 h 1140460"/>
              <a:gd name="connsiteX5" fmla="*/ 76200 w 7891426"/>
              <a:gd name="connsiteY5" fmla="*/ 190500 h 1140460"/>
              <a:gd name="connsiteX6" fmla="*/ 88900 w 7891426"/>
              <a:gd name="connsiteY6" fmla="*/ 279400 h 1140460"/>
              <a:gd name="connsiteX7" fmla="*/ 95250 w 7891426"/>
              <a:gd name="connsiteY7" fmla="*/ 357188 h 1140460"/>
              <a:gd name="connsiteX8" fmla="*/ 114300 w 7891426"/>
              <a:gd name="connsiteY8" fmla="*/ 419100 h 1140460"/>
              <a:gd name="connsiteX9" fmla="*/ 47625 w 7891426"/>
              <a:gd name="connsiteY9" fmla="*/ 492125 h 1140460"/>
              <a:gd name="connsiteX10" fmla="*/ 0 w 7891426"/>
              <a:gd name="connsiteY10" fmla="*/ 558800 h 1140460"/>
              <a:gd name="connsiteX11" fmla="*/ 76200 w 7891426"/>
              <a:gd name="connsiteY11" fmla="*/ 622300 h 1140460"/>
              <a:gd name="connsiteX12" fmla="*/ 101600 w 7891426"/>
              <a:gd name="connsiteY12" fmla="*/ 673100 h 1140460"/>
              <a:gd name="connsiteX13" fmla="*/ 88900 w 7891426"/>
              <a:gd name="connsiteY13" fmla="*/ 736600 h 1140460"/>
              <a:gd name="connsiteX14" fmla="*/ 134144 w 7891426"/>
              <a:gd name="connsiteY14" fmla="*/ 767556 h 1140460"/>
              <a:gd name="connsiteX15" fmla="*/ 88900 w 7891426"/>
              <a:gd name="connsiteY15" fmla="*/ 889000 h 1140460"/>
              <a:gd name="connsiteX16" fmla="*/ 30956 w 7891426"/>
              <a:gd name="connsiteY16" fmla="*/ 900906 h 1140460"/>
              <a:gd name="connsiteX17" fmla="*/ 123031 w 7891426"/>
              <a:gd name="connsiteY17" fmla="*/ 965200 h 1140460"/>
              <a:gd name="connsiteX18" fmla="*/ 12700 w 7891426"/>
              <a:gd name="connsiteY18" fmla="*/ 1104900 h 1140460"/>
              <a:gd name="connsiteX19" fmla="*/ 46037 w 7891426"/>
              <a:gd name="connsiteY19" fmla="*/ 1119982 h 1140460"/>
              <a:gd name="connsiteX20" fmla="*/ 39804 w 7891426"/>
              <a:gd name="connsiteY20" fmla="*/ 1140460 h 1140460"/>
              <a:gd name="connsiteX21" fmla="*/ 7891426 w 7891426"/>
              <a:gd name="connsiteY21" fmla="*/ 1140460 h 1140460"/>
              <a:gd name="connsiteX22" fmla="*/ 7870743 w 7891426"/>
              <a:gd name="connsiteY22" fmla="*/ 1092200 h 1140460"/>
              <a:gd name="connsiteX23" fmla="*/ 7781843 w 7891426"/>
              <a:gd name="connsiteY23" fmla="*/ 1028700 h 1140460"/>
              <a:gd name="connsiteX24" fmla="*/ 7731043 w 7891426"/>
              <a:gd name="connsiteY24" fmla="*/ 952500 h 1140460"/>
              <a:gd name="connsiteX25" fmla="*/ 7794543 w 7891426"/>
              <a:gd name="connsiteY25" fmla="*/ 876300 h 1140460"/>
              <a:gd name="connsiteX26" fmla="*/ 7832643 w 7891426"/>
              <a:gd name="connsiteY26" fmla="*/ 800100 h 1140460"/>
              <a:gd name="connsiteX27" fmla="*/ 7794543 w 7891426"/>
              <a:gd name="connsiteY27" fmla="*/ 723900 h 1140460"/>
              <a:gd name="connsiteX28" fmla="*/ 7781843 w 7891426"/>
              <a:gd name="connsiteY28" fmla="*/ 660400 h 1140460"/>
              <a:gd name="connsiteX29" fmla="*/ 7807243 w 7891426"/>
              <a:gd name="connsiteY29" fmla="*/ 609600 h 1140460"/>
              <a:gd name="connsiteX30" fmla="*/ 7883443 w 7891426"/>
              <a:gd name="connsiteY30" fmla="*/ 546100 h 1140460"/>
              <a:gd name="connsiteX31" fmla="*/ 7883443 w 7891426"/>
              <a:gd name="connsiteY31" fmla="*/ 469900 h 1140460"/>
              <a:gd name="connsiteX32" fmla="*/ 7769143 w 7891426"/>
              <a:gd name="connsiteY32" fmla="*/ 406400 h 1140460"/>
              <a:gd name="connsiteX33" fmla="*/ 7692943 w 7891426"/>
              <a:gd name="connsiteY33" fmla="*/ 368300 h 1140460"/>
              <a:gd name="connsiteX34" fmla="*/ 7794543 w 7891426"/>
              <a:gd name="connsiteY34" fmla="*/ 266700 h 1140460"/>
              <a:gd name="connsiteX35" fmla="*/ 7807243 w 7891426"/>
              <a:gd name="connsiteY35" fmla="*/ 177800 h 1140460"/>
              <a:gd name="connsiteX36" fmla="*/ 7743743 w 7891426"/>
              <a:gd name="connsiteY36" fmla="*/ 177800 h 1140460"/>
              <a:gd name="connsiteX37" fmla="*/ 7705643 w 7891426"/>
              <a:gd name="connsiteY37" fmla="*/ 88900 h 1140460"/>
              <a:gd name="connsiteX38" fmla="*/ 7819943 w 7891426"/>
              <a:gd name="connsiteY38" fmla="*/ 101600 h 1140460"/>
              <a:gd name="connsiteX0" fmla="*/ 7616743 w 7891426"/>
              <a:gd name="connsiteY0" fmla="*/ 0 h 1140460"/>
              <a:gd name="connsiteX1" fmla="*/ 181096 w 7891426"/>
              <a:gd name="connsiteY1" fmla="*/ 0 h 1140460"/>
              <a:gd name="connsiteX2" fmla="*/ 108744 w 7891426"/>
              <a:gd name="connsiteY2" fmla="*/ 11906 h 1140460"/>
              <a:gd name="connsiteX3" fmla="*/ 137319 w 7891426"/>
              <a:gd name="connsiteY3" fmla="*/ 94456 h 1140460"/>
              <a:gd name="connsiteX4" fmla="*/ 139700 w 7891426"/>
              <a:gd name="connsiteY4" fmla="*/ 190500 h 1140460"/>
              <a:gd name="connsiteX5" fmla="*/ 76200 w 7891426"/>
              <a:gd name="connsiteY5" fmla="*/ 190500 h 1140460"/>
              <a:gd name="connsiteX6" fmla="*/ 88900 w 7891426"/>
              <a:gd name="connsiteY6" fmla="*/ 279400 h 1140460"/>
              <a:gd name="connsiteX7" fmla="*/ 95250 w 7891426"/>
              <a:gd name="connsiteY7" fmla="*/ 357188 h 1140460"/>
              <a:gd name="connsiteX8" fmla="*/ 114300 w 7891426"/>
              <a:gd name="connsiteY8" fmla="*/ 419100 h 1140460"/>
              <a:gd name="connsiteX9" fmla="*/ 47625 w 7891426"/>
              <a:gd name="connsiteY9" fmla="*/ 492125 h 1140460"/>
              <a:gd name="connsiteX10" fmla="*/ 0 w 7891426"/>
              <a:gd name="connsiteY10" fmla="*/ 558800 h 1140460"/>
              <a:gd name="connsiteX11" fmla="*/ 76200 w 7891426"/>
              <a:gd name="connsiteY11" fmla="*/ 622300 h 1140460"/>
              <a:gd name="connsiteX12" fmla="*/ 101600 w 7891426"/>
              <a:gd name="connsiteY12" fmla="*/ 673100 h 1140460"/>
              <a:gd name="connsiteX13" fmla="*/ 88900 w 7891426"/>
              <a:gd name="connsiteY13" fmla="*/ 736600 h 1140460"/>
              <a:gd name="connsiteX14" fmla="*/ 134144 w 7891426"/>
              <a:gd name="connsiteY14" fmla="*/ 767556 h 1140460"/>
              <a:gd name="connsiteX15" fmla="*/ 88900 w 7891426"/>
              <a:gd name="connsiteY15" fmla="*/ 889000 h 1140460"/>
              <a:gd name="connsiteX16" fmla="*/ 30956 w 7891426"/>
              <a:gd name="connsiteY16" fmla="*/ 900906 h 1140460"/>
              <a:gd name="connsiteX17" fmla="*/ 123031 w 7891426"/>
              <a:gd name="connsiteY17" fmla="*/ 965200 h 1140460"/>
              <a:gd name="connsiteX18" fmla="*/ 12700 w 7891426"/>
              <a:gd name="connsiteY18" fmla="*/ 1104900 h 1140460"/>
              <a:gd name="connsiteX19" fmla="*/ 46037 w 7891426"/>
              <a:gd name="connsiteY19" fmla="*/ 1119982 h 1140460"/>
              <a:gd name="connsiteX20" fmla="*/ 39804 w 7891426"/>
              <a:gd name="connsiteY20" fmla="*/ 1140460 h 1140460"/>
              <a:gd name="connsiteX21" fmla="*/ 7891426 w 7891426"/>
              <a:gd name="connsiteY21" fmla="*/ 1140460 h 1140460"/>
              <a:gd name="connsiteX22" fmla="*/ 7870743 w 7891426"/>
              <a:gd name="connsiteY22" fmla="*/ 1092200 h 1140460"/>
              <a:gd name="connsiteX23" fmla="*/ 7781843 w 7891426"/>
              <a:gd name="connsiteY23" fmla="*/ 1028700 h 1140460"/>
              <a:gd name="connsiteX24" fmla="*/ 7731043 w 7891426"/>
              <a:gd name="connsiteY24" fmla="*/ 952500 h 1140460"/>
              <a:gd name="connsiteX25" fmla="*/ 7794543 w 7891426"/>
              <a:gd name="connsiteY25" fmla="*/ 876300 h 1140460"/>
              <a:gd name="connsiteX26" fmla="*/ 7832643 w 7891426"/>
              <a:gd name="connsiteY26" fmla="*/ 800100 h 1140460"/>
              <a:gd name="connsiteX27" fmla="*/ 7794543 w 7891426"/>
              <a:gd name="connsiteY27" fmla="*/ 723900 h 1140460"/>
              <a:gd name="connsiteX28" fmla="*/ 7781843 w 7891426"/>
              <a:gd name="connsiteY28" fmla="*/ 660400 h 1140460"/>
              <a:gd name="connsiteX29" fmla="*/ 7807243 w 7891426"/>
              <a:gd name="connsiteY29" fmla="*/ 609600 h 1140460"/>
              <a:gd name="connsiteX30" fmla="*/ 7883443 w 7891426"/>
              <a:gd name="connsiteY30" fmla="*/ 546100 h 1140460"/>
              <a:gd name="connsiteX31" fmla="*/ 7883443 w 7891426"/>
              <a:gd name="connsiteY31" fmla="*/ 469900 h 1140460"/>
              <a:gd name="connsiteX32" fmla="*/ 7769143 w 7891426"/>
              <a:gd name="connsiteY32" fmla="*/ 406400 h 1140460"/>
              <a:gd name="connsiteX33" fmla="*/ 7692943 w 7891426"/>
              <a:gd name="connsiteY33" fmla="*/ 368300 h 1140460"/>
              <a:gd name="connsiteX34" fmla="*/ 7794543 w 7891426"/>
              <a:gd name="connsiteY34" fmla="*/ 266700 h 1140460"/>
              <a:gd name="connsiteX35" fmla="*/ 7807243 w 7891426"/>
              <a:gd name="connsiteY35" fmla="*/ 177800 h 1140460"/>
              <a:gd name="connsiteX36" fmla="*/ 7743743 w 7891426"/>
              <a:gd name="connsiteY36" fmla="*/ 177800 h 1140460"/>
              <a:gd name="connsiteX37" fmla="*/ 7705643 w 7891426"/>
              <a:gd name="connsiteY37" fmla="*/ 88900 h 1140460"/>
              <a:gd name="connsiteX38" fmla="*/ 7846136 w 7891426"/>
              <a:gd name="connsiteY38" fmla="*/ 34925 h 1140460"/>
              <a:gd name="connsiteX39" fmla="*/ 7616743 w 7891426"/>
              <a:gd name="connsiteY39" fmla="*/ 0 h 1140460"/>
              <a:gd name="connsiteX0" fmla="*/ 7616743 w 7891426"/>
              <a:gd name="connsiteY0" fmla="*/ 0 h 1140460"/>
              <a:gd name="connsiteX1" fmla="*/ 181096 w 7891426"/>
              <a:gd name="connsiteY1" fmla="*/ 0 h 1140460"/>
              <a:gd name="connsiteX2" fmla="*/ 108744 w 7891426"/>
              <a:gd name="connsiteY2" fmla="*/ 11906 h 1140460"/>
              <a:gd name="connsiteX3" fmla="*/ 137319 w 7891426"/>
              <a:gd name="connsiteY3" fmla="*/ 94456 h 1140460"/>
              <a:gd name="connsiteX4" fmla="*/ 139700 w 7891426"/>
              <a:gd name="connsiteY4" fmla="*/ 190500 h 1140460"/>
              <a:gd name="connsiteX5" fmla="*/ 76200 w 7891426"/>
              <a:gd name="connsiteY5" fmla="*/ 190500 h 1140460"/>
              <a:gd name="connsiteX6" fmla="*/ 88900 w 7891426"/>
              <a:gd name="connsiteY6" fmla="*/ 279400 h 1140460"/>
              <a:gd name="connsiteX7" fmla="*/ 95250 w 7891426"/>
              <a:gd name="connsiteY7" fmla="*/ 357188 h 1140460"/>
              <a:gd name="connsiteX8" fmla="*/ 114300 w 7891426"/>
              <a:gd name="connsiteY8" fmla="*/ 419100 h 1140460"/>
              <a:gd name="connsiteX9" fmla="*/ 47625 w 7891426"/>
              <a:gd name="connsiteY9" fmla="*/ 492125 h 1140460"/>
              <a:gd name="connsiteX10" fmla="*/ 0 w 7891426"/>
              <a:gd name="connsiteY10" fmla="*/ 558800 h 1140460"/>
              <a:gd name="connsiteX11" fmla="*/ 76200 w 7891426"/>
              <a:gd name="connsiteY11" fmla="*/ 622300 h 1140460"/>
              <a:gd name="connsiteX12" fmla="*/ 101600 w 7891426"/>
              <a:gd name="connsiteY12" fmla="*/ 673100 h 1140460"/>
              <a:gd name="connsiteX13" fmla="*/ 88900 w 7891426"/>
              <a:gd name="connsiteY13" fmla="*/ 736600 h 1140460"/>
              <a:gd name="connsiteX14" fmla="*/ 134144 w 7891426"/>
              <a:gd name="connsiteY14" fmla="*/ 767556 h 1140460"/>
              <a:gd name="connsiteX15" fmla="*/ 88900 w 7891426"/>
              <a:gd name="connsiteY15" fmla="*/ 889000 h 1140460"/>
              <a:gd name="connsiteX16" fmla="*/ 30956 w 7891426"/>
              <a:gd name="connsiteY16" fmla="*/ 900906 h 1140460"/>
              <a:gd name="connsiteX17" fmla="*/ 123031 w 7891426"/>
              <a:gd name="connsiteY17" fmla="*/ 965200 h 1140460"/>
              <a:gd name="connsiteX18" fmla="*/ 12700 w 7891426"/>
              <a:gd name="connsiteY18" fmla="*/ 1104900 h 1140460"/>
              <a:gd name="connsiteX19" fmla="*/ 46037 w 7891426"/>
              <a:gd name="connsiteY19" fmla="*/ 1119982 h 1140460"/>
              <a:gd name="connsiteX20" fmla="*/ 39804 w 7891426"/>
              <a:gd name="connsiteY20" fmla="*/ 1140460 h 1140460"/>
              <a:gd name="connsiteX21" fmla="*/ 7891426 w 7891426"/>
              <a:gd name="connsiteY21" fmla="*/ 1140460 h 1140460"/>
              <a:gd name="connsiteX22" fmla="*/ 7870743 w 7891426"/>
              <a:gd name="connsiteY22" fmla="*/ 1092200 h 1140460"/>
              <a:gd name="connsiteX23" fmla="*/ 7781843 w 7891426"/>
              <a:gd name="connsiteY23" fmla="*/ 1028700 h 1140460"/>
              <a:gd name="connsiteX24" fmla="*/ 7731043 w 7891426"/>
              <a:gd name="connsiteY24" fmla="*/ 952500 h 1140460"/>
              <a:gd name="connsiteX25" fmla="*/ 7794543 w 7891426"/>
              <a:gd name="connsiteY25" fmla="*/ 876300 h 1140460"/>
              <a:gd name="connsiteX26" fmla="*/ 7832643 w 7891426"/>
              <a:gd name="connsiteY26" fmla="*/ 800100 h 1140460"/>
              <a:gd name="connsiteX27" fmla="*/ 7794543 w 7891426"/>
              <a:gd name="connsiteY27" fmla="*/ 723900 h 1140460"/>
              <a:gd name="connsiteX28" fmla="*/ 7781843 w 7891426"/>
              <a:gd name="connsiteY28" fmla="*/ 660400 h 1140460"/>
              <a:gd name="connsiteX29" fmla="*/ 7807243 w 7891426"/>
              <a:gd name="connsiteY29" fmla="*/ 609600 h 1140460"/>
              <a:gd name="connsiteX30" fmla="*/ 7883443 w 7891426"/>
              <a:gd name="connsiteY30" fmla="*/ 546100 h 1140460"/>
              <a:gd name="connsiteX31" fmla="*/ 7883443 w 7891426"/>
              <a:gd name="connsiteY31" fmla="*/ 469900 h 1140460"/>
              <a:gd name="connsiteX32" fmla="*/ 7769143 w 7891426"/>
              <a:gd name="connsiteY32" fmla="*/ 406400 h 1140460"/>
              <a:gd name="connsiteX33" fmla="*/ 7692943 w 7891426"/>
              <a:gd name="connsiteY33" fmla="*/ 368300 h 1140460"/>
              <a:gd name="connsiteX34" fmla="*/ 7794543 w 7891426"/>
              <a:gd name="connsiteY34" fmla="*/ 266700 h 1140460"/>
              <a:gd name="connsiteX35" fmla="*/ 7807243 w 7891426"/>
              <a:gd name="connsiteY35" fmla="*/ 177800 h 1140460"/>
              <a:gd name="connsiteX36" fmla="*/ 7743743 w 7891426"/>
              <a:gd name="connsiteY36" fmla="*/ 177800 h 1140460"/>
              <a:gd name="connsiteX37" fmla="*/ 7705643 w 7891426"/>
              <a:gd name="connsiteY37" fmla="*/ 88900 h 1140460"/>
              <a:gd name="connsiteX38" fmla="*/ 7846136 w 7891426"/>
              <a:gd name="connsiteY38" fmla="*/ 34925 h 1140460"/>
              <a:gd name="connsiteX39" fmla="*/ 7616743 w 7891426"/>
              <a:gd name="connsiteY39" fmla="*/ 0 h 1140460"/>
              <a:gd name="connsiteX0" fmla="*/ 7616743 w 7891426"/>
              <a:gd name="connsiteY0" fmla="*/ 0 h 1140460"/>
              <a:gd name="connsiteX1" fmla="*/ 181096 w 7891426"/>
              <a:gd name="connsiteY1" fmla="*/ 0 h 1140460"/>
              <a:gd name="connsiteX2" fmla="*/ 108744 w 7891426"/>
              <a:gd name="connsiteY2" fmla="*/ 11906 h 1140460"/>
              <a:gd name="connsiteX3" fmla="*/ 137319 w 7891426"/>
              <a:gd name="connsiteY3" fmla="*/ 94456 h 1140460"/>
              <a:gd name="connsiteX4" fmla="*/ 139700 w 7891426"/>
              <a:gd name="connsiteY4" fmla="*/ 190500 h 1140460"/>
              <a:gd name="connsiteX5" fmla="*/ 76200 w 7891426"/>
              <a:gd name="connsiteY5" fmla="*/ 190500 h 1140460"/>
              <a:gd name="connsiteX6" fmla="*/ 88900 w 7891426"/>
              <a:gd name="connsiteY6" fmla="*/ 279400 h 1140460"/>
              <a:gd name="connsiteX7" fmla="*/ 95250 w 7891426"/>
              <a:gd name="connsiteY7" fmla="*/ 357188 h 1140460"/>
              <a:gd name="connsiteX8" fmla="*/ 114300 w 7891426"/>
              <a:gd name="connsiteY8" fmla="*/ 419100 h 1140460"/>
              <a:gd name="connsiteX9" fmla="*/ 47625 w 7891426"/>
              <a:gd name="connsiteY9" fmla="*/ 492125 h 1140460"/>
              <a:gd name="connsiteX10" fmla="*/ 0 w 7891426"/>
              <a:gd name="connsiteY10" fmla="*/ 558800 h 1140460"/>
              <a:gd name="connsiteX11" fmla="*/ 76200 w 7891426"/>
              <a:gd name="connsiteY11" fmla="*/ 622300 h 1140460"/>
              <a:gd name="connsiteX12" fmla="*/ 101600 w 7891426"/>
              <a:gd name="connsiteY12" fmla="*/ 673100 h 1140460"/>
              <a:gd name="connsiteX13" fmla="*/ 88900 w 7891426"/>
              <a:gd name="connsiteY13" fmla="*/ 736600 h 1140460"/>
              <a:gd name="connsiteX14" fmla="*/ 134144 w 7891426"/>
              <a:gd name="connsiteY14" fmla="*/ 767556 h 1140460"/>
              <a:gd name="connsiteX15" fmla="*/ 88900 w 7891426"/>
              <a:gd name="connsiteY15" fmla="*/ 889000 h 1140460"/>
              <a:gd name="connsiteX16" fmla="*/ 30956 w 7891426"/>
              <a:gd name="connsiteY16" fmla="*/ 900906 h 1140460"/>
              <a:gd name="connsiteX17" fmla="*/ 123031 w 7891426"/>
              <a:gd name="connsiteY17" fmla="*/ 965200 h 1140460"/>
              <a:gd name="connsiteX18" fmla="*/ 12700 w 7891426"/>
              <a:gd name="connsiteY18" fmla="*/ 1104900 h 1140460"/>
              <a:gd name="connsiteX19" fmla="*/ 46037 w 7891426"/>
              <a:gd name="connsiteY19" fmla="*/ 1119982 h 1140460"/>
              <a:gd name="connsiteX20" fmla="*/ 39804 w 7891426"/>
              <a:gd name="connsiteY20" fmla="*/ 1140460 h 1140460"/>
              <a:gd name="connsiteX21" fmla="*/ 7891426 w 7891426"/>
              <a:gd name="connsiteY21" fmla="*/ 1140460 h 1140460"/>
              <a:gd name="connsiteX22" fmla="*/ 7870743 w 7891426"/>
              <a:gd name="connsiteY22" fmla="*/ 1092200 h 1140460"/>
              <a:gd name="connsiteX23" fmla="*/ 7781843 w 7891426"/>
              <a:gd name="connsiteY23" fmla="*/ 1028700 h 1140460"/>
              <a:gd name="connsiteX24" fmla="*/ 7731043 w 7891426"/>
              <a:gd name="connsiteY24" fmla="*/ 952500 h 1140460"/>
              <a:gd name="connsiteX25" fmla="*/ 7794543 w 7891426"/>
              <a:gd name="connsiteY25" fmla="*/ 876300 h 1140460"/>
              <a:gd name="connsiteX26" fmla="*/ 7832643 w 7891426"/>
              <a:gd name="connsiteY26" fmla="*/ 800100 h 1140460"/>
              <a:gd name="connsiteX27" fmla="*/ 7794543 w 7891426"/>
              <a:gd name="connsiteY27" fmla="*/ 723900 h 1140460"/>
              <a:gd name="connsiteX28" fmla="*/ 7781843 w 7891426"/>
              <a:gd name="connsiteY28" fmla="*/ 660400 h 1140460"/>
              <a:gd name="connsiteX29" fmla="*/ 7807243 w 7891426"/>
              <a:gd name="connsiteY29" fmla="*/ 609600 h 1140460"/>
              <a:gd name="connsiteX30" fmla="*/ 7883443 w 7891426"/>
              <a:gd name="connsiteY30" fmla="*/ 546100 h 1140460"/>
              <a:gd name="connsiteX31" fmla="*/ 7883443 w 7891426"/>
              <a:gd name="connsiteY31" fmla="*/ 469900 h 1140460"/>
              <a:gd name="connsiteX32" fmla="*/ 7769143 w 7891426"/>
              <a:gd name="connsiteY32" fmla="*/ 406400 h 1140460"/>
              <a:gd name="connsiteX33" fmla="*/ 7692943 w 7891426"/>
              <a:gd name="connsiteY33" fmla="*/ 368300 h 1140460"/>
              <a:gd name="connsiteX34" fmla="*/ 7794543 w 7891426"/>
              <a:gd name="connsiteY34" fmla="*/ 266700 h 1140460"/>
              <a:gd name="connsiteX35" fmla="*/ 7807243 w 7891426"/>
              <a:gd name="connsiteY35" fmla="*/ 177800 h 1140460"/>
              <a:gd name="connsiteX36" fmla="*/ 7743743 w 7891426"/>
              <a:gd name="connsiteY36" fmla="*/ 177800 h 1140460"/>
              <a:gd name="connsiteX37" fmla="*/ 7705643 w 7891426"/>
              <a:gd name="connsiteY37" fmla="*/ 88900 h 1140460"/>
              <a:gd name="connsiteX38" fmla="*/ 7846136 w 7891426"/>
              <a:gd name="connsiteY38" fmla="*/ 34925 h 1140460"/>
              <a:gd name="connsiteX39" fmla="*/ 7616743 w 7891426"/>
              <a:gd name="connsiteY39" fmla="*/ 0 h 1140460"/>
              <a:gd name="connsiteX0" fmla="*/ 7616743 w 7891426"/>
              <a:gd name="connsiteY0" fmla="*/ 0 h 1140460"/>
              <a:gd name="connsiteX1" fmla="*/ 181096 w 7891426"/>
              <a:gd name="connsiteY1" fmla="*/ 0 h 1140460"/>
              <a:gd name="connsiteX2" fmla="*/ 108744 w 7891426"/>
              <a:gd name="connsiteY2" fmla="*/ 11906 h 1140460"/>
              <a:gd name="connsiteX3" fmla="*/ 137319 w 7891426"/>
              <a:gd name="connsiteY3" fmla="*/ 94456 h 1140460"/>
              <a:gd name="connsiteX4" fmla="*/ 139700 w 7891426"/>
              <a:gd name="connsiteY4" fmla="*/ 190500 h 1140460"/>
              <a:gd name="connsiteX5" fmla="*/ 76200 w 7891426"/>
              <a:gd name="connsiteY5" fmla="*/ 190500 h 1140460"/>
              <a:gd name="connsiteX6" fmla="*/ 88900 w 7891426"/>
              <a:gd name="connsiteY6" fmla="*/ 279400 h 1140460"/>
              <a:gd name="connsiteX7" fmla="*/ 95250 w 7891426"/>
              <a:gd name="connsiteY7" fmla="*/ 357188 h 1140460"/>
              <a:gd name="connsiteX8" fmla="*/ 114300 w 7891426"/>
              <a:gd name="connsiteY8" fmla="*/ 419100 h 1140460"/>
              <a:gd name="connsiteX9" fmla="*/ 47625 w 7891426"/>
              <a:gd name="connsiteY9" fmla="*/ 492125 h 1140460"/>
              <a:gd name="connsiteX10" fmla="*/ 0 w 7891426"/>
              <a:gd name="connsiteY10" fmla="*/ 558800 h 1140460"/>
              <a:gd name="connsiteX11" fmla="*/ 76200 w 7891426"/>
              <a:gd name="connsiteY11" fmla="*/ 622300 h 1140460"/>
              <a:gd name="connsiteX12" fmla="*/ 101600 w 7891426"/>
              <a:gd name="connsiteY12" fmla="*/ 673100 h 1140460"/>
              <a:gd name="connsiteX13" fmla="*/ 88900 w 7891426"/>
              <a:gd name="connsiteY13" fmla="*/ 736600 h 1140460"/>
              <a:gd name="connsiteX14" fmla="*/ 134144 w 7891426"/>
              <a:gd name="connsiteY14" fmla="*/ 767556 h 1140460"/>
              <a:gd name="connsiteX15" fmla="*/ 88900 w 7891426"/>
              <a:gd name="connsiteY15" fmla="*/ 889000 h 1140460"/>
              <a:gd name="connsiteX16" fmla="*/ 30956 w 7891426"/>
              <a:gd name="connsiteY16" fmla="*/ 900906 h 1140460"/>
              <a:gd name="connsiteX17" fmla="*/ 123031 w 7891426"/>
              <a:gd name="connsiteY17" fmla="*/ 965200 h 1140460"/>
              <a:gd name="connsiteX18" fmla="*/ 12700 w 7891426"/>
              <a:gd name="connsiteY18" fmla="*/ 1104900 h 1140460"/>
              <a:gd name="connsiteX19" fmla="*/ 46037 w 7891426"/>
              <a:gd name="connsiteY19" fmla="*/ 1119982 h 1140460"/>
              <a:gd name="connsiteX20" fmla="*/ 39804 w 7891426"/>
              <a:gd name="connsiteY20" fmla="*/ 1140460 h 1140460"/>
              <a:gd name="connsiteX21" fmla="*/ 7891426 w 7891426"/>
              <a:gd name="connsiteY21" fmla="*/ 1140460 h 1140460"/>
              <a:gd name="connsiteX22" fmla="*/ 7870743 w 7891426"/>
              <a:gd name="connsiteY22" fmla="*/ 1092200 h 1140460"/>
              <a:gd name="connsiteX23" fmla="*/ 7781843 w 7891426"/>
              <a:gd name="connsiteY23" fmla="*/ 1028700 h 1140460"/>
              <a:gd name="connsiteX24" fmla="*/ 7731043 w 7891426"/>
              <a:gd name="connsiteY24" fmla="*/ 952500 h 1140460"/>
              <a:gd name="connsiteX25" fmla="*/ 7794543 w 7891426"/>
              <a:gd name="connsiteY25" fmla="*/ 876300 h 1140460"/>
              <a:gd name="connsiteX26" fmla="*/ 7832643 w 7891426"/>
              <a:gd name="connsiteY26" fmla="*/ 800100 h 1140460"/>
              <a:gd name="connsiteX27" fmla="*/ 7794543 w 7891426"/>
              <a:gd name="connsiteY27" fmla="*/ 723900 h 1140460"/>
              <a:gd name="connsiteX28" fmla="*/ 7781843 w 7891426"/>
              <a:gd name="connsiteY28" fmla="*/ 660400 h 1140460"/>
              <a:gd name="connsiteX29" fmla="*/ 7807243 w 7891426"/>
              <a:gd name="connsiteY29" fmla="*/ 609600 h 1140460"/>
              <a:gd name="connsiteX30" fmla="*/ 7850106 w 7891426"/>
              <a:gd name="connsiteY30" fmla="*/ 534193 h 1140460"/>
              <a:gd name="connsiteX31" fmla="*/ 7883443 w 7891426"/>
              <a:gd name="connsiteY31" fmla="*/ 469900 h 1140460"/>
              <a:gd name="connsiteX32" fmla="*/ 7769143 w 7891426"/>
              <a:gd name="connsiteY32" fmla="*/ 406400 h 1140460"/>
              <a:gd name="connsiteX33" fmla="*/ 7692943 w 7891426"/>
              <a:gd name="connsiteY33" fmla="*/ 368300 h 1140460"/>
              <a:gd name="connsiteX34" fmla="*/ 7794543 w 7891426"/>
              <a:gd name="connsiteY34" fmla="*/ 266700 h 1140460"/>
              <a:gd name="connsiteX35" fmla="*/ 7807243 w 7891426"/>
              <a:gd name="connsiteY35" fmla="*/ 177800 h 1140460"/>
              <a:gd name="connsiteX36" fmla="*/ 7743743 w 7891426"/>
              <a:gd name="connsiteY36" fmla="*/ 177800 h 1140460"/>
              <a:gd name="connsiteX37" fmla="*/ 7705643 w 7891426"/>
              <a:gd name="connsiteY37" fmla="*/ 88900 h 1140460"/>
              <a:gd name="connsiteX38" fmla="*/ 7846136 w 7891426"/>
              <a:gd name="connsiteY38" fmla="*/ 34925 h 1140460"/>
              <a:gd name="connsiteX39" fmla="*/ 7616743 w 7891426"/>
              <a:gd name="connsiteY39" fmla="*/ 0 h 1140460"/>
              <a:gd name="connsiteX0" fmla="*/ 7616743 w 7891426"/>
              <a:gd name="connsiteY0" fmla="*/ 0 h 1140460"/>
              <a:gd name="connsiteX1" fmla="*/ 181096 w 7891426"/>
              <a:gd name="connsiteY1" fmla="*/ 0 h 1140460"/>
              <a:gd name="connsiteX2" fmla="*/ 108744 w 7891426"/>
              <a:gd name="connsiteY2" fmla="*/ 11906 h 1140460"/>
              <a:gd name="connsiteX3" fmla="*/ 137319 w 7891426"/>
              <a:gd name="connsiteY3" fmla="*/ 94456 h 1140460"/>
              <a:gd name="connsiteX4" fmla="*/ 139700 w 7891426"/>
              <a:gd name="connsiteY4" fmla="*/ 190500 h 1140460"/>
              <a:gd name="connsiteX5" fmla="*/ 76200 w 7891426"/>
              <a:gd name="connsiteY5" fmla="*/ 190500 h 1140460"/>
              <a:gd name="connsiteX6" fmla="*/ 88900 w 7891426"/>
              <a:gd name="connsiteY6" fmla="*/ 279400 h 1140460"/>
              <a:gd name="connsiteX7" fmla="*/ 95250 w 7891426"/>
              <a:gd name="connsiteY7" fmla="*/ 357188 h 1140460"/>
              <a:gd name="connsiteX8" fmla="*/ 114300 w 7891426"/>
              <a:gd name="connsiteY8" fmla="*/ 419100 h 1140460"/>
              <a:gd name="connsiteX9" fmla="*/ 47625 w 7891426"/>
              <a:gd name="connsiteY9" fmla="*/ 492125 h 1140460"/>
              <a:gd name="connsiteX10" fmla="*/ 0 w 7891426"/>
              <a:gd name="connsiteY10" fmla="*/ 558800 h 1140460"/>
              <a:gd name="connsiteX11" fmla="*/ 76200 w 7891426"/>
              <a:gd name="connsiteY11" fmla="*/ 622300 h 1140460"/>
              <a:gd name="connsiteX12" fmla="*/ 101600 w 7891426"/>
              <a:gd name="connsiteY12" fmla="*/ 673100 h 1140460"/>
              <a:gd name="connsiteX13" fmla="*/ 88900 w 7891426"/>
              <a:gd name="connsiteY13" fmla="*/ 736600 h 1140460"/>
              <a:gd name="connsiteX14" fmla="*/ 134144 w 7891426"/>
              <a:gd name="connsiteY14" fmla="*/ 767556 h 1140460"/>
              <a:gd name="connsiteX15" fmla="*/ 88900 w 7891426"/>
              <a:gd name="connsiteY15" fmla="*/ 889000 h 1140460"/>
              <a:gd name="connsiteX16" fmla="*/ 30956 w 7891426"/>
              <a:gd name="connsiteY16" fmla="*/ 900906 h 1140460"/>
              <a:gd name="connsiteX17" fmla="*/ 123031 w 7891426"/>
              <a:gd name="connsiteY17" fmla="*/ 965200 h 1140460"/>
              <a:gd name="connsiteX18" fmla="*/ 12700 w 7891426"/>
              <a:gd name="connsiteY18" fmla="*/ 1104900 h 1140460"/>
              <a:gd name="connsiteX19" fmla="*/ 46037 w 7891426"/>
              <a:gd name="connsiteY19" fmla="*/ 1119982 h 1140460"/>
              <a:gd name="connsiteX20" fmla="*/ 39804 w 7891426"/>
              <a:gd name="connsiteY20" fmla="*/ 1140460 h 1140460"/>
              <a:gd name="connsiteX21" fmla="*/ 7891426 w 7891426"/>
              <a:gd name="connsiteY21" fmla="*/ 1140460 h 1140460"/>
              <a:gd name="connsiteX22" fmla="*/ 7870743 w 7891426"/>
              <a:gd name="connsiteY22" fmla="*/ 1092200 h 1140460"/>
              <a:gd name="connsiteX23" fmla="*/ 7781843 w 7891426"/>
              <a:gd name="connsiteY23" fmla="*/ 1028700 h 1140460"/>
              <a:gd name="connsiteX24" fmla="*/ 7798782 w 7891426"/>
              <a:gd name="connsiteY24" fmla="*/ 914400 h 1140460"/>
              <a:gd name="connsiteX25" fmla="*/ 7794543 w 7891426"/>
              <a:gd name="connsiteY25" fmla="*/ 876300 h 1140460"/>
              <a:gd name="connsiteX26" fmla="*/ 7832643 w 7891426"/>
              <a:gd name="connsiteY26" fmla="*/ 800100 h 1140460"/>
              <a:gd name="connsiteX27" fmla="*/ 7794543 w 7891426"/>
              <a:gd name="connsiteY27" fmla="*/ 723900 h 1140460"/>
              <a:gd name="connsiteX28" fmla="*/ 7781843 w 7891426"/>
              <a:gd name="connsiteY28" fmla="*/ 660400 h 1140460"/>
              <a:gd name="connsiteX29" fmla="*/ 7807243 w 7891426"/>
              <a:gd name="connsiteY29" fmla="*/ 609600 h 1140460"/>
              <a:gd name="connsiteX30" fmla="*/ 7850106 w 7891426"/>
              <a:gd name="connsiteY30" fmla="*/ 534193 h 1140460"/>
              <a:gd name="connsiteX31" fmla="*/ 7883443 w 7891426"/>
              <a:gd name="connsiteY31" fmla="*/ 469900 h 1140460"/>
              <a:gd name="connsiteX32" fmla="*/ 7769143 w 7891426"/>
              <a:gd name="connsiteY32" fmla="*/ 406400 h 1140460"/>
              <a:gd name="connsiteX33" fmla="*/ 7692943 w 7891426"/>
              <a:gd name="connsiteY33" fmla="*/ 368300 h 1140460"/>
              <a:gd name="connsiteX34" fmla="*/ 7794543 w 7891426"/>
              <a:gd name="connsiteY34" fmla="*/ 266700 h 1140460"/>
              <a:gd name="connsiteX35" fmla="*/ 7807243 w 7891426"/>
              <a:gd name="connsiteY35" fmla="*/ 177800 h 1140460"/>
              <a:gd name="connsiteX36" fmla="*/ 7743743 w 7891426"/>
              <a:gd name="connsiteY36" fmla="*/ 177800 h 1140460"/>
              <a:gd name="connsiteX37" fmla="*/ 7705643 w 7891426"/>
              <a:gd name="connsiteY37" fmla="*/ 88900 h 1140460"/>
              <a:gd name="connsiteX38" fmla="*/ 7846136 w 7891426"/>
              <a:gd name="connsiteY38" fmla="*/ 34925 h 1140460"/>
              <a:gd name="connsiteX39" fmla="*/ 7616743 w 7891426"/>
              <a:gd name="connsiteY39" fmla="*/ 0 h 1140460"/>
              <a:gd name="connsiteX0" fmla="*/ 7616743 w 7891426"/>
              <a:gd name="connsiteY0" fmla="*/ 0 h 1140460"/>
              <a:gd name="connsiteX1" fmla="*/ 181096 w 7891426"/>
              <a:gd name="connsiteY1" fmla="*/ 0 h 1140460"/>
              <a:gd name="connsiteX2" fmla="*/ 108744 w 7891426"/>
              <a:gd name="connsiteY2" fmla="*/ 11906 h 1140460"/>
              <a:gd name="connsiteX3" fmla="*/ 137319 w 7891426"/>
              <a:gd name="connsiteY3" fmla="*/ 94456 h 1140460"/>
              <a:gd name="connsiteX4" fmla="*/ 139700 w 7891426"/>
              <a:gd name="connsiteY4" fmla="*/ 190500 h 1140460"/>
              <a:gd name="connsiteX5" fmla="*/ 76200 w 7891426"/>
              <a:gd name="connsiteY5" fmla="*/ 190500 h 1140460"/>
              <a:gd name="connsiteX6" fmla="*/ 88900 w 7891426"/>
              <a:gd name="connsiteY6" fmla="*/ 279400 h 1140460"/>
              <a:gd name="connsiteX7" fmla="*/ 95250 w 7891426"/>
              <a:gd name="connsiteY7" fmla="*/ 357188 h 1140460"/>
              <a:gd name="connsiteX8" fmla="*/ 114300 w 7891426"/>
              <a:gd name="connsiteY8" fmla="*/ 419100 h 1140460"/>
              <a:gd name="connsiteX9" fmla="*/ 47625 w 7891426"/>
              <a:gd name="connsiteY9" fmla="*/ 492125 h 1140460"/>
              <a:gd name="connsiteX10" fmla="*/ 0 w 7891426"/>
              <a:gd name="connsiteY10" fmla="*/ 558800 h 1140460"/>
              <a:gd name="connsiteX11" fmla="*/ 76200 w 7891426"/>
              <a:gd name="connsiteY11" fmla="*/ 622300 h 1140460"/>
              <a:gd name="connsiteX12" fmla="*/ 101600 w 7891426"/>
              <a:gd name="connsiteY12" fmla="*/ 673100 h 1140460"/>
              <a:gd name="connsiteX13" fmla="*/ 88900 w 7891426"/>
              <a:gd name="connsiteY13" fmla="*/ 736600 h 1140460"/>
              <a:gd name="connsiteX14" fmla="*/ 134144 w 7891426"/>
              <a:gd name="connsiteY14" fmla="*/ 767556 h 1140460"/>
              <a:gd name="connsiteX15" fmla="*/ 88900 w 7891426"/>
              <a:gd name="connsiteY15" fmla="*/ 889000 h 1140460"/>
              <a:gd name="connsiteX16" fmla="*/ 30956 w 7891426"/>
              <a:gd name="connsiteY16" fmla="*/ 900906 h 1140460"/>
              <a:gd name="connsiteX17" fmla="*/ 123031 w 7891426"/>
              <a:gd name="connsiteY17" fmla="*/ 965200 h 1140460"/>
              <a:gd name="connsiteX18" fmla="*/ 12700 w 7891426"/>
              <a:gd name="connsiteY18" fmla="*/ 1104900 h 1140460"/>
              <a:gd name="connsiteX19" fmla="*/ 46037 w 7891426"/>
              <a:gd name="connsiteY19" fmla="*/ 1119982 h 1140460"/>
              <a:gd name="connsiteX20" fmla="*/ 39804 w 7891426"/>
              <a:gd name="connsiteY20" fmla="*/ 1140460 h 1140460"/>
              <a:gd name="connsiteX21" fmla="*/ 7891426 w 7891426"/>
              <a:gd name="connsiteY21" fmla="*/ 1140460 h 1140460"/>
              <a:gd name="connsiteX22" fmla="*/ 7870743 w 7891426"/>
              <a:gd name="connsiteY22" fmla="*/ 1092200 h 1140460"/>
              <a:gd name="connsiteX23" fmla="*/ 7781843 w 7891426"/>
              <a:gd name="connsiteY23" fmla="*/ 1028700 h 1140460"/>
              <a:gd name="connsiteX24" fmla="*/ 7798782 w 7891426"/>
              <a:gd name="connsiteY24" fmla="*/ 914400 h 1140460"/>
              <a:gd name="connsiteX25" fmla="*/ 7794543 w 7891426"/>
              <a:gd name="connsiteY25" fmla="*/ 876300 h 1140460"/>
              <a:gd name="connsiteX26" fmla="*/ 7832643 w 7891426"/>
              <a:gd name="connsiteY26" fmla="*/ 800100 h 1140460"/>
              <a:gd name="connsiteX27" fmla="*/ 7794543 w 7891426"/>
              <a:gd name="connsiteY27" fmla="*/ 723900 h 1140460"/>
              <a:gd name="connsiteX28" fmla="*/ 7781843 w 7891426"/>
              <a:gd name="connsiteY28" fmla="*/ 660400 h 1140460"/>
              <a:gd name="connsiteX29" fmla="*/ 7807243 w 7891426"/>
              <a:gd name="connsiteY29" fmla="*/ 609600 h 1140460"/>
              <a:gd name="connsiteX30" fmla="*/ 7850106 w 7891426"/>
              <a:gd name="connsiteY30" fmla="*/ 534193 h 1140460"/>
              <a:gd name="connsiteX31" fmla="*/ 7700548 w 7891426"/>
              <a:gd name="connsiteY31" fmla="*/ 488950 h 1140460"/>
              <a:gd name="connsiteX32" fmla="*/ 7769143 w 7891426"/>
              <a:gd name="connsiteY32" fmla="*/ 406400 h 1140460"/>
              <a:gd name="connsiteX33" fmla="*/ 7692943 w 7891426"/>
              <a:gd name="connsiteY33" fmla="*/ 368300 h 1140460"/>
              <a:gd name="connsiteX34" fmla="*/ 7794543 w 7891426"/>
              <a:gd name="connsiteY34" fmla="*/ 266700 h 1140460"/>
              <a:gd name="connsiteX35" fmla="*/ 7807243 w 7891426"/>
              <a:gd name="connsiteY35" fmla="*/ 177800 h 1140460"/>
              <a:gd name="connsiteX36" fmla="*/ 7743743 w 7891426"/>
              <a:gd name="connsiteY36" fmla="*/ 177800 h 1140460"/>
              <a:gd name="connsiteX37" fmla="*/ 7705643 w 7891426"/>
              <a:gd name="connsiteY37" fmla="*/ 88900 h 1140460"/>
              <a:gd name="connsiteX38" fmla="*/ 7846136 w 7891426"/>
              <a:gd name="connsiteY38" fmla="*/ 34925 h 1140460"/>
              <a:gd name="connsiteX39" fmla="*/ 7616743 w 7891426"/>
              <a:gd name="connsiteY39" fmla="*/ 0 h 1140460"/>
              <a:gd name="connsiteX0" fmla="*/ 7616743 w 7891426"/>
              <a:gd name="connsiteY0" fmla="*/ 0 h 1140460"/>
              <a:gd name="connsiteX1" fmla="*/ 181096 w 7891426"/>
              <a:gd name="connsiteY1" fmla="*/ 0 h 1140460"/>
              <a:gd name="connsiteX2" fmla="*/ 108744 w 7891426"/>
              <a:gd name="connsiteY2" fmla="*/ 11906 h 1140460"/>
              <a:gd name="connsiteX3" fmla="*/ 137319 w 7891426"/>
              <a:gd name="connsiteY3" fmla="*/ 94456 h 1140460"/>
              <a:gd name="connsiteX4" fmla="*/ 139700 w 7891426"/>
              <a:gd name="connsiteY4" fmla="*/ 190500 h 1140460"/>
              <a:gd name="connsiteX5" fmla="*/ 76200 w 7891426"/>
              <a:gd name="connsiteY5" fmla="*/ 190500 h 1140460"/>
              <a:gd name="connsiteX6" fmla="*/ 88900 w 7891426"/>
              <a:gd name="connsiteY6" fmla="*/ 279400 h 1140460"/>
              <a:gd name="connsiteX7" fmla="*/ 95250 w 7891426"/>
              <a:gd name="connsiteY7" fmla="*/ 357188 h 1140460"/>
              <a:gd name="connsiteX8" fmla="*/ 114300 w 7891426"/>
              <a:gd name="connsiteY8" fmla="*/ 419100 h 1140460"/>
              <a:gd name="connsiteX9" fmla="*/ 47625 w 7891426"/>
              <a:gd name="connsiteY9" fmla="*/ 492125 h 1140460"/>
              <a:gd name="connsiteX10" fmla="*/ 0 w 7891426"/>
              <a:gd name="connsiteY10" fmla="*/ 558800 h 1140460"/>
              <a:gd name="connsiteX11" fmla="*/ 76200 w 7891426"/>
              <a:gd name="connsiteY11" fmla="*/ 622300 h 1140460"/>
              <a:gd name="connsiteX12" fmla="*/ 101600 w 7891426"/>
              <a:gd name="connsiteY12" fmla="*/ 673100 h 1140460"/>
              <a:gd name="connsiteX13" fmla="*/ 88900 w 7891426"/>
              <a:gd name="connsiteY13" fmla="*/ 736600 h 1140460"/>
              <a:gd name="connsiteX14" fmla="*/ 134144 w 7891426"/>
              <a:gd name="connsiteY14" fmla="*/ 767556 h 1140460"/>
              <a:gd name="connsiteX15" fmla="*/ 88900 w 7891426"/>
              <a:gd name="connsiteY15" fmla="*/ 889000 h 1140460"/>
              <a:gd name="connsiteX16" fmla="*/ 30956 w 7891426"/>
              <a:gd name="connsiteY16" fmla="*/ 900906 h 1140460"/>
              <a:gd name="connsiteX17" fmla="*/ 28197 w 7891426"/>
              <a:gd name="connsiteY17" fmla="*/ 996950 h 1140460"/>
              <a:gd name="connsiteX18" fmla="*/ 12700 w 7891426"/>
              <a:gd name="connsiteY18" fmla="*/ 1104900 h 1140460"/>
              <a:gd name="connsiteX19" fmla="*/ 46037 w 7891426"/>
              <a:gd name="connsiteY19" fmla="*/ 1119982 h 1140460"/>
              <a:gd name="connsiteX20" fmla="*/ 39804 w 7891426"/>
              <a:gd name="connsiteY20" fmla="*/ 1140460 h 1140460"/>
              <a:gd name="connsiteX21" fmla="*/ 7891426 w 7891426"/>
              <a:gd name="connsiteY21" fmla="*/ 1140460 h 1140460"/>
              <a:gd name="connsiteX22" fmla="*/ 7870743 w 7891426"/>
              <a:gd name="connsiteY22" fmla="*/ 1092200 h 1140460"/>
              <a:gd name="connsiteX23" fmla="*/ 7781843 w 7891426"/>
              <a:gd name="connsiteY23" fmla="*/ 1028700 h 1140460"/>
              <a:gd name="connsiteX24" fmla="*/ 7798782 w 7891426"/>
              <a:gd name="connsiteY24" fmla="*/ 914400 h 1140460"/>
              <a:gd name="connsiteX25" fmla="*/ 7794543 w 7891426"/>
              <a:gd name="connsiteY25" fmla="*/ 876300 h 1140460"/>
              <a:gd name="connsiteX26" fmla="*/ 7832643 w 7891426"/>
              <a:gd name="connsiteY26" fmla="*/ 800100 h 1140460"/>
              <a:gd name="connsiteX27" fmla="*/ 7794543 w 7891426"/>
              <a:gd name="connsiteY27" fmla="*/ 723900 h 1140460"/>
              <a:gd name="connsiteX28" fmla="*/ 7781843 w 7891426"/>
              <a:gd name="connsiteY28" fmla="*/ 660400 h 1140460"/>
              <a:gd name="connsiteX29" fmla="*/ 7807243 w 7891426"/>
              <a:gd name="connsiteY29" fmla="*/ 609600 h 1140460"/>
              <a:gd name="connsiteX30" fmla="*/ 7850106 w 7891426"/>
              <a:gd name="connsiteY30" fmla="*/ 534193 h 1140460"/>
              <a:gd name="connsiteX31" fmla="*/ 7700548 w 7891426"/>
              <a:gd name="connsiteY31" fmla="*/ 488950 h 1140460"/>
              <a:gd name="connsiteX32" fmla="*/ 7769143 w 7891426"/>
              <a:gd name="connsiteY32" fmla="*/ 406400 h 1140460"/>
              <a:gd name="connsiteX33" fmla="*/ 7692943 w 7891426"/>
              <a:gd name="connsiteY33" fmla="*/ 368300 h 1140460"/>
              <a:gd name="connsiteX34" fmla="*/ 7794543 w 7891426"/>
              <a:gd name="connsiteY34" fmla="*/ 266700 h 1140460"/>
              <a:gd name="connsiteX35" fmla="*/ 7807243 w 7891426"/>
              <a:gd name="connsiteY35" fmla="*/ 177800 h 1140460"/>
              <a:gd name="connsiteX36" fmla="*/ 7743743 w 7891426"/>
              <a:gd name="connsiteY36" fmla="*/ 177800 h 1140460"/>
              <a:gd name="connsiteX37" fmla="*/ 7705643 w 7891426"/>
              <a:gd name="connsiteY37" fmla="*/ 88900 h 1140460"/>
              <a:gd name="connsiteX38" fmla="*/ 7846136 w 7891426"/>
              <a:gd name="connsiteY38" fmla="*/ 34925 h 1140460"/>
              <a:gd name="connsiteX39" fmla="*/ 7616743 w 7891426"/>
              <a:gd name="connsiteY39" fmla="*/ 0 h 1140460"/>
              <a:gd name="connsiteX0" fmla="*/ 7616743 w 7891426"/>
              <a:gd name="connsiteY0" fmla="*/ 0 h 1140460"/>
              <a:gd name="connsiteX1" fmla="*/ 181096 w 7891426"/>
              <a:gd name="connsiteY1" fmla="*/ 0 h 1140460"/>
              <a:gd name="connsiteX2" fmla="*/ 108744 w 7891426"/>
              <a:gd name="connsiteY2" fmla="*/ 11906 h 1140460"/>
              <a:gd name="connsiteX3" fmla="*/ 137319 w 7891426"/>
              <a:gd name="connsiteY3" fmla="*/ 94456 h 1140460"/>
              <a:gd name="connsiteX4" fmla="*/ 139700 w 7891426"/>
              <a:gd name="connsiteY4" fmla="*/ 190500 h 1140460"/>
              <a:gd name="connsiteX5" fmla="*/ 76200 w 7891426"/>
              <a:gd name="connsiteY5" fmla="*/ 190500 h 1140460"/>
              <a:gd name="connsiteX6" fmla="*/ 88900 w 7891426"/>
              <a:gd name="connsiteY6" fmla="*/ 279400 h 1140460"/>
              <a:gd name="connsiteX7" fmla="*/ 95250 w 7891426"/>
              <a:gd name="connsiteY7" fmla="*/ 357188 h 1140460"/>
              <a:gd name="connsiteX8" fmla="*/ 114300 w 7891426"/>
              <a:gd name="connsiteY8" fmla="*/ 419100 h 1140460"/>
              <a:gd name="connsiteX9" fmla="*/ 47625 w 7891426"/>
              <a:gd name="connsiteY9" fmla="*/ 492125 h 1140460"/>
              <a:gd name="connsiteX10" fmla="*/ 0 w 7891426"/>
              <a:gd name="connsiteY10" fmla="*/ 558800 h 1140460"/>
              <a:gd name="connsiteX11" fmla="*/ 76200 w 7891426"/>
              <a:gd name="connsiteY11" fmla="*/ 622300 h 1140460"/>
              <a:gd name="connsiteX12" fmla="*/ 101600 w 7891426"/>
              <a:gd name="connsiteY12" fmla="*/ 673100 h 1140460"/>
              <a:gd name="connsiteX13" fmla="*/ 88900 w 7891426"/>
              <a:gd name="connsiteY13" fmla="*/ 736600 h 1140460"/>
              <a:gd name="connsiteX14" fmla="*/ 12213 w 7891426"/>
              <a:gd name="connsiteY14" fmla="*/ 799306 h 1140460"/>
              <a:gd name="connsiteX15" fmla="*/ 88900 w 7891426"/>
              <a:gd name="connsiteY15" fmla="*/ 889000 h 1140460"/>
              <a:gd name="connsiteX16" fmla="*/ 30956 w 7891426"/>
              <a:gd name="connsiteY16" fmla="*/ 900906 h 1140460"/>
              <a:gd name="connsiteX17" fmla="*/ 28197 w 7891426"/>
              <a:gd name="connsiteY17" fmla="*/ 996950 h 1140460"/>
              <a:gd name="connsiteX18" fmla="*/ 12700 w 7891426"/>
              <a:gd name="connsiteY18" fmla="*/ 1104900 h 1140460"/>
              <a:gd name="connsiteX19" fmla="*/ 46037 w 7891426"/>
              <a:gd name="connsiteY19" fmla="*/ 1119982 h 1140460"/>
              <a:gd name="connsiteX20" fmla="*/ 39804 w 7891426"/>
              <a:gd name="connsiteY20" fmla="*/ 1140460 h 1140460"/>
              <a:gd name="connsiteX21" fmla="*/ 7891426 w 7891426"/>
              <a:gd name="connsiteY21" fmla="*/ 1140460 h 1140460"/>
              <a:gd name="connsiteX22" fmla="*/ 7870743 w 7891426"/>
              <a:gd name="connsiteY22" fmla="*/ 1092200 h 1140460"/>
              <a:gd name="connsiteX23" fmla="*/ 7781843 w 7891426"/>
              <a:gd name="connsiteY23" fmla="*/ 1028700 h 1140460"/>
              <a:gd name="connsiteX24" fmla="*/ 7798782 w 7891426"/>
              <a:gd name="connsiteY24" fmla="*/ 914400 h 1140460"/>
              <a:gd name="connsiteX25" fmla="*/ 7794543 w 7891426"/>
              <a:gd name="connsiteY25" fmla="*/ 876300 h 1140460"/>
              <a:gd name="connsiteX26" fmla="*/ 7832643 w 7891426"/>
              <a:gd name="connsiteY26" fmla="*/ 800100 h 1140460"/>
              <a:gd name="connsiteX27" fmla="*/ 7794543 w 7891426"/>
              <a:gd name="connsiteY27" fmla="*/ 723900 h 1140460"/>
              <a:gd name="connsiteX28" fmla="*/ 7781843 w 7891426"/>
              <a:gd name="connsiteY28" fmla="*/ 660400 h 1140460"/>
              <a:gd name="connsiteX29" fmla="*/ 7807243 w 7891426"/>
              <a:gd name="connsiteY29" fmla="*/ 609600 h 1140460"/>
              <a:gd name="connsiteX30" fmla="*/ 7850106 w 7891426"/>
              <a:gd name="connsiteY30" fmla="*/ 534193 h 1140460"/>
              <a:gd name="connsiteX31" fmla="*/ 7700548 w 7891426"/>
              <a:gd name="connsiteY31" fmla="*/ 488950 h 1140460"/>
              <a:gd name="connsiteX32" fmla="*/ 7769143 w 7891426"/>
              <a:gd name="connsiteY32" fmla="*/ 406400 h 1140460"/>
              <a:gd name="connsiteX33" fmla="*/ 7692943 w 7891426"/>
              <a:gd name="connsiteY33" fmla="*/ 368300 h 1140460"/>
              <a:gd name="connsiteX34" fmla="*/ 7794543 w 7891426"/>
              <a:gd name="connsiteY34" fmla="*/ 266700 h 1140460"/>
              <a:gd name="connsiteX35" fmla="*/ 7807243 w 7891426"/>
              <a:gd name="connsiteY35" fmla="*/ 177800 h 1140460"/>
              <a:gd name="connsiteX36" fmla="*/ 7743743 w 7891426"/>
              <a:gd name="connsiteY36" fmla="*/ 177800 h 1140460"/>
              <a:gd name="connsiteX37" fmla="*/ 7705643 w 7891426"/>
              <a:gd name="connsiteY37" fmla="*/ 88900 h 1140460"/>
              <a:gd name="connsiteX38" fmla="*/ 7846136 w 7891426"/>
              <a:gd name="connsiteY38" fmla="*/ 34925 h 1140460"/>
              <a:gd name="connsiteX39" fmla="*/ 7616743 w 7891426"/>
              <a:gd name="connsiteY39" fmla="*/ 0 h 1140460"/>
              <a:gd name="connsiteX0" fmla="*/ 7617600 w 7892283"/>
              <a:gd name="connsiteY0" fmla="*/ 0 h 1140460"/>
              <a:gd name="connsiteX1" fmla="*/ 181953 w 7892283"/>
              <a:gd name="connsiteY1" fmla="*/ 0 h 1140460"/>
              <a:gd name="connsiteX2" fmla="*/ 109601 w 7892283"/>
              <a:gd name="connsiteY2" fmla="*/ 11906 h 1140460"/>
              <a:gd name="connsiteX3" fmla="*/ 138176 w 7892283"/>
              <a:gd name="connsiteY3" fmla="*/ 94456 h 1140460"/>
              <a:gd name="connsiteX4" fmla="*/ 140557 w 7892283"/>
              <a:gd name="connsiteY4" fmla="*/ 190500 h 1140460"/>
              <a:gd name="connsiteX5" fmla="*/ 77057 w 7892283"/>
              <a:gd name="connsiteY5" fmla="*/ 190500 h 1140460"/>
              <a:gd name="connsiteX6" fmla="*/ 89757 w 7892283"/>
              <a:gd name="connsiteY6" fmla="*/ 279400 h 1140460"/>
              <a:gd name="connsiteX7" fmla="*/ 96107 w 7892283"/>
              <a:gd name="connsiteY7" fmla="*/ 357188 h 1140460"/>
              <a:gd name="connsiteX8" fmla="*/ 0 w 7892283"/>
              <a:gd name="connsiteY8" fmla="*/ 330200 h 1140460"/>
              <a:gd name="connsiteX9" fmla="*/ 48482 w 7892283"/>
              <a:gd name="connsiteY9" fmla="*/ 492125 h 1140460"/>
              <a:gd name="connsiteX10" fmla="*/ 857 w 7892283"/>
              <a:gd name="connsiteY10" fmla="*/ 558800 h 1140460"/>
              <a:gd name="connsiteX11" fmla="*/ 77057 w 7892283"/>
              <a:gd name="connsiteY11" fmla="*/ 622300 h 1140460"/>
              <a:gd name="connsiteX12" fmla="*/ 102457 w 7892283"/>
              <a:gd name="connsiteY12" fmla="*/ 673100 h 1140460"/>
              <a:gd name="connsiteX13" fmla="*/ 89757 w 7892283"/>
              <a:gd name="connsiteY13" fmla="*/ 736600 h 1140460"/>
              <a:gd name="connsiteX14" fmla="*/ 13070 w 7892283"/>
              <a:gd name="connsiteY14" fmla="*/ 799306 h 1140460"/>
              <a:gd name="connsiteX15" fmla="*/ 89757 w 7892283"/>
              <a:gd name="connsiteY15" fmla="*/ 889000 h 1140460"/>
              <a:gd name="connsiteX16" fmla="*/ 31813 w 7892283"/>
              <a:gd name="connsiteY16" fmla="*/ 900906 h 1140460"/>
              <a:gd name="connsiteX17" fmla="*/ 29054 w 7892283"/>
              <a:gd name="connsiteY17" fmla="*/ 996950 h 1140460"/>
              <a:gd name="connsiteX18" fmla="*/ 13557 w 7892283"/>
              <a:gd name="connsiteY18" fmla="*/ 1104900 h 1140460"/>
              <a:gd name="connsiteX19" fmla="*/ 46894 w 7892283"/>
              <a:gd name="connsiteY19" fmla="*/ 1119982 h 1140460"/>
              <a:gd name="connsiteX20" fmla="*/ 40661 w 7892283"/>
              <a:gd name="connsiteY20" fmla="*/ 1140460 h 1140460"/>
              <a:gd name="connsiteX21" fmla="*/ 7892283 w 7892283"/>
              <a:gd name="connsiteY21" fmla="*/ 1140460 h 1140460"/>
              <a:gd name="connsiteX22" fmla="*/ 7871600 w 7892283"/>
              <a:gd name="connsiteY22" fmla="*/ 1092200 h 1140460"/>
              <a:gd name="connsiteX23" fmla="*/ 7782700 w 7892283"/>
              <a:gd name="connsiteY23" fmla="*/ 1028700 h 1140460"/>
              <a:gd name="connsiteX24" fmla="*/ 7799639 w 7892283"/>
              <a:gd name="connsiteY24" fmla="*/ 914400 h 1140460"/>
              <a:gd name="connsiteX25" fmla="*/ 7795400 w 7892283"/>
              <a:gd name="connsiteY25" fmla="*/ 876300 h 1140460"/>
              <a:gd name="connsiteX26" fmla="*/ 7833500 w 7892283"/>
              <a:gd name="connsiteY26" fmla="*/ 800100 h 1140460"/>
              <a:gd name="connsiteX27" fmla="*/ 7795400 w 7892283"/>
              <a:gd name="connsiteY27" fmla="*/ 723900 h 1140460"/>
              <a:gd name="connsiteX28" fmla="*/ 7782700 w 7892283"/>
              <a:gd name="connsiteY28" fmla="*/ 660400 h 1140460"/>
              <a:gd name="connsiteX29" fmla="*/ 7808100 w 7892283"/>
              <a:gd name="connsiteY29" fmla="*/ 609600 h 1140460"/>
              <a:gd name="connsiteX30" fmla="*/ 7850963 w 7892283"/>
              <a:gd name="connsiteY30" fmla="*/ 534193 h 1140460"/>
              <a:gd name="connsiteX31" fmla="*/ 7701405 w 7892283"/>
              <a:gd name="connsiteY31" fmla="*/ 488950 h 1140460"/>
              <a:gd name="connsiteX32" fmla="*/ 7770000 w 7892283"/>
              <a:gd name="connsiteY32" fmla="*/ 406400 h 1140460"/>
              <a:gd name="connsiteX33" fmla="*/ 7693800 w 7892283"/>
              <a:gd name="connsiteY33" fmla="*/ 368300 h 1140460"/>
              <a:gd name="connsiteX34" fmla="*/ 7795400 w 7892283"/>
              <a:gd name="connsiteY34" fmla="*/ 266700 h 1140460"/>
              <a:gd name="connsiteX35" fmla="*/ 7808100 w 7892283"/>
              <a:gd name="connsiteY35" fmla="*/ 177800 h 1140460"/>
              <a:gd name="connsiteX36" fmla="*/ 7744600 w 7892283"/>
              <a:gd name="connsiteY36" fmla="*/ 177800 h 1140460"/>
              <a:gd name="connsiteX37" fmla="*/ 7706500 w 7892283"/>
              <a:gd name="connsiteY37" fmla="*/ 88900 h 1140460"/>
              <a:gd name="connsiteX38" fmla="*/ 7846993 w 7892283"/>
              <a:gd name="connsiteY38" fmla="*/ 34925 h 1140460"/>
              <a:gd name="connsiteX39" fmla="*/ 7617600 w 7892283"/>
              <a:gd name="connsiteY39" fmla="*/ 0 h 1140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7892283" h="1140460">
                <a:moveTo>
                  <a:pt x="7617600" y="0"/>
                </a:moveTo>
                <a:lnTo>
                  <a:pt x="181953" y="0"/>
                </a:lnTo>
                <a:lnTo>
                  <a:pt x="109601" y="11906"/>
                </a:lnTo>
                <a:lnTo>
                  <a:pt x="138176" y="94456"/>
                </a:lnTo>
                <a:cubicBezTo>
                  <a:pt x="138970" y="126471"/>
                  <a:pt x="139763" y="158485"/>
                  <a:pt x="140557" y="190500"/>
                </a:cubicBezTo>
                <a:lnTo>
                  <a:pt x="77057" y="190500"/>
                </a:lnTo>
                <a:lnTo>
                  <a:pt x="89757" y="279400"/>
                </a:lnTo>
                <a:lnTo>
                  <a:pt x="96107" y="357188"/>
                </a:lnTo>
                <a:lnTo>
                  <a:pt x="0" y="330200"/>
                </a:lnTo>
                <a:lnTo>
                  <a:pt x="48482" y="492125"/>
                </a:lnTo>
                <a:lnTo>
                  <a:pt x="857" y="558800"/>
                </a:lnTo>
                <a:lnTo>
                  <a:pt x="77057" y="622300"/>
                </a:lnTo>
                <a:lnTo>
                  <a:pt x="102457" y="673100"/>
                </a:lnTo>
                <a:lnTo>
                  <a:pt x="89757" y="736600"/>
                </a:lnTo>
                <a:lnTo>
                  <a:pt x="13070" y="799306"/>
                </a:lnTo>
                <a:lnTo>
                  <a:pt x="89757" y="889000"/>
                </a:lnTo>
                <a:lnTo>
                  <a:pt x="31813" y="900906"/>
                </a:lnTo>
                <a:cubicBezTo>
                  <a:pt x="31548" y="935037"/>
                  <a:pt x="29319" y="962819"/>
                  <a:pt x="29054" y="996950"/>
                </a:cubicBezTo>
                <a:lnTo>
                  <a:pt x="13557" y="1104900"/>
                </a:lnTo>
                <a:lnTo>
                  <a:pt x="46894" y="1119982"/>
                </a:lnTo>
                <a:lnTo>
                  <a:pt x="40661" y="1140460"/>
                </a:lnTo>
                <a:lnTo>
                  <a:pt x="7892283" y="1140460"/>
                </a:lnTo>
                <a:lnTo>
                  <a:pt x="7871600" y="1092200"/>
                </a:lnTo>
                <a:lnTo>
                  <a:pt x="7782700" y="1028700"/>
                </a:lnTo>
                <a:lnTo>
                  <a:pt x="7799639" y="914400"/>
                </a:lnTo>
                <a:lnTo>
                  <a:pt x="7795400" y="876300"/>
                </a:lnTo>
                <a:lnTo>
                  <a:pt x="7833500" y="800100"/>
                </a:lnTo>
                <a:lnTo>
                  <a:pt x="7795400" y="723900"/>
                </a:lnTo>
                <a:lnTo>
                  <a:pt x="7782700" y="660400"/>
                </a:lnTo>
                <a:lnTo>
                  <a:pt x="7808100" y="609600"/>
                </a:lnTo>
                <a:lnTo>
                  <a:pt x="7850963" y="534193"/>
                </a:lnTo>
                <a:lnTo>
                  <a:pt x="7701405" y="488950"/>
                </a:lnTo>
                <a:lnTo>
                  <a:pt x="7770000" y="406400"/>
                </a:lnTo>
                <a:lnTo>
                  <a:pt x="7693800" y="368300"/>
                </a:lnTo>
                <a:lnTo>
                  <a:pt x="7795400" y="266700"/>
                </a:lnTo>
                <a:lnTo>
                  <a:pt x="7808100" y="177800"/>
                </a:lnTo>
                <a:lnTo>
                  <a:pt x="7744600" y="177800"/>
                </a:lnTo>
                <a:lnTo>
                  <a:pt x="7706500" y="88900"/>
                </a:lnTo>
                <a:lnTo>
                  <a:pt x="7846993" y="34925"/>
                </a:lnTo>
                <a:cubicBezTo>
                  <a:pt x="7764972" y="15345"/>
                  <a:pt x="7747245" y="21961"/>
                  <a:pt x="7617600" y="0"/>
                </a:cubicBezTo>
                <a:close/>
              </a:path>
            </a:pathLst>
          </a:custGeom>
          <a:solidFill>
            <a:schemeClr val="tx1"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3"/>
            <a:r>
              <a:rPr lang="en-US" altLang="ko-KR" sz="2400" i="1" dirty="0" smtClean="0">
                <a:solidFill>
                  <a:prstClr val="white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HTML - FLEX</a:t>
            </a:r>
            <a:endParaRPr lang="ko-KR" altLang="en-US" sz="2400" i="1" dirty="0">
              <a:solidFill>
                <a:prstClr val="white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2" name="평행 사변형 21">
            <a:extLst>
              <a:ext uri="{FF2B5EF4-FFF2-40B4-BE49-F238E27FC236}">
                <a16:creationId xmlns:a16="http://schemas.microsoft.com/office/drawing/2014/main" id="{F76B813D-C8DF-45FE-BFEA-7BD2B881E367}"/>
              </a:ext>
            </a:extLst>
          </p:cNvPr>
          <p:cNvSpPr/>
          <p:nvPr/>
        </p:nvSpPr>
        <p:spPr>
          <a:xfrm>
            <a:off x="241300" y="233069"/>
            <a:ext cx="1308100" cy="615949"/>
          </a:xfrm>
          <a:prstGeom prst="parallelogram">
            <a:avLst>
              <a:gd name="adj" fmla="val 13244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2400" b="1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rPr>
              <a:t>Page. 1</a:t>
            </a:r>
            <a:endParaRPr lang="ko-KR" altLang="en-US" sz="2400" b="1" dirty="0">
              <a:solidFill>
                <a:prstClr val="black">
                  <a:lumMod val="75000"/>
                  <a:lumOff val="25000"/>
                </a:prstClr>
              </a:solidFill>
              <a:latin typeface="야놀자 야체 R" panose="02020603020101020101" pitchFamily="18" charset="-127"/>
              <a:ea typeface="야놀자 야체 R" panose="02020603020101020101" pitchFamily="18" charset="-127"/>
            </a:endParaRPr>
          </a:p>
        </p:txBody>
      </p:sp>
      <p:sp>
        <p:nvSpPr>
          <p:cNvPr id="7" name="평행 사변형 6">
            <a:extLst>
              <a:ext uri="{FF2B5EF4-FFF2-40B4-BE49-F238E27FC236}">
                <a16:creationId xmlns:a16="http://schemas.microsoft.com/office/drawing/2014/main" id="{F76B813D-C8DF-45FE-BFEA-7BD2B881E367}"/>
              </a:ext>
            </a:extLst>
          </p:cNvPr>
          <p:cNvSpPr/>
          <p:nvPr/>
        </p:nvSpPr>
        <p:spPr>
          <a:xfrm>
            <a:off x="1375009" y="1088910"/>
            <a:ext cx="1308100" cy="615949"/>
          </a:xfrm>
          <a:prstGeom prst="parallelogram">
            <a:avLst>
              <a:gd name="adj" fmla="val 1324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2400" b="1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rPr>
              <a:t>반응형</a:t>
            </a:r>
            <a:r>
              <a:rPr lang="ko-KR" altLang="en-US" sz="24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rPr>
              <a:t> 웹 만들기 </a:t>
            </a:r>
            <a:r>
              <a:rPr lang="en-US" altLang="ko-KR" sz="24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rPr>
              <a:t>-FLEX</a:t>
            </a:r>
            <a:endParaRPr lang="ko-KR" altLang="en-US" sz="2400" b="1" dirty="0">
              <a:solidFill>
                <a:prstClr val="black">
                  <a:lumMod val="75000"/>
                  <a:lumOff val="25000"/>
                </a:prstClr>
              </a:solidFill>
              <a:latin typeface="야놀자 야체 R" panose="02020603020101020101" pitchFamily="18" charset="-127"/>
              <a:ea typeface="야놀자 야체 R" panose="02020603020101020101" pitchFamily="18" charset="-127"/>
            </a:endParaRPr>
          </a:p>
        </p:txBody>
      </p:sp>
      <p:pic>
        <p:nvPicPr>
          <p:cNvPr id="1026" name="Picture 2" descr="https://postfiles.pstatic.net/MjAyMDExMDNfOTYg/MDAxNjA0NDAxMDczMDU4.2-3gCxFyjuMpVKUgRVCxZU5zLdmiYhOzCMjAaB5__wog.OAYHEbhnIImbvDqIOCf1cUmhhVS9HNTWwWoG5DGpfOQg.PNG.tm6996/image.png?type=w77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2580" y="1810876"/>
            <a:ext cx="7362825" cy="354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70689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A78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자유형: 도형 16">
            <a:extLst>
              <a:ext uri="{FF2B5EF4-FFF2-40B4-BE49-F238E27FC236}">
                <a16:creationId xmlns:a16="http://schemas.microsoft.com/office/drawing/2014/main" id="{F7E8E528-91D2-4284-9B56-9E474909CDDB}"/>
              </a:ext>
            </a:extLst>
          </p:cNvPr>
          <p:cNvSpPr/>
          <p:nvPr/>
        </p:nvSpPr>
        <p:spPr>
          <a:xfrm flipH="1">
            <a:off x="241300" y="842428"/>
            <a:ext cx="11805243" cy="5777447"/>
          </a:xfrm>
          <a:custGeom>
            <a:avLst/>
            <a:gdLst>
              <a:gd name="connsiteX0" fmla="*/ 7616743 w 7891426"/>
              <a:gd name="connsiteY0" fmla="*/ 0 h 1140460"/>
              <a:gd name="connsiteX1" fmla="*/ 181096 w 7891426"/>
              <a:gd name="connsiteY1" fmla="*/ 0 h 1140460"/>
              <a:gd name="connsiteX2" fmla="*/ 108744 w 7891426"/>
              <a:gd name="connsiteY2" fmla="*/ 11906 h 1140460"/>
              <a:gd name="connsiteX3" fmla="*/ 137319 w 7891426"/>
              <a:gd name="connsiteY3" fmla="*/ 94456 h 1140460"/>
              <a:gd name="connsiteX4" fmla="*/ 139700 w 7891426"/>
              <a:gd name="connsiteY4" fmla="*/ 190500 h 1140460"/>
              <a:gd name="connsiteX5" fmla="*/ 76200 w 7891426"/>
              <a:gd name="connsiteY5" fmla="*/ 190500 h 1140460"/>
              <a:gd name="connsiteX6" fmla="*/ 88900 w 7891426"/>
              <a:gd name="connsiteY6" fmla="*/ 279400 h 1140460"/>
              <a:gd name="connsiteX7" fmla="*/ 95250 w 7891426"/>
              <a:gd name="connsiteY7" fmla="*/ 357188 h 1140460"/>
              <a:gd name="connsiteX8" fmla="*/ 114300 w 7891426"/>
              <a:gd name="connsiteY8" fmla="*/ 419100 h 1140460"/>
              <a:gd name="connsiteX9" fmla="*/ 47625 w 7891426"/>
              <a:gd name="connsiteY9" fmla="*/ 492125 h 1140460"/>
              <a:gd name="connsiteX10" fmla="*/ 0 w 7891426"/>
              <a:gd name="connsiteY10" fmla="*/ 558800 h 1140460"/>
              <a:gd name="connsiteX11" fmla="*/ 76200 w 7891426"/>
              <a:gd name="connsiteY11" fmla="*/ 622300 h 1140460"/>
              <a:gd name="connsiteX12" fmla="*/ 101600 w 7891426"/>
              <a:gd name="connsiteY12" fmla="*/ 673100 h 1140460"/>
              <a:gd name="connsiteX13" fmla="*/ 88900 w 7891426"/>
              <a:gd name="connsiteY13" fmla="*/ 736600 h 1140460"/>
              <a:gd name="connsiteX14" fmla="*/ 134144 w 7891426"/>
              <a:gd name="connsiteY14" fmla="*/ 767556 h 1140460"/>
              <a:gd name="connsiteX15" fmla="*/ 88900 w 7891426"/>
              <a:gd name="connsiteY15" fmla="*/ 889000 h 1140460"/>
              <a:gd name="connsiteX16" fmla="*/ 30956 w 7891426"/>
              <a:gd name="connsiteY16" fmla="*/ 900906 h 1140460"/>
              <a:gd name="connsiteX17" fmla="*/ 123031 w 7891426"/>
              <a:gd name="connsiteY17" fmla="*/ 965200 h 1140460"/>
              <a:gd name="connsiteX18" fmla="*/ 12700 w 7891426"/>
              <a:gd name="connsiteY18" fmla="*/ 1104900 h 1140460"/>
              <a:gd name="connsiteX19" fmla="*/ 46037 w 7891426"/>
              <a:gd name="connsiteY19" fmla="*/ 1119982 h 1140460"/>
              <a:gd name="connsiteX20" fmla="*/ 39804 w 7891426"/>
              <a:gd name="connsiteY20" fmla="*/ 1140460 h 1140460"/>
              <a:gd name="connsiteX21" fmla="*/ 7891426 w 7891426"/>
              <a:gd name="connsiteY21" fmla="*/ 1140460 h 1140460"/>
              <a:gd name="connsiteX22" fmla="*/ 7870743 w 7891426"/>
              <a:gd name="connsiteY22" fmla="*/ 1092200 h 1140460"/>
              <a:gd name="connsiteX23" fmla="*/ 7781843 w 7891426"/>
              <a:gd name="connsiteY23" fmla="*/ 1028700 h 1140460"/>
              <a:gd name="connsiteX24" fmla="*/ 7731043 w 7891426"/>
              <a:gd name="connsiteY24" fmla="*/ 952500 h 1140460"/>
              <a:gd name="connsiteX25" fmla="*/ 7794543 w 7891426"/>
              <a:gd name="connsiteY25" fmla="*/ 876300 h 1140460"/>
              <a:gd name="connsiteX26" fmla="*/ 7832643 w 7891426"/>
              <a:gd name="connsiteY26" fmla="*/ 800100 h 1140460"/>
              <a:gd name="connsiteX27" fmla="*/ 7794543 w 7891426"/>
              <a:gd name="connsiteY27" fmla="*/ 723900 h 1140460"/>
              <a:gd name="connsiteX28" fmla="*/ 7781843 w 7891426"/>
              <a:gd name="connsiteY28" fmla="*/ 660400 h 1140460"/>
              <a:gd name="connsiteX29" fmla="*/ 7807243 w 7891426"/>
              <a:gd name="connsiteY29" fmla="*/ 609600 h 1140460"/>
              <a:gd name="connsiteX30" fmla="*/ 7883443 w 7891426"/>
              <a:gd name="connsiteY30" fmla="*/ 546100 h 1140460"/>
              <a:gd name="connsiteX31" fmla="*/ 7883443 w 7891426"/>
              <a:gd name="connsiteY31" fmla="*/ 469900 h 1140460"/>
              <a:gd name="connsiteX32" fmla="*/ 7769143 w 7891426"/>
              <a:gd name="connsiteY32" fmla="*/ 406400 h 1140460"/>
              <a:gd name="connsiteX33" fmla="*/ 7692943 w 7891426"/>
              <a:gd name="connsiteY33" fmla="*/ 368300 h 1140460"/>
              <a:gd name="connsiteX34" fmla="*/ 7794543 w 7891426"/>
              <a:gd name="connsiteY34" fmla="*/ 266700 h 1140460"/>
              <a:gd name="connsiteX35" fmla="*/ 7807243 w 7891426"/>
              <a:gd name="connsiteY35" fmla="*/ 177800 h 1140460"/>
              <a:gd name="connsiteX36" fmla="*/ 7743743 w 7891426"/>
              <a:gd name="connsiteY36" fmla="*/ 177800 h 1140460"/>
              <a:gd name="connsiteX37" fmla="*/ 7705643 w 7891426"/>
              <a:gd name="connsiteY37" fmla="*/ 88900 h 1140460"/>
              <a:gd name="connsiteX38" fmla="*/ 7819943 w 7891426"/>
              <a:gd name="connsiteY38" fmla="*/ 101600 h 1140460"/>
              <a:gd name="connsiteX0" fmla="*/ 7616743 w 7891426"/>
              <a:gd name="connsiteY0" fmla="*/ 0 h 1140460"/>
              <a:gd name="connsiteX1" fmla="*/ 181096 w 7891426"/>
              <a:gd name="connsiteY1" fmla="*/ 0 h 1140460"/>
              <a:gd name="connsiteX2" fmla="*/ 108744 w 7891426"/>
              <a:gd name="connsiteY2" fmla="*/ 11906 h 1140460"/>
              <a:gd name="connsiteX3" fmla="*/ 137319 w 7891426"/>
              <a:gd name="connsiteY3" fmla="*/ 94456 h 1140460"/>
              <a:gd name="connsiteX4" fmla="*/ 139700 w 7891426"/>
              <a:gd name="connsiteY4" fmla="*/ 190500 h 1140460"/>
              <a:gd name="connsiteX5" fmla="*/ 76200 w 7891426"/>
              <a:gd name="connsiteY5" fmla="*/ 190500 h 1140460"/>
              <a:gd name="connsiteX6" fmla="*/ 88900 w 7891426"/>
              <a:gd name="connsiteY6" fmla="*/ 279400 h 1140460"/>
              <a:gd name="connsiteX7" fmla="*/ 95250 w 7891426"/>
              <a:gd name="connsiteY7" fmla="*/ 357188 h 1140460"/>
              <a:gd name="connsiteX8" fmla="*/ 114300 w 7891426"/>
              <a:gd name="connsiteY8" fmla="*/ 419100 h 1140460"/>
              <a:gd name="connsiteX9" fmla="*/ 47625 w 7891426"/>
              <a:gd name="connsiteY9" fmla="*/ 492125 h 1140460"/>
              <a:gd name="connsiteX10" fmla="*/ 0 w 7891426"/>
              <a:gd name="connsiteY10" fmla="*/ 558800 h 1140460"/>
              <a:gd name="connsiteX11" fmla="*/ 76200 w 7891426"/>
              <a:gd name="connsiteY11" fmla="*/ 622300 h 1140460"/>
              <a:gd name="connsiteX12" fmla="*/ 101600 w 7891426"/>
              <a:gd name="connsiteY12" fmla="*/ 673100 h 1140460"/>
              <a:gd name="connsiteX13" fmla="*/ 88900 w 7891426"/>
              <a:gd name="connsiteY13" fmla="*/ 736600 h 1140460"/>
              <a:gd name="connsiteX14" fmla="*/ 134144 w 7891426"/>
              <a:gd name="connsiteY14" fmla="*/ 767556 h 1140460"/>
              <a:gd name="connsiteX15" fmla="*/ 88900 w 7891426"/>
              <a:gd name="connsiteY15" fmla="*/ 889000 h 1140460"/>
              <a:gd name="connsiteX16" fmla="*/ 30956 w 7891426"/>
              <a:gd name="connsiteY16" fmla="*/ 900906 h 1140460"/>
              <a:gd name="connsiteX17" fmla="*/ 123031 w 7891426"/>
              <a:gd name="connsiteY17" fmla="*/ 965200 h 1140460"/>
              <a:gd name="connsiteX18" fmla="*/ 12700 w 7891426"/>
              <a:gd name="connsiteY18" fmla="*/ 1104900 h 1140460"/>
              <a:gd name="connsiteX19" fmla="*/ 46037 w 7891426"/>
              <a:gd name="connsiteY19" fmla="*/ 1119982 h 1140460"/>
              <a:gd name="connsiteX20" fmla="*/ 39804 w 7891426"/>
              <a:gd name="connsiteY20" fmla="*/ 1140460 h 1140460"/>
              <a:gd name="connsiteX21" fmla="*/ 7891426 w 7891426"/>
              <a:gd name="connsiteY21" fmla="*/ 1140460 h 1140460"/>
              <a:gd name="connsiteX22" fmla="*/ 7870743 w 7891426"/>
              <a:gd name="connsiteY22" fmla="*/ 1092200 h 1140460"/>
              <a:gd name="connsiteX23" fmla="*/ 7781843 w 7891426"/>
              <a:gd name="connsiteY23" fmla="*/ 1028700 h 1140460"/>
              <a:gd name="connsiteX24" fmla="*/ 7731043 w 7891426"/>
              <a:gd name="connsiteY24" fmla="*/ 952500 h 1140460"/>
              <a:gd name="connsiteX25" fmla="*/ 7794543 w 7891426"/>
              <a:gd name="connsiteY25" fmla="*/ 876300 h 1140460"/>
              <a:gd name="connsiteX26" fmla="*/ 7832643 w 7891426"/>
              <a:gd name="connsiteY26" fmla="*/ 800100 h 1140460"/>
              <a:gd name="connsiteX27" fmla="*/ 7794543 w 7891426"/>
              <a:gd name="connsiteY27" fmla="*/ 723900 h 1140460"/>
              <a:gd name="connsiteX28" fmla="*/ 7781843 w 7891426"/>
              <a:gd name="connsiteY28" fmla="*/ 660400 h 1140460"/>
              <a:gd name="connsiteX29" fmla="*/ 7807243 w 7891426"/>
              <a:gd name="connsiteY29" fmla="*/ 609600 h 1140460"/>
              <a:gd name="connsiteX30" fmla="*/ 7883443 w 7891426"/>
              <a:gd name="connsiteY30" fmla="*/ 546100 h 1140460"/>
              <a:gd name="connsiteX31" fmla="*/ 7883443 w 7891426"/>
              <a:gd name="connsiteY31" fmla="*/ 469900 h 1140460"/>
              <a:gd name="connsiteX32" fmla="*/ 7769143 w 7891426"/>
              <a:gd name="connsiteY32" fmla="*/ 406400 h 1140460"/>
              <a:gd name="connsiteX33" fmla="*/ 7692943 w 7891426"/>
              <a:gd name="connsiteY33" fmla="*/ 368300 h 1140460"/>
              <a:gd name="connsiteX34" fmla="*/ 7794543 w 7891426"/>
              <a:gd name="connsiteY34" fmla="*/ 266700 h 1140460"/>
              <a:gd name="connsiteX35" fmla="*/ 7807243 w 7891426"/>
              <a:gd name="connsiteY35" fmla="*/ 177800 h 1140460"/>
              <a:gd name="connsiteX36" fmla="*/ 7743743 w 7891426"/>
              <a:gd name="connsiteY36" fmla="*/ 177800 h 1140460"/>
              <a:gd name="connsiteX37" fmla="*/ 7705643 w 7891426"/>
              <a:gd name="connsiteY37" fmla="*/ 88900 h 1140460"/>
              <a:gd name="connsiteX38" fmla="*/ 7846136 w 7891426"/>
              <a:gd name="connsiteY38" fmla="*/ 34925 h 1140460"/>
              <a:gd name="connsiteX39" fmla="*/ 7616743 w 7891426"/>
              <a:gd name="connsiteY39" fmla="*/ 0 h 1140460"/>
              <a:gd name="connsiteX0" fmla="*/ 7616743 w 7891426"/>
              <a:gd name="connsiteY0" fmla="*/ 0 h 1140460"/>
              <a:gd name="connsiteX1" fmla="*/ 181096 w 7891426"/>
              <a:gd name="connsiteY1" fmla="*/ 0 h 1140460"/>
              <a:gd name="connsiteX2" fmla="*/ 108744 w 7891426"/>
              <a:gd name="connsiteY2" fmla="*/ 11906 h 1140460"/>
              <a:gd name="connsiteX3" fmla="*/ 137319 w 7891426"/>
              <a:gd name="connsiteY3" fmla="*/ 94456 h 1140460"/>
              <a:gd name="connsiteX4" fmla="*/ 139700 w 7891426"/>
              <a:gd name="connsiteY4" fmla="*/ 190500 h 1140460"/>
              <a:gd name="connsiteX5" fmla="*/ 76200 w 7891426"/>
              <a:gd name="connsiteY5" fmla="*/ 190500 h 1140460"/>
              <a:gd name="connsiteX6" fmla="*/ 88900 w 7891426"/>
              <a:gd name="connsiteY6" fmla="*/ 279400 h 1140460"/>
              <a:gd name="connsiteX7" fmla="*/ 95250 w 7891426"/>
              <a:gd name="connsiteY7" fmla="*/ 357188 h 1140460"/>
              <a:gd name="connsiteX8" fmla="*/ 114300 w 7891426"/>
              <a:gd name="connsiteY8" fmla="*/ 419100 h 1140460"/>
              <a:gd name="connsiteX9" fmla="*/ 47625 w 7891426"/>
              <a:gd name="connsiteY9" fmla="*/ 492125 h 1140460"/>
              <a:gd name="connsiteX10" fmla="*/ 0 w 7891426"/>
              <a:gd name="connsiteY10" fmla="*/ 558800 h 1140460"/>
              <a:gd name="connsiteX11" fmla="*/ 76200 w 7891426"/>
              <a:gd name="connsiteY11" fmla="*/ 622300 h 1140460"/>
              <a:gd name="connsiteX12" fmla="*/ 101600 w 7891426"/>
              <a:gd name="connsiteY12" fmla="*/ 673100 h 1140460"/>
              <a:gd name="connsiteX13" fmla="*/ 88900 w 7891426"/>
              <a:gd name="connsiteY13" fmla="*/ 736600 h 1140460"/>
              <a:gd name="connsiteX14" fmla="*/ 134144 w 7891426"/>
              <a:gd name="connsiteY14" fmla="*/ 767556 h 1140460"/>
              <a:gd name="connsiteX15" fmla="*/ 88900 w 7891426"/>
              <a:gd name="connsiteY15" fmla="*/ 889000 h 1140460"/>
              <a:gd name="connsiteX16" fmla="*/ 30956 w 7891426"/>
              <a:gd name="connsiteY16" fmla="*/ 900906 h 1140460"/>
              <a:gd name="connsiteX17" fmla="*/ 123031 w 7891426"/>
              <a:gd name="connsiteY17" fmla="*/ 965200 h 1140460"/>
              <a:gd name="connsiteX18" fmla="*/ 12700 w 7891426"/>
              <a:gd name="connsiteY18" fmla="*/ 1104900 h 1140460"/>
              <a:gd name="connsiteX19" fmla="*/ 46037 w 7891426"/>
              <a:gd name="connsiteY19" fmla="*/ 1119982 h 1140460"/>
              <a:gd name="connsiteX20" fmla="*/ 39804 w 7891426"/>
              <a:gd name="connsiteY20" fmla="*/ 1140460 h 1140460"/>
              <a:gd name="connsiteX21" fmla="*/ 7891426 w 7891426"/>
              <a:gd name="connsiteY21" fmla="*/ 1140460 h 1140460"/>
              <a:gd name="connsiteX22" fmla="*/ 7870743 w 7891426"/>
              <a:gd name="connsiteY22" fmla="*/ 1092200 h 1140460"/>
              <a:gd name="connsiteX23" fmla="*/ 7781843 w 7891426"/>
              <a:gd name="connsiteY23" fmla="*/ 1028700 h 1140460"/>
              <a:gd name="connsiteX24" fmla="*/ 7731043 w 7891426"/>
              <a:gd name="connsiteY24" fmla="*/ 952500 h 1140460"/>
              <a:gd name="connsiteX25" fmla="*/ 7794543 w 7891426"/>
              <a:gd name="connsiteY25" fmla="*/ 876300 h 1140460"/>
              <a:gd name="connsiteX26" fmla="*/ 7832643 w 7891426"/>
              <a:gd name="connsiteY26" fmla="*/ 800100 h 1140460"/>
              <a:gd name="connsiteX27" fmla="*/ 7794543 w 7891426"/>
              <a:gd name="connsiteY27" fmla="*/ 723900 h 1140460"/>
              <a:gd name="connsiteX28" fmla="*/ 7781843 w 7891426"/>
              <a:gd name="connsiteY28" fmla="*/ 660400 h 1140460"/>
              <a:gd name="connsiteX29" fmla="*/ 7807243 w 7891426"/>
              <a:gd name="connsiteY29" fmla="*/ 609600 h 1140460"/>
              <a:gd name="connsiteX30" fmla="*/ 7883443 w 7891426"/>
              <a:gd name="connsiteY30" fmla="*/ 546100 h 1140460"/>
              <a:gd name="connsiteX31" fmla="*/ 7883443 w 7891426"/>
              <a:gd name="connsiteY31" fmla="*/ 469900 h 1140460"/>
              <a:gd name="connsiteX32" fmla="*/ 7769143 w 7891426"/>
              <a:gd name="connsiteY32" fmla="*/ 406400 h 1140460"/>
              <a:gd name="connsiteX33" fmla="*/ 7692943 w 7891426"/>
              <a:gd name="connsiteY33" fmla="*/ 368300 h 1140460"/>
              <a:gd name="connsiteX34" fmla="*/ 7794543 w 7891426"/>
              <a:gd name="connsiteY34" fmla="*/ 266700 h 1140460"/>
              <a:gd name="connsiteX35" fmla="*/ 7807243 w 7891426"/>
              <a:gd name="connsiteY35" fmla="*/ 177800 h 1140460"/>
              <a:gd name="connsiteX36" fmla="*/ 7743743 w 7891426"/>
              <a:gd name="connsiteY36" fmla="*/ 177800 h 1140460"/>
              <a:gd name="connsiteX37" fmla="*/ 7705643 w 7891426"/>
              <a:gd name="connsiteY37" fmla="*/ 88900 h 1140460"/>
              <a:gd name="connsiteX38" fmla="*/ 7846136 w 7891426"/>
              <a:gd name="connsiteY38" fmla="*/ 34925 h 1140460"/>
              <a:gd name="connsiteX39" fmla="*/ 7616743 w 7891426"/>
              <a:gd name="connsiteY39" fmla="*/ 0 h 1140460"/>
              <a:gd name="connsiteX0" fmla="*/ 7616743 w 7891426"/>
              <a:gd name="connsiteY0" fmla="*/ 0 h 1140460"/>
              <a:gd name="connsiteX1" fmla="*/ 181096 w 7891426"/>
              <a:gd name="connsiteY1" fmla="*/ 0 h 1140460"/>
              <a:gd name="connsiteX2" fmla="*/ 108744 w 7891426"/>
              <a:gd name="connsiteY2" fmla="*/ 11906 h 1140460"/>
              <a:gd name="connsiteX3" fmla="*/ 137319 w 7891426"/>
              <a:gd name="connsiteY3" fmla="*/ 94456 h 1140460"/>
              <a:gd name="connsiteX4" fmla="*/ 139700 w 7891426"/>
              <a:gd name="connsiteY4" fmla="*/ 190500 h 1140460"/>
              <a:gd name="connsiteX5" fmla="*/ 76200 w 7891426"/>
              <a:gd name="connsiteY5" fmla="*/ 190500 h 1140460"/>
              <a:gd name="connsiteX6" fmla="*/ 88900 w 7891426"/>
              <a:gd name="connsiteY6" fmla="*/ 279400 h 1140460"/>
              <a:gd name="connsiteX7" fmla="*/ 95250 w 7891426"/>
              <a:gd name="connsiteY7" fmla="*/ 357188 h 1140460"/>
              <a:gd name="connsiteX8" fmla="*/ 114300 w 7891426"/>
              <a:gd name="connsiteY8" fmla="*/ 419100 h 1140460"/>
              <a:gd name="connsiteX9" fmla="*/ 47625 w 7891426"/>
              <a:gd name="connsiteY9" fmla="*/ 492125 h 1140460"/>
              <a:gd name="connsiteX10" fmla="*/ 0 w 7891426"/>
              <a:gd name="connsiteY10" fmla="*/ 558800 h 1140460"/>
              <a:gd name="connsiteX11" fmla="*/ 76200 w 7891426"/>
              <a:gd name="connsiteY11" fmla="*/ 622300 h 1140460"/>
              <a:gd name="connsiteX12" fmla="*/ 101600 w 7891426"/>
              <a:gd name="connsiteY12" fmla="*/ 673100 h 1140460"/>
              <a:gd name="connsiteX13" fmla="*/ 88900 w 7891426"/>
              <a:gd name="connsiteY13" fmla="*/ 736600 h 1140460"/>
              <a:gd name="connsiteX14" fmla="*/ 134144 w 7891426"/>
              <a:gd name="connsiteY14" fmla="*/ 767556 h 1140460"/>
              <a:gd name="connsiteX15" fmla="*/ 88900 w 7891426"/>
              <a:gd name="connsiteY15" fmla="*/ 889000 h 1140460"/>
              <a:gd name="connsiteX16" fmla="*/ 30956 w 7891426"/>
              <a:gd name="connsiteY16" fmla="*/ 900906 h 1140460"/>
              <a:gd name="connsiteX17" fmla="*/ 123031 w 7891426"/>
              <a:gd name="connsiteY17" fmla="*/ 965200 h 1140460"/>
              <a:gd name="connsiteX18" fmla="*/ 12700 w 7891426"/>
              <a:gd name="connsiteY18" fmla="*/ 1104900 h 1140460"/>
              <a:gd name="connsiteX19" fmla="*/ 46037 w 7891426"/>
              <a:gd name="connsiteY19" fmla="*/ 1119982 h 1140460"/>
              <a:gd name="connsiteX20" fmla="*/ 39804 w 7891426"/>
              <a:gd name="connsiteY20" fmla="*/ 1140460 h 1140460"/>
              <a:gd name="connsiteX21" fmla="*/ 7891426 w 7891426"/>
              <a:gd name="connsiteY21" fmla="*/ 1140460 h 1140460"/>
              <a:gd name="connsiteX22" fmla="*/ 7870743 w 7891426"/>
              <a:gd name="connsiteY22" fmla="*/ 1092200 h 1140460"/>
              <a:gd name="connsiteX23" fmla="*/ 7781843 w 7891426"/>
              <a:gd name="connsiteY23" fmla="*/ 1028700 h 1140460"/>
              <a:gd name="connsiteX24" fmla="*/ 7731043 w 7891426"/>
              <a:gd name="connsiteY24" fmla="*/ 952500 h 1140460"/>
              <a:gd name="connsiteX25" fmla="*/ 7794543 w 7891426"/>
              <a:gd name="connsiteY25" fmla="*/ 876300 h 1140460"/>
              <a:gd name="connsiteX26" fmla="*/ 7832643 w 7891426"/>
              <a:gd name="connsiteY26" fmla="*/ 800100 h 1140460"/>
              <a:gd name="connsiteX27" fmla="*/ 7794543 w 7891426"/>
              <a:gd name="connsiteY27" fmla="*/ 723900 h 1140460"/>
              <a:gd name="connsiteX28" fmla="*/ 7781843 w 7891426"/>
              <a:gd name="connsiteY28" fmla="*/ 660400 h 1140460"/>
              <a:gd name="connsiteX29" fmla="*/ 7807243 w 7891426"/>
              <a:gd name="connsiteY29" fmla="*/ 609600 h 1140460"/>
              <a:gd name="connsiteX30" fmla="*/ 7883443 w 7891426"/>
              <a:gd name="connsiteY30" fmla="*/ 546100 h 1140460"/>
              <a:gd name="connsiteX31" fmla="*/ 7883443 w 7891426"/>
              <a:gd name="connsiteY31" fmla="*/ 469900 h 1140460"/>
              <a:gd name="connsiteX32" fmla="*/ 7769143 w 7891426"/>
              <a:gd name="connsiteY32" fmla="*/ 406400 h 1140460"/>
              <a:gd name="connsiteX33" fmla="*/ 7692943 w 7891426"/>
              <a:gd name="connsiteY33" fmla="*/ 368300 h 1140460"/>
              <a:gd name="connsiteX34" fmla="*/ 7794543 w 7891426"/>
              <a:gd name="connsiteY34" fmla="*/ 266700 h 1140460"/>
              <a:gd name="connsiteX35" fmla="*/ 7807243 w 7891426"/>
              <a:gd name="connsiteY35" fmla="*/ 177800 h 1140460"/>
              <a:gd name="connsiteX36" fmla="*/ 7743743 w 7891426"/>
              <a:gd name="connsiteY36" fmla="*/ 177800 h 1140460"/>
              <a:gd name="connsiteX37" fmla="*/ 7705643 w 7891426"/>
              <a:gd name="connsiteY37" fmla="*/ 88900 h 1140460"/>
              <a:gd name="connsiteX38" fmla="*/ 7846136 w 7891426"/>
              <a:gd name="connsiteY38" fmla="*/ 34925 h 1140460"/>
              <a:gd name="connsiteX39" fmla="*/ 7616743 w 7891426"/>
              <a:gd name="connsiteY39" fmla="*/ 0 h 1140460"/>
              <a:gd name="connsiteX0" fmla="*/ 7616743 w 7891426"/>
              <a:gd name="connsiteY0" fmla="*/ 0 h 1140460"/>
              <a:gd name="connsiteX1" fmla="*/ 181096 w 7891426"/>
              <a:gd name="connsiteY1" fmla="*/ 0 h 1140460"/>
              <a:gd name="connsiteX2" fmla="*/ 108744 w 7891426"/>
              <a:gd name="connsiteY2" fmla="*/ 11906 h 1140460"/>
              <a:gd name="connsiteX3" fmla="*/ 137319 w 7891426"/>
              <a:gd name="connsiteY3" fmla="*/ 94456 h 1140460"/>
              <a:gd name="connsiteX4" fmla="*/ 139700 w 7891426"/>
              <a:gd name="connsiteY4" fmla="*/ 190500 h 1140460"/>
              <a:gd name="connsiteX5" fmla="*/ 76200 w 7891426"/>
              <a:gd name="connsiteY5" fmla="*/ 190500 h 1140460"/>
              <a:gd name="connsiteX6" fmla="*/ 88900 w 7891426"/>
              <a:gd name="connsiteY6" fmla="*/ 279400 h 1140460"/>
              <a:gd name="connsiteX7" fmla="*/ 95250 w 7891426"/>
              <a:gd name="connsiteY7" fmla="*/ 357188 h 1140460"/>
              <a:gd name="connsiteX8" fmla="*/ 114300 w 7891426"/>
              <a:gd name="connsiteY8" fmla="*/ 419100 h 1140460"/>
              <a:gd name="connsiteX9" fmla="*/ 47625 w 7891426"/>
              <a:gd name="connsiteY9" fmla="*/ 492125 h 1140460"/>
              <a:gd name="connsiteX10" fmla="*/ 0 w 7891426"/>
              <a:gd name="connsiteY10" fmla="*/ 558800 h 1140460"/>
              <a:gd name="connsiteX11" fmla="*/ 76200 w 7891426"/>
              <a:gd name="connsiteY11" fmla="*/ 622300 h 1140460"/>
              <a:gd name="connsiteX12" fmla="*/ 101600 w 7891426"/>
              <a:gd name="connsiteY12" fmla="*/ 673100 h 1140460"/>
              <a:gd name="connsiteX13" fmla="*/ 88900 w 7891426"/>
              <a:gd name="connsiteY13" fmla="*/ 736600 h 1140460"/>
              <a:gd name="connsiteX14" fmla="*/ 134144 w 7891426"/>
              <a:gd name="connsiteY14" fmla="*/ 767556 h 1140460"/>
              <a:gd name="connsiteX15" fmla="*/ 88900 w 7891426"/>
              <a:gd name="connsiteY15" fmla="*/ 889000 h 1140460"/>
              <a:gd name="connsiteX16" fmla="*/ 30956 w 7891426"/>
              <a:gd name="connsiteY16" fmla="*/ 900906 h 1140460"/>
              <a:gd name="connsiteX17" fmla="*/ 123031 w 7891426"/>
              <a:gd name="connsiteY17" fmla="*/ 965200 h 1140460"/>
              <a:gd name="connsiteX18" fmla="*/ 12700 w 7891426"/>
              <a:gd name="connsiteY18" fmla="*/ 1104900 h 1140460"/>
              <a:gd name="connsiteX19" fmla="*/ 46037 w 7891426"/>
              <a:gd name="connsiteY19" fmla="*/ 1119982 h 1140460"/>
              <a:gd name="connsiteX20" fmla="*/ 39804 w 7891426"/>
              <a:gd name="connsiteY20" fmla="*/ 1140460 h 1140460"/>
              <a:gd name="connsiteX21" fmla="*/ 7891426 w 7891426"/>
              <a:gd name="connsiteY21" fmla="*/ 1140460 h 1140460"/>
              <a:gd name="connsiteX22" fmla="*/ 7870743 w 7891426"/>
              <a:gd name="connsiteY22" fmla="*/ 1092200 h 1140460"/>
              <a:gd name="connsiteX23" fmla="*/ 7781843 w 7891426"/>
              <a:gd name="connsiteY23" fmla="*/ 1028700 h 1140460"/>
              <a:gd name="connsiteX24" fmla="*/ 7731043 w 7891426"/>
              <a:gd name="connsiteY24" fmla="*/ 952500 h 1140460"/>
              <a:gd name="connsiteX25" fmla="*/ 7794543 w 7891426"/>
              <a:gd name="connsiteY25" fmla="*/ 876300 h 1140460"/>
              <a:gd name="connsiteX26" fmla="*/ 7832643 w 7891426"/>
              <a:gd name="connsiteY26" fmla="*/ 800100 h 1140460"/>
              <a:gd name="connsiteX27" fmla="*/ 7794543 w 7891426"/>
              <a:gd name="connsiteY27" fmla="*/ 723900 h 1140460"/>
              <a:gd name="connsiteX28" fmla="*/ 7781843 w 7891426"/>
              <a:gd name="connsiteY28" fmla="*/ 660400 h 1140460"/>
              <a:gd name="connsiteX29" fmla="*/ 7807243 w 7891426"/>
              <a:gd name="connsiteY29" fmla="*/ 609600 h 1140460"/>
              <a:gd name="connsiteX30" fmla="*/ 7850106 w 7891426"/>
              <a:gd name="connsiteY30" fmla="*/ 534193 h 1140460"/>
              <a:gd name="connsiteX31" fmla="*/ 7883443 w 7891426"/>
              <a:gd name="connsiteY31" fmla="*/ 469900 h 1140460"/>
              <a:gd name="connsiteX32" fmla="*/ 7769143 w 7891426"/>
              <a:gd name="connsiteY32" fmla="*/ 406400 h 1140460"/>
              <a:gd name="connsiteX33" fmla="*/ 7692943 w 7891426"/>
              <a:gd name="connsiteY33" fmla="*/ 368300 h 1140460"/>
              <a:gd name="connsiteX34" fmla="*/ 7794543 w 7891426"/>
              <a:gd name="connsiteY34" fmla="*/ 266700 h 1140460"/>
              <a:gd name="connsiteX35" fmla="*/ 7807243 w 7891426"/>
              <a:gd name="connsiteY35" fmla="*/ 177800 h 1140460"/>
              <a:gd name="connsiteX36" fmla="*/ 7743743 w 7891426"/>
              <a:gd name="connsiteY36" fmla="*/ 177800 h 1140460"/>
              <a:gd name="connsiteX37" fmla="*/ 7705643 w 7891426"/>
              <a:gd name="connsiteY37" fmla="*/ 88900 h 1140460"/>
              <a:gd name="connsiteX38" fmla="*/ 7846136 w 7891426"/>
              <a:gd name="connsiteY38" fmla="*/ 34925 h 1140460"/>
              <a:gd name="connsiteX39" fmla="*/ 7616743 w 7891426"/>
              <a:gd name="connsiteY39" fmla="*/ 0 h 1140460"/>
              <a:gd name="connsiteX0" fmla="*/ 7616743 w 7891426"/>
              <a:gd name="connsiteY0" fmla="*/ 0 h 1140460"/>
              <a:gd name="connsiteX1" fmla="*/ 181096 w 7891426"/>
              <a:gd name="connsiteY1" fmla="*/ 0 h 1140460"/>
              <a:gd name="connsiteX2" fmla="*/ 108744 w 7891426"/>
              <a:gd name="connsiteY2" fmla="*/ 11906 h 1140460"/>
              <a:gd name="connsiteX3" fmla="*/ 137319 w 7891426"/>
              <a:gd name="connsiteY3" fmla="*/ 94456 h 1140460"/>
              <a:gd name="connsiteX4" fmla="*/ 139700 w 7891426"/>
              <a:gd name="connsiteY4" fmla="*/ 190500 h 1140460"/>
              <a:gd name="connsiteX5" fmla="*/ 76200 w 7891426"/>
              <a:gd name="connsiteY5" fmla="*/ 190500 h 1140460"/>
              <a:gd name="connsiteX6" fmla="*/ 88900 w 7891426"/>
              <a:gd name="connsiteY6" fmla="*/ 279400 h 1140460"/>
              <a:gd name="connsiteX7" fmla="*/ 95250 w 7891426"/>
              <a:gd name="connsiteY7" fmla="*/ 357188 h 1140460"/>
              <a:gd name="connsiteX8" fmla="*/ 114300 w 7891426"/>
              <a:gd name="connsiteY8" fmla="*/ 419100 h 1140460"/>
              <a:gd name="connsiteX9" fmla="*/ 47625 w 7891426"/>
              <a:gd name="connsiteY9" fmla="*/ 492125 h 1140460"/>
              <a:gd name="connsiteX10" fmla="*/ 0 w 7891426"/>
              <a:gd name="connsiteY10" fmla="*/ 558800 h 1140460"/>
              <a:gd name="connsiteX11" fmla="*/ 76200 w 7891426"/>
              <a:gd name="connsiteY11" fmla="*/ 622300 h 1140460"/>
              <a:gd name="connsiteX12" fmla="*/ 101600 w 7891426"/>
              <a:gd name="connsiteY12" fmla="*/ 673100 h 1140460"/>
              <a:gd name="connsiteX13" fmla="*/ 88900 w 7891426"/>
              <a:gd name="connsiteY13" fmla="*/ 736600 h 1140460"/>
              <a:gd name="connsiteX14" fmla="*/ 134144 w 7891426"/>
              <a:gd name="connsiteY14" fmla="*/ 767556 h 1140460"/>
              <a:gd name="connsiteX15" fmla="*/ 88900 w 7891426"/>
              <a:gd name="connsiteY15" fmla="*/ 889000 h 1140460"/>
              <a:gd name="connsiteX16" fmla="*/ 30956 w 7891426"/>
              <a:gd name="connsiteY16" fmla="*/ 900906 h 1140460"/>
              <a:gd name="connsiteX17" fmla="*/ 123031 w 7891426"/>
              <a:gd name="connsiteY17" fmla="*/ 965200 h 1140460"/>
              <a:gd name="connsiteX18" fmla="*/ 12700 w 7891426"/>
              <a:gd name="connsiteY18" fmla="*/ 1104900 h 1140460"/>
              <a:gd name="connsiteX19" fmla="*/ 46037 w 7891426"/>
              <a:gd name="connsiteY19" fmla="*/ 1119982 h 1140460"/>
              <a:gd name="connsiteX20" fmla="*/ 39804 w 7891426"/>
              <a:gd name="connsiteY20" fmla="*/ 1140460 h 1140460"/>
              <a:gd name="connsiteX21" fmla="*/ 7891426 w 7891426"/>
              <a:gd name="connsiteY21" fmla="*/ 1140460 h 1140460"/>
              <a:gd name="connsiteX22" fmla="*/ 7870743 w 7891426"/>
              <a:gd name="connsiteY22" fmla="*/ 1092200 h 1140460"/>
              <a:gd name="connsiteX23" fmla="*/ 7781843 w 7891426"/>
              <a:gd name="connsiteY23" fmla="*/ 1028700 h 1140460"/>
              <a:gd name="connsiteX24" fmla="*/ 7731043 w 7891426"/>
              <a:gd name="connsiteY24" fmla="*/ 952500 h 1140460"/>
              <a:gd name="connsiteX25" fmla="*/ 7794543 w 7891426"/>
              <a:gd name="connsiteY25" fmla="*/ 876300 h 1140460"/>
              <a:gd name="connsiteX26" fmla="*/ 7832643 w 7891426"/>
              <a:gd name="connsiteY26" fmla="*/ 800100 h 1140460"/>
              <a:gd name="connsiteX27" fmla="*/ 7794543 w 7891426"/>
              <a:gd name="connsiteY27" fmla="*/ 723900 h 1140460"/>
              <a:gd name="connsiteX28" fmla="*/ 7781843 w 7891426"/>
              <a:gd name="connsiteY28" fmla="*/ 660400 h 1140460"/>
              <a:gd name="connsiteX29" fmla="*/ 7807243 w 7891426"/>
              <a:gd name="connsiteY29" fmla="*/ 609600 h 1140460"/>
              <a:gd name="connsiteX30" fmla="*/ 7850106 w 7891426"/>
              <a:gd name="connsiteY30" fmla="*/ 534193 h 1140460"/>
              <a:gd name="connsiteX31" fmla="*/ 7883443 w 7891426"/>
              <a:gd name="connsiteY31" fmla="*/ 469900 h 1140460"/>
              <a:gd name="connsiteX32" fmla="*/ 7769143 w 7891426"/>
              <a:gd name="connsiteY32" fmla="*/ 406400 h 1140460"/>
              <a:gd name="connsiteX33" fmla="*/ 7883840 w 7891426"/>
              <a:gd name="connsiteY33" fmla="*/ 337609 h 1140460"/>
              <a:gd name="connsiteX34" fmla="*/ 7794543 w 7891426"/>
              <a:gd name="connsiteY34" fmla="*/ 266700 h 1140460"/>
              <a:gd name="connsiteX35" fmla="*/ 7807243 w 7891426"/>
              <a:gd name="connsiteY35" fmla="*/ 177800 h 1140460"/>
              <a:gd name="connsiteX36" fmla="*/ 7743743 w 7891426"/>
              <a:gd name="connsiteY36" fmla="*/ 177800 h 1140460"/>
              <a:gd name="connsiteX37" fmla="*/ 7705643 w 7891426"/>
              <a:gd name="connsiteY37" fmla="*/ 88900 h 1140460"/>
              <a:gd name="connsiteX38" fmla="*/ 7846136 w 7891426"/>
              <a:gd name="connsiteY38" fmla="*/ 34925 h 1140460"/>
              <a:gd name="connsiteX39" fmla="*/ 7616743 w 7891426"/>
              <a:gd name="connsiteY39" fmla="*/ 0 h 1140460"/>
              <a:gd name="connsiteX0" fmla="*/ 7616743 w 7891426"/>
              <a:gd name="connsiteY0" fmla="*/ 0 h 1140460"/>
              <a:gd name="connsiteX1" fmla="*/ 181096 w 7891426"/>
              <a:gd name="connsiteY1" fmla="*/ 0 h 1140460"/>
              <a:gd name="connsiteX2" fmla="*/ 108744 w 7891426"/>
              <a:gd name="connsiteY2" fmla="*/ 11906 h 1140460"/>
              <a:gd name="connsiteX3" fmla="*/ 137319 w 7891426"/>
              <a:gd name="connsiteY3" fmla="*/ 94456 h 1140460"/>
              <a:gd name="connsiteX4" fmla="*/ 139700 w 7891426"/>
              <a:gd name="connsiteY4" fmla="*/ 190500 h 1140460"/>
              <a:gd name="connsiteX5" fmla="*/ 76200 w 7891426"/>
              <a:gd name="connsiteY5" fmla="*/ 190500 h 1140460"/>
              <a:gd name="connsiteX6" fmla="*/ 88900 w 7891426"/>
              <a:gd name="connsiteY6" fmla="*/ 279400 h 1140460"/>
              <a:gd name="connsiteX7" fmla="*/ 95250 w 7891426"/>
              <a:gd name="connsiteY7" fmla="*/ 357188 h 1140460"/>
              <a:gd name="connsiteX8" fmla="*/ 114300 w 7891426"/>
              <a:gd name="connsiteY8" fmla="*/ 419100 h 1140460"/>
              <a:gd name="connsiteX9" fmla="*/ 47625 w 7891426"/>
              <a:gd name="connsiteY9" fmla="*/ 492125 h 1140460"/>
              <a:gd name="connsiteX10" fmla="*/ 0 w 7891426"/>
              <a:gd name="connsiteY10" fmla="*/ 558800 h 1140460"/>
              <a:gd name="connsiteX11" fmla="*/ 76200 w 7891426"/>
              <a:gd name="connsiteY11" fmla="*/ 622300 h 1140460"/>
              <a:gd name="connsiteX12" fmla="*/ 101600 w 7891426"/>
              <a:gd name="connsiteY12" fmla="*/ 673100 h 1140460"/>
              <a:gd name="connsiteX13" fmla="*/ 88900 w 7891426"/>
              <a:gd name="connsiteY13" fmla="*/ 736600 h 1140460"/>
              <a:gd name="connsiteX14" fmla="*/ 134144 w 7891426"/>
              <a:gd name="connsiteY14" fmla="*/ 767556 h 1140460"/>
              <a:gd name="connsiteX15" fmla="*/ 88900 w 7891426"/>
              <a:gd name="connsiteY15" fmla="*/ 889000 h 1140460"/>
              <a:gd name="connsiteX16" fmla="*/ 30956 w 7891426"/>
              <a:gd name="connsiteY16" fmla="*/ 900906 h 1140460"/>
              <a:gd name="connsiteX17" fmla="*/ 123031 w 7891426"/>
              <a:gd name="connsiteY17" fmla="*/ 965200 h 1140460"/>
              <a:gd name="connsiteX18" fmla="*/ 12700 w 7891426"/>
              <a:gd name="connsiteY18" fmla="*/ 1104900 h 1140460"/>
              <a:gd name="connsiteX19" fmla="*/ 46037 w 7891426"/>
              <a:gd name="connsiteY19" fmla="*/ 1119982 h 1140460"/>
              <a:gd name="connsiteX20" fmla="*/ 39804 w 7891426"/>
              <a:gd name="connsiteY20" fmla="*/ 1140460 h 1140460"/>
              <a:gd name="connsiteX21" fmla="*/ 7891426 w 7891426"/>
              <a:gd name="connsiteY21" fmla="*/ 1140460 h 1140460"/>
              <a:gd name="connsiteX22" fmla="*/ 7870743 w 7891426"/>
              <a:gd name="connsiteY22" fmla="*/ 1092200 h 1140460"/>
              <a:gd name="connsiteX23" fmla="*/ 7781843 w 7891426"/>
              <a:gd name="connsiteY23" fmla="*/ 1028700 h 1140460"/>
              <a:gd name="connsiteX24" fmla="*/ 7731043 w 7891426"/>
              <a:gd name="connsiteY24" fmla="*/ 952500 h 1140460"/>
              <a:gd name="connsiteX25" fmla="*/ 7794543 w 7891426"/>
              <a:gd name="connsiteY25" fmla="*/ 876300 h 1140460"/>
              <a:gd name="connsiteX26" fmla="*/ 7832643 w 7891426"/>
              <a:gd name="connsiteY26" fmla="*/ 800100 h 1140460"/>
              <a:gd name="connsiteX27" fmla="*/ 7794543 w 7891426"/>
              <a:gd name="connsiteY27" fmla="*/ 723900 h 1140460"/>
              <a:gd name="connsiteX28" fmla="*/ 7781843 w 7891426"/>
              <a:gd name="connsiteY28" fmla="*/ 660400 h 1140460"/>
              <a:gd name="connsiteX29" fmla="*/ 7807243 w 7891426"/>
              <a:gd name="connsiteY29" fmla="*/ 609600 h 1140460"/>
              <a:gd name="connsiteX30" fmla="*/ 7850106 w 7891426"/>
              <a:gd name="connsiteY30" fmla="*/ 534193 h 1140460"/>
              <a:gd name="connsiteX31" fmla="*/ 7796177 w 7891426"/>
              <a:gd name="connsiteY31" fmla="*/ 489081 h 1140460"/>
              <a:gd name="connsiteX32" fmla="*/ 7769143 w 7891426"/>
              <a:gd name="connsiteY32" fmla="*/ 406400 h 1140460"/>
              <a:gd name="connsiteX33" fmla="*/ 7883840 w 7891426"/>
              <a:gd name="connsiteY33" fmla="*/ 337609 h 1140460"/>
              <a:gd name="connsiteX34" fmla="*/ 7794543 w 7891426"/>
              <a:gd name="connsiteY34" fmla="*/ 266700 h 1140460"/>
              <a:gd name="connsiteX35" fmla="*/ 7807243 w 7891426"/>
              <a:gd name="connsiteY35" fmla="*/ 177800 h 1140460"/>
              <a:gd name="connsiteX36" fmla="*/ 7743743 w 7891426"/>
              <a:gd name="connsiteY36" fmla="*/ 177800 h 1140460"/>
              <a:gd name="connsiteX37" fmla="*/ 7705643 w 7891426"/>
              <a:gd name="connsiteY37" fmla="*/ 88900 h 1140460"/>
              <a:gd name="connsiteX38" fmla="*/ 7846136 w 7891426"/>
              <a:gd name="connsiteY38" fmla="*/ 34925 h 1140460"/>
              <a:gd name="connsiteX39" fmla="*/ 7616743 w 7891426"/>
              <a:gd name="connsiteY39" fmla="*/ 0 h 1140460"/>
              <a:gd name="connsiteX0" fmla="*/ 7616743 w 7894669"/>
              <a:gd name="connsiteY0" fmla="*/ 0 h 1140460"/>
              <a:gd name="connsiteX1" fmla="*/ 181096 w 7894669"/>
              <a:gd name="connsiteY1" fmla="*/ 0 h 1140460"/>
              <a:gd name="connsiteX2" fmla="*/ 108744 w 7894669"/>
              <a:gd name="connsiteY2" fmla="*/ 11906 h 1140460"/>
              <a:gd name="connsiteX3" fmla="*/ 137319 w 7894669"/>
              <a:gd name="connsiteY3" fmla="*/ 94456 h 1140460"/>
              <a:gd name="connsiteX4" fmla="*/ 139700 w 7894669"/>
              <a:gd name="connsiteY4" fmla="*/ 190500 h 1140460"/>
              <a:gd name="connsiteX5" fmla="*/ 76200 w 7894669"/>
              <a:gd name="connsiteY5" fmla="*/ 190500 h 1140460"/>
              <a:gd name="connsiteX6" fmla="*/ 88900 w 7894669"/>
              <a:gd name="connsiteY6" fmla="*/ 279400 h 1140460"/>
              <a:gd name="connsiteX7" fmla="*/ 95250 w 7894669"/>
              <a:gd name="connsiteY7" fmla="*/ 357188 h 1140460"/>
              <a:gd name="connsiteX8" fmla="*/ 114300 w 7894669"/>
              <a:gd name="connsiteY8" fmla="*/ 419100 h 1140460"/>
              <a:gd name="connsiteX9" fmla="*/ 47625 w 7894669"/>
              <a:gd name="connsiteY9" fmla="*/ 492125 h 1140460"/>
              <a:gd name="connsiteX10" fmla="*/ 0 w 7894669"/>
              <a:gd name="connsiteY10" fmla="*/ 558800 h 1140460"/>
              <a:gd name="connsiteX11" fmla="*/ 76200 w 7894669"/>
              <a:gd name="connsiteY11" fmla="*/ 622300 h 1140460"/>
              <a:gd name="connsiteX12" fmla="*/ 101600 w 7894669"/>
              <a:gd name="connsiteY12" fmla="*/ 673100 h 1140460"/>
              <a:gd name="connsiteX13" fmla="*/ 88900 w 7894669"/>
              <a:gd name="connsiteY13" fmla="*/ 736600 h 1140460"/>
              <a:gd name="connsiteX14" fmla="*/ 134144 w 7894669"/>
              <a:gd name="connsiteY14" fmla="*/ 767556 h 1140460"/>
              <a:gd name="connsiteX15" fmla="*/ 88900 w 7894669"/>
              <a:gd name="connsiteY15" fmla="*/ 889000 h 1140460"/>
              <a:gd name="connsiteX16" fmla="*/ 30956 w 7894669"/>
              <a:gd name="connsiteY16" fmla="*/ 900906 h 1140460"/>
              <a:gd name="connsiteX17" fmla="*/ 123031 w 7894669"/>
              <a:gd name="connsiteY17" fmla="*/ 965200 h 1140460"/>
              <a:gd name="connsiteX18" fmla="*/ 12700 w 7894669"/>
              <a:gd name="connsiteY18" fmla="*/ 1104900 h 1140460"/>
              <a:gd name="connsiteX19" fmla="*/ 46037 w 7894669"/>
              <a:gd name="connsiteY19" fmla="*/ 1119982 h 1140460"/>
              <a:gd name="connsiteX20" fmla="*/ 39804 w 7894669"/>
              <a:gd name="connsiteY20" fmla="*/ 1140460 h 1140460"/>
              <a:gd name="connsiteX21" fmla="*/ 7891426 w 7894669"/>
              <a:gd name="connsiteY21" fmla="*/ 1140460 h 1140460"/>
              <a:gd name="connsiteX22" fmla="*/ 7870743 w 7894669"/>
              <a:gd name="connsiteY22" fmla="*/ 1092200 h 1140460"/>
              <a:gd name="connsiteX23" fmla="*/ 7781843 w 7894669"/>
              <a:gd name="connsiteY23" fmla="*/ 1028700 h 1140460"/>
              <a:gd name="connsiteX24" fmla="*/ 7894669 w 7894669"/>
              <a:gd name="connsiteY24" fmla="*/ 952500 h 1140460"/>
              <a:gd name="connsiteX25" fmla="*/ 7794543 w 7894669"/>
              <a:gd name="connsiteY25" fmla="*/ 876300 h 1140460"/>
              <a:gd name="connsiteX26" fmla="*/ 7832643 w 7894669"/>
              <a:gd name="connsiteY26" fmla="*/ 800100 h 1140460"/>
              <a:gd name="connsiteX27" fmla="*/ 7794543 w 7894669"/>
              <a:gd name="connsiteY27" fmla="*/ 723900 h 1140460"/>
              <a:gd name="connsiteX28" fmla="*/ 7781843 w 7894669"/>
              <a:gd name="connsiteY28" fmla="*/ 660400 h 1140460"/>
              <a:gd name="connsiteX29" fmla="*/ 7807243 w 7894669"/>
              <a:gd name="connsiteY29" fmla="*/ 609600 h 1140460"/>
              <a:gd name="connsiteX30" fmla="*/ 7850106 w 7894669"/>
              <a:gd name="connsiteY30" fmla="*/ 534193 h 1140460"/>
              <a:gd name="connsiteX31" fmla="*/ 7796177 w 7894669"/>
              <a:gd name="connsiteY31" fmla="*/ 489081 h 1140460"/>
              <a:gd name="connsiteX32" fmla="*/ 7769143 w 7894669"/>
              <a:gd name="connsiteY32" fmla="*/ 406400 h 1140460"/>
              <a:gd name="connsiteX33" fmla="*/ 7883840 w 7894669"/>
              <a:gd name="connsiteY33" fmla="*/ 337609 h 1140460"/>
              <a:gd name="connsiteX34" fmla="*/ 7794543 w 7894669"/>
              <a:gd name="connsiteY34" fmla="*/ 266700 h 1140460"/>
              <a:gd name="connsiteX35" fmla="*/ 7807243 w 7894669"/>
              <a:gd name="connsiteY35" fmla="*/ 177800 h 1140460"/>
              <a:gd name="connsiteX36" fmla="*/ 7743743 w 7894669"/>
              <a:gd name="connsiteY36" fmla="*/ 177800 h 1140460"/>
              <a:gd name="connsiteX37" fmla="*/ 7705643 w 7894669"/>
              <a:gd name="connsiteY37" fmla="*/ 88900 h 1140460"/>
              <a:gd name="connsiteX38" fmla="*/ 7846136 w 7894669"/>
              <a:gd name="connsiteY38" fmla="*/ 34925 h 1140460"/>
              <a:gd name="connsiteX39" fmla="*/ 7616743 w 7894669"/>
              <a:gd name="connsiteY39" fmla="*/ 0 h 1140460"/>
              <a:gd name="connsiteX0" fmla="*/ 7616743 w 7894669"/>
              <a:gd name="connsiteY0" fmla="*/ 0 h 1140460"/>
              <a:gd name="connsiteX1" fmla="*/ 181096 w 7894669"/>
              <a:gd name="connsiteY1" fmla="*/ 0 h 1140460"/>
              <a:gd name="connsiteX2" fmla="*/ 108744 w 7894669"/>
              <a:gd name="connsiteY2" fmla="*/ 11906 h 1140460"/>
              <a:gd name="connsiteX3" fmla="*/ 137319 w 7894669"/>
              <a:gd name="connsiteY3" fmla="*/ 94456 h 1140460"/>
              <a:gd name="connsiteX4" fmla="*/ 139700 w 7894669"/>
              <a:gd name="connsiteY4" fmla="*/ 190500 h 1140460"/>
              <a:gd name="connsiteX5" fmla="*/ 76200 w 7894669"/>
              <a:gd name="connsiteY5" fmla="*/ 190500 h 1140460"/>
              <a:gd name="connsiteX6" fmla="*/ 88900 w 7894669"/>
              <a:gd name="connsiteY6" fmla="*/ 279400 h 1140460"/>
              <a:gd name="connsiteX7" fmla="*/ 95250 w 7894669"/>
              <a:gd name="connsiteY7" fmla="*/ 357188 h 1140460"/>
              <a:gd name="connsiteX8" fmla="*/ 114300 w 7894669"/>
              <a:gd name="connsiteY8" fmla="*/ 419100 h 1140460"/>
              <a:gd name="connsiteX9" fmla="*/ 47625 w 7894669"/>
              <a:gd name="connsiteY9" fmla="*/ 492125 h 1140460"/>
              <a:gd name="connsiteX10" fmla="*/ 0 w 7894669"/>
              <a:gd name="connsiteY10" fmla="*/ 558800 h 1140460"/>
              <a:gd name="connsiteX11" fmla="*/ 76200 w 7894669"/>
              <a:gd name="connsiteY11" fmla="*/ 622300 h 1140460"/>
              <a:gd name="connsiteX12" fmla="*/ 101600 w 7894669"/>
              <a:gd name="connsiteY12" fmla="*/ 673100 h 1140460"/>
              <a:gd name="connsiteX13" fmla="*/ 88900 w 7894669"/>
              <a:gd name="connsiteY13" fmla="*/ 736600 h 1140460"/>
              <a:gd name="connsiteX14" fmla="*/ 134144 w 7894669"/>
              <a:gd name="connsiteY14" fmla="*/ 767556 h 1140460"/>
              <a:gd name="connsiteX15" fmla="*/ 88900 w 7894669"/>
              <a:gd name="connsiteY15" fmla="*/ 889000 h 1140460"/>
              <a:gd name="connsiteX16" fmla="*/ 30956 w 7894669"/>
              <a:gd name="connsiteY16" fmla="*/ 900906 h 1140460"/>
              <a:gd name="connsiteX17" fmla="*/ 123031 w 7894669"/>
              <a:gd name="connsiteY17" fmla="*/ 965200 h 1140460"/>
              <a:gd name="connsiteX18" fmla="*/ 12700 w 7894669"/>
              <a:gd name="connsiteY18" fmla="*/ 1104900 h 1140460"/>
              <a:gd name="connsiteX19" fmla="*/ 46037 w 7894669"/>
              <a:gd name="connsiteY19" fmla="*/ 1119982 h 1140460"/>
              <a:gd name="connsiteX20" fmla="*/ 39804 w 7894669"/>
              <a:gd name="connsiteY20" fmla="*/ 1140460 h 1140460"/>
              <a:gd name="connsiteX21" fmla="*/ 7891426 w 7894669"/>
              <a:gd name="connsiteY21" fmla="*/ 1140460 h 1140460"/>
              <a:gd name="connsiteX22" fmla="*/ 7870743 w 7894669"/>
              <a:gd name="connsiteY22" fmla="*/ 1092200 h 1140460"/>
              <a:gd name="connsiteX23" fmla="*/ 7781843 w 7894669"/>
              <a:gd name="connsiteY23" fmla="*/ 1028700 h 1140460"/>
              <a:gd name="connsiteX24" fmla="*/ 7894669 w 7894669"/>
              <a:gd name="connsiteY24" fmla="*/ 952500 h 1140460"/>
              <a:gd name="connsiteX25" fmla="*/ 7794543 w 7894669"/>
              <a:gd name="connsiteY25" fmla="*/ 876300 h 1140460"/>
              <a:gd name="connsiteX26" fmla="*/ 7832643 w 7894669"/>
              <a:gd name="connsiteY26" fmla="*/ 800100 h 1140460"/>
              <a:gd name="connsiteX27" fmla="*/ 7794543 w 7894669"/>
              <a:gd name="connsiteY27" fmla="*/ 723900 h 1140460"/>
              <a:gd name="connsiteX28" fmla="*/ 7781843 w 7894669"/>
              <a:gd name="connsiteY28" fmla="*/ 660400 h 1140460"/>
              <a:gd name="connsiteX29" fmla="*/ 7807243 w 7894669"/>
              <a:gd name="connsiteY29" fmla="*/ 609600 h 1140460"/>
              <a:gd name="connsiteX30" fmla="*/ 7850106 w 7894669"/>
              <a:gd name="connsiteY30" fmla="*/ 534193 h 1140460"/>
              <a:gd name="connsiteX31" fmla="*/ 7796177 w 7894669"/>
              <a:gd name="connsiteY31" fmla="*/ 489081 h 1140460"/>
              <a:gd name="connsiteX32" fmla="*/ 7769143 w 7894669"/>
              <a:gd name="connsiteY32" fmla="*/ 406400 h 1140460"/>
              <a:gd name="connsiteX33" fmla="*/ 7883840 w 7894669"/>
              <a:gd name="connsiteY33" fmla="*/ 337609 h 1140460"/>
              <a:gd name="connsiteX34" fmla="*/ 7794543 w 7894669"/>
              <a:gd name="connsiteY34" fmla="*/ 266700 h 1140460"/>
              <a:gd name="connsiteX35" fmla="*/ 7807243 w 7894669"/>
              <a:gd name="connsiteY35" fmla="*/ 177800 h 1140460"/>
              <a:gd name="connsiteX36" fmla="*/ 7743743 w 7894669"/>
              <a:gd name="connsiteY36" fmla="*/ 177800 h 1140460"/>
              <a:gd name="connsiteX37" fmla="*/ 7705643 w 7894669"/>
              <a:gd name="connsiteY37" fmla="*/ 88900 h 1140460"/>
              <a:gd name="connsiteX38" fmla="*/ 7775232 w 7894669"/>
              <a:gd name="connsiteY38" fmla="*/ 31089 h 1140460"/>
              <a:gd name="connsiteX39" fmla="*/ 7616743 w 7894669"/>
              <a:gd name="connsiteY39" fmla="*/ 0 h 1140460"/>
              <a:gd name="connsiteX0" fmla="*/ 7604043 w 7881969"/>
              <a:gd name="connsiteY0" fmla="*/ 0 h 1140460"/>
              <a:gd name="connsiteX1" fmla="*/ 168396 w 7881969"/>
              <a:gd name="connsiteY1" fmla="*/ 0 h 1140460"/>
              <a:gd name="connsiteX2" fmla="*/ 96044 w 7881969"/>
              <a:gd name="connsiteY2" fmla="*/ 11906 h 1140460"/>
              <a:gd name="connsiteX3" fmla="*/ 124619 w 7881969"/>
              <a:gd name="connsiteY3" fmla="*/ 94456 h 1140460"/>
              <a:gd name="connsiteX4" fmla="*/ 127000 w 7881969"/>
              <a:gd name="connsiteY4" fmla="*/ 190500 h 1140460"/>
              <a:gd name="connsiteX5" fmla="*/ 63500 w 7881969"/>
              <a:gd name="connsiteY5" fmla="*/ 190500 h 1140460"/>
              <a:gd name="connsiteX6" fmla="*/ 76200 w 7881969"/>
              <a:gd name="connsiteY6" fmla="*/ 279400 h 1140460"/>
              <a:gd name="connsiteX7" fmla="*/ 82550 w 7881969"/>
              <a:gd name="connsiteY7" fmla="*/ 357188 h 1140460"/>
              <a:gd name="connsiteX8" fmla="*/ 101600 w 7881969"/>
              <a:gd name="connsiteY8" fmla="*/ 419100 h 1140460"/>
              <a:gd name="connsiteX9" fmla="*/ 34925 w 7881969"/>
              <a:gd name="connsiteY9" fmla="*/ 492125 h 1140460"/>
              <a:gd name="connsiteX10" fmla="*/ 156380 w 7881969"/>
              <a:gd name="connsiteY10" fmla="*/ 535782 h 1140460"/>
              <a:gd name="connsiteX11" fmla="*/ 63500 w 7881969"/>
              <a:gd name="connsiteY11" fmla="*/ 622300 h 1140460"/>
              <a:gd name="connsiteX12" fmla="*/ 88900 w 7881969"/>
              <a:gd name="connsiteY12" fmla="*/ 673100 h 1140460"/>
              <a:gd name="connsiteX13" fmla="*/ 76200 w 7881969"/>
              <a:gd name="connsiteY13" fmla="*/ 736600 h 1140460"/>
              <a:gd name="connsiteX14" fmla="*/ 121444 w 7881969"/>
              <a:gd name="connsiteY14" fmla="*/ 767556 h 1140460"/>
              <a:gd name="connsiteX15" fmla="*/ 76200 w 7881969"/>
              <a:gd name="connsiteY15" fmla="*/ 889000 h 1140460"/>
              <a:gd name="connsiteX16" fmla="*/ 18256 w 7881969"/>
              <a:gd name="connsiteY16" fmla="*/ 900906 h 1140460"/>
              <a:gd name="connsiteX17" fmla="*/ 110331 w 7881969"/>
              <a:gd name="connsiteY17" fmla="*/ 965200 h 1140460"/>
              <a:gd name="connsiteX18" fmla="*/ 0 w 7881969"/>
              <a:gd name="connsiteY18" fmla="*/ 1104900 h 1140460"/>
              <a:gd name="connsiteX19" fmla="*/ 33337 w 7881969"/>
              <a:gd name="connsiteY19" fmla="*/ 1119982 h 1140460"/>
              <a:gd name="connsiteX20" fmla="*/ 27104 w 7881969"/>
              <a:gd name="connsiteY20" fmla="*/ 1140460 h 1140460"/>
              <a:gd name="connsiteX21" fmla="*/ 7878726 w 7881969"/>
              <a:gd name="connsiteY21" fmla="*/ 1140460 h 1140460"/>
              <a:gd name="connsiteX22" fmla="*/ 7858043 w 7881969"/>
              <a:gd name="connsiteY22" fmla="*/ 1092200 h 1140460"/>
              <a:gd name="connsiteX23" fmla="*/ 7769143 w 7881969"/>
              <a:gd name="connsiteY23" fmla="*/ 1028700 h 1140460"/>
              <a:gd name="connsiteX24" fmla="*/ 7881969 w 7881969"/>
              <a:gd name="connsiteY24" fmla="*/ 952500 h 1140460"/>
              <a:gd name="connsiteX25" fmla="*/ 7781843 w 7881969"/>
              <a:gd name="connsiteY25" fmla="*/ 876300 h 1140460"/>
              <a:gd name="connsiteX26" fmla="*/ 7819943 w 7881969"/>
              <a:gd name="connsiteY26" fmla="*/ 800100 h 1140460"/>
              <a:gd name="connsiteX27" fmla="*/ 7781843 w 7881969"/>
              <a:gd name="connsiteY27" fmla="*/ 723900 h 1140460"/>
              <a:gd name="connsiteX28" fmla="*/ 7769143 w 7881969"/>
              <a:gd name="connsiteY28" fmla="*/ 660400 h 1140460"/>
              <a:gd name="connsiteX29" fmla="*/ 7794543 w 7881969"/>
              <a:gd name="connsiteY29" fmla="*/ 609600 h 1140460"/>
              <a:gd name="connsiteX30" fmla="*/ 7837406 w 7881969"/>
              <a:gd name="connsiteY30" fmla="*/ 534193 h 1140460"/>
              <a:gd name="connsiteX31" fmla="*/ 7783477 w 7881969"/>
              <a:gd name="connsiteY31" fmla="*/ 489081 h 1140460"/>
              <a:gd name="connsiteX32" fmla="*/ 7756443 w 7881969"/>
              <a:gd name="connsiteY32" fmla="*/ 406400 h 1140460"/>
              <a:gd name="connsiteX33" fmla="*/ 7871140 w 7881969"/>
              <a:gd name="connsiteY33" fmla="*/ 337609 h 1140460"/>
              <a:gd name="connsiteX34" fmla="*/ 7781843 w 7881969"/>
              <a:gd name="connsiteY34" fmla="*/ 266700 h 1140460"/>
              <a:gd name="connsiteX35" fmla="*/ 7794543 w 7881969"/>
              <a:gd name="connsiteY35" fmla="*/ 177800 h 1140460"/>
              <a:gd name="connsiteX36" fmla="*/ 7731043 w 7881969"/>
              <a:gd name="connsiteY36" fmla="*/ 177800 h 1140460"/>
              <a:gd name="connsiteX37" fmla="*/ 7692943 w 7881969"/>
              <a:gd name="connsiteY37" fmla="*/ 88900 h 1140460"/>
              <a:gd name="connsiteX38" fmla="*/ 7762532 w 7881969"/>
              <a:gd name="connsiteY38" fmla="*/ 31089 h 1140460"/>
              <a:gd name="connsiteX39" fmla="*/ 7604043 w 7881969"/>
              <a:gd name="connsiteY39" fmla="*/ 0 h 1140460"/>
              <a:gd name="connsiteX0" fmla="*/ 7675105 w 7953031"/>
              <a:gd name="connsiteY0" fmla="*/ 0 h 1140460"/>
              <a:gd name="connsiteX1" fmla="*/ 239458 w 7953031"/>
              <a:gd name="connsiteY1" fmla="*/ 0 h 1140460"/>
              <a:gd name="connsiteX2" fmla="*/ 167106 w 7953031"/>
              <a:gd name="connsiteY2" fmla="*/ 11906 h 1140460"/>
              <a:gd name="connsiteX3" fmla="*/ 195681 w 7953031"/>
              <a:gd name="connsiteY3" fmla="*/ 94456 h 1140460"/>
              <a:gd name="connsiteX4" fmla="*/ 198062 w 7953031"/>
              <a:gd name="connsiteY4" fmla="*/ 190500 h 1140460"/>
              <a:gd name="connsiteX5" fmla="*/ 134562 w 7953031"/>
              <a:gd name="connsiteY5" fmla="*/ 190500 h 1140460"/>
              <a:gd name="connsiteX6" fmla="*/ 0 w 7953031"/>
              <a:gd name="connsiteY6" fmla="*/ 294746 h 1140460"/>
              <a:gd name="connsiteX7" fmla="*/ 153612 w 7953031"/>
              <a:gd name="connsiteY7" fmla="*/ 357188 h 1140460"/>
              <a:gd name="connsiteX8" fmla="*/ 172662 w 7953031"/>
              <a:gd name="connsiteY8" fmla="*/ 419100 h 1140460"/>
              <a:gd name="connsiteX9" fmla="*/ 105987 w 7953031"/>
              <a:gd name="connsiteY9" fmla="*/ 492125 h 1140460"/>
              <a:gd name="connsiteX10" fmla="*/ 227442 w 7953031"/>
              <a:gd name="connsiteY10" fmla="*/ 535782 h 1140460"/>
              <a:gd name="connsiteX11" fmla="*/ 134562 w 7953031"/>
              <a:gd name="connsiteY11" fmla="*/ 622300 h 1140460"/>
              <a:gd name="connsiteX12" fmla="*/ 159962 w 7953031"/>
              <a:gd name="connsiteY12" fmla="*/ 673100 h 1140460"/>
              <a:gd name="connsiteX13" fmla="*/ 147262 w 7953031"/>
              <a:gd name="connsiteY13" fmla="*/ 736600 h 1140460"/>
              <a:gd name="connsiteX14" fmla="*/ 192506 w 7953031"/>
              <a:gd name="connsiteY14" fmla="*/ 767556 h 1140460"/>
              <a:gd name="connsiteX15" fmla="*/ 147262 w 7953031"/>
              <a:gd name="connsiteY15" fmla="*/ 889000 h 1140460"/>
              <a:gd name="connsiteX16" fmla="*/ 89318 w 7953031"/>
              <a:gd name="connsiteY16" fmla="*/ 900906 h 1140460"/>
              <a:gd name="connsiteX17" fmla="*/ 181393 w 7953031"/>
              <a:gd name="connsiteY17" fmla="*/ 965200 h 1140460"/>
              <a:gd name="connsiteX18" fmla="*/ 71062 w 7953031"/>
              <a:gd name="connsiteY18" fmla="*/ 1104900 h 1140460"/>
              <a:gd name="connsiteX19" fmla="*/ 104399 w 7953031"/>
              <a:gd name="connsiteY19" fmla="*/ 1119982 h 1140460"/>
              <a:gd name="connsiteX20" fmla="*/ 98166 w 7953031"/>
              <a:gd name="connsiteY20" fmla="*/ 1140460 h 1140460"/>
              <a:gd name="connsiteX21" fmla="*/ 7949788 w 7953031"/>
              <a:gd name="connsiteY21" fmla="*/ 1140460 h 1140460"/>
              <a:gd name="connsiteX22" fmla="*/ 7929105 w 7953031"/>
              <a:gd name="connsiteY22" fmla="*/ 1092200 h 1140460"/>
              <a:gd name="connsiteX23" fmla="*/ 7840205 w 7953031"/>
              <a:gd name="connsiteY23" fmla="*/ 1028700 h 1140460"/>
              <a:gd name="connsiteX24" fmla="*/ 7953031 w 7953031"/>
              <a:gd name="connsiteY24" fmla="*/ 952500 h 1140460"/>
              <a:gd name="connsiteX25" fmla="*/ 7852905 w 7953031"/>
              <a:gd name="connsiteY25" fmla="*/ 876300 h 1140460"/>
              <a:gd name="connsiteX26" fmla="*/ 7891005 w 7953031"/>
              <a:gd name="connsiteY26" fmla="*/ 800100 h 1140460"/>
              <a:gd name="connsiteX27" fmla="*/ 7852905 w 7953031"/>
              <a:gd name="connsiteY27" fmla="*/ 723900 h 1140460"/>
              <a:gd name="connsiteX28" fmla="*/ 7840205 w 7953031"/>
              <a:gd name="connsiteY28" fmla="*/ 660400 h 1140460"/>
              <a:gd name="connsiteX29" fmla="*/ 7865605 w 7953031"/>
              <a:gd name="connsiteY29" fmla="*/ 609600 h 1140460"/>
              <a:gd name="connsiteX30" fmla="*/ 7908468 w 7953031"/>
              <a:gd name="connsiteY30" fmla="*/ 534193 h 1140460"/>
              <a:gd name="connsiteX31" fmla="*/ 7854539 w 7953031"/>
              <a:gd name="connsiteY31" fmla="*/ 489081 h 1140460"/>
              <a:gd name="connsiteX32" fmla="*/ 7827505 w 7953031"/>
              <a:gd name="connsiteY32" fmla="*/ 406400 h 1140460"/>
              <a:gd name="connsiteX33" fmla="*/ 7942202 w 7953031"/>
              <a:gd name="connsiteY33" fmla="*/ 337609 h 1140460"/>
              <a:gd name="connsiteX34" fmla="*/ 7852905 w 7953031"/>
              <a:gd name="connsiteY34" fmla="*/ 266700 h 1140460"/>
              <a:gd name="connsiteX35" fmla="*/ 7865605 w 7953031"/>
              <a:gd name="connsiteY35" fmla="*/ 177800 h 1140460"/>
              <a:gd name="connsiteX36" fmla="*/ 7802105 w 7953031"/>
              <a:gd name="connsiteY36" fmla="*/ 177800 h 1140460"/>
              <a:gd name="connsiteX37" fmla="*/ 7764005 w 7953031"/>
              <a:gd name="connsiteY37" fmla="*/ 88900 h 1140460"/>
              <a:gd name="connsiteX38" fmla="*/ 7833594 w 7953031"/>
              <a:gd name="connsiteY38" fmla="*/ 31089 h 1140460"/>
              <a:gd name="connsiteX39" fmla="*/ 7675105 w 7953031"/>
              <a:gd name="connsiteY39" fmla="*/ 0 h 1140460"/>
              <a:gd name="connsiteX0" fmla="*/ 7675105 w 7953031"/>
              <a:gd name="connsiteY0" fmla="*/ 0 h 1140460"/>
              <a:gd name="connsiteX1" fmla="*/ 239458 w 7953031"/>
              <a:gd name="connsiteY1" fmla="*/ 0 h 1140460"/>
              <a:gd name="connsiteX2" fmla="*/ 167106 w 7953031"/>
              <a:gd name="connsiteY2" fmla="*/ 11906 h 1140460"/>
              <a:gd name="connsiteX3" fmla="*/ 195681 w 7953031"/>
              <a:gd name="connsiteY3" fmla="*/ 94456 h 1140460"/>
              <a:gd name="connsiteX4" fmla="*/ 198062 w 7953031"/>
              <a:gd name="connsiteY4" fmla="*/ 190500 h 1140460"/>
              <a:gd name="connsiteX5" fmla="*/ 134562 w 7953031"/>
              <a:gd name="connsiteY5" fmla="*/ 190500 h 1140460"/>
              <a:gd name="connsiteX6" fmla="*/ 0 w 7953031"/>
              <a:gd name="connsiteY6" fmla="*/ 294746 h 1140460"/>
              <a:gd name="connsiteX7" fmla="*/ 153612 w 7953031"/>
              <a:gd name="connsiteY7" fmla="*/ 357188 h 1140460"/>
              <a:gd name="connsiteX8" fmla="*/ 172662 w 7953031"/>
              <a:gd name="connsiteY8" fmla="*/ 419100 h 1140460"/>
              <a:gd name="connsiteX9" fmla="*/ 105987 w 7953031"/>
              <a:gd name="connsiteY9" fmla="*/ 492125 h 1140460"/>
              <a:gd name="connsiteX10" fmla="*/ 227442 w 7953031"/>
              <a:gd name="connsiteY10" fmla="*/ 535782 h 1140460"/>
              <a:gd name="connsiteX11" fmla="*/ 134562 w 7953031"/>
              <a:gd name="connsiteY11" fmla="*/ 622300 h 1140460"/>
              <a:gd name="connsiteX12" fmla="*/ 159962 w 7953031"/>
              <a:gd name="connsiteY12" fmla="*/ 673100 h 1140460"/>
              <a:gd name="connsiteX13" fmla="*/ 147262 w 7953031"/>
              <a:gd name="connsiteY13" fmla="*/ 736600 h 1140460"/>
              <a:gd name="connsiteX14" fmla="*/ 192506 w 7953031"/>
              <a:gd name="connsiteY14" fmla="*/ 767556 h 1140460"/>
              <a:gd name="connsiteX15" fmla="*/ 103629 w 7953031"/>
              <a:gd name="connsiteY15" fmla="*/ 800764 h 1140460"/>
              <a:gd name="connsiteX16" fmla="*/ 89318 w 7953031"/>
              <a:gd name="connsiteY16" fmla="*/ 900906 h 1140460"/>
              <a:gd name="connsiteX17" fmla="*/ 181393 w 7953031"/>
              <a:gd name="connsiteY17" fmla="*/ 965200 h 1140460"/>
              <a:gd name="connsiteX18" fmla="*/ 71062 w 7953031"/>
              <a:gd name="connsiteY18" fmla="*/ 1104900 h 1140460"/>
              <a:gd name="connsiteX19" fmla="*/ 104399 w 7953031"/>
              <a:gd name="connsiteY19" fmla="*/ 1119982 h 1140460"/>
              <a:gd name="connsiteX20" fmla="*/ 98166 w 7953031"/>
              <a:gd name="connsiteY20" fmla="*/ 1140460 h 1140460"/>
              <a:gd name="connsiteX21" fmla="*/ 7949788 w 7953031"/>
              <a:gd name="connsiteY21" fmla="*/ 1140460 h 1140460"/>
              <a:gd name="connsiteX22" fmla="*/ 7929105 w 7953031"/>
              <a:gd name="connsiteY22" fmla="*/ 1092200 h 1140460"/>
              <a:gd name="connsiteX23" fmla="*/ 7840205 w 7953031"/>
              <a:gd name="connsiteY23" fmla="*/ 1028700 h 1140460"/>
              <a:gd name="connsiteX24" fmla="*/ 7953031 w 7953031"/>
              <a:gd name="connsiteY24" fmla="*/ 952500 h 1140460"/>
              <a:gd name="connsiteX25" fmla="*/ 7852905 w 7953031"/>
              <a:gd name="connsiteY25" fmla="*/ 876300 h 1140460"/>
              <a:gd name="connsiteX26" fmla="*/ 7891005 w 7953031"/>
              <a:gd name="connsiteY26" fmla="*/ 800100 h 1140460"/>
              <a:gd name="connsiteX27" fmla="*/ 7852905 w 7953031"/>
              <a:gd name="connsiteY27" fmla="*/ 723900 h 1140460"/>
              <a:gd name="connsiteX28" fmla="*/ 7840205 w 7953031"/>
              <a:gd name="connsiteY28" fmla="*/ 660400 h 1140460"/>
              <a:gd name="connsiteX29" fmla="*/ 7865605 w 7953031"/>
              <a:gd name="connsiteY29" fmla="*/ 609600 h 1140460"/>
              <a:gd name="connsiteX30" fmla="*/ 7908468 w 7953031"/>
              <a:gd name="connsiteY30" fmla="*/ 534193 h 1140460"/>
              <a:gd name="connsiteX31" fmla="*/ 7854539 w 7953031"/>
              <a:gd name="connsiteY31" fmla="*/ 489081 h 1140460"/>
              <a:gd name="connsiteX32" fmla="*/ 7827505 w 7953031"/>
              <a:gd name="connsiteY32" fmla="*/ 406400 h 1140460"/>
              <a:gd name="connsiteX33" fmla="*/ 7942202 w 7953031"/>
              <a:gd name="connsiteY33" fmla="*/ 337609 h 1140460"/>
              <a:gd name="connsiteX34" fmla="*/ 7852905 w 7953031"/>
              <a:gd name="connsiteY34" fmla="*/ 266700 h 1140460"/>
              <a:gd name="connsiteX35" fmla="*/ 7865605 w 7953031"/>
              <a:gd name="connsiteY35" fmla="*/ 177800 h 1140460"/>
              <a:gd name="connsiteX36" fmla="*/ 7802105 w 7953031"/>
              <a:gd name="connsiteY36" fmla="*/ 177800 h 1140460"/>
              <a:gd name="connsiteX37" fmla="*/ 7764005 w 7953031"/>
              <a:gd name="connsiteY37" fmla="*/ 88900 h 1140460"/>
              <a:gd name="connsiteX38" fmla="*/ 7833594 w 7953031"/>
              <a:gd name="connsiteY38" fmla="*/ 31089 h 1140460"/>
              <a:gd name="connsiteX39" fmla="*/ 7675105 w 7953031"/>
              <a:gd name="connsiteY39" fmla="*/ 0 h 1140460"/>
              <a:gd name="connsiteX0" fmla="*/ 7675105 w 7953031"/>
              <a:gd name="connsiteY0" fmla="*/ 0 h 1140460"/>
              <a:gd name="connsiteX1" fmla="*/ 239458 w 7953031"/>
              <a:gd name="connsiteY1" fmla="*/ 0 h 1140460"/>
              <a:gd name="connsiteX2" fmla="*/ 167106 w 7953031"/>
              <a:gd name="connsiteY2" fmla="*/ 11906 h 1140460"/>
              <a:gd name="connsiteX3" fmla="*/ 195681 w 7953031"/>
              <a:gd name="connsiteY3" fmla="*/ 94456 h 1140460"/>
              <a:gd name="connsiteX4" fmla="*/ 198062 w 7953031"/>
              <a:gd name="connsiteY4" fmla="*/ 190500 h 1140460"/>
              <a:gd name="connsiteX5" fmla="*/ 134562 w 7953031"/>
              <a:gd name="connsiteY5" fmla="*/ 190500 h 1140460"/>
              <a:gd name="connsiteX6" fmla="*/ 0 w 7953031"/>
              <a:gd name="connsiteY6" fmla="*/ 294746 h 1140460"/>
              <a:gd name="connsiteX7" fmla="*/ 153612 w 7953031"/>
              <a:gd name="connsiteY7" fmla="*/ 357188 h 1140460"/>
              <a:gd name="connsiteX8" fmla="*/ 172662 w 7953031"/>
              <a:gd name="connsiteY8" fmla="*/ 419100 h 1140460"/>
              <a:gd name="connsiteX9" fmla="*/ 105987 w 7953031"/>
              <a:gd name="connsiteY9" fmla="*/ 492125 h 1140460"/>
              <a:gd name="connsiteX10" fmla="*/ 227442 w 7953031"/>
              <a:gd name="connsiteY10" fmla="*/ 535782 h 1140460"/>
              <a:gd name="connsiteX11" fmla="*/ 134562 w 7953031"/>
              <a:gd name="connsiteY11" fmla="*/ 622300 h 1140460"/>
              <a:gd name="connsiteX12" fmla="*/ 159962 w 7953031"/>
              <a:gd name="connsiteY12" fmla="*/ 673100 h 1140460"/>
              <a:gd name="connsiteX13" fmla="*/ 147262 w 7953031"/>
              <a:gd name="connsiteY13" fmla="*/ 736600 h 1140460"/>
              <a:gd name="connsiteX14" fmla="*/ 192506 w 7953031"/>
              <a:gd name="connsiteY14" fmla="*/ 767556 h 1140460"/>
              <a:gd name="connsiteX15" fmla="*/ 103629 w 7953031"/>
              <a:gd name="connsiteY15" fmla="*/ 800764 h 1140460"/>
              <a:gd name="connsiteX16" fmla="*/ 89318 w 7953031"/>
              <a:gd name="connsiteY16" fmla="*/ 900906 h 1140460"/>
              <a:gd name="connsiteX17" fmla="*/ 121396 w 7953031"/>
              <a:gd name="connsiteY17" fmla="*/ 995891 h 1140460"/>
              <a:gd name="connsiteX18" fmla="*/ 71062 w 7953031"/>
              <a:gd name="connsiteY18" fmla="*/ 1104900 h 1140460"/>
              <a:gd name="connsiteX19" fmla="*/ 104399 w 7953031"/>
              <a:gd name="connsiteY19" fmla="*/ 1119982 h 1140460"/>
              <a:gd name="connsiteX20" fmla="*/ 98166 w 7953031"/>
              <a:gd name="connsiteY20" fmla="*/ 1140460 h 1140460"/>
              <a:gd name="connsiteX21" fmla="*/ 7949788 w 7953031"/>
              <a:gd name="connsiteY21" fmla="*/ 1140460 h 1140460"/>
              <a:gd name="connsiteX22" fmla="*/ 7929105 w 7953031"/>
              <a:gd name="connsiteY22" fmla="*/ 1092200 h 1140460"/>
              <a:gd name="connsiteX23" fmla="*/ 7840205 w 7953031"/>
              <a:gd name="connsiteY23" fmla="*/ 1028700 h 1140460"/>
              <a:gd name="connsiteX24" fmla="*/ 7953031 w 7953031"/>
              <a:gd name="connsiteY24" fmla="*/ 952500 h 1140460"/>
              <a:gd name="connsiteX25" fmla="*/ 7852905 w 7953031"/>
              <a:gd name="connsiteY25" fmla="*/ 876300 h 1140460"/>
              <a:gd name="connsiteX26" fmla="*/ 7891005 w 7953031"/>
              <a:gd name="connsiteY26" fmla="*/ 800100 h 1140460"/>
              <a:gd name="connsiteX27" fmla="*/ 7852905 w 7953031"/>
              <a:gd name="connsiteY27" fmla="*/ 723900 h 1140460"/>
              <a:gd name="connsiteX28" fmla="*/ 7840205 w 7953031"/>
              <a:gd name="connsiteY28" fmla="*/ 660400 h 1140460"/>
              <a:gd name="connsiteX29" fmla="*/ 7865605 w 7953031"/>
              <a:gd name="connsiteY29" fmla="*/ 609600 h 1140460"/>
              <a:gd name="connsiteX30" fmla="*/ 7908468 w 7953031"/>
              <a:gd name="connsiteY30" fmla="*/ 534193 h 1140460"/>
              <a:gd name="connsiteX31" fmla="*/ 7854539 w 7953031"/>
              <a:gd name="connsiteY31" fmla="*/ 489081 h 1140460"/>
              <a:gd name="connsiteX32" fmla="*/ 7827505 w 7953031"/>
              <a:gd name="connsiteY32" fmla="*/ 406400 h 1140460"/>
              <a:gd name="connsiteX33" fmla="*/ 7942202 w 7953031"/>
              <a:gd name="connsiteY33" fmla="*/ 337609 h 1140460"/>
              <a:gd name="connsiteX34" fmla="*/ 7852905 w 7953031"/>
              <a:gd name="connsiteY34" fmla="*/ 266700 h 1140460"/>
              <a:gd name="connsiteX35" fmla="*/ 7865605 w 7953031"/>
              <a:gd name="connsiteY35" fmla="*/ 177800 h 1140460"/>
              <a:gd name="connsiteX36" fmla="*/ 7802105 w 7953031"/>
              <a:gd name="connsiteY36" fmla="*/ 177800 h 1140460"/>
              <a:gd name="connsiteX37" fmla="*/ 7764005 w 7953031"/>
              <a:gd name="connsiteY37" fmla="*/ 88900 h 1140460"/>
              <a:gd name="connsiteX38" fmla="*/ 7833594 w 7953031"/>
              <a:gd name="connsiteY38" fmla="*/ 31089 h 1140460"/>
              <a:gd name="connsiteX39" fmla="*/ 7675105 w 7953031"/>
              <a:gd name="connsiteY39" fmla="*/ 0 h 1140460"/>
              <a:gd name="connsiteX0" fmla="*/ 7675105 w 7953031"/>
              <a:gd name="connsiteY0" fmla="*/ 0 h 1145287"/>
              <a:gd name="connsiteX1" fmla="*/ 239458 w 7953031"/>
              <a:gd name="connsiteY1" fmla="*/ 0 h 1145287"/>
              <a:gd name="connsiteX2" fmla="*/ 167106 w 7953031"/>
              <a:gd name="connsiteY2" fmla="*/ 11906 h 1145287"/>
              <a:gd name="connsiteX3" fmla="*/ 195681 w 7953031"/>
              <a:gd name="connsiteY3" fmla="*/ 94456 h 1145287"/>
              <a:gd name="connsiteX4" fmla="*/ 198062 w 7953031"/>
              <a:gd name="connsiteY4" fmla="*/ 190500 h 1145287"/>
              <a:gd name="connsiteX5" fmla="*/ 134562 w 7953031"/>
              <a:gd name="connsiteY5" fmla="*/ 190500 h 1145287"/>
              <a:gd name="connsiteX6" fmla="*/ 0 w 7953031"/>
              <a:gd name="connsiteY6" fmla="*/ 294746 h 1145287"/>
              <a:gd name="connsiteX7" fmla="*/ 153612 w 7953031"/>
              <a:gd name="connsiteY7" fmla="*/ 357188 h 1145287"/>
              <a:gd name="connsiteX8" fmla="*/ 172662 w 7953031"/>
              <a:gd name="connsiteY8" fmla="*/ 419100 h 1145287"/>
              <a:gd name="connsiteX9" fmla="*/ 105987 w 7953031"/>
              <a:gd name="connsiteY9" fmla="*/ 492125 h 1145287"/>
              <a:gd name="connsiteX10" fmla="*/ 227442 w 7953031"/>
              <a:gd name="connsiteY10" fmla="*/ 535782 h 1145287"/>
              <a:gd name="connsiteX11" fmla="*/ 134562 w 7953031"/>
              <a:gd name="connsiteY11" fmla="*/ 622300 h 1145287"/>
              <a:gd name="connsiteX12" fmla="*/ 159962 w 7953031"/>
              <a:gd name="connsiteY12" fmla="*/ 673100 h 1145287"/>
              <a:gd name="connsiteX13" fmla="*/ 147262 w 7953031"/>
              <a:gd name="connsiteY13" fmla="*/ 736600 h 1145287"/>
              <a:gd name="connsiteX14" fmla="*/ 192506 w 7953031"/>
              <a:gd name="connsiteY14" fmla="*/ 767556 h 1145287"/>
              <a:gd name="connsiteX15" fmla="*/ 103629 w 7953031"/>
              <a:gd name="connsiteY15" fmla="*/ 800764 h 1145287"/>
              <a:gd name="connsiteX16" fmla="*/ 89318 w 7953031"/>
              <a:gd name="connsiteY16" fmla="*/ 900906 h 1145287"/>
              <a:gd name="connsiteX17" fmla="*/ 121396 w 7953031"/>
              <a:gd name="connsiteY17" fmla="*/ 995891 h 1145287"/>
              <a:gd name="connsiteX18" fmla="*/ 71062 w 7953031"/>
              <a:gd name="connsiteY18" fmla="*/ 1104900 h 1145287"/>
              <a:gd name="connsiteX19" fmla="*/ 104399 w 7953031"/>
              <a:gd name="connsiteY19" fmla="*/ 1119982 h 1145287"/>
              <a:gd name="connsiteX20" fmla="*/ 98166 w 7953031"/>
              <a:gd name="connsiteY20" fmla="*/ 1140460 h 1145287"/>
              <a:gd name="connsiteX21" fmla="*/ 7855212 w 7953031"/>
              <a:gd name="connsiteY21" fmla="*/ 1145287 h 1145287"/>
              <a:gd name="connsiteX22" fmla="*/ 7929105 w 7953031"/>
              <a:gd name="connsiteY22" fmla="*/ 1092200 h 1145287"/>
              <a:gd name="connsiteX23" fmla="*/ 7840205 w 7953031"/>
              <a:gd name="connsiteY23" fmla="*/ 1028700 h 1145287"/>
              <a:gd name="connsiteX24" fmla="*/ 7953031 w 7953031"/>
              <a:gd name="connsiteY24" fmla="*/ 952500 h 1145287"/>
              <a:gd name="connsiteX25" fmla="*/ 7852905 w 7953031"/>
              <a:gd name="connsiteY25" fmla="*/ 876300 h 1145287"/>
              <a:gd name="connsiteX26" fmla="*/ 7891005 w 7953031"/>
              <a:gd name="connsiteY26" fmla="*/ 800100 h 1145287"/>
              <a:gd name="connsiteX27" fmla="*/ 7852905 w 7953031"/>
              <a:gd name="connsiteY27" fmla="*/ 723900 h 1145287"/>
              <a:gd name="connsiteX28" fmla="*/ 7840205 w 7953031"/>
              <a:gd name="connsiteY28" fmla="*/ 660400 h 1145287"/>
              <a:gd name="connsiteX29" fmla="*/ 7865605 w 7953031"/>
              <a:gd name="connsiteY29" fmla="*/ 609600 h 1145287"/>
              <a:gd name="connsiteX30" fmla="*/ 7908468 w 7953031"/>
              <a:gd name="connsiteY30" fmla="*/ 534193 h 1145287"/>
              <a:gd name="connsiteX31" fmla="*/ 7854539 w 7953031"/>
              <a:gd name="connsiteY31" fmla="*/ 489081 h 1145287"/>
              <a:gd name="connsiteX32" fmla="*/ 7827505 w 7953031"/>
              <a:gd name="connsiteY32" fmla="*/ 406400 h 1145287"/>
              <a:gd name="connsiteX33" fmla="*/ 7942202 w 7953031"/>
              <a:gd name="connsiteY33" fmla="*/ 337609 h 1145287"/>
              <a:gd name="connsiteX34" fmla="*/ 7852905 w 7953031"/>
              <a:gd name="connsiteY34" fmla="*/ 266700 h 1145287"/>
              <a:gd name="connsiteX35" fmla="*/ 7865605 w 7953031"/>
              <a:gd name="connsiteY35" fmla="*/ 177800 h 1145287"/>
              <a:gd name="connsiteX36" fmla="*/ 7802105 w 7953031"/>
              <a:gd name="connsiteY36" fmla="*/ 177800 h 1145287"/>
              <a:gd name="connsiteX37" fmla="*/ 7764005 w 7953031"/>
              <a:gd name="connsiteY37" fmla="*/ 88900 h 1145287"/>
              <a:gd name="connsiteX38" fmla="*/ 7833594 w 7953031"/>
              <a:gd name="connsiteY38" fmla="*/ 31089 h 1145287"/>
              <a:gd name="connsiteX39" fmla="*/ 7675105 w 7953031"/>
              <a:gd name="connsiteY39" fmla="*/ 0 h 1145287"/>
              <a:gd name="connsiteX0" fmla="*/ 7675105 w 7953031"/>
              <a:gd name="connsiteY0" fmla="*/ 0 h 1145287"/>
              <a:gd name="connsiteX1" fmla="*/ 239458 w 7953031"/>
              <a:gd name="connsiteY1" fmla="*/ 0 h 1145287"/>
              <a:gd name="connsiteX2" fmla="*/ 167106 w 7953031"/>
              <a:gd name="connsiteY2" fmla="*/ 11906 h 1145287"/>
              <a:gd name="connsiteX3" fmla="*/ 195681 w 7953031"/>
              <a:gd name="connsiteY3" fmla="*/ 94456 h 1145287"/>
              <a:gd name="connsiteX4" fmla="*/ 198062 w 7953031"/>
              <a:gd name="connsiteY4" fmla="*/ 190500 h 1145287"/>
              <a:gd name="connsiteX5" fmla="*/ 134562 w 7953031"/>
              <a:gd name="connsiteY5" fmla="*/ 190500 h 1145287"/>
              <a:gd name="connsiteX6" fmla="*/ 0 w 7953031"/>
              <a:gd name="connsiteY6" fmla="*/ 294746 h 1145287"/>
              <a:gd name="connsiteX7" fmla="*/ 67633 w 7953031"/>
              <a:gd name="connsiteY7" fmla="*/ 369256 h 1145287"/>
              <a:gd name="connsiteX8" fmla="*/ 172662 w 7953031"/>
              <a:gd name="connsiteY8" fmla="*/ 419100 h 1145287"/>
              <a:gd name="connsiteX9" fmla="*/ 105987 w 7953031"/>
              <a:gd name="connsiteY9" fmla="*/ 492125 h 1145287"/>
              <a:gd name="connsiteX10" fmla="*/ 227442 w 7953031"/>
              <a:gd name="connsiteY10" fmla="*/ 535782 h 1145287"/>
              <a:gd name="connsiteX11" fmla="*/ 134562 w 7953031"/>
              <a:gd name="connsiteY11" fmla="*/ 622300 h 1145287"/>
              <a:gd name="connsiteX12" fmla="*/ 159962 w 7953031"/>
              <a:gd name="connsiteY12" fmla="*/ 673100 h 1145287"/>
              <a:gd name="connsiteX13" fmla="*/ 147262 w 7953031"/>
              <a:gd name="connsiteY13" fmla="*/ 736600 h 1145287"/>
              <a:gd name="connsiteX14" fmla="*/ 192506 w 7953031"/>
              <a:gd name="connsiteY14" fmla="*/ 767556 h 1145287"/>
              <a:gd name="connsiteX15" fmla="*/ 103629 w 7953031"/>
              <a:gd name="connsiteY15" fmla="*/ 800764 h 1145287"/>
              <a:gd name="connsiteX16" fmla="*/ 89318 w 7953031"/>
              <a:gd name="connsiteY16" fmla="*/ 900906 h 1145287"/>
              <a:gd name="connsiteX17" fmla="*/ 121396 w 7953031"/>
              <a:gd name="connsiteY17" fmla="*/ 995891 h 1145287"/>
              <a:gd name="connsiteX18" fmla="*/ 71062 w 7953031"/>
              <a:gd name="connsiteY18" fmla="*/ 1104900 h 1145287"/>
              <a:gd name="connsiteX19" fmla="*/ 104399 w 7953031"/>
              <a:gd name="connsiteY19" fmla="*/ 1119982 h 1145287"/>
              <a:gd name="connsiteX20" fmla="*/ 98166 w 7953031"/>
              <a:gd name="connsiteY20" fmla="*/ 1140460 h 1145287"/>
              <a:gd name="connsiteX21" fmla="*/ 7855212 w 7953031"/>
              <a:gd name="connsiteY21" fmla="*/ 1145287 h 1145287"/>
              <a:gd name="connsiteX22" fmla="*/ 7929105 w 7953031"/>
              <a:gd name="connsiteY22" fmla="*/ 1092200 h 1145287"/>
              <a:gd name="connsiteX23" fmla="*/ 7840205 w 7953031"/>
              <a:gd name="connsiteY23" fmla="*/ 1028700 h 1145287"/>
              <a:gd name="connsiteX24" fmla="*/ 7953031 w 7953031"/>
              <a:gd name="connsiteY24" fmla="*/ 952500 h 1145287"/>
              <a:gd name="connsiteX25" fmla="*/ 7852905 w 7953031"/>
              <a:gd name="connsiteY25" fmla="*/ 876300 h 1145287"/>
              <a:gd name="connsiteX26" fmla="*/ 7891005 w 7953031"/>
              <a:gd name="connsiteY26" fmla="*/ 800100 h 1145287"/>
              <a:gd name="connsiteX27" fmla="*/ 7852905 w 7953031"/>
              <a:gd name="connsiteY27" fmla="*/ 723900 h 1145287"/>
              <a:gd name="connsiteX28" fmla="*/ 7840205 w 7953031"/>
              <a:gd name="connsiteY28" fmla="*/ 660400 h 1145287"/>
              <a:gd name="connsiteX29" fmla="*/ 7865605 w 7953031"/>
              <a:gd name="connsiteY29" fmla="*/ 609600 h 1145287"/>
              <a:gd name="connsiteX30" fmla="*/ 7908468 w 7953031"/>
              <a:gd name="connsiteY30" fmla="*/ 534193 h 1145287"/>
              <a:gd name="connsiteX31" fmla="*/ 7854539 w 7953031"/>
              <a:gd name="connsiteY31" fmla="*/ 489081 h 1145287"/>
              <a:gd name="connsiteX32" fmla="*/ 7827505 w 7953031"/>
              <a:gd name="connsiteY32" fmla="*/ 406400 h 1145287"/>
              <a:gd name="connsiteX33" fmla="*/ 7942202 w 7953031"/>
              <a:gd name="connsiteY33" fmla="*/ 337609 h 1145287"/>
              <a:gd name="connsiteX34" fmla="*/ 7852905 w 7953031"/>
              <a:gd name="connsiteY34" fmla="*/ 266700 h 1145287"/>
              <a:gd name="connsiteX35" fmla="*/ 7865605 w 7953031"/>
              <a:gd name="connsiteY35" fmla="*/ 177800 h 1145287"/>
              <a:gd name="connsiteX36" fmla="*/ 7802105 w 7953031"/>
              <a:gd name="connsiteY36" fmla="*/ 177800 h 1145287"/>
              <a:gd name="connsiteX37" fmla="*/ 7764005 w 7953031"/>
              <a:gd name="connsiteY37" fmla="*/ 88900 h 1145287"/>
              <a:gd name="connsiteX38" fmla="*/ 7833594 w 7953031"/>
              <a:gd name="connsiteY38" fmla="*/ 31089 h 1145287"/>
              <a:gd name="connsiteX39" fmla="*/ 7675105 w 7953031"/>
              <a:gd name="connsiteY39" fmla="*/ 0 h 1145287"/>
              <a:gd name="connsiteX0" fmla="*/ 7675105 w 7953031"/>
              <a:gd name="connsiteY0" fmla="*/ 0 h 1145287"/>
              <a:gd name="connsiteX1" fmla="*/ 239458 w 7953031"/>
              <a:gd name="connsiteY1" fmla="*/ 0 h 1145287"/>
              <a:gd name="connsiteX2" fmla="*/ 167106 w 7953031"/>
              <a:gd name="connsiteY2" fmla="*/ 11906 h 1145287"/>
              <a:gd name="connsiteX3" fmla="*/ 195681 w 7953031"/>
              <a:gd name="connsiteY3" fmla="*/ 94456 h 1145287"/>
              <a:gd name="connsiteX4" fmla="*/ 198062 w 7953031"/>
              <a:gd name="connsiteY4" fmla="*/ 190500 h 1145287"/>
              <a:gd name="connsiteX5" fmla="*/ 134562 w 7953031"/>
              <a:gd name="connsiteY5" fmla="*/ 190500 h 1145287"/>
              <a:gd name="connsiteX6" fmla="*/ 0 w 7953031"/>
              <a:gd name="connsiteY6" fmla="*/ 294746 h 1145287"/>
              <a:gd name="connsiteX7" fmla="*/ 67633 w 7953031"/>
              <a:gd name="connsiteY7" fmla="*/ 369256 h 1145287"/>
              <a:gd name="connsiteX8" fmla="*/ 60890 w 7953031"/>
              <a:gd name="connsiteY8" fmla="*/ 431168 h 1145287"/>
              <a:gd name="connsiteX9" fmla="*/ 105987 w 7953031"/>
              <a:gd name="connsiteY9" fmla="*/ 492125 h 1145287"/>
              <a:gd name="connsiteX10" fmla="*/ 227442 w 7953031"/>
              <a:gd name="connsiteY10" fmla="*/ 535782 h 1145287"/>
              <a:gd name="connsiteX11" fmla="*/ 134562 w 7953031"/>
              <a:gd name="connsiteY11" fmla="*/ 622300 h 1145287"/>
              <a:gd name="connsiteX12" fmla="*/ 159962 w 7953031"/>
              <a:gd name="connsiteY12" fmla="*/ 673100 h 1145287"/>
              <a:gd name="connsiteX13" fmla="*/ 147262 w 7953031"/>
              <a:gd name="connsiteY13" fmla="*/ 736600 h 1145287"/>
              <a:gd name="connsiteX14" fmla="*/ 192506 w 7953031"/>
              <a:gd name="connsiteY14" fmla="*/ 767556 h 1145287"/>
              <a:gd name="connsiteX15" fmla="*/ 103629 w 7953031"/>
              <a:gd name="connsiteY15" fmla="*/ 800764 h 1145287"/>
              <a:gd name="connsiteX16" fmla="*/ 89318 w 7953031"/>
              <a:gd name="connsiteY16" fmla="*/ 900906 h 1145287"/>
              <a:gd name="connsiteX17" fmla="*/ 121396 w 7953031"/>
              <a:gd name="connsiteY17" fmla="*/ 995891 h 1145287"/>
              <a:gd name="connsiteX18" fmla="*/ 71062 w 7953031"/>
              <a:gd name="connsiteY18" fmla="*/ 1104900 h 1145287"/>
              <a:gd name="connsiteX19" fmla="*/ 104399 w 7953031"/>
              <a:gd name="connsiteY19" fmla="*/ 1119982 h 1145287"/>
              <a:gd name="connsiteX20" fmla="*/ 98166 w 7953031"/>
              <a:gd name="connsiteY20" fmla="*/ 1140460 h 1145287"/>
              <a:gd name="connsiteX21" fmla="*/ 7855212 w 7953031"/>
              <a:gd name="connsiteY21" fmla="*/ 1145287 h 1145287"/>
              <a:gd name="connsiteX22" fmla="*/ 7929105 w 7953031"/>
              <a:gd name="connsiteY22" fmla="*/ 1092200 h 1145287"/>
              <a:gd name="connsiteX23" fmla="*/ 7840205 w 7953031"/>
              <a:gd name="connsiteY23" fmla="*/ 1028700 h 1145287"/>
              <a:gd name="connsiteX24" fmla="*/ 7953031 w 7953031"/>
              <a:gd name="connsiteY24" fmla="*/ 952500 h 1145287"/>
              <a:gd name="connsiteX25" fmla="*/ 7852905 w 7953031"/>
              <a:gd name="connsiteY25" fmla="*/ 876300 h 1145287"/>
              <a:gd name="connsiteX26" fmla="*/ 7891005 w 7953031"/>
              <a:gd name="connsiteY26" fmla="*/ 800100 h 1145287"/>
              <a:gd name="connsiteX27" fmla="*/ 7852905 w 7953031"/>
              <a:gd name="connsiteY27" fmla="*/ 723900 h 1145287"/>
              <a:gd name="connsiteX28" fmla="*/ 7840205 w 7953031"/>
              <a:gd name="connsiteY28" fmla="*/ 660400 h 1145287"/>
              <a:gd name="connsiteX29" fmla="*/ 7865605 w 7953031"/>
              <a:gd name="connsiteY29" fmla="*/ 609600 h 1145287"/>
              <a:gd name="connsiteX30" fmla="*/ 7908468 w 7953031"/>
              <a:gd name="connsiteY30" fmla="*/ 534193 h 1145287"/>
              <a:gd name="connsiteX31" fmla="*/ 7854539 w 7953031"/>
              <a:gd name="connsiteY31" fmla="*/ 489081 h 1145287"/>
              <a:gd name="connsiteX32" fmla="*/ 7827505 w 7953031"/>
              <a:gd name="connsiteY32" fmla="*/ 406400 h 1145287"/>
              <a:gd name="connsiteX33" fmla="*/ 7942202 w 7953031"/>
              <a:gd name="connsiteY33" fmla="*/ 337609 h 1145287"/>
              <a:gd name="connsiteX34" fmla="*/ 7852905 w 7953031"/>
              <a:gd name="connsiteY34" fmla="*/ 266700 h 1145287"/>
              <a:gd name="connsiteX35" fmla="*/ 7865605 w 7953031"/>
              <a:gd name="connsiteY35" fmla="*/ 177800 h 1145287"/>
              <a:gd name="connsiteX36" fmla="*/ 7802105 w 7953031"/>
              <a:gd name="connsiteY36" fmla="*/ 177800 h 1145287"/>
              <a:gd name="connsiteX37" fmla="*/ 7764005 w 7953031"/>
              <a:gd name="connsiteY37" fmla="*/ 88900 h 1145287"/>
              <a:gd name="connsiteX38" fmla="*/ 7833594 w 7953031"/>
              <a:gd name="connsiteY38" fmla="*/ 31089 h 1145287"/>
              <a:gd name="connsiteX39" fmla="*/ 7675105 w 7953031"/>
              <a:gd name="connsiteY39" fmla="*/ 0 h 1145287"/>
              <a:gd name="connsiteX0" fmla="*/ 7675105 w 7953031"/>
              <a:gd name="connsiteY0" fmla="*/ 0 h 1145287"/>
              <a:gd name="connsiteX1" fmla="*/ 239458 w 7953031"/>
              <a:gd name="connsiteY1" fmla="*/ 0 h 1145287"/>
              <a:gd name="connsiteX2" fmla="*/ 167106 w 7953031"/>
              <a:gd name="connsiteY2" fmla="*/ 11906 h 1145287"/>
              <a:gd name="connsiteX3" fmla="*/ 195681 w 7953031"/>
              <a:gd name="connsiteY3" fmla="*/ 94456 h 1145287"/>
              <a:gd name="connsiteX4" fmla="*/ 198062 w 7953031"/>
              <a:gd name="connsiteY4" fmla="*/ 190500 h 1145287"/>
              <a:gd name="connsiteX5" fmla="*/ 134562 w 7953031"/>
              <a:gd name="connsiteY5" fmla="*/ 190500 h 1145287"/>
              <a:gd name="connsiteX6" fmla="*/ 0 w 7953031"/>
              <a:gd name="connsiteY6" fmla="*/ 294746 h 1145287"/>
              <a:gd name="connsiteX7" fmla="*/ 67633 w 7953031"/>
              <a:gd name="connsiteY7" fmla="*/ 369256 h 1145287"/>
              <a:gd name="connsiteX8" fmla="*/ 60890 w 7953031"/>
              <a:gd name="connsiteY8" fmla="*/ 431168 h 1145287"/>
              <a:gd name="connsiteX9" fmla="*/ 105987 w 7953031"/>
              <a:gd name="connsiteY9" fmla="*/ 492125 h 1145287"/>
              <a:gd name="connsiteX10" fmla="*/ 227442 w 7953031"/>
              <a:gd name="connsiteY10" fmla="*/ 535782 h 1145287"/>
              <a:gd name="connsiteX11" fmla="*/ 14192 w 7953031"/>
              <a:gd name="connsiteY11" fmla="*/ 619886 h 1145287"/>
              <a:gd name="connsiteX12" fmla="*/ 159962 w 7953031"/>
              <a:gd name="connsiteY12" fmla="*/ 673100 h 1145287"/>
              <a:gd name="connsiteX13" fmla="*/ 147262 w 7953031"/>
              <a:gd name="connsiteY13" fmla="*/ 736600 h 1145287"/>
              <a:gd name="connsiteX14" fmla="*/ 192506 w 7953031"/>
              <a:gd name="connsiteY14" fmla="*/ 767556 h 1145287"/>
              <a:gd name="connsiteX15" fmla="*/ 103629 w 7953031"/>
              <a:gd name="connsiteY15" fmla="*/ 800764 h 1145287"/>
              <a:gd name="connsiteX16" fmla="*/ 89318 w 7953031"/>
              <a:gd name="connsiteY16" fmla="*/ 900906 h 1145287"/>
              <a:gd name="connsiteX17" fmla="*/ 121396 w 7953031"/>
              <a:gd name="connsiteY17" fmla="*/ 995891 h 1145287"/>
              <a:gd name="connsiteX18" fmla="*/ 71062 w 7953031"/>
              <a:gd name="connsiteY18" fmla="*/ 1104900 h 1145287"/>
              <a:gd name="connsiteX19" fmla="*/ 104399 w 7953031"/>
              <a:gd name="connsiteY19" fmla="*/ 1119982 h 1145287"/>
              <a:gd name="connsiteX20" fmla="*/ 98166 w 7953031"/>
              <a:gd name="connsiteY20" fmla="*/ 1140460 h 1145287"/>
              <a:gd name="connsiteX21" fmla="*/ 7855212 w 7953031"/>
              <a:gd name="connsiteY21" fmla="*/ 1145287 h 1145287"/>
              <a:gd name="connsiteX22" fmla="*/ 7929105 w 7953031"/>
              <a:gd name="connsiteY22" fmla="*/ 1092200 h 1145287"/>
              <a:gd name="connsiteX23" fmla="*/ 7840205 w 7953031"/>
              <a:gd name="connsiteY23" fmla="*/ 1028700 h 1145287"/>
              <a:gd name="connsiteX24" fmla="*/ 7953031 w 7953031"/>
              <a:gd name="connsiteY24" fmla="*/ 952500 h 1145287"/>
              <a:gd name="connsiteX25" fmla="*/ 7852905 w 7953031"/>
              <a:gd name="connsiteY25" fmla="*/ 876300 h 1145287"/>
              <a:gd name="connsiteX26" fmla="*/ 7891005 w 7953031"/>
              <a:gd name="connsiteY26" fmla="*/ 800100 h 1145287"/>
              <a:gd name="connsiteX27" fmla="*/ 7852905 w 7953031"/>
              <a:gd name="connsiteY27" fmla="*/ 723900 h 1145287"/>
              <a:gd name="connsiteX28" fmla="*/ 7840205 w 7953031"/>
              <a:gd name="connsiteY28" fmla="*/ 660400 h 1145287"/>
              <a:gd name="connsiteX29" fmla="*/ 7865605 w 7953031"/>
              <a:gd name="connsiteY29" fmla="*/ 609600 h 1145287"/>
              <a:gd name="connsiteX30" fmla="*/ 7908468 w 7953031"/>
              <a:gd name="connsiteY30" fmla="*/ 534193 h 1145287"/>
              <a:gd name="connsiteX31" fmla="*/ 7854539 w 7953031"/>
              <a:gd name="connsiteY31" fmla="*/ 489081 h 1145287"/>
              <a:gd name="connsiteX32" fmla="*/ 7827505 w 7953031"/>
              <a:gd name="connsiteY32" fmla="*/ 406400 h 1145287"/>
              <a:gd name="connsiteX33" fmla="*/ 7942202 w 7953031"/>
              <a:gd name="connsiteY33" fmla="*/ 337609 h 1145287"/>
              <a:gd name="connsiteX34" fmla="*/ 7852905 w 7953031"/>
              <a:gd name="connsiteY34" fmla="*/ 266700 h 1145287"/>
              <a:gd name="connsiteX35" fmla="*/ 7865605 w 7953031"/>
              <a:gd name="connsiteY35" fmla="*/ 177800 h 1145287"/>
              <a:gd name="connsiteX36" fmla="*/ 7802105 w 7953031"/>
              <a:gd name="connsiteY36" fmla="*/ 177800 h 1145287"/>
              <a:gd name="connsiteX37" fmla="*/ 7764005 w 7953031"/>
              <a:gd name="connsiteY37" fmla="*/ 88900 h 1145287"/>
              <a:gd name="connsiteX38" fmla="*/ 7833594 w 7953031"/>
              <a:gd name="connsiteY38" fmla="*/ 31089 h 1145287"/>
              <a:gd name="connsiteX39" fmla="*/ 7675105 w 7953031"/>
              <a:gd name="connsiteY39" fmla="*/ 0 h 1145287"/>
              <a:gd name="connsiteX0" fmla="*/ 7675105 w 7953031"/>
              <a:gd name="connsiteY0" fmla="*/ 0 h 1145287"/>
              <a:gd name="connsiteX1" fmla="*/ 239458 w 7953031"/>
              <a:gd name="connsiteY1" fmla="*/ 0 h 1145287"/>
              <a:gd name="connsiteX2" fmla="*/ 167106 w 7953031"/>
              <a:gd name="connsiteY2" fmla="*/ 11906 h 1145287"/>
              <a:gd name="connsiteX3" fmla="*/ 195681 w 7953031"/>
              <a:gd name="connsiteY3" fmla="*/ 94456 h 1145287"/>
              <a:gd name="connsiteX4" fmla="*/ 198062 w 7953031"/>
              <a:gd name="connsiteY4" fmla="*/ 190500 h 1145287"/>
              <a:gd name="connsiteX5" fmla="*/ 134562 w 7953031"/>
              <a:gd name="connsiteY5" fmla="*/ 190500 h 1145287"/>
              <a:gd name="connsiteX6" fmla="*/ 0 w 7953031"/>
              <a:gd name="connsiteY6" fmla="*/ 294746 h 1145287"/>
              <a:gd name="connsiteX7" fmla="*/ 67633 w 7953031"/>
              <a:gd name="connsiteY7" fmla="*/ 369256 h 1145287"/>
              <a:gd name="connsiteX8" fmla="*/ 60890 w 7953031"/>
              <a:gd name="connsiteY8" fmla="*/ 431168 h 1145287"/>
              <a:gd name="connsiteX9" fmla="*/ 105987 w 7953031"/>
              <a:gd name="connsiteY9" fmla="*/ 492125 h 1145287"/>
              <a:gd name="connsiteX10" fmla="*/ 227442 w 7953031"/>
              <a:gd name="connsiteY10" fmla="*/ 535782 h 1145287"/>
              <a:gd name="connsiteX11" fmla="*/ 14192 w 7953031"/>
              <a:gd name="connsiteY11" fmla="*/ 619886 h 1145287"/>
              <a:gd name="connsiteX12" fmla="*/ 159962 w 7953031"/>
              <a:gd name="connsiteY12" fmla="*/ 673100 h 1145287"/>
              <a:gd name="connsiteX13" fmla="*/ 147262 w 7953031"/>
              <a:gd name="connsiteY13" fmla="*/ 736600 h 1145287"/>
              <a:gd name="connsiteX14" fmla="*/ 192506 w 7953031"/>
              <a:gd name="connsiteY14" fmla="*/ 767556 h 1145287"/>
              <a:gd name="connsiteX15" fmla="*/ 26248 w 7953031"/>
              <a:gd name="connsiteY15" fmla="*/ 798350 h 1145287"/>
              <a:gd name="connsiteX16" fmla="*/ 89318 w 7953031"/>
              <a:gd name="connsiteY16" fmla="*/ 900906 h 1145287"/>
              <a:gd name="connsiteX17" fmla="*/ 121396 w 7953031"/>
              <a:gd name="connsiteY17" fmla="*/ 995891 h 1145287"/>
              <a:gd name="connsiteX18" fmla="*/ 71062 w 7953031"/>
              <a:gd name="connsiteY18" fmla="*/ 1104900 h 1145287"/>
              <a:gd name="connsiteX19" fmla="*/ 104399 w 7953031"/>
              <a:gd name="connsiteY19" fmla="*/ 1119982 h 1145287"/>
              <a:gd name="connsiteX20" fmla="*/ 98166 w 7953031"/>
              <a:gd name="connsiteY20" fmla="*/ 1140460 h 1145287"/>
              <a:gd name="connsiteX21" fmla="*/ 7855212 w 7953031"/>
              <a:gd name="connsiteY21" fmla="*/ 1145287 h 1145287"/>
              <a:gd name="connsiteX22" fmla="*/ 7929105 w 7953031"/>
              <a:gd name="connsiteY22" fmla="*/ 1092200 h 1145287"/>
              <a:gd name="connsiteX23" fmla="*/ 7840205 w 7953031"/>
              <a:gd name="connsiteY23" fmla="*/ 1028700 h 1145287"/>
              <a:gd name="connsiteX24" fmla="*/ 7953031 w 7953031"/>
              <a:gd name="connsiteY24" fmla="*/ 952500 h 1145287"/>
              <a:gd name="connsiteX25" fmla="*/ 7852905 w 7953031"/>
              <a:gd name="connsiteY25" fmla="*/ 876300 h 1145287"/>
              <a:gd name="connsiteX26" fmla="*/ 7891005 w 7953031"/>
              <a:gd name="connsiteY26" fmla="*/ 800100 h 1145287"/>
              <a:gd name="connsiteX27" fmla="*/ 7852905 w 7953031"/>
              <a:gd name="connsiteY27" fmla="*/ 723900 h 1145287"/>
              <a:gd name="connsiteX28" fmla="*/ 7840205 w 7953031"/>
              <a:gd name="connsiteY28" fmla="*/ 660400 h 1145287"/>
              <a:gd name="connsiteX29" fmla="*/ 7865605 w 7953031"/>
              <a:gd name="connsiteY29" fmla="*/ 609600 h 1145287"/>
              <a:gd name="connsiteX30" fmla="*/ 7908468 w 7953031"/>
              <a:gd name="connsiteY30" fmla="*/ 534193 h 1145287"/>
              <a:gd name="connsiteX31" fmla="*/ 7854539 w 7953031"/>
              <a:gd name="connsiteY31" fmla="*/ 489081 h 1145287"/>
              <a:gd name="connsiteX32" fmla="*/ 7827505 w 7953031"/>
              <a:gd name="connsiteY32" fmla="*/ 406400 h 1145287"/>
              <a:gd name="connsiteX33" fmla="*/ 7942202 w 7953031"/>
              <a:gd name="connsiteY33" fmla="*/ 337609 h 1145287"/>
              <a:gd name="connsiteX34" fmla="*/ 7852905 w 7953031"/>
              <a:gd name="connsiteY34" fmla="*/ 266700 h 1145287"/>
              <a:gd name="connsiteX35" fmla="*/ 7865605 w 7953031"/>
              <a:gd name="connsiteY35" fmla="*/ 177800 h 1145287"/>
              <a:gd name="connsiteX36" fmla="*/ 7802105 w 7953031"/>
              <a:gd name="connsiteY36" fmla="*/ 177800 h 1145287"/>
              <a:gd name="connsiteX37" fmla="*/ 7764005 w 7953031"/>
              <a:gd name="connsiteY37" fmla="*/ 88900 h 1145287"/>
              <a:gd name="connsiteX38" fmla="*/ 7833594 w 7953031"/>
              <a:gd name="connsiteY38" fmla="*/ 31089 h 1145287"/>
              <a:gd name="connsiteX39" fmla="*/ 7675105 w 7953031"/>
              <a:gd name="connsiteY39" fmla="*/ 0 h 1145287"/>
              <a:gd name="connsiteX0" fmla="*/ 7675105 w 7953031"/>
              <a:gd name="connsiteY0" fmla="*/ 0 h 1145287"/>
              <a:gd name="connsiteX1" fmla="*/ 239458 w 7953031"/>
              <a:gd name="connsiteY1" fmla="*/ 0 h 1145287"/>
              <a:gd name="connsiteX2" fmla="*/ 167106 w 7953031"/>
              <a:gd name="connsiteY2" fmla="*/ 11906 h 1145287"/>
              <a:gd name="connsiteX3" fmla="*/ 195681 w 7953031"/>
              <a:gd name="connsiteY3" fmla="*/ 94456 h 1145287"/>
              <a:gd name="connsiteX4" fmla="*/ 198062 w 7953031"/>
              <a:gd name="connsiteY4" fmla="*/ 190500 h 1145287"/>
              <a:gd name="connsiteX5" fmla="*/ 134562 w 7953031"/>
              <a:gd name="connsiteY5" fmla="*/ 190500 h 1145287"/>
              <a:gd name="connsiteX6" fmla="*/ 0 w 7953031"/>
              <a:gd name="connsiteY6" fmla="*/ 294746 h 1145287"/>
              <a:gd name="connsiteX7" fmla="*/ 67633 w 7953031"/>
              <a:gd name="connsiteY7" fmla="*/ 369256 h 1145287"/>
              <a:gd name="connsiteX8" fmla="*/ 60890 w 7953031"/>
              <a:gd name="connsiteY8" fmla="*/ 431168 h 1145287"/>
              <a:gd name="connsiteX9" fmla="*/ 105987 w 7953031"/>
              <a:gd name="connsiteY9" fmla="*/ 492125 h 1145287"/>
              <a:gd name="connsiteX10" fmla="*/ 227442 w 7953031"/>
              <a:gd name="connsiteY10" fmla="*/ 535782 h 1145287"/>
              <a:gd name="connsiteX11" fmla="*/ 14192 w 7953031"/>
              <a:gd name="connsiteY11" fmla="*/ 619886 h 1145287"/>
              <a:gd name="connsiteX12" fmla="*/ 159962 w 7953031"/>
              <a:gd name="connsiteY12" fmla="*/ 673100 h 1145287"/>
              <a:gd name="connsiteX13" fmla="*/ 147262 w 7953031"/>
              <a:gd name="connsiteY13" fmla="*/ 736600 h 1145287"/>
              <a:gd name="connsiteX14" fmla="*/ 192506 w 7953031"/>
              <a:gd name="connsiteY14" fmla="*/ 767556 h 1145287"/>
              <a:gd name="connsiteX15" fmla="*/ 26248 w 7953031"/>
              <a:gd name="connsiteY15" fmla="*/ 798350 h 1145287"/>
              <a:gd name="connsiteX16" fmla="*/ 46329 w 7953031"/>
              <a:gd name="connsiteY16" fmla="*/ 915388 h 1145287"/>
              <a:gd name="connsiteX17" fmla="*/ 121396 w 7953031"/>
              <a:gd name="connsiteY17" fmla="*/ 995891 h 1145287"/>
              <a:gd name="connsiteX18" fmla="*/ 71062 w 7953031"/>
              <a:gd name="connsiteY18" fmla="*/ 1104900 h 1145287"/>
              <a:gd name="connsiteX19" fmla="*/ 104399 w 7953031"/>
              <a:gd name="connsiteY19" fmla="*/ 1119982 h 1145287"/>
              <a:gd name="connsiteX20" fmla="*/ 98166 w 7953031"/>
              <a:gd name="connsiteY20" fmla="*/ 1140460 h 1145287"/>
              <a:gd name="connsiteX21" fmla="*/ 7855212 w 7953031"/>
              <a:gd name="connsiteY21" fmla="*/ 1145287 h 1145287"/>
              <a:gd name="connsiteX22" fmla="*/ 7929105 w 7953031"/>
              <a:gd name="connsiteY22" fmla="*/ 1092200 h 1145287"/>
              <a:gd name="connsiteX23" fmla="*/ 7840205 w 7953031"/>
              <a:gd name="connsiteY23" fmla="*/ 1028700 h 1145287"/>
              <a:gd name="connsiteX24" fmla="*/ 7953031 w 7953031"/>
              <a:gd name="connsiteY24" fmla="*/ 952500 h 1145287"/>
              <a:gd name="connsiteX25" fmla="*/ 7852905 w 7953031"/>
              <a:gd name="connsiteY25" fmla="*/ 876300 h 1145287"/>
              <a:gd name="connsiteX26" fmla="*/ 7891005 w 7953031"/>
              <a:gd name="connsiteY26" fmla="*/ 800100 h 1145287"/>
              <a:gd name="connsiteX27" fmla="*/ 7852905 w 7953031"/>
              <a:gd name="connsiteY27" fmla="*/ 723900 h 1145287"/>
              <a:gd name="connsiteX28" fmla="*/ 7840205 w 7953031"/>
              <a:gd name="connsiteY28" fmla="*/ 660400 h 1145287"/>
              <a:gd name="connsiteX29" fmla="*/ 7865605 w 7953031"/>
              <a:gd name="connsiteY29" fmla="*/ 609600 h 1145287"/>
              <a:gd name="connsiteX30" fmla="*/ 7908468 w 7953031"/>
              <a:gd name="connsiteY30" fmla="*/ 534193 h 1145287"/>
              <a:gd name="connsiteX31" fmla="*/ 7854539 w 7953031"/>
              <a:gd name="connsiteY31" fmla="*/ 489081 h 1145287"/>
              <a:gd name="connsiteX32" fmla="*/ 7827505 w 7953031"/>
              <a:gd name="connsiteY32" fmla="*/ 406400 h 1145287"/>
              <a:gd name="connsiteX33" fmla="*/ 7942202 w 7953031"/>
              <a:gd name="connsiteY33" fmla="*/ 337609 h 1145287"/>
              <a:gd name="connsiteX34" fmla="*/ 7852905 w 7953031"/>
              <a:gd name="connsiteY34" fmla="*/ 266700 h 1145287"/>
              <a:gd name="connsiteX35" fmla="*/ 7865605 w 7953031"/>
              <a:gd name="connsiteY35" fmla="*/ 177800 h 1145287"/>
              <a:gd name="connsiteX36" fmla="*/ 7802105 w 7953031"/>
              <a:gd name="connsiteY36" fmla="*/ 177800 h 1145287"/>
              <a:gd name="connsiteX37" fmla="*/ 7764005 w 7953031"/>
              <a:gd name="connsiteY37" fmla="*/ 88900 h 1145287"/>
              <a:gd name="connsiteX38" fmla="*/ 7833594 w 7953031"/>
              <a:gd name="connsiteY38" fmla="*/ 31089 h 1145287"/>
              <a:gd name="connsiteX39" fmla="*/ 7675105 w 7953031"/>
              <a:gd name="connsiteY39" fmla="*/ 0 h 1145287"/>
              <a:gd name="connsiteX0" fmla="*/ 7675105 w 7953031"/>
              <a:gd name="connsiteY0" fmla="*/ 0 h 1145287"/>
              <a:gd name="connsiteX1" fmla="*/ 239458 w 7953031"/>
              <a:gd name="connsiteY1" fmla="*/ 0 h 1145287"/>
              <a:gd name="connsiteX2" fmla="*/ 167106 w 7953031"/>
              <a:gd name="connsiteY2" fmla="*/ 11906 h 1145287"/>
              <a:gd name="connsiteX3" fmla="*/ 195681 w 7953031"/>
              <a:gd name="connsiteY3" fmla="*/ 94456 h 1145287"/>
              <a:gd name="connsiteX4" fmla="*/ 198062 w 7953031"/>
              <a:gd name="connsiteY4" fmla="*/ 190500 h 1145287"/>
              <a:gd name="connsiteX5" fmla="*/ 134562 w 7953031"/>
              <a:gd name="connsiteY5" fmla="*/ 190500 h 1145287"/>
              <a:gd name="connsiteX6" fmla="*/ 0 w 7953031"/>
              <a:gd name="connsiteY6" fmla="*/ 294746 h 1145287"/>
              <a:gd name="connsiteX7" fmla="*/ 67633 w 7953031"/>
              <a:gd name="connsiteY7" fmla="*/ 369256 h 1145287"/>
              <a:gd name="connsiteX8" fmla="*/ 60890 w 7953031"/>
              <a:gd name="connsiteY8" fmla="*/ 431168 h 1145287"/>
              <a:gd name="connsiteX9" fmla="*/ 105987 w 7953031"/>
              <a:gd name="connsiteY9" fmla="*/ 492125 h 1145287"/>
              <a:gd name="connsiteX10" fmla="*/ 115670 w 7953031"/>
              <a:gd name="connsiteY10" fmla="*/ 547850 h 1145287"/>
              <a:gd name="connsiteX11" fmla="*/ 14192 w 7953031"/>
              <a:gd name="connsiteY11" fmla="*/ 619886 h 1145287"/>
              <a:gd name="connsiteX12" fmla="*/ 159962 w 7953031"/>
              <a:gd name="connsiteY12" fmla="*/ 673100 h 1145287"/>
              <a:gd name="connsiteX13" fmla="*/ 147262 w 7953031"/>
              <a:gd name="connsiteY13" fmla="*/ 736600 h 1145287"/>
              <a:gd name="connsiteX14" fmla="*/ 192506 w 7953031"/>
              <a:gd name="connsiteY14" fmla="*/ 767556 h 1145287"/>
              <a:gd name="connsiteX15" fmla="*/ 26248 w 7953031"/>
              <a:gd name="connsiteY15" fmla="*/ 798350 h 1145287"/>
              <a:gd name="connsiteX16" fmla="*/ 46329 w 7953031"/>
              <a:gd name="connsiteY16" fmla="*/ 915388 h 1145287"/>
              <a:gd name="connsiteX17" fmla="*/ 121396 w 7953031"/>
              <a:gd name="connsiteY17" fmla="*/ 995891 h 1145287"/>
              <a:gd name="connsiteX18" fmla="*/ 71062 w 7953031"/>
              <a:gd name="connsiteY18" fmla="*/ 1104900 h 1145287"/>
              <a:gd name="connsiteX19" fmla="*/ 104399 w 7953031"/>
              <a:gd name="connsiteY19" fmla="*/ 1119982 h 1145287"/>
              <a:gd name="connsiteX20" fmla="*/ 98166 w 7953031"/>
              <a:gd name="connsiteY20" fmla="*/ 1140460 h 1145287"/>
              <a:gd name="connsiteX21" fmla="*/ 7855212 w 7953031"/>
              <a:gd name="connsiteY21" fmla="*/ 1145287 h 1145287"/>
              <a:gd name="connsiteX22" fmla="*/ 7929105 w 7953031"/>
              <a:gd name="connsiteY22" fmla="*/ 1092200 h 1145287"/>
              <a:gd name="connsiteX23" fmla="*/ 7840205 w 7953031"/>
              <a:gd name="connsiteY23" fmla="*/ 1028700 h 1145287"/>
              <a:gd name="connsiteX24" fmla="*/ 7953031 w 7953031"/>
              <a:gd name="connsiteY24" fmla="*/ 952500 h 1145287"/>
              <a:gd name="connsiteX25" fmla="*/ 7852905 w 7953031"/>
              <a:gd name="connsiteY25" fmla="*/ 876300 h 1145287"/>
              <a:gd name="connsiteX26" fmla="*/ 7891005 w 7953031"/>
              <a:gd name="connsiteY26" fmla="*/ 800100 h 1145287"/>
              <a:gd name="connsiteX27" fmla="*/ 7852905 w 7953031"/>
              <a:gd name="connsiteY27" fmla="*/ 723900 h 1145287"/>
              <a:gd name="connsiteX28" fmla="*/ 7840205 w 7953031"/>
              <a:gd name="connsiteY28" fmla="*/ 660400 h 1145287"/>
              <a:gd name="connsiteX29" fmla="*/ 7865605 w 7953031"/>
              <a:gd name="connsiteY29" fmla="*/ 609600 h 1145287"/>
              <a:gd name="connsiteX30" fmla="*/ 7908468 w 7953031"/>
              <a:gd name="connsiteY30" fmla="*/ 534193 h 1145287"/>
              <a:gd name="connsiteX31" fmla="*/ 7854539 w 7953031"/>
              <a:gd name="connsiteY31" fmla="*/ 489081 h 1145287"/>
              <a:gd name="connsiteX32" fmla="*/ 7827505 w 7953031"/>
              <a:gd name="connsiteY32" fmla="*/ 406400 h 1145287"/>
              <a:gd name="connsiteX33" fmla="*/ 7942202 w 7953031"/>
              <a:gd name="connsiteY33" fmla="*/ 337609 h 1145287"/>
              <a:gd name="connsiteX34" fmla="*/ 7852905 w 7953031"/>
              <a:gd name="connsiteY34" fmla="*/ 266700 h 1145287"/>
              <a:gd name="connsiteX35" fmla="*/ 7865605 w 7953031"/>
              <a:gd name="connsiteY35" fmla="*/ 177800 h 1145287"/>
              <a:gd name="connsiteX36" fmla="*/ 7802105 w 7953031"/>
              <a:gd name="connsiteY36" fmla="*/ 177800 h 1145287"/>
              <a:gd name="connsiteX37" fmla="*/ 7764005 w 7953031"/>
              <a:gd name="connsiteY37" fmla="*/ 88900 h 1145287"/>
              <a:gd name="connsiteX38" fmla="*/ 7833594 w 7953031"/>
              <a:gd name="connsiteY38" fmla="*/ 31089 h 1145287"/>
              <a:gd name="connsiteX39" fmla="*/ 7675105 w 7953031"/>
              <a:gd name="connsiteY39" fmla="*/ 0 h 1145287"/>
              <a:gd name="connsiteX0" fmla="*/ 7675105 w 7953031"/>
              <a:gd name="connsiteY0" fmla="*/ 0 h 1145287"/>
              <a:gd name="connsiteX1" fmla="*/ 239458 w 7953031"/>
              <a:gd name="connsiteY1" fmla="*/ 0 h 1145287"/>
              <a:gd name="connsiteX2" fmla="*/ 167106 w 7953031"/>
              <a:gd name="connsiteY2" fmla="*/ 11906 h 1145287"/>
              <a:gd name="connsiteX3" fmla="*/ 195681 w 7953031"/>
              <a:gd name="connsiteY3" fmla="*/ 94456 h 1145287"/>
              <a:gd name="connsiteX4" fmla="*/ 198062 w 7953031"/>
              <a:gd name="connsiteY4" fmla="*/ 190500 h 1145287"/>
              <a:gd name="connsiteX5" fmla="*/ 134562 w 7953031"/>
              <a:gd name="connsiteY5" fmla="*/ 190500 h 1145287"/>
              <a:gd name="connsiteX6" fmla="*/ 0 w 7953031"/>
              <a:gd name="connsiteY6" fmla="*/ 294746 h 1145287"/>
              <a:gd name="connsiteX7" fmla="*/ 67633 w 7953031"/>
              <a:gd name="connsiteY7" fmla="*/ 369256 h 1145287"/>
              <a:gd name="connsiteX8" fmla="*/ 60890 w 7953031"/>
              <a:gd name="connsiteY8" fmla="*/ 431168 h 1145287"/>
              <a:gd name="connsiteX9" fmla="*/ 105987 w 7953031"/>
              <a:gd name="connsiteY9" fmla="*/ 492125 h 1145287"/>
              <a:gd name="connsiteX10" fmla="*/ 115670 w 7953031"/>
              <a:gd name="connsiteY10" fmla="*/ 547850 h 1145287"/>
              <a:gd name="connsiteX11" fmla="*/ 14192 w 7953031"/>
              <a:gd name="connsiteY11" fmla="*/ 619886 h 1145287"/>
              <a:gd name="connsiteX12" fmla="*/ 159962 w 7953031"/>
              <a:gd name="connsiteY12" fmla="*/ 673100 h 1145287"/>
              <a:gd name="connsiteX13" fmla="*/ 147262 w 7953031"/>
              <a:gd name="connsiteY13" fmla="*/ 736600 h 1145287"/>
              <a:gd name="connsiteX14" fmla="*/ 192506 w 7953031"/>
              <a:gd name="connsiteY14" fmla="*/ 767556 h 1145287"/>
              <a:gd name="connsiteX15" fmla="*/ 26248 w 7953031"/>
              <a:gd name="connsiteY15" fmla="*/ 798350 h 1145287"/>
              <a:gd name="connsiteX16" fmla="*/ 46329 w 7953031"/>
              <a:gd name="connsiteY16" fmla="*/ 915388 h 1145287"/>
              <a:gd name="connsiteX17" fmla="*/ 121396 w 7953031"/>
              <a:gd name="connsiteY17" fmla="*/ 995891 h 1145287"/>
              <a:gd name="connsiteX18" fmla="*/ 71062 w 7953031"/>
              <a:gd name="connsiteY18" fmla="*/ 1104900 h 1145287"/>
              <a:gd name="connsiteX19" fmla="*/ 104399 w 7953031"/>
              <a:gd name="connsiteY19" fmla="*/ 1119982 h 1145287"/>
              <a:gd name="connsiteX20" fmla="*/ 98166 w 7953031"/>
              <a:gd name="connsiteY20" fmla="*/ 1140460 h 1145287"/>
              <a:gd name="connsiteX21" fmla="*/ 7855212 w 7953031"/>
              <a:gd name="connsiteY21" fmla="*/ 1145287 h 1145287"/>
              <a:gd name="connsiteX22" fmla="*/ 7929105 w 7953031"/>
              <a:gd name="connsiteY22" fmla="*/ 1092200 h 1145287"/>
              <a:gd name="connsiteX23" fmla="*/ 7840205 w 7953031"/>
              <a:gd name="connsiteY23" fmla="*/ 1028700 h 1145287"/>
              <a:gd name="connsiteX24" fmla="*/ 7953031 w 7953031"/>
              <a:gd name="connsiteY24" fmla="*/ 952500 h 1145287"/>
              <a:gd name="connsiteX25" fmla="*/ 7852905 w 7953031"/>
              <a:gd name="connsiteY25" fmla="*/ 876300 h 1145287"/>
              <a:gd name="connsiteX26" fmla="*/ 7891005 w 7953031"/>
              <a:gd name="connsiteY26" fmla="*/ 800100 h 1145287"/>
              <a:gd name="connsiteX27" fmla="*/ 7852905 w 7953031"/>
              <a:gd name="connsiteY27" fmla="*/ 723900 h 1145287"/>
              <a:gd name="connsiteX28" fmla="*/ 7840205 w 7953031"/>
              <a:gd name="connsiteY28" fmla="*/ 660400 h 1145287"/>
              <a:gd name="connsiteX29" fmla="*/ 7865605 w 7953031"/>
              <a:gd name="connsiteY29" fmla="*/ 609600 h 1145287"/>
              <a:gd name="connsiteX30" fmla="*/ 7908468 w 7953031"/>
              <a:gd name="connsiteY30" fmla="*/ 534193 h 1145287"/>
              <a:gd name="connsiteX31" fmla="*/ 7854539 w 7953031"/>
              <a:gd name="connsiteY31" fmla="*/ 489081 h 1145287"/>
              <a:gd name="connsiteX32" fmla="*/ 7827505 w 7953031"/>
              <a:gd name="connsiteY32" fmla="*/ 406400 h 1145287"/>
              <a:gd name="connsiteX33" fmla="*/ 7942202 w 7953031"/>
              <a:gd name="connsiteY33" fmla="*/ 337609 h 1145287"/>
              <a:gd name="connsiteX34" fmla="*/ 7852905 w 7953031"/>
              <a:gd name="connsiteY34" fmla="*/ 266700 h 1145287"/>
              <a:gd name="connsiteX35" fmla="*/ 7865605 w 7953031"/>
              <a:gd name="connsiteY35" fmla="*/ 177800 h 1145287"/>
              <a:gd name="connsiteX36" fmla="*/ 7802105 w 7953031"/>
              <a:gd name="connsiteY36" fmla="*/ 177800 h 1145287"/>
              <a:gd name="connsiteX37" fmla="*/ 7764005 w 7953031"/>
              <a:gd name="connsiteY37" fmla="*/ 88900 h 1145287"/>
              <a:gd name="connsiteX38" fmla="*/ 7919572 w 7953031"/>
              <a:gd name="connsiteY38" fmla="*/ 16607 h 1145287"/>
              <a:gd name="connsiteX39" fmla="*/ 7675105 w 7953031"/>
              <a:gd name="connsiteY39" fmla="*/ 0 h 1145287"/>
              <a:gd name="connsiteX0" fmla="*/ 7675105 w 7953031"/>
              <a:gd name="connsiteY0" fmla="*/ 0 h 1145287"/>
              <a:gd name="connsiteX1" fmla="*/ 239458 w 7953031"/>
              <a:gd name="connsiteY1" fmla="*/ 0 h 1145287"/>
              <a:gd name="connsiteX2" fmla="*/ 167106 w 7953031"/>
              <a:gd name="connsiteY2" fmla="*/ 11906 h 1145287"/>
              <a:gd name="connsiteX3" fmla="*/ 195681 w 7953031"/>
              <a:gd name="connsiteY3" fmla="*/ 94456 h 1145287"/>
              <a:gd name="connsiteX4" fmla="*/ 198062 w 7953031"/>
              <a:gd name="connsiteY4" fmla="*/ 190500 h 1145287"/>
              <a:gd name="connsiteX5" fmla="*/ 134562 w 7953031"/>
              <a:gd name="connsiteY5" fmla="*/ 190500 h 1145287"/>
              <a:gd name="connsiteX6" fmla="*/ 0 w 7953031"/>
              <a:gd name="connsiteY6" fmla="*/ 294746 h 1145287"/>
              <a:gd name="connsiteX7" fmla="*/ 67633 w 7953031"/>
              <a:gd name="connsiteY7" fmla="*/ 369256 h 1145287"/>
              <a:gd name="connsiteX8" fmla="*/ 60890 w 7953031"/>
              <a:gd name="connsiteY8" fmla="*/ 431168 h 1145287"/>
              <a:gd name="connsiteX9" fmla="*/ 105987 w 7953031"/>
              <a:gd name="connsiteY9" fmla="*/ 492125 h 1145287"/>
              <a:gd name="connsiteX10" fmla="*/ 115670 w 7953031"/>
              <a:gd name="connsiteY10" fmla="*/ 547850 h 1145287"/>
              <a:gd name="connsiteX11" fmla="*/ 14192 w 7953031"/>
              <a:gd name="connsiteY11" fmla="*/ 619886 h 1145287"/>
              <a:gd name="connsiteX12" fmla="*/ 159962 w 7953031"/>
              <a:gd name="connsiteY12" fmla="*/ 673100 h 1145287"/>
              <a:gd name="connsiteX13" fmla="*/ 147262 w 7953031"/>
              <a:gd name="connsiteY13" fmla="*/ 736600 h 1145287"/>
              <a:gd name="connsiteX14" fmla="*/ 192506 w 7953031"/>
              <a:gd name="connsiteY14" fmla="*/ 767556 h 1145287"/>
              <a:gd name="connsiteX15" fmla="*/ 26248 w 7953031"/>
              <a:gd name="connsiteY15" fmla="*/ 798350 h 1145287"/>
              <a:gd name="connsiteX16" fmla="*/ 46329 w 7953031"/>
              <a:gd name="connsiteY16" fmla="*/ 915388 h 1145287"/>
              <a:gd name="connsiteX17" fmla="*/ 121396 w 7953031"/>
              <a:gd name="connsiteY17" fmla="*/ 995891 h 1145287"/>
              <a:gd name="connsiteX18" fmla="*/ 71062 w 7953031"/>
              <a:gd name="connsiteY18" fmla="*/ 1104900 h 1145287"/>
              <a:gd name="connsiteX19" fmla="*/ 104399 w 7953031"/>
              <a:gd name="connsiteY19" fmla="*/ 1119982 h 1145287"/>
              <a:gd name="connsiteX20" fmla="*/ 98166 w 7953031"/>
              <a:gd name="connsiteY20" fmla="*/ 1140460 h 1145287"/>
              <a:gd name="connsiteX21" fmla="*/ 7855212 w 7953031"/>
              <a:gd name="connsiteY21" fmla="*/ 1145287 h 1145287"/>
              <a:gd name="connsiteX22" fmla="*/ 7929105 w 7953031"/>
              <a:gd name="connsiteY22" fmla="*/ 1092200 h 1145287"/>
              <a:gd name="connsiteX23" fmla="*/ 7840205 w 7953031"/>
              <a:gd name="connsiteY23" fmla="*/ 1028700 h 1145287"/>
              <a:gd name="connsiteX24" fmla="*/ 7953031 w 7953031"/>
              <a:gd name="connsiteY24" fmla="*/ 952500 h 1145287"/>
              <a:gd name="connsiteX25" fmla="*/ 7852905 w 7953031"/>
              <a:gd name="connsiteY25" fmla="*/ 876300 h 1145287"/>
              <a:gd name="connsiteX26" fmla="*/ 7891005 w 7953031"/>
              <a:gd name="connsiteY26" fmla="*/ 800100 h 1145287"/>
              <a:gd name="connsiteX27" fmla="*/ 7852905 w 7953031"/>
              <a:gd name="connsiteY27" fmla="*/ 723900 h 1145287"/>
              <a:gd name="connsiteX28" fmla="*/ 7840205 w 7953031"/>
              <a:gd name="connsiteY28" fmla="*/ 660400 h 1145287"/>
              <a:gd name="connsiteX29" fmla="*/ 7865605 w 7953031"/>
              <a:gd name="connsiteY29" fmla="*/ 609600 h 1145287"/>
              <a:gd name="connsiteX30" fmla="*/ 7908468 w 7953031"/>
              <a:gd name="connsiteY30" fmla="*/ 534193 h 1145287"/>
              <a:gd name="connsiteX31" fmla="*/ 7854539 w 7953031"/>
              <a:gd name="connsiteY31" fmla="*/ 489081 h 1145287"/>
              <a:gd name="connsiteX32" fmla="*/ 7827505 w 7953031"/>
              <a:gd name="connsiteY32" fmla="*/ 406400 h 1145287"/>
              <a:gd name="connsiteX33" fmla="*/ 7942202 w 7953031"/>
              <a:gd name="connsiteY33" fmla="*/ 337609 h 1145287"/>
              <a:gd name="connsiteX34" fmla="*/ 7852905 w 7953031"/>
              <a:gd name="connsiteY34" fmla="*/ 266700 h 1145287"/>
              <a:gd name="connsiteX35" fmla="*/ 7865605 w 7953031"/>
              <a:gd name="connsiteY35" fmla="*/ 177800 h 1145287"/>
              <a:gd name="connsiteX36" fmla="*/ 7802105 w 7953031"/>
              <a:gd name="connsiteY36" fmla="*/ 177800 h 1145287"/>
              <a:gd name="connsiteX37" fmla="*/ 7849984 w 7953031"/>
              <a:gd name="connsiteY37" fmla="*/ 91314 h 1145287"/>
              <a:gd name="connsiteX38" fmla="*/ 7919572 w 7953031"/>
              <a:gd name="connsiteY38" fmla="*/ 16607 h 1145287"/>
              <a:gd name="connsiteX39" fmla="*/ 7675105 w 7953031"/>
              <a:gd name="connsiteY39" fmla="*/ 0 h 1145287"/>
              <a:gd name="connsiteX0" fmla="*/ 7675105 w 7953031"/>
              <a:gd name="connsiteY0" fmla="*/ 0 h 1145287"/>
              <a:gd name="connsiteX1" fmla="*/ 239458 w 7953031"/>
              <a:gd name="connsiteY1" fmla="*/ 0 h 1145287"/>
              <a:gd name="connsiteX2" fmla="*/ 167106 w 7953031"/>
              <a:gd name="connsiteY2" fmla="*/ 11906 h 1145287"/>
              <a:gd name="connsiteX3" fmla="*/ 195681 w 7953031"/>
              <a:gd name="connsiteY3" fmla="*/ 94456 h 1145287"/>
              <a:gd name="connsiteX4" fmla="*/ 198062 w 7953031"/>
              <a:gd name="connsiteY4" fmla="*/ 190500 h 1145287"/>
              <a:gd name="connsiteX5" fmla="*/ 134562 w 7953031"/>
              <a:gd name="connsiteY5" fmla="*/ 190500 h 1145287"/>
              <a:gd name="connsiteX6" fmla="*/ 0 w 7953031"/>
              <a:gd name="connsiteY6" fmla="*/ 294746 h 1145287"/>
              <a:gd name="connsiteX7" fmla="*/ 67633 w 7953031"/>
              <a:gd name="connsiteY7" fmla="*/ 369256 h 1145287"/>
              <a:gd name="connsiteX8" fmla="*/ 60890 w 7953031"/>
              <a:gd name="connsiteY8" fmla="*/ 431168 h 1145287"/>
              <a:gd name="connsiteX9" fmla="*/ 105987 w 7953031"/>
              <a:gd name="connsiteY9" fmla="*/ 492125 h 1145287"/>
              <a:gd name="connsiteX10" fmla="*/ 115670 w 7953031"/>
              <a:gd name="connsiteY10" fmla="*/ 547850 h 1145287"/>
              <a:gd name="connsiteX11" fmla="*/ 14192 w 7953031"/>
              <a:gd name="connsiteY11" fmla="*/ 619886 h 1145287"/>
              <a:gd name="connsiteX12" fmla="*/ 159962 w 7953031"/>
              <a:gd name="connsiteY12" fmla="*/ 673100 h 1145287"/>
              <a:gd name="connsiteX13" fmla="*/ 147262 w 7953031"/>
              <a:gd name="connsiteY13" fmla="*/ 736600 h 1145287"/>
              <a:gd name="connsiteX14" fmla="*/ 192506 w 7953031"/>
              <a:gd name="connsiteY14" fmla="*/ 767556 h 1145287"/>
              <a:gd name="connsiteX15" fmla="*/ 26248 w 7953031"/>
              <a:gd name="connsiteY15" fmla="*/ 798350 h 1145287"/>
              <a:gd name="connsiteX16" fmla="*/ 46329 w 7953031"/>
              <a:gd name="connsiteY16" fmla="*/ 915388 h 1145287"/>
              <a:gd name="connsiteX17" fmla="*/ 121396 w 7953031"/>
              <a:gd name="connsiteY17" fmla="*/ 995891 h 1145287"/>
              <a:gd name="connsiteX18" fmla="*/ 71062 w 7953031"/>
              <a:gd name="connsiteY18" fmla="*/ 1104900 h 1145287"/>
              <a:gd name="connsiteX19" fmla="*/ 104399 w 7953031"/>
              <a:gd name="connsiteY19" fmla="*/ 1119982 h 1145287"/>
              <a:gd name="connsiteX20" fmla="*/ 98166 w 7953031"/>
              <a:gd name="connsiteY20" fmla="*/ 1140460 h 1145287"/>
              <a:gd name="connsiteX21" fmla="*/ 7855212 w 7953031"/>
              <a:gd name="connsiteY21" fmla="*/ 1145287 h 1145287"/>
              <a:gd name="connsiteX22" fmla="*/ 7929105 w 7953031"/>
              <a:gd name="connsiteY22" fmla="*/ 1092200 h 1145287"/>
              <a:gd name="connsiteX23" fmla="*/ 7840205 w 7953031"/>
              <a:gd name="connsiteY23" fmla="*/ 1028700 h 1145287"/>
              <a:gd name="connsiteX24" fmla="*/ 7953031 w 7953031"/>
              <a:gd name="connsiteY24" fmla="*/ 952500 h 1145287"/>
              <a:gd name="connsiteX25" fmla="*/ 7852905 w 7953031"/>
              <a:gd name="connsiteY25" fmla="*/ 876300 h 1145287"/>
              <a:gd name="connsiteX26" fmla="*/ 7891005 w 7953031"/>
              <a:gd name="connsiteY26" fmla="*/ 800100 h 1145287"/>
              <a:gd name="connsiteX27" fmla="*/ 7852905 w 7953031"/>
              <a:gd name="connsiteY27" fmla="*/ 723900 h 1145287"/>
              <a:gd name="connsiteX28" fmla="*/ 7840205 w 7953031"/>
              <a:gd name="connsiteY28" fmla="*/ 660400 h 1145287"/>
              <a:gd name="connsiteX29" fmla="*/ 7865605 w 7953031"/>
              <a:gd name="connsiteY29" fmla="*/ 609600 h 1145287"/>
              <a:gd name="connsiteX30" fmla="*/ 7908468 w 7953031"/>
              <a:gd name="connsiteY30" fmla="*/ 534193 h 1145287"/>
              <a:gd name="connsiteX31" fmla="*/ 7854539 w 7953031"/>
              <a:gd name="connsiteY31" fmla="*/ 489081 h 1145287"/>
              <a:gd name="connsiteX32" fmla="*/ 7827505 w 7953031"/>
              <a:gd name="connsiteY32" fmla="*/ 406400 h 1145287"/>
              <a:gd name="connsiteX33" fmla="*/ 7942202 w 7953031"/>
              <a:gd name="connsiteY33" fmla="*/ 337609 h 1145287"/>
              <a:gd name="connsiteX34" fmla="*/ 7852905 w 7953031"/>
              <a:gd name="connsiteY34" fmla="*/ 266700 h 1145287"/>
              <a:gd name="connsiteX35" fmla="*/ 7865605 w 7953031"/>
              <a:gd name="connsiteY35" fmla="*/ 177800 h 1145287"/>
              <a:gd name="connsiteX36" fmla="*/ 7931073 w 7953031"/>
              <a:gd name="connsiteY36" fmla="*/ 141595 h 1145287"/>
              <a:gd name="connsiteX37" fmla="*/ 7849984 w 7953031"/>
              <a:gd name="connsiteY37" fmla="*/ 91314 h 1145287"/>
              <a:gd name="connsiteX38" fmla="*/ 7919572 w 7953031"/>
              <a:gd name="connsiteY38" fmla="*/ 16607 h 1145287"/>
              <a:gd name="connsiteX39" fmla="*/ 7675105 w 7953031"/>
              <a:gd name="connsiteY39" fmla="*/ 0 h 1145287"/>
              <a:gd name="connsiteX0" fmla="*/ 7675105 w 7953031"/>
              <a:gd name="connsiteY0" fmla="*/ 11803 h 1157090"/>
              <a:gd name="connsiteX1" fmla="*/ 239458 w 7953031"/>
              <a:gd name="connsiteY1" fmla="*/ 11803 h 1157090"/>
              <a:gd name="connsiteX2" fmla="*/ 167106 w 7953031"/>
              <a:gd name="connsiteY2" fmla="*/ 23709 h 1157090"/>
              <a:gd name="connsiteX3" fmla="*/ 195681 w 7953031"/>
              <a:gd name="connsiteY3" fmla="*/ 106259 h 1157090"/>
              <a:gd name="connsiteX4" fmla="*/ 198062 w 7953031"/>
              <a:gd name="connsiteY4" fmla="*/ 202303 h 1157090"/>
              <a:gd name="connsiteX5" fmla="*/ 134562 w 7953031"/>
              <a:gd name="connsiteY5" fmla="*/ 202303 h 1157090"/>
              <a:gd name="connsiteX6" fmla="*/ 0 w 7953031"/>
              <a:gd name="connsiteY6" fmla="*/ 306549 h 1157090"/>
              <a:gd name="connsiteX7" fmla="*/ 67633 w 7953031"/>
              <a:gd name="connsiteY7" fmla="*/ 381059 h 1157090"/>
              <a:gd name="connsiteX8" fmla="*/ 60890 w 7953031"/>
              <a:gd name="connsiteY8" fmla="*/ 442971 h 1157090"/>
              <a:gd name="connsiteX9" fmla="*/ 105987 w 7953031"/>
              <a:gd name="connsiteY9" fmla="*/ 503928 h 1157090"/>
              <a:gd name="connsiteX10" fmla="*/ 115670 w 7953031"/>
              <a:gd name="connsiteY10" fmla="*/ 559653 h 1157090"/>
              <a:gd name="connsiteX11" fmla="*/ 14192 w 7953031"/>
              <a:gd name="connsiteY11" fmla="*/ 631689 h 1157090"/>
              <a:gd name="connsiteX12" fmla="*/ 159962 w 7953031"/>
              <a:gd name="connsiteY12" fmla="*/ 684903 h 1157090"/>
              <a:gd name="connsiteX13" fmla="*/ 147262 w 7953031"/>
              <a:gd name="connsiteY13" fmla="*/ 748403 h 1157090"/>
              <a:gd name="connsiteX14" fmla="*/ 192506 w 7953031"/>
              <a:gd name="connsiteY14" fmla="*/ 779359 h 1157090"/>
              <a:gd name="connsiteX15" fmla="*/ 26248 w 7953031"/>
              <a:gd name="connsiteY15" fmla="*/ 810153 h 1157090"/>
              <a:gd name="connsiteX16" fmla="*/ 46329 w 7953031"/>
              <a:gd name="connsiteY16" fmla="*/ 927191 h 1157090"/>
              <a:gd name="connsiteX17" fmla="*/ 121396 w 7953031"/>
              <a:gd name="connsiteY17" fmla="*/ 1007694 h 1157090"/>
              <a:gd name="connsiteX18" fmla="*/ 71062 w 7953031"/>
              <a:gd name="connsiteY18" fmla="*/ 1116703 h 1157090"/>
              <a:gd name="connsiteX19" fmla="*/ 104399 w 7953031"/>
              <a:gd name="connsiteY19" fmla="*/ 1131785 h 1157090"/>
              <a:gd name="connsiteX20" fmla="*/ 98166 w 7953031"/>
              <a:gd name="connsiteY20" fmla="*/ 1152263 h 1157090"/>
              <a:gd name="connsiteX21" fmla="*/ 7855212 w 7953031"/>
              <a:gd name="connsiteY21" fmla="*/ 1157090 h 1157090"/>
              <a:gd name="connsiteX22" fmla="*/ 7929105 w 7953031"/>
              <a:gd name="connsiteY22" fmla="*/ 1104003 h 1157090"/>
              <a:gd name="connsiteX23" fmla="*/ 7840205 w 7953031"/>
              <a:gd name="connsiteY23" fmla="*/ 1040503 h 1157090"/>
              <a:gd name="connsiteX24" fmla="*/ 7953031 w 7953031"/>
              <a:gd name="connsiteY24" fmla="*/ 964303 h 1157090"/>
              <a:gd name="connsiteX25" fmla="*/ 7852905 w 7953031"/>
              <a:gd name="connsiteY25" fmla="*/ 888103 h 1157090"/>
              <a:gd name="connsiteX26" fmla="*/ 7891005 w 7953031"/>
              <a:gd name="connsiteY26" fmla="*/ 811903 h 1157090"/>
              <a:gd name="connsiteX27" fmla="*/ 7852905 w 7953031"/>
              <a:gd name="connsiteY27" fmla="*/ 735703 h 1157090"/>
              <a:gd name="connsiteX28" fmla="*/ 7840205 w 7953031"/>
              <a:gd name="connsiteY28" fmla="*/ 672203 h 1157090"/>
              <a:gd name="connsiteX29" fmla="*/ 7865605 w 7953031"/>
              <a:gd name="connsiteY29" fmla="*/ 621403 h 1157090"/>
              <a:gd name="connsiteX30" fmla="*/ 7908468 w 7953031"/>
              <a:gd name="connsiteY30" fmla="*/ 545996 h 1157090"/>
              <a:gd name="connsiteX31" fmla="*/ 7854539 w 7953031"/>
              <a:gd name="connsiteY31" fmla="*/ 500884 h 1157090"/>
              <a:gd name="connsiteX32" fmla="*/ 7827505 w 7953031"/>
              <a:gd name="connsiteY32" fmla="*/ 418203 h 1157090"/>
              <a:gd name="connsiteX33" fmla="*/ 7942202 w 7953031"/>
              <a:gd name="connsiteY33" fmla="*/ 349412 h 1157090"/>
              <a:gd name="connsiteX34" fmla="*/ 7852905 w 7953031"/>
              <a:gd name="connsiteY34" fmla="*/ 278503 h 1157090"/>
              <a:gd name="connsiteX35" fmla="*/ 7865605 w 7953031"/>
              <a:gd name="connsiteY35" fmla="*/ 189603 h 1157090"/>
              <a:gd name="connsiteX36" fmla="*/ 7931073 w 7953031"/>
              <a:gd name="connsiteY36" fmla="*/ 153398 h 1157090"/>
              <a:gd name="connsiteX37" fmla="*/ 7849984 w 7953031"/>
              <a:gd name="connsiteY37" fmla="*/ 103117 h 1157090"/>
              <a:gd name="connsiteX38" fmla="*/ 7932469 w 7953031"/>
              <a:gd name="connsiteY38" fmla="*/ 4760 h 1157090"/>
              <a:gd name="connsiteX39" fmla="*/ 7675105 w 7953031"/>
              <a:gd name="connsiteY39" fmla="*/ 11803 h 1157090"/>
              <a:gd name="connsiteX0" fmla="*/ 7675105 w 7953031"/>
              <a:gd name="connsiteY0" fmla="*/ 7456 h 1152743"/>
              <a:gd name="connsiteX1" fmla="*/ 239458 w 7953031"/>
              <a:gd name="connsiteY1" fmla="*/ 7456 h 1152743"/>
              <a:gd name="connsiteX2" fmla="*/ 167106 w 7953031"/>
              <a:gd name="connsiteY2" fmla="*/ 19362 h 1152743"/>
              <a:gd name="connsiteX3" fmla="*/ 195681 w 7953031"/>
              <a:gd name="connsiteY3" fmla="*/ 101912 h 1152743"/>
              <a:gd name="connsiteX4" fmla="*/ 198062 w 7953031"/>
              <a:gd name="connsiteY4" fmla="*/ 197956 h 1152743"/>
              <a:gd name="connsiteX5" fmla="*/ 134562 w 7953031"/>
              <a:gd name="connsiteY5" fmla="*/ 197956 h 1152743"/>
              <a:gd name="connsiteX6" fmla="*/ 0 w 7953031"/>
              <a:gd name="connsiteY6" fmla="*/ 302202 h 1152743"/>
              <a:gd name="connsiteX7" fmla="*/ 67633 w 7953031"/>
              <a:gd name="connsiteY7" fmla="*/ 376712 h 1152743"/>
              <a:gd name="connsiteX8" fmla="*/ 60890 w 7953031"/>
              <a:gd name="connsiteY8" fmla="*/ 438624 h 1152743"/>
              <a:gd name="connsiteX9" fmla="*/ 105987 w 7953031"/>
              <a:gd name="connsiteY9" fmla="*/ 499581 h 1152743"/>
              <a:gd name="connsiteX10" fmla="*/ 115670 w 7953031"/>
              <a:gd name="connsiteY10" fmla="*/ 555306 h 1152743"/>
              <a:gd name="connsiteX11" fmla="*/ 14192 w 7953031"/>
              <a:gd name="connsiteY11" fmla="*/ 627342 h 1152743"/>
              <a:gd name="connsiteX12" fmla="*/ 159962 w 7953031"/>
              <a:gd name="connsiteY12" fmla="*/ 680556 h 1152743"/>
              <a:gd name="connsiteX13" fmla="*/ 147262 w 7953031"/>
              <a:gd name="connsiteY13" fmla="*/ 744056 h 1152743"/>
              <a:gd name="connsiteX14" fmla="*/ 192506 w 7953031"/>
              <a:gd name="connsiteY14" fmla="*/ 775012 h 1152743"/>
              <a:gd name="connsiteX15" fmla="*/ 26248 w 7953031"/>
              <a:gd name="connsiteY15" fmla="*/ 805806 h 1152743"/>
              <a:gd name="connsiteX16" fmla="*/ 46329 w 7953031"/>
              <a:gd name="connsiteY16" fmla="*/ 922844 h 1152743"/>
              <a:gd name="connsiteX17" fmla="*/ 121396 w 7953031"/>
              <a:gd name="connsiteY17" fmla="*/ 1003347 h 1152743"/>
              <a:gd name="connsiteX18" fmla="*/ 71062 w 7953031"/>
              <a:gd name="connsiteY18" fmla="*/ 1112356 h 1152743"/>
              <a:gd name="connsiteX19" fmla="*/ 104399 w 7953031"/>
              <a:gd name="connsiteY19" fmla="*/ 1127438 h 1152743"/>
              <a:gd name="connsiteX20" fmla="*/ 98166 w 7953031"/>
              <a:gd name="connsiteY20" fmla="*/ 1147916 h 1152743"/>
              <a:gd name="connsiteX21" fmla="*/ 7855212 w 7953031"/>
              <a:gd name="connsiteY21" fmla="*/ 1152743 h 1152743"/>
              <a:gd name="connsiteX22" fmla="*/ 7929105 w 7953031"/>
              <a:gd name="connsiteY22" fmla="*/ 1099656 h 1152743"/>
              <a:gd name="connsiteX23" fmla="*/ 7840205 w 7953031"/>
              <a:gd name="connsiteY23" fmla="*/ 1036156 h 1152743"/>
              <a:gd name="connsiteX24" fmla="*/ 7953031 w 7953031"/>
              <a:gd name="connsiteY24" fmla="*/ 959956 h 1152743"/>
              <a:gd name="connsiteX25" fmla="*/ 7852905 w 7953031"/>
              <a:gd name="connsiteY25" fmla="*/ 883756 h 1152743"/>
              <a:gd name="connsiteX26" fmla="*/ 7891005 w 7953031"/>
              <a:gd name="connsiteY26" fmla="*/ 807556 h 1152743"/>
              <a:gd name="connsiteX27" fmla="*/ 7852905 w 7953031"/>
              <a:gd name="connsiteY27" fmla="*/ 731356 h 1152743"/>
              <a:gd name="connsiteX28" fmla="*/ 7840205 w 7953031"/>
              <a:gd name="connsiteY28" fmla="*/ 667856 h 1152743"/>
              <a:gd name="connsiteX29" fmla="*/ 7865605 w 7953031"/>
              <a:gd name="connsiteY29" fmla="*/ 617056 h 1152743"/>
              <a:gd name="connsiteX30" fmla="*/ 7908468 w 7953031"/>
              <a:gd name="connsiteY30" fmla="*/ 541649 h 1152743"/>
              <a:gd name="connsiteX31" fmla="*/ 7854539 w 7953031"/>
              <a:gd name="connsiteY31" fmla="*/ 496537 h 1152743"/>
              <a:gd name="connsiteX32" fmla="*/ 7827505 w 7953031"/>
              <a:gd name="connsiteY32" fmla="*/ 413856 h 1152743"/>
              <a:gd name="connsiteX33" fmla="*/ 7942202 w 7953031"/>
              <a:gd name="connsiteY33" fmla="*/ 345065 h 1152743"/>
              <a:gd name="connsiteX34" fmla="*/ 7852905 w 7953031"/>
              <a:gd name="connsiteY34" fmla="*/ 274156 h 1152743"/>
              <a:gd name="connsiteX35" fmla="*/ 7865605 w 7953031"/>
              <a:gd name="connsiteY35" fmla="*/ 185256 h 1152743"/>
              <a:gd name="connsiteX36" fmla="*/ 7931073 w 7953031"/>
              <a:gd name="connsiteY36" fmla="*/ 149051 h 1152743"/>
              <a:gd name="connsiteX37" fmla="*/ 7849984 w 7953031"/>
              <a:gd name="connsiteY37" fmla="*/ 98770 h 1152743"/>
              <a:gd name="connsiteX38" fmla="*/ 7932469 w 7953031"/>
              <a:gd name="connsiteY38" fmla="*/ 413 h 1152743"/>
              <a:gd name="connsiteX39" fmla="*/ 7675105 w 7953031"/>
              <a:gd name="connsiteY39" fmla="*/ 7456 h 1152743"/>
              <a:gd name="connsiteX0" fmla="*/ 7675105 w 7953031"/>
              <a:gd name="connsiteY0" fmla="*/ 8587 h 1153874"/>
              <a:gd name="connsiteX1" fmla="*/ 239458 w 7953031"/>
              <a:gd name="connsiteY1" fmla="*/ 8587 h 1153874"/>
              <a:gd name="connsiteX2" fmla="*/ 167106 w 7953031"/>
              <a:gd name="connsiteY2" fmla="*/ 20493 h 1153874"/>
              <a:gd name="connsiteX3" fmla="*/ 195681 w 7953031"/>
              <a:gd name="connsiteY3" fmla="*/ 103043 h 1153874"/>
              <a:gd name="connsiteX4" fmla="*/ 198062 w 7953031"/>
              <a:gd name="connsiteY4" fmla="*/ 199087 h 1153874"/>
              <a:gd name="connsiteX5" fmla="*/ 134562 w 7953031"/>
              <a:gd name="connsiteY5" fmla="*/ 199087 h 1153874"/>
              <a:gd name="connsiteX6" fmla="*/ 0 w 7953031"/>
              <a:gd name="connsiteY6" fmla="*/ 303333 h 1153874"/>
              <a:gd name="connsiteX7" fmla="*/ 67633 w 7953031"/>
              <a:gd name="connsiteY7" fmla="*/ 377843 h 1153874"/>
              <a:gd name="connsiteX8" fmla="*/ 60890 w 7953031"/>
              <a:gd name="connsiteY8" fmla="*/ 439755 h 1153874"/>
              <a:gd name="connsiteX9" fmla="*/ 105987 w 7953031"/>
              <a:gd name="connsiteY9" fmla="*/ 500712 h 1153874"/>
              <a:gd name="connsiteX10" fmla="*/ 115670 w 7953031"/>
              <a:gd name="connsiteY10" fmla="*/ 556437 h 1153874"/>
              <a:gd name="connsiteX11" fmla="*/ 14192 w 7953031"/>
              <a:gd name="connsiteY11" fmla="*/ 628473 h 1153874"/>
              <a:gd name="connsiteX12" fmla="*/ 159962 w 7953031"/>
              <a:gd name="connsiteY12" fmla="*/ 681687 h 1153874"/>
              <a:gd name="connsiteX13" fmla="*/ 147262 w 7953031"/>
              <a:gd name="connsiteY13" fmla="*/ 745187 h 1153874"/>
              <a:gd name="connsiteX14" fmla="*/ 192506 w 7953031"/>
              <a:gd name="connsiteY14" fmla="*/ 776143 h 1153874"/>
              <a:gd name="connsiteX15" fmla="*/ 26248 w 7953031"/>
              <a:gd name="connsiteY15" fmla="*/ 806937 h 1153874"/>
              <a:gd name="connsiteX16" fmla="*/ 46329 w 7953031"/>
              <a:gd name="connsiteY16" fmla="*/ 923975 h 1153874"/>
              <a:gd name="connsiteX17" fmla="*/ 121396 w 7953031"/>
              <a:gd name="connsiteY17" fmla="*/ 1004478 h 1153874"/>
              <a:gd name="connsiteX18" fmla="*/ 71062 w 7953031"/>
              <a:gd name="connsiteY18" fmla="*/ 1113487 h 1153874"/>
              <a:gd name="connsiteX19" fmla="*/ 104399 w 7953031"/>
              <a:gd name="connsiteY19" fmla="*/ 1128569 h 1153874"/>
              <a:gd name="connsiteX20" fmla="*/ 98166 w 7953031"/>
              <a:gd name="connsiteY20" fmla="*/ 1149047 h 1153874"/>
              <a:gd name="connsiteX21" fmla="*/ 7855212 w 7953031"/>
              <a:gd name="connsiteY21" fmla="*/ 1153874 h 1153874"/>
              <a:gd name="connsiteX22" fmla="*/ 7929105 w 7953031"/>
              <a:gd name="connsiteY22" fmla="*/ 1100787 h 1153874"/>
              <a:gd name="connsiteX23" fmla="*/ 7840205 w 7953031"/>
              <a:gd name="connsiteY23" fmla="*/ 1037287 h 1153874"/>
              <a:gd name="connsiteX24" fmla="*/ 7953031 w 7953031"/>
              <a:gd name="connsiteY24" fmla="*/ 961087 h 1153874"/>
              <a:gd name="connsiteX25" fmla="*/ 7852905 w 7953031"/>
              <a:gd name="connsiteY25" fmla="*/ 884887 h 1153874"/>
              <a:gd name="connsiteX26" fmla="*/ 7891005 w 7953031"/>
              <a:gd name="connsiteY26" fmla="*/ 808687 h 1153874"/>
              <a:gd name="connsiteX27" fmla="*/ 7852905 w 7953031"/>
              <a:gd name="connsiteY27" fmla="*/ 732487 h 1153874"/>
              <a:gd name="connsiteX28" fmla="*/ 7840205 w 7953031"/>
              <a:gd name="connsiteY28" fmla="*/ 668987 h 1153874"/>
              <a:gd name="connsiteX29" fmla="*/ 7865605 w 7953031"/>
              <a:gd name="connsiteY29" fmla="*/ 618187 h 1153874"/>
              <a:gd name="connsiteX30" fmla="*/ 7908468 w 7953031"/>
              <a:gd name="connsiteY30" fmla="*/ 542780 h 1153874"/>
              <a:gd name="connsiteX31" fmla="*/ 7854539 w 7953031"/>
              <a:gd name="connsiteY31" fmla="*/ 497668 h 1153874"/>
              <a:gd name="connsiteX32" fmla="*/ 7827505 w 7953031"/>
              <a:gd name="connsiteY32" fmla="*/ 414987 h 1153874"/>
              <a:gd name="connsiteX33" fmla="*/ 7942202 w 7953031"/>
              <a:gd name="connsiteY33" fmla="*/ 346196 h 1153874"/>
              <a:gd name="connsiteX34" fmla="*/ 7852905 w 7953031"/>
              <a:gd name="connsiteY34" fmla="*/ 275287 h 1153874"/>
              <a:gd name="connsiteX35" fmla="*/ 7865605 w 7953031"/>
              <a:gd name="connsiteY35" fmla="*/ 186387 h 1153874"/>
              <a:gd name="connsiteX36" fmla="*/ 7931073 w 7953031"/>
              <a:gd name="connsiteY36" fmla="*/ 150182 h 1153874"/>
              <a:gd name="connsiteX37" fmla="*/ 7849984 w 7953031"/>
              <a:gd name="connsiteY37" fmla="*/ 99901 h 1153874"/>
              <a:gd name="connsiteX38" fmla="*/ 7932469 w 7953031"/>
              <a:gd name="connsiteY38" fmla="*/ 1544 h 1153874"/>
              <a:gd name="connsiteX39" fmla="*/ 7675105 w 7953031"/>
              <a:gd name="connsiteY39" fmla="*/ 8587 h 1153874"/>
              <a:gd name="connsiteX0" fmla="*/ 7675105 w 7953031"/>
              <a:gd name="connsiteY0" fmla="*/ 3497 h 1148784"/>
              <a:gd name="connsiteX1" fmla="*/ 239458 w 7953031"/>
              <a:gd name="connsiteY1" fmla="*/ 3497 h 1148784"/>
              <a:gd name="connsiteX2" fmla="*/ 167106 w 7953031"/>
              <a:gd name="connsiteY2" fmla="*/ 15403 h 1148784"/>
              <a:gd name="connsiteX3" fmla="*/ 195681 w 7953031"/>
              <a:gd name="connsiteY3" fmla="*/ 97953 h 1148784"/>
              <a:gd name="connsiteX4" fmla="*/ 198062 w 7953031"/>
              <a:gd name="connsiteY4" fmla="*/ 193997 h 1148784"/>
              <a:gd name="connsiteX5" fmla="*/ 134562 w 7953031"/>
              <a:gd name="connsiteY5" fmla="*/ 193997 h 1148784"/>
              <a:gd name="connsiteX6" fmla="*/ 0 w 7953031"/>
              <a:gd name="connsiteY6" fmla="*/ 298243 h 1148784"/>
              <a:gd name="connsiteX7" fmla="*/ 67633 w 7953031"/>
              <a:gd name="connsiteY7" fmla="*/ 372753 h 1148784"/>
              <a:gd name="connsiteX8" fmla="*/ 60890 w 7953031"/>
              <a:gd name="connsiteY8" fmla="*/ 434665 h 1148784"/>
              <a:gd name="connsiteX9" fmla="*/ 105987 w 7953031"/>
              <a:gd name="connsiteY9" fmla="*/ 495622 h 1148784"/>
              <a:gd name="connsiteX10" fmla="*/ 115670 w 7953031"/>
              <a:gd name="connsiteY10" fmla="*/ 551347 h 1148784"/>
              <a:gd name="connsiteX11" fmla="*/ 14192 w 7953031"/>
              <a:gd name="connsiteY11" fmla="*/ 623383 h 1148784"/>
              <a:gd name="connsiteX12" fmla="*/ 159962 w 7953031"/>
              <a:gd name="connsiteY12" fmla="*/ 676597 h 1148784"/>
              <a:gd name="connsiteX13" fmla="*/ 147262 w 7953031"/>
              <a:gd name="connsiteY13" fmla="*/ 740097 h 1148784"/>
              <a:gd name="connsiteX14" fmla="*/ 192506 w 7953031"/>
              <a:gd name="connsiteY14" fmla="*/ 771053 h 1148784"/>
              <a:gd name="connsiteX15" fmla="*/ 26248 w 7953031"/>
              <a:gd name="connsiteY15" fmla="*/ 801847 h 1148784"/>
              <a:gd name="connsiteX16" fmla="*/ 46329 w 7953031"/>
              <a:gd name="connsiteY16" fmla="*/ 918885 h 1148784"/>
              <a:gd name="connsiteX17" fmla="*/ 121396 w 7953031"/>
              <a:gd name="connsiteY17" fmla="*/ 999388 h 1148784"/>
              <a:gd name="connsiteX18" fmla="*/ 71062 w 7953031"/>
              <a:gd name="connsiteY18" fmla="*/ 1108397 h 1148784"/>
              <a:gd name="connsiteX19" fmla="*/ 104399 w 7953031"/>
              <a:gd name="connsiteY19" fmla="*/ 1123479 h 1148784"/>
              <a:gd name="connsiteX20" fmla="*/ 98166 w 7953031"/>
              <a:gd name="connsiteY20" fmla="*/ 1143957 h 1148784"/>
              <a:gd name="connsiteX21" fmla="*/ 7855212 w 7953031"/>
              <a:gd name="connsiteY21" fmla="*/ 1148784 h 1148784"/>
              <a:gd name="connsiteX22" fmla="*/ 7929105 w 7953031"/>
              <a:gd name="connsiteY22" fmla="*/ 1095697 h 1148784"/>
              <a:gd name="connsiteX23" fmla="*/ 7840205 w 7953031"/>
              <a:gd name="connsiteY23" fmla="*/ 1032197 h 1148784"/>
              <a:gd name="connsiteX24" fmla="*/ 7953031 w 7953031"/>
              <a:gd name="connsiteY24" fmla="*/ 955997 h 1148784"/>
              <a:gd name="connsiteX25" fmla="*/ 7852905 w 7953031"/>
              <a:gd name="connsiteY25" fmla="*/ 879797 h 1148784"/>
              <a:gd name="connsiteX26" fmla="*/ 7891005 w 7953031"/>
              <a:gd name="connsiteY26" fmla="*/ 803597 h 1148784"/>
              <a:gd name="connsiteX27" fmla="*/ 7852905 w 7953031"/>
              <a:gd name="connsiteY27" fmla="*/ 727397 h 1148784"/>
              <a:gd name="connsiteX28" fmla="*/ 7840205 w 7953031"/>
              <a:gd name="connsiteY28" fmla="*/ 663897 h 1148784"/>
              <a:gd name="connsiteX29" fmla="*/ 7865605 w 7953031"/>
              <a:gd name="connsiteY29" fmla="*/ 613097 h 1148784"/>
              <a:gd name="connsiteX30" fmla="*/ 7908468 w 7953031"/>
              <a:gd name="connsiteY30" fmla="*/ 537690 h 1148784"/>
              <a:gd name="connsiteX31" fmla="*/ 7854539 w 7953031"/>
              <a:gd name="connsiteY31" fmla="*/ 492578 h 1148784"/>
              <a:gd name="connsiteX32" fmla="*/ 7827505 w 7953031"/>
              <a:gd name="connsiteY32" fmla="*/ 409897 h 1148784"/>
              <a:gd name="connsiteX33" fmla="*/ 7942202 w 7953031"/>
              <a:gd name="connsiteY33" fmla="*/ 341106 h 1148784"/>
              <a:gd name="connsiteX34" fmla="*/ 7852905 w 7953031"/>
              <a:gd name="connsiteY34" fmla="*/ 270197 h 1148784"/>
              <a:gd name="connsiteX35" fmla="*/ 7865605 w 7953031"/>
              <a:gd name="connsiteY35" fmla="*/ 181297 h 1148784"/>
              <a:gd name="connsiteX36" fmla="*/ 7931073 w 7953031"/>
              <a:gd name="connsiteY36" fmla="*/ 145092 h 1148784"/>
              <a:gd name="connsiteX37" fmla="*/ 7849984 w 7953031"/>
              <a:gd name="connsiteY37" fmla="*/ 94811 h 1148784"/>
              <a:gd name="connsiteX38" fmla="*/ 7932469 w 7953031"/>
              <a:gd name="connsiteY38" fmla="*/ 4022 h 1148784"/>
              <a:gd name="connsiteX39" fmla="*/ 7675105 w 7953031"/>
              <a:gd name="connsiteY39" fmla="*/ 3497 h 1148784"/>
              <a:gd name="connsiteX0" fmla="*/ 7675105 w 7953031"/>
              <a:gd name="connsiteY0" fmla="*/ 1923 h 1147210"/>
              <a:gd name="connsiteX1" fmla="*/ 239458 w 7953031"/>
              <a:gd name="connsiteY1" fmla="*/ 1923 h 1147210"/>
              <a:gd name="connsiteX2" fmla="*/ 167106 w 7953031"/>
              <a:gd name="connsiteY2" fmla="*/ 13829 h 1147210"/>
              <a:gd name="connsiteX3" fmla="*/ 195681 w 7953031"/>
              <a:gd name="connsiteY3" fmla="*/ 96379 h 1147210"/>
              <a:gd name="connsiteX4" fmla="*/ 198062 w 7953031"/>
              <a:gd name="connsiteY4" fmla="*/ 192423 h 1147210"/>
              <a:gd name="connsiteX5" fmla="*/ 134562 w 7953031"/>
              <a:gd name="connsiteY5" fmla="*/ 192423 h 1147210"/>
              <a:gd name="connsiteX6" fmla="*/ 0 w 7953031"/>
              <a:gd name="connsiteY6" fmla="*/ 296669 h 1147210"/>
              <a:gd name="connsiteX7" fmla="*/ 67633 w 7953031"/>
              <a:gd name="connsiteY7" fmla="*/ 371179 h 1147210"/>
              <a:gd name="connsiteX8" fmla="*/ 60890 w 7953031"/>
              <a:gd name="connsiteY8" fmla="*/ 433091 h 1147210"/>
              <a:gd name="connsiteX9" fmla="*/ 105987 w 7953031"/>
              <a:gd name="connsiteY9" fmla="*/ 494048 h 1147210"/>
              <a:gd name="connsiteX10" fmla="*/ 115670 w 7953031"/>
              <a:gd name="connsiteY10" fmla="*/ 549773 h 1147210"/>
              <a:gd name="connsiteX11" fmla="*/ 14192 w 7953031"/>
              <a:gd name="connsiteY11" fmla="*/ 621809 h 1147210"/>
              <a:gd name="connsiteX12" fmla="*/ 159962 w 7953031"/>
              <a:gd name="connsiteY12" fmla="*/ 675023 h 1147210"/>
              <a:gd name="connsiteX13" fmla="*/ 147262 w 7953031"/>
              <a:gd name="connsiteY13" fmla="*/ 738523 h 1147210"/>
              <a:gd name="connsiteX14" fmla="*/ 192506 w 7953031"/>
              <a:gd name="connsiteY14" fmla="*/ 769479 h 1147210"/>
              <a:gd name="connsiteX15" fmla="*/ 26248 w 7953031"/>
              <a:gd name="connsiteY15" fmla="*/ 800273 h 1147210"/>
              <a:gd name="connsiteX16" fmla="*/ 46329 w 7953031"/>
              <a:gd name="connsiteY16" fmla="*/ 917311 h 1147210"/>
              <a:gd name="connsiteX17" fmla="*/ 121396 w 7953031"/>
              <a:gd name="connsiteY17" fmla="*/ 997814 h 1147210"/>
              <a:gd name="connsiteX18" fmla="*/ 71062 w 7953031"/>
              <a:gd name="connsiteY18" fmla="*/ 1106823 h 1147210"/>
              <a:gd name="connsiteX19" fmla="*/ 104399 w 7953031"/>
              <a:gd name="connsiteY19" fmla="*/ 1121905 h 1147210"/>
              <a:gd name="connsiteX20" fmla="*/ 98166 w 7953031"/>
              <a:gd name="connsiteY20" fmla="*/ 1142383 h 1147210"/>
              <a:gd name="connsiteX21" fmla="*/ 7855212 w 7953031"/>
              <a:gd name="connsiteY21" fmla="*/ 1147210 h 1147210"/>
              <a:gd name="connsiteX22" fmla="*/ 7929105 w 7953031"/>
              <a:gd name="connsiteY22" fmla="*/ 1094123 h 1147210"/>
              <a:gd name="connsiteX23" fmla="*/ 7840205 w 7953031"/>
              <a:gd name="connsiteY23" fmla="*/ 1030623 h 1147210"/>
              <a:gd name="connsiteX24" fmla="*/ 7953031 w 7953031"/>
              <a:gd name="connsiteY24" fmla="*/ 954423 h 1147210"/>
              <a:gd name="connsiteX25" fmla="*/ 7852905 w 7953031"/>
              <a:gd name="connsiteY25" fmla="*/ 878223 h 1147210"/>
              <a:gd name="connsiteX26" fmla="*/ 7891005 w 7953031"/>
              <a:gd name="connsiteY26" fmla="*/ 802023 h 1147210"/>
              <a:gd name="connsiteX27" fmla="*/ 7852905 w 7953031"/>
              <a:gd name="connsiteY27" fmla="*/ 725823 h 1147210"/>
              <a:gd name="connsiteX28" fmla="*/ 7840205 w 7953031"/>
              <a:gd name="connsiteY28" fmla="*/ 662323 h 1147210"/>
              <a:gd name="connsiteX29" fmla="*/ 7865605 w 7953031"/>
              <a:gd name="connsiteY29" fmla="*/ 611523 h 1147210"/>
              <a:gd name="connsiteX30" fmla="*/ 7908468 w 7953031"/>
              <a:gd name="connsiteY30" fmla="*/ 536116 h 1147210"/>
              <a:gd name="connsiteX31" fmla="*/ 7854539 w 7953031"/>
              <a:gd name="connsiteY31" fmla="*/ 491004 h 1147210"/>
              <a:gd name="connsiteX32" fmla="*/ 7827505 w 7953031"/>
              <a:gd name="connsiteY32" fmla="*/ 408323 h 1147210"/>
              <a:gd name="connsiteX33" fmla="*/ 7942202 w 7953031"/>
              <a:gd name="connsiteY33" fmla="*/ 339532 h 1147210"/>
              <a:gd name="connsiteX34" fmla="*/ 7852905 w 7953031"/>
              <a:gd name="connsiteY34" fmla="*/ 268623 h 1147210"/>
              <a:gd name="connsiteX35" fmla="*/ 7865605 w 7953031"/>
              <a:gd name="connsiteY35" fmla="*/ 179723 h 1147210"/>
              <a:gd name="connsiteX36" fmla="*/ 7931073 w 7953031"/>
              <a:gd name="connsiteY36" fmla="*/ 143518 h 1147210"/>
              <a:gd name="connsiteX37" fmla="*/ 7849984 w 7953031"/>
              <a:gd name="connsiteY37" fmla="*/ 93237 h 1147210"/>
              <a:gd name="connsiteX38" fmla="*/ 7932469 w 7953031"/>
              <a:gd name="connsiteY38" fmla="*/ 2448 h 1147210"/>
              <a:gd name="connsiteX39" fmla="*/ 7675105 w 7953031"/>
              <a:gd name="connsiteY39" fmla="*/ 1923 h 1147210"/>
              <a:gd name="connsiteX0" fmla="*/ 7675105 w 7953031"/>
              <a:gd name="connsiteY0" fmla="*/ 2665 h 1147952"/>
              <a:gd name="connsiteX1" fmla="*/ 239458 w 7953031"/>
              <a:gd name="connsiteY1" fmla="*/ 2665 h 1147952"/>
              <a:gd name="connsiteX2" fmla="*/ 167106 w 7953031"/>
              <a:gd name="connsiteY2" fmla="*/ 14571 h 1147952"/>
              <a:gd name="connsiteX3" fmla="*/ 195681 w 7953031"/>
              <a:gd name="connsiteY3" fmla="*/ 97121 h 1147952"/>
              <a:gd name="connsiteX4" fmla="*/ 198062 w 7953031"/>
              <a:gd name="connsiteY4" fmla="*/ 193165 h 1147952"/>
              <a:gd name="connsiteX5" fmla="*/ 134562 w 7953031"/>
              <a:gd name="connsiteY5" fmla="*/ 193165 h 1147952"/>
              <a:gd name="connsiteX6" fmla="*/ 0 w 7953031"/>
              <a:gd name="connsiteY6" fmla="*/ 297411 h 1147952"/>
              <a:gd name="connsiteX7" fmla="*/ 67633 w 7953031"/>
              <a:gd name="connsiteY7" fmla="*/ 371921 h 1147952"/>
              <a:gd name="connsiteX8" fmla="*/ 60890 w 7953031"/>
              <a:gd name="connsiteY8" fmla="*/ 433833 h 1147952"/>
              <a:gd name="connsiteX9" fmla="*/ 105987 w 7953031"/>
              <a:gd name="connsiteY9" fmla="*/ 494790 h 1147952"/>
              <a:gd name="connsiteX10" fmla="*/ 115670 w 7953031"/>
              <a:gd name="connsiteY10" fmla="*/ 550515 h 1147952"/>
              <a:gd name="connsiteX11" fmla="*/ 14192 w 7953031"/>
              <a:gd name="connsiteY11" fmla="*/ 622551 h 1147952"/>
              <a:gd name="connsiteX12" fmla="*/ 159962 w 7953031"/>
              <a:gd name="connsiteY12" fmla="*/ 675765 h 1147952"/>
              <a:gd name="connsiteX13" fmla="*/ 147262 w 7953031"/>
              <a:gd name="connsiteY13" fmla="*/ 739265 h 1147952"/>
              <a:gd name="connsiteX14" fmla="*/ 192506 w 7953031"/>
              <a:gd name="connsiteY14" fmla="*/ 770221 h 1147952"/>
              <a:gd name="connsiteX15" fmla="*/ 26248 w 7953031"/>
              <a:gd name="connsiteY15" fmla="*/ 801015 h 1147952"/>
              <a:gd name="connsiteX16" fmla="*/ 46329 w 7953031"/>
              <a:gd name="connsiteY16" fmla="*/ 918053 h 1147952"/>
              <a:gd name="connsiteX17" fmla="*/ 121396 w 7953031"/>
              <a:gd name="connsiteY17" fmla="*/ 998556 h 1147952"/>
              <a:gd name="connsiteX18" fmla="*/ 71062 w 7953031"/>
              <a:gd name="connsiteY18" fmla="*/ 1107565 h 1147952"/>
              <a:gd name="connsiteX19" fmla="*/ 104399 w 7953031"/>
              <a:gd name="connsiteY19" fmla="*/ 1122647 h 1147952"/>
              <a:gd name="connsiteX20" fmla="*/ 98166 w 7953031"/>
              <a:gd name="connsiteY20" fmla="*/ 1143125 h 1147952"/>
              <a:gd name="connsiteX21" fmla="*/ 7855212 w 7953031"/>
              <a:gd name="connsiteY21" fmla="*/ 1147952 h 1147952"/>
              <a:gd name="connsiteX22" fmla="*/ 7929105 w 7953031"/>
              <a:gd name="connsiteY22" fmla="*/ 1094865 h 1147952"/>
              <a:gd name="connsiteX23" fmla="*/ 7840205 w 7953031"/>
              <a:gd name="connsiteY23" fmla="*/ 1031365 h 1147952"/>
              <a:gd name="connsiteX24" fmla="*/ 7953031 w 7953031"/>
              <a:gd name="connsiteY24" fmla="*/ 955165 h 1147952"/>
              <a:gd name="connsiteX25" fmla="*/ 7852905 w 7953031"/>
              <a:gd name="connsiteY25" fmla="*/ 878965 h 1147952"/>
              <a:gd name="connsiteX26" fmla="*/ 7891005 w 7953031"/>
              <a:gd name="connsiteY26" fmla="*/ 802765 h 1147952"/>
              <a:gd name="connsiteX27" fmla="*/ 7852905 w 7953031"/>
              <a:gd name="connsiteY27" fmla="*/ 726565 h 1147952"/>
              <a:gd name="connsiteX28" fmla="*/ 7840205 w 7953031"/>
              <a:gd name="connsiteY28" fmla="*/ 663065 h 1147952"/>
              <a:gd name="connsiteX29" fmla="*/ 7865605 w 7953031"/>
              <a:gd name="connsiteY29" fmla="*/ 612265 h 1147952"/>
              <a:gd name="connsiteX30" fmla="*/ 7908468 w 7953031"/>
              <a:gd name="connsiteY30" fmla="*/ 536858 h 1147952"/>
              <a:gd name="connsiteX31" fmla="*/ 7854539 w 7953031"/>
              <a:gd name="connsiteY31" fmla="*/ 491746 h 1147952"/>
              <a:gd name="connsiteX32" fmla="*/ 7827505 w 7953031"/>
              <a:gd name="connsiteY32" fmla="*/ 409065 h 1147952"/>
              <a:gd name="connsiteX33" fmla="*/ 7942202 w 7953031"/>
              <a:gd name="connsiteY33" fmla="*/ 340274 h 1147952"/>
              <a:gd name="connsiteX34" fmla="*/ 7852905 w 7953031"/>
              <a:gd name="connsiteY34" fmla="*/ 269365 h 1147952"/>
              <a:gd name="connsiteX35" fmla="*/ 7865605 w 7953031"/>
              <a:gd name="connsiteY35" fmla="*/ 180465 h 1147952"/>
              <a:gd name="connsiteX36" fmla="*/ 7931073 w 7953031"/>
              <a:gd name="connsiteY36" fmla="*/ 144260 h 1147952"/>
              <a:gd name="connsiteX37" fmla="*/ 7849984 w 7953031"/>
              <a:gd name="connsiteY37" fmla="*/ 93979 h 1147952"/>
              <a:gd name="connsiteX38" fmla="*/ 7932469 w 7953031"/>
              <a:gd name="connsiteY38" fmla="*/ 3190 h 1147952"/>
              <a:gd name="connsiteX39" fmla="*/ 7675105 w 7953031"/>
              <a:gd name="connsiteY39" fmla="*/ 2665 h 1147952"/>
              <a:gd name="connsiteX0" fmla="*/ 7675105 w 7953031"/>
              <a:gd name="connsiteY0" fmla="*/ 3818 h 1149105"/>
              <a:gd name="connsiteX1" fmla="*/ 239458 w 7953031"/>
              <a:gd name="connsiteY1" fmla="*/ 3818 h 1149105"/>
              <a:gd name="connsiteX2" fmla="*/ 167106 w 7953031"/>
              <a:gd name="connsiteY2" fmla="*/ 15724 h 1149105"/>
              <a:gd name="connsiteX3" fmla="*/ 195681 w 7953031"/>
              <a:gd name="connsiteY3" fmla="*/ 98274 h 1149105"/>
              <a:gd name="connsiteX4" fmla="*/ 198062 w 7953031"/>
              <a:gd name="connsiteY4" fmla="*/ 194318 h 1149105"/>
              <a:gd name="connsiteX5" fmla="*/ 134562 w 7953031"/>
              <a:gd name="connsiteY5" fmla="*/ 194318 h 1149105"/>
              <a:gd name="connsiteX6" fmla="*/ 0 w 7953031"/>
              <a:gd name="connsiteY6" fmla="*/ 298564 h 1149105"/>
              <a:gd name="connsiteX7" fmla="*/ 67633 w 7953031"/>
              <a:gd name="connsiteY7" fmla="*/ 373074 h 1149105"/>
              <a:gd name="connsiteX8" fmla="*/ 60890 w 7953031"/>
              <a:gd name="connsiteY8" fmla="*/ 434986 h 1149105"/>
              <a:gd name="connsiteX9" fmla="*/ 105987 w 7953031"/>
              <a:gd name="connsiteY9" fmla="*/ 495943 h 1149105"/>
              <a:gd name="connsiteX10" fmla="*/ 115670 w 7953031"/>
              <a:gd name="connsiteY10" fmla="*/ 551668 h 1149105"/>
              <a:gd name="connsiteX11" fmla="*/ 14192 w 7953031"/>
              <a:gd name="connsiteY11" fmla="*/ 623704 h 1149105"/>
              <a:gd name="connsiteX12" fmla="*/ 159962 w 7953031"/>
              <a:gd name="connsiteY12" fmla="*/ 676918 h 1149105"/>
              <a:gd name="connsiteX13" fmla="*/ 147262 w 7953031"/>
              <a:gd name="connsiteY13" fmla="*/ 740418 h 1149105"/>
              <a:gd name="connsiteX14" fmla="*/ 192506 w 7953031"/>
              <a:gd name="connsiteY14" fmla="*/ 771374 h 1149105"/>
              <a:gd name="connsiteX15" fmla="*/ 26248 w 7953031"/>
              <a:gd name="connsiteY15" fmla="*/ 802168 h 1149105"/>
              <a:gd name="connsiteX16" fmla="*/ 46329 w 7953031"/>
              <a:gd name="connsiteY16" fmla="*/ 919206 h 1149105"/>
              <a:gd name="connsiteX17" fmla="*/ 121396 w 7953031"/>
              <a:gd name="connsiteY17" fmla="*/ 999709 h 1149105"/>
              <a:gd name="connsiteX18" fmla="*/ 71062 w 7953031"/>
              <a:gd name="connsiteY18" fmla="*/ 1108718 h 1149105"/>
              <a:gd name="connsiteX19" fmla="*/ 104399 w 7953031"/>
              <a:gd name="connsiteY19" fmla="*/ 1123800 h 1149105"/>
              <a:gd name="connsiteX20" fmla="*/ 98166 w 7953031"/>
              <a:gd name="connsiteY20" fmla="*/ 1144278 h 1149105"/>
              <a:gd name="connsiteX21" fmla="*/ 7855212 w 7953031"/>
              <a:gd name="connsiteY21" fmla="*/ 1149105 h 1149105"/>
              <a:gd name="connsiteX22" fmla="*/ 7929105 w 7953031"/>
              <a:gd name="connsiteY22" fmla="*/ 1096018 h 1149105"/>
              <a:gd name="connsiteX23" fmla="*/ 7840205 w 7953031"/>
              <a:gd name="connsiteY23" fmla="*/ 1032518 h 1149105"/>
              <a:gd name="connsiteX24" fmla="*/ 7953031 w 7953031"/>
              <a:gd name="connsiteY24" fmla="*/ 956318 h 1149105"/>
              <a:gd name="connsiteX25" fmla="*/ 7852905 w 7953031"/>
              <a:gd name="connsiteY25" fmla="*/ 880118 h 1149105"/>
              <a:gd name="connsiteX26" fmla="*/ 7891005 w 7953031"/>
              <a:gd name="connsiteY26" fmla="*/ 803918 h 1149105"/>
              <a:gd name="connsiteX27" fmla="*/ 7852905 w 7953031"/>
              <a:gd name="connsiteY27" fmla="*/ 727718 h 1149105"/>
              <a:gd name="connsiteX28" fmla="*/ 7840205 w 7953031"/>
              <a:gd name="connsiteY28" fmla="*/ 664218 h 1149105"/>
              <a:gd name="connsiteX29" fmla="*/ 7865605 w 7953031"/>
              <a:gd name="connsiteY29" fmla="*/ 613418 h 1149105"/>
              <a:gd name="connsiteX30" fmla="*/ 7908468 w 7953031"/>
              <a:gd name="connsiteY30" fmla="*/ 538011 h 1149105"/>
              <a:gd name="connsiteX31" fmla="*/ 7854539 w 7953031"/>
              <a:gd name="connsiteY31" fmla="*/ 492899 h 1149105"/>
              <a:gd name="connsiteX32" fmla="*/ 7827505 w 7953031"/>
              <a:gd name="connsiteY32" fmla="*/ 410218 h 1149105"/>
              <a:gd name="connsiteX33" fmla="*/ 7942202 w 7953031"/>
              <a:gd name="connsiteY33" fmla="*/ 341427 h 1149105"/>
              <a:gd name="connsiteX34" fmla="*/ 7852905 w 7953031"/>
              <a:gd name="connsiteY34" fmla="*/ 270518 h 1149105"/>
              <a:gd name="connsiteX35" fmla="*/ 7865605 w 7953031"/>
              <a:gd name="connsiteY35" fmla="*/ 181618 h 1149105"/>
              <a:gd name="connsiteX36" fmla="*/ 7931073 w 7953031"/>
              <a:gd name="connsiteY36" fmla="*/ 145413 h 1149105"/>
              <a:gd name="connsiteX37" fmla="*/ 7849984 w 7953031"/>
              <a:gd name="connsiteY37" fmla="*/ 95132 h 1149105"/>
              <a:gd name="connsiteX38" fmla="*/ 7938918 w 7953031"/>
              <a:gd name="connsiteY38" fmla="*/ 1505 h 1149105"/>
              <a:gd name="connsiteX39" fmla="*/ 7675105 w 7953031"/>
              <a:gd name="connsiteY39" fmla="*/ 3818 h 1149105"/>
              <a:gd name="connsiteX0" fmla="*/ 7649312 w 7953031"/>
              <a:gd name="connsiteY0" fmla="*/ 3818 h 1149105"/>
              <a:gd name="connsiteX1" fmla="*/ 239458 w 7953031"/>
              <a:gd name="connsiteY1" fmla="*/ 3818 h 1149105"/>
              <a:gd name="connsiteX2" fmla="*/ 167106 w 7953031"/>
              <a:gd name="connsiteY2" fmla="*/ 15724 h 1149105"/>
              <a:gd name="connsiteX3" fmla="*/ 195681 w 7953031"/>
              <a:gd name="connsiteY3" fmla="*/ 98274 h 1149105"/>
              <a:gd name="connsiteX4" fmla="*/ 198062 w 7953031"/>
              <a:gd name="connsiteY4" fmla="*/ 194318 h 1149105"/>
              <a:gd name="connsiteX5" fmla="*/ 134562 w 7953031"/>
              <a:gd name="connsiteY5" fmla="*/ 194318 h 1149105"/>
              <a:gd name="connsiteX6" fmla="*/ 0 w 7953031"/>
              <a:gd name="connsiteY6" fmla="*/ 298564 h 1149105"/>
              <a:gd name="connsiteX7" fmla="*/ 67633 w 7953031"/>
              <a:gd name="connsiteY7" fmla="*/ 373074 h 1149105"/>
              <a:gd name="connsiteX8" fmla="*/ 60890 w 7953031"/>
              <a:gd name="connsiteY8" fmla="*/ 434986 h 1149105"/>
              <a:gd name="connsiteX9" fmla="*/ 105987 w 7953031"/>
              <a:gd name="connsiteY9" fmla="*/ 495943 h 1149105"/>
              <a:gd name="connsiteX10" fmla="*/ 115670 w 7953031"/>
              <a:gd name="connsiteY10" fmla="*/ 551668 h 1149105"/>
              <a:gd name="connsiteX11" fmla="*/ 14192 w 7953031"/>
              <a:gd name="connsiteY11" fmla="*/ 623704 h 1149105"/>
              <a:gd name="connsiteX12" fmla="*/ 159962 w 7953031"/>
              <a:gd name="connsiteY12" fmla="*/ 676918 h 1149105"/>
              <a:gd name="connsiteX13" fmla="*/ 147262 w 7953031"/>
              <a:gd name="connsiteY13" fmla="*/ 740418 h 1149105"/>
              <a:gd name="connsiteX14" fmla="*/ 192506 w 7953031"/>
              <a:gd name="connsiteY14" fmla="*/ 771374 h 1149105"/>
              <a:gd name="connsiteX15" fmla="*/ 26248 w 7953031"/>
              <a:gd name="connsiteY15" fmla="*/ 802168 h 1149105"/>
              <a:gd name="connsiteX16" fmla="*/ 46329 w 7953031"/>
              <a:gd name="connsiteY16" fmla="*/ 919206 h 1149105"/>
              <a:gd name="connsiteX17" fmla="*/ 121396 w 7953031"/>
              <a:gd name="connsiteY17" fmla="*/ 999709 h 1149105"/>
              <a:gd name="connsiteX18" fmla="*/ 71062 w 7953031"/>
              <a:gd name="connsiteY18" fmla="*/ 1108718 h 1149105"/>
              <a:gd name="connsiteX19" fmla="*/ 104399 w 7953031"/>
              <a:gd name="connsiteY19" fmla="*/ 1123800 h 1149105"/>
              <a:gd name="connsiteX20" fmla="*/ 98166 w 7953031"/>
              <a:gd name="connsiteY20" fmla="*/ 1144278 h 1149105"/>
              <a:gd name="connsiteX21" fmla="*/ 7855212 w 7953031"/>
              <a:gd name="connsiteY21" fmla="*/ 1149105 h 1149105"/>
              <a:gd name="connsiteX22" fmla="*/ 7929105 w 7953031"/>
              <a:gd name="connsiteY22" fmla="*/ 1096018 h 1149105"/>
              <a:gd name="connsiteX23" fmla="*/ 7840205 w 7953031"/>
              <a:gd name="connsiteY23" fmla="*/ 1032518 h 1149105"/>
              <a:gd name="connsiteX24" fmla="*/ 7953031 w 7953031"/>
              <a:gd name="connsiteY24" fmla="*/ 956318 h 1149105"/>
              <a:gd name="connsiteX25" fmla="*/ 7852905 w 7953031"/>
              <a:gd name="connsiteY25" fmla="*/ 880118 h 1149105"/>
              <a:gd name="connsiteX26" fmla="*/ 7891005 w 7953031"/>
              <a:gd name="connsiteY26" fmla="*/ 803918 h 1149105"/>
              <a:gd name="connsiteX27" fmla="*/ 7852905 w 7953031"/>
              <a:gd name="connsiteY27" fmla="*/ 727718 h 1149105"/>
              <a:gd name="connsiteX28" fmla="*/ 7840205 w 7953031"/>
              <a:gd name="connsiteY28" fmla="*/ 664218 h 1149105"/>
              <a:gd name="connsiteX29" fmla="*/ 7865605 w 7953031"/>
              <a:gd name="connsiteY29" fmla="*/ 613418 h 1149105"/>
              <a:gd name="connsiteX30" fmla="*/ 7908468 w 7953031"/>
              <a:gd name="connsiteY30" fmla="*/ 538011 h 1149105"/>
              <a:gd name="connsiteX31" fmla="*/ 7854539 w 7953031"/>
              <a:gd name="connsiteY31" fmla="*/ 492899 h 1149105"/>
              <a:gd name="connsiteX32" fmla="*/ 7827505 w 7953031"/>
              <a:gd name="connsiteY32" fmla="*/ 410218 h 1149105"/>
              <a:gd name="connsiteX33" fmla="*/ 7942202 w 7953031"/>
              <a:gd name="connsiteY33" fmla="*/ 341427 h 1149105"/>
              <a:gd name="connsiteX34" fmla="*/ 7852905 w 7953031"/>
              <a:gd name="connsiteY34" fmla="*/ 270518 h 1149105"/>
              <a:gd name="connsiteX35" fmla="*/ 7865605 w 7953031"/>
              <a:gd name="connsiteY35" fmla="*/ 181618 h 1149105"/>
              <a:gd name="connsiteX36" fmla="*/ 7931073 w 7953031"/>
              <a:gd name="connsiteY36" fmla="*/ 145413 h 1149105"/>
              <a:gd name="connsiteX37" fmla="*/ 7849984 w 7953031"/>
              <a:gd name="connsiteY37" fmla="*/ 95132 h 1149105"/>
              <a:gd name="connsiteX38" fmla="*/ 7938918 w 7953031"/>
              <a:gd name="connsiteY38" fmla="*/ 1505 h 1149105"/>
              <a:gd name="connsiteX39" fmla="*/ 7649312 w 7953031"/>
              <a:gd name="connsiteY39" fmla="*/ 3818 h 1149105"/>
              <a:gd name="connsiteX0" fmla="*/ 7649312 w 7953031"/>
              <a:gd name="connsiteY0" fmla="*/ 2313 h 1147600"/>
              <a:gd name="connsiteX1" fmla="*/ 239458 w 7953031"/>
              <a:gd name="connsiteY1" fmla="*/ 2313 h 1147600"/>
              <a:gd name="connsiteX2" fmla="*/ 167106 w 7953031"/>
              <a:gd name="connsiteY2" fmla="*/ 14219 h 1147600"/>
              <a:gd name="connsiteX3" fmla="*/ 195681 w 7953031"/>
              <a:gd name="connsiteY3" fmla="*/ 96769 h 1147600"/>
              <a:gd name="connsiteX4" fmla="*/ 198062 w 7953031"/>
              <a:gd name="connsiteY4" fmla="*/ 192813 h 1147600"/>
              <a:gd name="connsiteX5" fmla="*/ 134562 w 7953031"/>
              <a:gd name="connsiteY5" fmla="*/ 192813 h 1147600"/>
              <a:gd name="connsiteX6" fmla="*/ 0 w 7953031"/>
              <a:gd name="connsiteY6" fmla="*/ 297059 h 1147600"/>
              <a:gd name="connsiteX7" fmla="*/ 67633 w 7953031"/>
              <a:gd name="connsiteY7" fmla="*/ 371569 h 1147600"/>
              <a:gd name="connsiteX8" fmla="*/ 60890 w 7953031"/>
              <a:gd name="connsiteY8" fmla="*/ 433481 h 1147600"/>
              <a:gd name="connsiteX9" fmla="*/ 105987 w 7953031"/>
              <a:gd name="connsiteY9" fmla="*/ 494438 h 1147600"/>
              <a:gd name="connsiteX10" fmla="*/ 115670 w 7953031"/>
              <a:gd name="connsiteY10" fmla="*/ 550163 h 1147600"/>
              <a:gd name="connsiteX11" fmla="*/ 14192 w 7953031"/>
              <a:gd name="connsiteY11" fmla="*/ 622199 h 1147600"/>
              <a:gd name="connsiteX12" fmla="*/ 159962 w 7953031"/>
              <a:gd name="connsiteY12" fmla="*/ 675413 h 1147600"/>
              <a:gd name="connsiteX13" fmla="*/ 147262 w 7953031"/>
              <a:gd name="connsiteY13" fmla="*/ 738913 h 1147600"/>
              <a:gd name="connsiteX14" fmla="*/ 192506 w 7953031"/>
              <a:gd name="connsiteY14" fmla="*/ 769869 h 1147600"/>
              <a:gd name="connsiteX15" fmla="*/ 26248 w 7953031"/>
              <a:gd name="connsiteY15" fmla="*/ 800663 h 1147600"/>
              <a:gd name="connsiteX16" fmla="*/ 46329 w 7953031"/>
              <a:gd name="connsiteY16" fmla="*/ 917701 h 1147600"/>
              <a:gd name="connsiteX17" fmla="*/ 121396 w 7953031"/>
              <a:gd name="connsiteY17" fmla="*/ 998204 h 1147600"/>
              <a:gd name="connsiteX18" fmla="*/ 71062 w 7953031"/>
              <a:gd name="connsiteY18" fmla="*/ 1107213 h 1147600"/>
              <a:gd name="connsiteX19" fmla="*/ 104399 w 7953031"/>
              <a:gd name="connsiteY19" fmla="*/ 1122295 h 1147600"/>
              <a:gd name="connsiteX20" fmla="*/ 98166 w 7953031"/>
              <a:gd name="connsiteY20" fmla="*/ 1142773 h 1147600"/>
              <a:gd name="connsiteX21" fmla="*/ 7855212 w 7953031"/>
              <a:gd name="connsiteY21" fmla="*/ 1147600 h 1147600"/>
              <a:gd name="connsiteX22" fmla="*/ 7929105 w 7953031"/>
              <a:gd name="connsiteY22" fmla="*/ 1094513 h 1147600"/>
              <a:gd name="connsiteX23" fmla="*/ 7840205 w 7953031"/>
              <a:gd name="connsiteY23" fmla="*/ 1031013 h 1147600"/>
              <a:gd name="connsiteX24" fmla="*/ 7953031 w 7953031"/>
              <a:gd name="connsiteY24" fmla="*/ 954813 h 1147600"/>
              <a:gd name="connsiteX25" fmla="*/ 7852905 w 7953031"/>
              <a:gd name="connsiteY25" fmla="*/ 878613 h 1147600"/>
              <a:gd name="connsiteX26" fmla="*/ 7891005 w 7953031"/>
              <a:gd name="connsiteY26" fmla="*/ 802413 h 1147600"/>
              <a:gd name="connsiteX27" fmla="*/ 7852905 w 7953031"/>
              <a:gd name="connsiteY27" fmla="*/ 726213 h 1147600"/>
              <a:gd name="connsiteX28" fmla="*/ 7840205 w 7953031"/>
              <a:gd name="connsiteY28" fmla="*/ 662713 h 1147600"/>
              <a:gd name="connsiteX29" fmla="*/ 7865605 w 7953031"/>
              <a:gd name="connsiteY29" fmla="*/ 611913 h 1147600"/>
              <a:gd name="connsiteX30" fmla="*/ 7908468 w 7953031"/>
              <a:gd name="connsiteY30" fmla="*/ 536506 h 1147600"/>
              <a:gd name="connsiteX31" fmla="*/ 7854539 w 7953031"/>
              <a:gd name="connsiteY31" fmla="*/ 491394 h 1147600"/>
              <a:gd name="connsiteX32" fmla="*/ 7827505 w 7953031"/>
              <a:gd name="connsiteY32" fmla="*/ 408713 h 1147600"/>
              <a:gd name="connsiteX33" fmla="*/ 7942202 w 7953031"/>
              <a:gd name="connsiteY33" fmla="*/ 339922 h 1147600"/>
              <a:gd name="connsiteX34" fmla="*/ 7852905 w 7953031"/>
              <a:gd name="connsiteY34" fmla="*/ 269013 h 1147600"/>
              <a:gd name="connsiteX35" fmla="*/ 7865605 w 7953031"/>
              <a:gd name="connsiteY35" fmla="*/ 180113 h 1147600"/>
              <a:gd name="connsiteX36" fmla="*/ 7931073 w 7953031"/>
              <a:gd name="connsiteY36" fmla="*/ 143908 h 1147600"/>
              <a:gd name="connsiteX37" fmla="*/ 7849984 w 7953031"/>
              <a:gd name="connsiteY37" fmla="*/ 93627 h 1147600"/>
              <a:gd name="connsiteX38" fmla="*/ 7938918 w 7953031"/>
              <a:gd name="connsiteY38" fmla="*/ 0 h 1147600"/>
              <a:gd name="connsiteX39" fmla="*/ 7649312 w 7953031"/>
              <a:gd name="connsiteY39" fmla="*/ 2313 h 1147600"/>
              <a:gd name="connsiteX0" fmla="*/ 7649312 w 7953031"/>
              <a:gd name="connsiteY0" fmla="*/ 2313 h 1147600"/>
              <a:gd name="connsiteX1" fmla="*/ 239458 w 7953031"/>
              <a:gd name="connsiteY1" fmla="*/ 2313 h 1147600"/>
              <a:gd name="connsiteX2" fmla="*/ 55334 w 7953031"/>
              <a:gd name="connsiteY2" fmla="*/ 1606 h 1147600"/>
              <a:gd name="connsiteX3" fmla="*/ 195681 w 7953031"/>
              <a:gd name="connsiteY3" fmla="*/ 96769 h 1147600"/>
              <a:gd name="connsiteX4" fmla="*/ 198062 w 7953031"/>
              <a:gd name="connsiteY4" fmla="*/ 192813 h 1147600"/>
              <a:gd name="connsiteX5" fmla="*/ 134562 w 7953031"/>
              <a:gd name="connsiteY5" fmla="*/ 192813 h 1147600"/>
              <a:gd name="connsiteX6" fmla="*/ 0 w 7953031"/>
              <a:gd name="connsiteY6" fmla="*/ 297059 h 1147600"/>
              <a:gd name="connsiteX7" fmla="*/ 67633 w 7953031"/>
              <a:gd name="connsiteY7" fmla="*/ 371569 h 1147600"/>
              <a:gd name="connsiteX8" fmla="*/ 60890 w 7953031"/>
              <a:gd name="connsiteY8" fmla="*/ 433481 h 1147600"/>
              <a:gd name="connsiteX9" fmla="*/ 105987 w 7953031"/>
              <a:gd name="connsiteY9" fmla="*/ 494438 h 1147600"/>
              <a:gd name="connsiteX10" fmla="*/ 115670 w 7953031"/>
              <a:gd name="connsiteY10" fmla="*/ 550163 h 1147600"/>
              <a:gd name="connsiteX11" fmla="*/ 14192 w 7953031"/>
              <a:gd name="connsiteY11" fmla="*/ 622199 h 1147600"/>
              <a:gd name="connsiteX12" fmla="*/ 159962 w 7953031"/>
              <a:gd name="connsiteY12" fmla="*/ 675413 h 1147600"/>
              <a:gd name="connsiteX13" fmla="*/ 147262 w 7953031"/>
              <a:gd name="connsiteY13" fmla="*/ 738913 h 1147600"/>
              <a:gd name="connsiteX14" fmla="*/ 192506 w 7953031"/>
              <a:gd name="connsiteY14" fmla="*/ 769869 h 1147600"/>
              <a:gd name="connsiteX15" fmla="*/ 26248 w 7953031"/>
              <a:gd name="connsiteY15" fmla="*/ 800663 h 1147600"/>
              <a:gd name="connsiteX16" fmla="*/ 46329 w 7953031"/>
              <a:gd name="connsiteY16" fmla="*/ 917701 h 1147600"/>
              <a:gd name="connsiteX17" fmla="*/ 121396 w 7953031"/>
              <a:gd name="connsiteY17" fmla="*/ 998204 h 1147600"/>
              <a:gd name="connsiteX18" fmla="*/ 71062 w 7953031"/>
              <a:gd name="connsiteY18" fmla="*/ 1107213 h 1147600"/>
              <a:gd name="connsiteX19" fmla="*/ 104399 w 7953031"/>
              <a:gd name="connsiteY19" fmla="*/ 1122295 h 1147600"/>
              <a:gd name="connsiteX20" fmla="*/ 98166 w 7953031"/>
              <a:gd name="connsiteY20" fmla="*/ 1142773 h 1147600"/>
              <a:gd name="connsiteX21" fmla="*/ 7855212 w 7953031"/>
              <a:gd name="connsiteY21" fmla="*/ 1147600 h 1147600"/>
              <a:gd name="connsiteX22" fmla="*/ 7929105 w 7953031"/>
              <a:gd name="connsiteY22" fmla="*/ 1094513 h 1147600"/>
              <a:gd name="connsiteX23" fmla="*/ 7840205 w 7953031"/>
              <a:gd name="connsiteY23" fmla="*/ 1031013 h 1147600"/>
              <a:gd name="connsiteX24" fmla="*/ 7953031 w 7953031"/>
              <a:gd name="connsiteY24" fmla="*/ 954813 h 1147600"/>
              <a:gd name="connsiteX25" fmla="*/ 7852905 w 7953031"/>
              <a:gd name="connsiteY25" fmla="*/ 878613 h 1147600"/>
              <a:gd name="connsiteX26" fmla="*/ 7891005 w 7953031"/>
              <a:gd name="connsiteY26" fmla="*/ 802413 h 1147600"/>
              <a:gd name="connsiteX27" fmla="*/ 7852905 w 7953031"/>
              <a:gd name="connsiteY27" fmla="*/ 726213 h 1147600"/>
              <a:gd name="connsiteX28" fmla="*/ 7840205 w 7953031"/>
              <a:gd name="connsiteY28" fmla="*/ 662713 h 1147600"/>
              <a:gd name="connsiteX29" fmla="*/ 7865605 w 7953031"/>
              <a:gd name="connsiteY29" fmla="*/ 611913 h 1147600"/>
              <a:gd name="connsiteX30" fmla="*/ 7908468 w 7953031"/>
              <a:gd name="connsiteY30" fmla="*/ 536506 h 1147600"/>
              <a:gd name="connsiteX31" fmla="*/ 7854539 w 7953031"/>
              <a:gd name="connsiteY31" fmla="*/ 491394 h 1147600"/>
              <a:gd name="connsiteX32" fmla="*/ 7827505 w 7953031"/>
              <a:gd name="connsiteY32" fmla="*/ 408713 h 1147600"/>
              <a:gd name="connsiteX33" fmla="*/ 7942202 w 7953031"/>
              <a:gd name="connsiteY33" fmla="*/ 339922 h 1147600"/>
              <a:gd name="connsiteX34" fmla="*/ 7852905 w 7953031"/>
              <a:gd name="connsiteY34" fmla="*/ 269013 h 1147600"/>
              <a:gd name="connsiteX35" fmla="*/ 7865605 w 7953031"/>
              <a:gd name="connsiteY35" fmla="*/ 180113 h 1147600"/>
              <a:gd name="connsiteX36" fmla="*/ 7931073 w 7953031"/>
              <a:gd name="connsiteY36" fmla="*/ 143908 h 1147600"/>
              <a:gd name="connsiteX37" fmla="*/ 7849984 w 7953031"/>
              <a:gd name="connsiteY37" fmla="*/ 93627 h 1147600"/>
              <a:gd name="connsiteX38" fmla="*/ 7938918 w 7953031"/>
              <a:gd name="connsiteY38" fmla="*/ 0 h 1147600"/>
              <a:gd name="connsiteX39" fmla="*/ 7649312 w 7953031"/>
              <a:gd name="connsiteY39" fmla="*/ 2313 h 1147600"/>
              <a:gd name="connsiteX0" fmla="*/ 7649312 w 7953031"/>
              <a:gd name="connsiteY0" fmla="*/ 2313 h 1147600"/>
              <a:gd name="connsiteX1" fmla="*/ 239458 w 7953031"/>
              <a:gd name="connsiteY1" fmla="*/ 2313 h 1147600"/>
              <a:gd name="connsiteX2" fmla="*/ 55334 w 7953031"/>
              <a:gd name="connsiteY2" fmla="*/ 1606 h 1147600"/>
              <a:gd name="connsiteX3" fmla="*/ 32321 w 7953031"/>
              <a:gd name="connsiteY3" fmla="*/ 99292 h 1147600"/>
              <a:gd name="connsiteX4" fmla="*/ 198062 w 7953031"/>
              <a:gd name="connsiteY4" fmla="*/ 192813 h 1147600"/>
              <a:gd name="connsiteX5" fmla="*/ 134562 w 7953031"/>
              <a:gd name="connsiteY5" fmla="*/ 192813 h 1147600"/>
              <a:gd name="connsiteX6" fmla="*/ 0 w 7953031"/>
              <a:gd name="connsiteY6" fmla="*/ 297059 h 1147600"/>
              <a:gd name="connsiteX7" fmla="*/ 67633 w 7953031"/>
              <a:gd name="connsiteY7" fmla="*/ 371569 h 1147600"/>
              <a:gd name="connsiteX8" fmla="*/ 60890 w 7953031"/>
              <a:gd name="connsiteY8" fmla="*/ 433481 h 1147600"/>
              <a:gd name="connsiteX9" fmla="*/ 105987 w 7953031"/>
              <a:gd name="connsiteY9" fmla="*/ 494438 h 1147600"/>
              <a:gd name="connsiteX10" fmla="*/ 115670 w 7953031"/>
              <a:gd name="connsiteY10" fmla="*/ 550163 h 1147600"/>
              <a:gd name="connsiteX11" fmla="*/ 14192 w 7953031"/>
              <a:gd name="connsiteY11" fmla="*/ 622199 h 1147600"/>
              <a:gd name="connsiteX12" fmla="*/ 159962 w 7953031"/>
              <a:gd name="connsiteY12" fmla="*/ 675413 h 1147600"/>
              <a:gd name="connsiteX13" fmla="*/ 147262 w 7953031"/>
              <a:gd name="connsiteY13" fmla="*/ 738913 h 1147600"/>
              <a:gd name="connsiteX14" fmla="*/ 192506 w 7953031"/>
              <a:gd name="connsiteY14" fmla="*/ 769869 h 1147600"/>
              <a:gd name="connsiteX15" fmla="*/ 26248 w 7953031"/>
              <a:gd name="connsiteY15" fmla="*/ 800663 h 1147600"/>
              <a:gd name="connsiteX16" fmla="*/ 46329 w 7953031"/>
              <a:gd name="connsiteY16" fmla="*/ 917701 h 1147600"/>
              <a:gd name="connsiteX17" fmla="*/ 121396 w 7953031"/>
              <a:gd name="connsiteY17" fmla="*/ 998204 h 1147600"/>
              <a:gd name="connsiteX18" fmla="*/ 71062 w 7953031"/>
              <a:gd name="connsiteY18" fmla="*/ 1107213 h 1147600"/>
              <a:gd name="connsiteX19" fmla="*/ 104399 w 7953031"/>
              <a:gd name="connsiteY19" fmla="*/ 1122295 h 1147600"/>
              <a:gd name="connsiteX20" fmla="*/ 98166 w 7953031"/>
              <a:gd name="connsiteY20" fmla="*/ 1142773 h 1147600"/>
              <a:gd name="connsiteX21" fmla="*/ 7855212 w 7953031"/>
              <a:gd name="connsiteY21" fmla="*/ 1147600 h 1147600"/>
              <a:gd name="connsiteX22" fmla="*/ 7929105 w 7953031"/>
              <a:gd name="connsiteY22" fmla="*/ 1094513 h 1147600"/>
              <a:gd name="connsiteX23" fmla="*/ 7840205 w 7953031"/>
              <a:gd name="connsiteY23" fmla="*/ 1031013 h 1147600"/>
              <a:gd name="connsiteX24" fmla="*/ 7953031 w 7953031"/>
              <a:gd name="connsiteY24" fmla="*/ 954813 h 1147600"/>
              <a:gd name="connsiteX25" fmla="*/ 7852905 w 7953031"/>
              <a:gd name="connsiteY25" fmla="*/ 878613 h 1147600"/>
              <a:gd name="connsiteX26" fmla="*/ 7891005 w 7953031"/>
              <a:gd name="connsiteY26" fmla="*/ 802413 h 1147600"/>
              <a:gd name="connsiteX27" fmla="*/ 7852905 w 7953031"/>
              <a:gd name="connsiteY27" fmla="*/ 726213 h 1147600"/>
              <a:gd name="connsiteX28" fmla="*/ 7840205 w 7953031"/>
              <a:gd name="connsiteY28" fmla="*/ 662713 h 1147600"/>
              <a:gd name="connsiteX29" fmla="*/ 7865605 w 7953031"/>
              <a:gd name="connsiteY29" fmla="*/ 611913 h 1147600"/>
              <a:gd name="connsiteX30" fmla="*/ 7908468 w 7953031"/>
              <a:gd name="connsiteY30" fmla="*/ 536506 h 1147600"/>
              <a:gd name="connsiteX31" fmla="*/ 7854539 w 7953031"/>
              <a:gd name="connsiteY31" fmla="*/ 491394 h 1147600"/>
              <a:gd name="connsiteX32" fmla="*/ 7827505 w 7953031"/>
              <a:gd name="connsiteY32" fmla="*/ 408713 h 1147600"/>
              <a:gd name="connsiteX33" fmla="*/ 7942202 w 7953031"/>
              <a:gd name="connsiteY33" fmla="*/ 339922 h 1147600"/>
              <a:gd name="connsiteX34" fmla="*/ 7852905 w 7953031"/>
              <a:gd name="connsiteY34" fmla="*/ 269013 h 1147600"/>
              <a:gd name="connsiteX35" fmla="*/ 7865605 w 7953031"/>
              <a:gd name="connsiteY35" fmla="*/ 180113 h 1147600"/>
              <a:gd name="connsiteX36" fmla="*/ 7931073 w 7953031"/>
              <a:gd name="connsiteY36" fmla="*/ 143908 h 1147600"/>
              <a:gd name="connsiteX37" fmla="*/ 7849984 w 7953031"/>
              <a:gd name="connsiteY37" fmla="*/ 93627 h 1147600"/>
              <a:gd name="connsiteX38" fmla="*/ 7938918 w 7953031"/>
              <a:gd name="connsiteY38" fmla="*/ 0 h 1147600"/>
              <a:gd name="connsiteX39" fmla="*/ 7649312 w 7953031"/>
              <a:gd name="connsiteY39" fmla="*/ 2313 h 1147600"/>
              <a:gd name="connsiteX0" fmla="*/ 7686707 w 7990426"/>
              <a:gd name="connsiteY0" fmla="*/ 2313 h 1147600"/>
              <a:gd name="connsiteX1" fmla="*/ 276853 w 7990426"/>
              <a:gd name="connsiteY1" fmla="*/ 2313 h 1147600"/>
              <a:gd name="connsiteX2" fmla="*/ 92729 w 7990426"/>
              <a:gd name="connsiteY2" fmla="*/ 1606 h 1147600"/>
              <a:gd name="connsiteX3" fmla="*/ 69716 w 7990426"/>
              <a:gd name="connsiteY3" fmla="*/ 99292 h 1147600"/>
              <a:gd name="connsiteX4" fmla="*/ 235457 w 7990426"/>
              <a:gd name="connsiteY4" fmla="*/ 192813 h 1147600"/>
              <a:gd name="connsiteX5" fmla="*/ 0 w 7990426"/>
              <a:gd name="connsiteY5" fmla="*/ 218040 h 1147600"/>
              <a:gd name="connsiteX6" fmla="*/ 37395 w 7990426"/>
              <a:gd name="connsiteY6" fmla="*/ 297059 h 1147600"/>
              <a:gd name="connsiteX7" fmla="*/ 105028 w 7990426"/>
              <a:gd name="connsiteY7" fmla="*/ 371569 h 1147600"/>
              <a:gd name="connsiteX8" fmla="*/ 98285 w 7990426"/>
              <a:gd name="connsiteY8" fmla="*/ 433481 h 1147600"/>
              <a:gd name="connsiteX9" fmla="*/ 143382 w 7990426"/>
              <a:gd name="connsiteY9" fmla="*/ 494438 h 1147600"/>
              <a:gd name="connsiteX10" fmla="*/ 153065 w 7990426"/>
              <a:gd name="connsiteY10" fmla="*/ 550163 h 1147600"/>
              <a:gd name="connsiteX11" fmla="*/ 51587 w 7990426"/>
              <a:gd name="connsiteY11" fmla="*/ 622199 h 1147600"/>
              <a:gd name="connsiteX12" fmla="*/ 197357 w 7990426"/>
              <a:gd name="connsiteY12" fmla="*/ 675413 h 1147600"/>
              <a:gd name="connsiteX13" fmla="*/ 184657 w 7990426"/>
              <a:gd name="connsiteY13" fmla="*/ 738913 h 1147600"/>
              <a:gd name="connsiteX14" fmla="*/ 229901 w 7990426"/>
              <a:gd name="connsiteY14" fmla="*/ 769869 h 1147600"/>
              <a:gd name="connsiteX15" fmla="*/ 63643 w 7990426"/>
              <a:gd name="connsiteY15" fmla="*/ 800663 h 1147600"/>
              <a:gd name="connsiteX16" fmla="*/ 83724 w 7990426"/>
              <a:gd name="connsiteY16" fmla="*/ 917701 h 1147600"/>
              <a:gd name="connsiteX17" fmla="*/ 158791 w 7990426"/>
              <a:gd name="connsiteY17" fmla="*/ 998204 h 1147600"/>
              <a:gd name="connsiteX18" fmla="*/ 108457 w 7990426"/>
              <a:gd name="connsiteY18" fmla="*/ 1107213 h 1147600"/>
              <a:gd name="connsiteX19" fmla="*/ 141794 w 7990426"/>
              <a:gd name="connsiteY19" fmla="*/ 1122295 h 1147600"/>
              <a:gd name="connsiteX20" fmla="*/ 135561 w 7990426"/>
              <a:gd name="connsiteY20" fmla="*/ 1142773 h 1147600"/>
              <a:gd name="connsiteX21" fmla="*/ 7892607 w 7990426"/>
              <a:gd name="connsiteY21" fmla="*/ 1147600 h 1147600"/>
              <a:gd name="connsiteX22" fmla="*/ 7966500 w 7990426"/>
              <a:gd name="connsiteY22" fmla="*/ 1094513 h 1147600"/>
              <a:gd name="connsiteX23" fmla="*/ 7877600 w 7990426"/>
              <a:gd name="connsiteY23" fmla="*/ 1031013 h 1147600"/>
              <a:gd name="connsiteX24" fmla="*/ 7990426 w 7990426"/>
              <a:gd name="connsiteY24" fmla="*/ 954813 h 1147600"/>
              <a:gd name="connsiteX25" fmla="*/ 7890300 w 7990426"/>
              <a:gd name="connsiteY25" fmla="*/ 878613 h 1147600"/>
              <a:gd name="connsiteX26" fmla="*/ 7928400 w 7990426"/>
              <a:gd name="connsiteY26" fmla="*/ 802413 h 1147600"/>
              <a:gd name="connsiteX27" fmla="*/ 7890300 w 7990426"/>
              <a:gd name="connsiteY27" fmla="*/ 726213 h 1147600"/>
              <a:gd name="connsiteX28" fmla="*/ 7877600 w 7990426"/>
              <a:gd name="connsiteY28" fmla="*/ 662713 h 1147600"/>
              <a:gd name="connsiteX29" fmla="*/ 7903000 w 7990426"/>
              <a:gd name="connsiteY29" fmla="*/ 611913 h 1147600"/>
              <a:gd name="connsiteX30" fmla="*/ 7945863 w 7990426"/>
              <a:gd name="connsiteY30" fmla="*/ 536506 h 1147600"/>
              <a:gd name="connsiteX31" fmla="*/ 7891934 w 7990426"/>
              <a:gd name="connsiteY31" fmla="*/ 491394 h 1147600"/>
              <a:gd name="connsiteX32" fmla="*/ 7864900 w 7990426"/>
              <a:gd name="connsiteY32" fmla="*/ 408713 h 1147600"/>
              <a:gd name="connsiteX33" fmla="*/ 7979597 w 7990426"/>
              <a:gd name="connsiteY33" fmla="*/ 339922 h 1147600"/>
              <a:gd name="connsiteX34" fmla="*/ 7890300 w 7990426"/>
              <a:gd name="connsiteY34" fmla="*/ 269013 h 1147600"/>
              <a:gd name="connsiteX35" fmla="*/ 7903000 w 7990426"/>
              <a:gd name="connsiteY35" fmla="*/ 180113 h 1147600"/>
              <a:gd name="connsiteX36" fmla="*/ 7968468 w 7990426"/>
              <a:gd name="connsiteY36" fmla="*/ 143908 h 1147600"/>
              <a:gd name="connsiteX37" fmla="*/ 7887379 w 7990426"/>
              <a:gd name="connsiteY37" fmla="*/ 93627 h 1147600"/>
              <a:gd name="connsiteX38" fmla="*/ 7976313 w 7990426"/>
              <a:gd name="connsiteY38" fmla="*/ 0 h 1147600"/>
              <a:gd name="connsiteX39" fmla="*/ 7686707 w 7990426"/>
              <a:gd name="connsiteY39" fmla="*/ 2313 h 1147600"/>
              <a:gd name="connsiteX0" fmla="*/ 7686707 w 7990426"/>
              <a:gd name="connsiteY0" fmla="*/ 2313 h 1147600"/>
              <a:gd name="connsiteX1" fmla="*/ 276853 w 7990426"/>
              <a:gd name="connsiteY1" fmla="*/ 2313 h 1147600"/>
              <a:gd name="connsiteX2" fmla="*/ 92729 w 7990426"/>
              <a:gd name="connsiteY2" fmla="*/ 1606 h 1147600"/>
              <a:gd name="connsiteX3" fmla="*/ 69716 w 7990426"/>
              <a:gd name="connsiteY3" fmla="*/ 99292 h 1147600"/>
              <a:gd name="connsiteX4" fmla="*/ 123685 w 7990426"/>
              <a:gd name="connsiteY4" fmla="*/ 167586 h 1147600"/>
              <a:gd name="connsiteX5" fmla="*/ 0 w 7990426"/>
              <a:gd name="connsiteY5" fmla="*/ 218040 h 1147600"/>
              <a:gd name="connsiteX6" fmla="*/ 37395 w 7990426"/>
              <a:gd name="connsiteY6" fmla="*/ 297059 h 1147600"/>
              <a:gd name="connsiteX7" fmla="*/ 105028 w 7990426"/>
              <a:gd name="connsiteY7" fmla="*/ 371569 h 1147600"/>
              <a:gd name="connsiteX8" fmla="*/ 98285 w 7990426"/>
              <a:gd name="connsiteY8" fmla="*/ 433481 h 1147600"/>
              <a:gd name="connsiteX9" fmla="*/ 143382 w 7990426"/>
              <a:gd name="connsiteY9" fmla="*/ 494438 h 1147600"/>
              <a:gd name="connsiteX10" fmla="*/ 153065 w 7990426"/>
              <a:gd name="connsiteY10" fmla="*/ 550163 h 1147600"/>
              <a:gd name="connsiteX11" fmla="*/ 51587 w 7990426"/>
              <a:gd name="connsiteY11" fmla="*/ 622199 h 1147600"/>
              <a:gd name="connsiteX12" fmla="*/ 197357 w 7990426"/>
              <a:gd name="connsiteY12" fmla="*/ 675413 h 1147600"/>
              <a:gd name="connsiteX13" fmla="*/ 184657 w 7990426"/>
              <a:gd name="connsiteY13" fmla="*/ 738913 h 1147600"/>
              <a:gd name="connsiteX14" fmla="*/ 229901 w 7990426"/>
              <a:gd name="connsiteY14" fmla="*/ 769869 h 1147600"/>
              <a:gd name="connsiteX15" fmla="*/ 63643 w 7990426"/>
              <a:gd name="connsiteY15" fmla="*/ 800663 h 1147600"/>
              <a:gd name="connsiteX16" fmla="*/ 83724 w 7990426"/>
              <a:gd name="connsiteY16" fmla="*/ 917701 h 1147600"/>
              <a:gd name="connsiteX17" fmla="*/ 158791 w 7990426"/>
              <a:gd name="connsiteY17" fmla="*/ 998204 h 1147600"/>
              <a:gd name="connsiteX18" fmla="*/ 108457 w 7990426"/>
              <a:gd name="connsiteY18" fmla="*/ 1107213 h 1147600"/>
              <a:gd name="connsiteX19" fmla="*/ 141794 w 7990426"/>
              <a:gd name="connsiteY19" fmla="*/ 1122295 h 1147600"/>
              <a:gd name="connsiteX20" fmla="*/ 135561 w 7990426"/>
              <a:gd name="connsiteY20" fmla="*/ 1142773 h 1147600"/>
              <a:gd name="connsiteX21" fmla="*/ 7892607 w 7990426"/>
              <a:gd name="connsiteY21" fmla="*/ 1147600 h 1147600"/>
              <a:gd name="connsiteX22" fmla="*/ 7966500 w 7990426"/>
              <a:gd name="connsiteY22" fmla="*/ 1094513 h 1147600"/>
              <a:gd name="connsiteX23" fmla="*/ 7877600 w 7990426"/>
              <a:gd name="connsiteY23" fmla="*/ 1031013 h 1147600"/>
              <a:gd name="connsiteX24" fmla="*/ 7990426 w 7990426"/>
              <a:gd name="connsiteY24" fmla="*/ 954813 h 1147600"/>
              <a:gd name="connsiteX25" fmla="*/ 7890300 w 7990426"/>
              <a:gd name="connsiteY25" fmla="*/ 878613 h 1147600"/>
              <a:gd name="connsiteX26" fmla="*/ 7928400 w 7990426"/>
              <a:gd name="connsiteY26" fmla="*/ 802413 h 1147600"/>
              <a:gd name="connsiteX27" fmla="*/ 7890300 w 7990426"/>
              <a:gd name="connsiteY27" fmla="*/ 726213 h 1147600"/>
              <a:gd name="connsiteX28" fmla="*/ 7877600 w 7990426"/>
              <a:gd name="connsiteY28" fmla="*/ 662713 h 1147600"/>
              <a:gd name="connsiteX29" fmla="*/ 7903000 w 7990426"/>
              <a:gd name="connsiteY29" fmla="*/ 611913 h 1147600"/>
              <a:gd name="connsiteX30" fmla="*/ 7945863 w 7990426"/>
              <a:gd name="connsiteY30" fmla="*/ 536506 h 1147600"/>
              <a:gd name="connsiteX31" fmla="*/ 7891934 w 7990426"/>
              <a:gd name="connsiteY31" fmla="*/ 491394 h 1147600"/>
              <a:gd name="connsiteX32" fmla="*/ 7864900 w 7990426"/>
              <a:gd name="connsiteY32" fmla="*/ 408713 h 1147600"/>
              <a:gd name="connsiteX33" fmla="*/ 7979597 w 7990426"/>
              <a:gd name="connsiteY33" fmla="*/ 339922 h 1147600"/>
              <a:gd name="connsiteX34" fmla="*/ 7890300 w 7990426"/>
              <a:gd name="connsiteY34" fmla="*/ 269013 h 1147600"/>
              <a:gd name="connsiteX35" fmla="*/ 7903000 w 7990426"/>
              <a:gd name="connsiteY35" fmla="*/ 180113 h 1147600"/>
              <a:gd name="connsiteX36" fmla="*/ 7968468 w 7990426"/>
              <a:gd name="connsiteY36" fmla="*/ 143908 h 1147600"/>
              <a:gd name="connsiteX37" fmla="*/ 7887379 w 7990426"/>
              <a:gd name="connsiteY37" fmla="*/ 93627 h 1147600"/>
              <a:gd name="connsiteX38" fmla="*/ 7976313 w 7990426"/>
              <a:gd name="connsiteY38" fmla="*/ 0 h 1147600"/>
              <a:gd name="connsiteX39" fmla="*/ 7686707 w 7990426"/>
              <a:gd name="connsiteY39" fmla="*/ 2313 h 1147600"/>
              <a:gd name="connsiteX0" fmla="*/ 7649312 w 7953031"/>
              <a:gd name="connsiteY0" fmla="*/ 2313 h 1147600"/>
              <a:gd name="connsiteX1" fmla="*/ 239458 w 7953031"/>
              <a:gd name="connsiteY1" fmla="*/ 2313 h 1147600"/>
              <a:gd name="connsiteX2" fmla="*/ 55334 w 7953031"/>
              <a:gd name="connsiteY2" fmla="*/ 1606 h 1147600"/>
              <a:gd name="connsiteX3" fmla="*/ 32321 w 7953031"/>
              <a:gd name="connsiteY3" fmla="*/ 99292 h 1147600"/>
              <a:gd name="connsiteX4" fmla="*/ 86290 w 7953031"/>
              <a:gd name="connsiteY4" fmla="*/ 167586 h 1147600"/>
              <a:gd name="connsiteX5" fmla="*/ 14192 w 7953031"/>
              <a:gd name="connsiteY5" fmla="*/ 233176 h 1147600"/>
              <a:gd name="connsiteX6" fmla="*/ 0 w 7953031"/>
              <a:gd name="connsiteY6" fmla="*/ 297059 h 1147600"/>
              <a:gd name="connsiteX7" fmla="*/ 67633 w 7953031"/>
              <a:gd name="connsiteY7" fmla="*/ 371569 h 1147600"/>
              <a:gd name="connsiteX8" fmla="*/ 60890 w 7953031"/>
              <a:gd name="connsiteY8" fmla="*/ 433481 h 1147600"/>
              <a:gd name="connsiteX9" fmla="*/ 105987 w 7953031"/>
              <a:gd name="connsiteY9" fmla="*/ 494438 h 1147600"/>
              <a:gd name="connsiteX10" fmla="*/ 115670 w 7953031"/>
              <a:gd name="connsiteY10" fmla="*/ 550163 h 1147600"/>
              <a:gd name="connsiteX11" fmla="*/ 14192 w 7953031"/>
              <a:gd name="connsiteY11" fmla="*/ 622199 h 1147600"/>
              <a:gd name="connsiteX12" fmla="*/ 159962 w 7953031"/>
              <a:gd name="connsiteY12" fmla="*/ 675413 h 1147600"/>
              <a:gd name="connsiteX13" fmla="*/ 147262 w 7953031"/>
              <a:gd name="connsiteY13" fmla="*/ 738913 h 1147600"/>
              <a:gd name="connsiteX14" fmla="*/ 192506 w 7953031"/>
              <a:gd name="connsiteY14" fmla="*/ 769869 h 1147600"/>
              <a:gd name="connsiteX15" fmla="*/ 26248 w 7953031"/>
              <a:gd name="connsiteY15" fmla="*/ 800663 h 1147600"/>
              <a:gd name="connsiteX16" fmla="*/ 46329 w 7953031"/>
              <a:gd name="connsiteY16" fmla="*/ 917701 h 1147600"/>
              <a:gd name="connsiteX17" fmla="*/ 121396 w 7953031"/>
              <a:gd name="connsiteY17" fmla="*/ 998204 h 1147600"/>
              <a:gd name="connsiteX18" fmla="*/ 71062 w 7953031"/>
              <a:gd name="connsiteY18" fmla="*/ 1107213 h 1147600"/>
              <a:gd name="connsiteX19" fmla="*/ 104399 w 7953031"/>
              <a:gd name="connsiteY19" fmla="*/ 1122295 h 1147600"/>
              <a:gd name="connsiteX20" fmla="*/ 98166 w 7953031"/>
              <a:gd name="connsiteY20" fmla="*/ 1142773 h 1147600"/>
              <a:gd name="connsiteX21" fmla="*/ 7855212 w 7953031"/>
              <a:gd name="connsiteY21" fmla="*/ 1147600 h 1147600"/>
              <a:gd name="connsiteX22" fmla="*/ 7929105 w 7953031"/>
              <a:gd name="connsiteY22" fmla="*/ 1094513 h 1147600"/>
              <a:gd name="connsiteX23" fmla="*/ 7840205 w 7953031"/>
              <a:gd name="connsiteY23" fmla="*/ 1031013 h 1147600"/>
              <a:gd name="connsiteX24" fmla="*/ 7953031 w 7953031"/>
              <a:gd name="connsiteY24" fmla="*/ 954813 h 1147600"/>
              <a:gd name="connsiteX25" fmla="*/ 7852905 w 7953031"/>
              <a:gd name="connsiteY25" fmla="*/ 878613 h 1147600"/>
              <a:gd name="connsiteX26" fmla="*/ 7891005 w 7953031"/>
              <a:gd name="connsiteY26" fmla="*/ 802413 h 1147600"/>
              <a:gd name="connsiteX27" fmla="*/ 7852905 w 7953031"/>
              <a:gd name="connsiteY27" fmla="*/ 726213 h 1147600"/>
              <a:gd name="connsiteX28" fmla="*/ 7840205 w 7953031"/>
              <a:gd name="connsiteY28" fmla="*/ 662713 h 1147600"/>
              <a:gd name="connsiteX29" fmla="*/ 7865605 w 7953031"/>
              <a:gd name="connsiteY29" fmla="*/ 611913 h 1147600"/>
              <a:gd name="connsiteX30" fmla="*/ 7908468 w 7953031"/>
              <a:gd name="connsiteY30" fmla="*/ 536506 h 1147600"/>
              <a:gd name="connsiteX31" fmla="*/ 7854539 w 7953031"/>
              <a:gd name="connsiteY31" fmla="*/ 491394 h 1147600"/>
              <a:gd name="connsiteX32" fmla="*/ 7827505 w 7953031"/>
              <a:gd name="connsiteY32" fmla="*/ 408713 h 1147600"/>
              <a:gd name="connsiteX33" fmla="*/ 7942202 w 7953031"/>
              <a:gd name="connsiteY33" fmla="*/ 339922 h 1147600"/>
              <a:gd name="connsiteX34" fmla="*/ 7852905 w 7953031"/>
              <a:gd name="connsiteY34" fmla="*/ 269013 h 1147600"/>
              <a:gd name="connsiteX35" fmla="*/ 7865605 w 7953031"/>
              <a:gd name="connsiteY35" fmla="*/ 180113 h 1147600"/>
              <a:gd name="connsiteX36" fmla="*/ 7931073 w 7953031"/>
              <a:gd name="connsiteY36" fmla="*/ 143908 h 1147600"/>
              <a:gd name="connsiteX37" fmla="*/ 7849984 w 7953031"/>
              <a:gd name="connsiteY37" fmla="*/ 93627 h 1147600"/>
              <a:gd name="connsiteX38" fmla="*/ 7938918 w 7953031"/>
              <a:gd name="connsiteY38" fmla="*/ 0 h 1147600"/>
              <a:gd name="connsiteX39" fmla="*/ 7649312 w 7953031"/>
              <a:gd name="connsiteY39" fmla="*/ 2313 h 1147600"/>
              <a:gd name="connsiteX0" fmla="*/ 7688404 w 7992123"/>
              <a:gd name="connsiteY0" fmla="*/ 2313 h 1147600"/>
              <a:gd name="connsiteX1" fmla="*/ 278550 w 7992123"/>
              <a:gd name="connsiteY1" fmla="*/ 2313 h 1147600"/>
              <a:gd name="connsiteX2" fmla="*/ 94426 w 7992123"/>
              <a:gd name="connsiteY2" fmla="*/ 1606 h 1147600"/>
              <a:gd name="connsiteX3" fmla="*/ 71413 w 7992123"/>
              <a:gd name="connsiteY3" fmla="*/ 99292 h 1147600"/>
              <a:gd name="connsiteX4" fmla="*/ 125382 w 7992123"/>
              <a:gd name="connsiteY4" fmla="*/ 167586 h 1147600"/>
              <a:gd name="connsiteX5" fmla="*/ 53284 w 7992123"/>
              <a:gd name="connsiteY5" fmla="*/ 233176 h 1147600"/>
              <a:gd name="connsiteX6" fmla="*/ 39092 w 7992123"/>
              <a:gd name="connsiteY6" fmla="*/ 297059 h 1147600"/>
              <a:gd name="connsiteX7" fmla="*/ 106725 w 7992123"/>
              <a:gd name="connsiteY7" fmla="*/ 371569 h 1147600"/>
              <a:gd name="connsiteX8" fmla="*/ 99982 w 7992123"/>
              <a:gd name="connsiteY8" fmla="*/ 433481 h 1147600"/>
              <a:gd name="connsiteX9" fmla="*/ 145079 w 7992123"/>
              <a:gd name="connsiteY9" fmla="*/ 494438 h 1147600"/>
              <a:gd name="connsiteX10" fmla="*/ 0 w 7992123"/>
              <a:gd name="connsiteY10" fmla="*/ 532504 h 1147600"/>
              <a:gd name="connsiteX11" fmla="*/ 53284 w 7992123"/>
              <a:gd name="connsiteY11" fmla="*/ 622199 h 1147600"/>
              <a:gd name="connsiteX12" fmla="*/ 199054 w 7992123"/>
              <a:gd name="connsiteY12" fmla="*/ 675413 h 1147600"/>
              <a:gd name="connsiteX13" fmla="*/ 186354 w 7992123"/>
              <a:gd name="connsiteY13" fmla="*/ 738913 h 1147600"/>
              <a:gd name="connsiteX14" fmla="*/ 231598 w 7992123"/>
              <a:gd name="connsiteY14" fmla="*/ 769869 h 1147600"/>
              <a:gd name="connsiteX15" fmla="*/ 65340 w 7992123"/>
              <a:gd name="connsiteY15" fmla="*/ 800663 h 1147600"/>
              <a:gd name="connsiteX16" fmla="*/ 85421 w 7992123"/>
              <a:gd name="connsiteY16" fmla="*/ 917701 h 1147600"/>
              <a:gd name="connsiteX17" fmla="*/ 160488 w 7992123"/>
              <a:gd name="connsiteY17" fmla="*/ 998204 h 1147600"/>
              <a:gd name="connsiteX18" fmla="*/ 110154 w 7992123"/>
              <a:gd name="connsiteY18" fmla="*/ 1107213 h 1147600"/>
              <a:gd name="connsiteX19" fmla="*/ 143491 w 7992123"/>
              <a:gd name="connsiteY19" fmla="*/ 1122295 h 1147600"/>
              <a:gd name="connsiteX20" fmla="*/ 137258 w 7992123"/>
              <a:gd name="connsiteY20" fmla="*/ 1142773 h 1147600"/>
              <a:gd name="connsiteX21" fmla="*/ 7894304 w 7992123"/>
              <a:gd name="connsiteY21" fmla="*/ 1147600 h 1147600"/>
              <a:gd name="connsiteX22" fmla="*/ 7968197 w 7992123"/>
              <a:gd name="connsiteY22" fmla="*/ 1094513 h 1147600"/>
              <a:gd name="connsiteX23" fmla="*/ 7879297 w 7992123"/>
              <a:gd name="connsiteY23" fmla="*/ 1031013 h 1147600"/>
              <a:gd name="connsiteX24" fmla="*/ 7992123 w 7992123"/>
              <a:gd name="connsiteY24" fmla="*/ 954813 h 1147600"/>
              <a:gd name="connsiteX25" fmla="*/ 7891997 w 7992123"/>
              <a:gd name="connsiteY25" fmla="*/ 878613 h 1147600"/>
              <a:gd name="connsiteX26" fmla="*/ 7930097 w 7992123"/>
              <a:gd name="connsiteY26" fmla="*/ 802413 h 1147600"/>
              <a:gd name="connsiteX27" fmla="*/ 7891997 w 7992123"/>
              <a:gd name="connsiteY27" fmla="*/ 726213 h 1147600"/>
              <a:gd name="connsiteX28" fmla="*/ 7879297 w 7992123"/>
              <a:gd name="connsiteY28" fmla="*/ 662713 h 1147600"/>
              <a:gd name="connsiteX29" fmla="*/ 7904697 w 7992123"/>
              <a:gd name="connsiteY29" fmla="*/ 611913 h 1147600"/>
              <a:gd name="connsiteX30" fmla="*/ 7947560 w 7992123"/>
              <a:gd name="connsiteY30" fmla="*/ 536506 h 1147600"/>
              <a:gd name="connsiteX31" fmla="*/ 7893631 w 7992123"/>
              <a:gd name="connsiteY31" fmla="*/ 491394 h 1147600"/>
              <a:gd name="connsiteX32" fmla="*/ 7866597 w 7992123"/>
              <a:gd name="connsiteY32" fmla="*/ 408713 h 1147600"/>
              <a:gd name="connsiteX33" fmla="*/ 7981294 w 7992123"/>
              <a:gd name="connsiteY33" fmla="*/ 339922 h 1147600"/>
              <a:gd name="connsiteX34" fmla="*/ 7891997 w 7992123"/>
              <a:gd name="connsiteY34" fmla="*/ 269013 h 1147600"/>
              <a:gd name="connsiteX35" fmla="*/ 7904697 w 7992123"/>
              <a:gd name="connsiteY35" fmla="*/ 180113 h 1147600"/>
              <a:gd name="connsiteX36" fmla="*/ 7970165 w 7992123"/>
              <a:gd name="connsiteY36" fmla="*/ 143908 h 1147600"/>
              <a:gd name="connsiteX37" fmla="*/ 7889076 w 7992123"/>
              <a:gd name="connsiteY37" fmla="*/ 93627 h 1147600"/>
              <a:gd name="connsiteX38" fmla="*/ 7978010 w 7992123"/>
              <a:gd name="connsiteY38" fmla="*/ 0 h 1147600"/>
              <a:gd name="connsiteX39" fmla="*/ 7688404 w 7992123"/>
              <a:gd name="connsiteY39" fmla="*/ 2313 h 1147600"/>
              <a:gd name="connsiteX0" fmla="*/ 7688404 w 7992123"/>
              <a:gd name="connsiteY0" fmla="*/ 2313 h 1147600"/>
              <a:gd name="connsiteX1" fmla="*/ 278550 w 7992123"/>
              <a:gd name="connsiteY1" fmla="*/ 2313 h 1147600"/>
              <a:gd name="connsiteX2" fmla="*/ 94426 w 7992123"/>
              <a:gd name="connsiteY2" fmla="*/ 1606 h 1147600"/>
              <a:gd name="connsiteX3" fmla="*/ 71413 w 7992123"/>
              <a:gd name="connsiteY3" fmla="*/ 99292 h 1147600"/>
              <a:gd name="connsiteX4" fmla="*/ 125382 w 7992123"/>
              <a:gd name="connsiteY4" fmla="*/ 167586 h 1147600"/>
              <a:gd name="connsiteX5" fmla="*/ 53284 w 7992123"/>
              <a:gd name="connsiteY5" fmla="*/ 233176 h 1147600"/>
              <a:gd name="connsiteX6" fmla="*/ 39092 w 7992123"/>
              <a:gd name="connsiteY6" fmla="*/ 297059 h 1147600"/>
              <a:gd name="connsiteX7" fmla="*/ 106725 w 7992123"/>
              <a:gd name="connsiteY7" fmla="*/ 371569 h 1147600"/>
              <a:gd name="connsiteX8" fmla="*/ 99982 w 7992123"/>
              <a:gd name="connsiteY8" fmla="*/ 433481 h 1147600"/>
              <a:gd name="connsiteX9" fmla="*/ 119286 w 7992123"/>
              <a:gd name="connsiteY9" fmla="*/ 464166 h 1147600"/>
              <a:gd name="connsiteX10" fmla="*/ 0 w 7992123"/>
              <a:gd name="connsiteY10" fmla="*/ 532504 h 1147600"/>
              <a:gd name="connsiteX11" fmla="*/ 53284 w 7992123"/>
              <a:gd name="connsiteY11" fmla="*/ 622199 h 1147600"/>
              <a:gd name="connsiteX12" fmla="*/ 199054 w 7992123"/>
              <a:gd name="connsiteY12" fmla="*/ 675413 h 1147600"/>
              <a:gd name="connsiteX13" fmla="*/ 186354 w 7992123"/>
              <a:gd name="connsiteY13" fmla="*/ 738913 h 1147600"/>
              <a:gd name="connsiteX14" fmla="*/ 231598 w 7992123"/>
              <a:gd name="connsiteY14" fmla="*/ 769869 h 1147600"/>
              <a:gd name="connsiteX15" fmla="*/ 65340 w 7992123"/>
              <a:gd name="connsiteY15" fmla="*/ 800663 h 1147600"/>
              <a:gd name="connsiteX16" fmla="*/ 85421 w 7992123"/>
              <a:gd name="connsiteY16" fmla="*/ 917701 h 1147600"/>
              <a:gd name="connsiteX17" fmla="*/ 160488 w 7992123"/>
              <a:gd name="connsiteY17" fmla="*/ 998204 h 1147600"/>
              <a:gd name="connsiteX18" fmla="*/ 110154 w 7992123"/>
              <a:gd name="connsiteY18" fmla="*/ 1107213 h 1147600"/>
              <a:gd name="connsiteX19" fmla="*/ 143491 w 7992123"/>
              <a:gd name="connsiteY19" fmla="*/ 1122295 h 1147600"/>
              <a:gd name="connsiteX20" fmla="*/ 137258 w 7992123"/>
              <a:gd name="connsiteY20" fmla="*/ 1142773 h 1147600"/>
              <a:gd name="connsiteX21" fmla="*/ 7894304 w 7992123"/>
              <a:gd name="connsiteY21" fmla="*/ 1147600 h 1147600"/>
              <a:gd name="connsiteX22" fmla="*/ 7968197 w 7992123"/>
              <a:gd name="connsiteY22" fmla="*/ 1094513 h 1147600"/>
              <a:gd name="connsiteX23" fmla="*/ 7879297 w 7992123"/>
              <a:gd name="connsiteY23" fmla="*/ 1031013 h 1147600"/>
              <a:gd name="connsiteX24" fmla="*/ 7992123 w 7992123"/>
              <a:gd name="connsiteY24" fmla="*/ 954813 h 1147600"/>
              <a:gd name="connsiteX25" fmla="*/ 7891997 w 7992123"/>
              <a:gd name="connsiteY25" fmla="*/ 878613 h 1147600"/>
              <a:gd name="connsiteX26" fmla="*/ 7930097 w 7992123"/>
              <a:gd name="connsiteY26" fmla="*/ 802413 h 1147600"/>
              <a:gd name="connsiteX27" fmla="*/ 7891997 w 7992123"/>
              <a:gd name="connsiteY27" fmla="*/ 726213 h 1147600"/>
              <a:gd name="connsiteX28" fmla="*/ 7879297 w 7992123"/>
              <a:gd name="connsiteY28" fmla="*/ 662713 h 1147600"/>
              <a:gd name="connsiteX29" fmla="*/ 7904697 w 7992123"/>
              <a:gd name="connsiteY29" fmla="*/ 611913 h 1147600"/>
              <a:gd name="connsiteX30" fmla="*/ 7947560 w 7992123"/>
              <a:gd name="connsiteY30" fmla="*/ 536506 h 1147600"/>
              <a:gd name="connsiteX31" fmla="*/ 7893631 w 7992123"/>
              <a:gd name="connsiteY31" fmla="*/ 491394 h 1147600"/>
              <a:gd name="connsiteX32" fmla="*/ 7866597 w 7992123"/>
              <a:gd name="connsiteY32" fmla="*/ 408713 h 1147600"/>
              <a:gd name="connsiteX33" fmla="*/ 7981294 w 7992123"/>
              <a:gd name="connsiteY33" fmla="*/ 339922 h 1147600"/>
              <a:gd name="connsiteX34" fmla="*/ 7891997 w 7992123"/>
              <a:gd name="connsiteY34" fmla="*/ 269013 h 1147600"/>
              <a:gd name="connsiteX35" fmla="*/ 7904697 w 7992123"/>
              <a:gd name="connsiteY35" fmla="*/ 180113 h 1147600"/>
              <a:gd name="connsiteX36" fmla="*/ 7970165 w 7992123"/>
              <a:gd name="connsiteY36" fmla="*/ 143908 h 1147600"/>
              <a:gd name="connsiteX37" fmla="*/ 7889076 w 7992123"/>
              <a:gd name="connsiteY37" fmla="*/ 93627 h 1147600"/>
              <a:gd name="connsiteX38" fmla="*/ 7978010 w 7992123"/>
              <a:gd name="connsiteY38" fmla="*/ 0 h 1147600"/>
              <a:gd name="connsiteX39" fmla="*/ 7688404 w 7992123"/>
              <a:gd name="connsiteY39" fmla="*/ 2313 h 1147600"/>
              <a:gd name="connsiteX0" fmla="*/ 7688404 w 7992123"/>
              <a:gd name="connsiteY0" fmla="*/ 2313 h 1147600"/>
              <a:gd name="connsiteX1" fmla="*/ 278550 w 7992123"/>
              <a:gd name="connsiteY1" fmla="*/ 2313 h 1147600"/>
              <a:gd name="connsiteX2" fmla="*/ 94426 w 7992123"/>
              <a:gd name="connsiteY2" fmla="*/ 1606 h 1147600"/>
              <a:gd name="connsiteX3" fmla="*/ 71413 w 7992123"/>
              <a:gd name="connsiteY3" fmla="*/ 99292 h 1147600"/>
              <a:gd name="connsiteX4" fmla="*/ 125382 w 7992123"/>
              <a:gd name="connsiteY4" fmla="*/ 167586 h 1147600"/>
              <a:gd name="connsiteX5" fmla="*/ 53284 w 7992123"/>
              <a:gd name="connsiteY5" fmla="*/ 233176 h 1147600"/>
              <a:gd name="connsiteX6" fmla="*/ 39092 w 7992123"/>
              <a:gd name="connsiteY6" fmla="*/ 297059 h 1147600"/>
              <a:gd name="connsiteX7" fmla="*/ 106725 w 7992123"/>
              <a:gd name="connsiteY7" fmla="*/ 371569 h 1147600"/>
              <a:gd name="connsiteX8" fmla="*/ 99982 w 7992123"/>
              <a:gd name="connsiteY8" fmla="*/ 433481 h 1147600"/>
              <a:gd name="connsiteX9" fmla="*/ 119286 w 7992123"/>
              <a:gd name="connsiteY9" fmla="*/ 464166 h 1147600"/>
              <a:gd name="connsiteX10" fmla="*/ 0 w 7992123"/>
              <a:gd name="connsiteY10" fmla="*/ 532504 h 1147600"/>
              <a:gd name="connsiteX11" fmla="*/ 53284 w 7992123"/>
              <a:gd name="connsiteY11" fmla="*/ 622199 h 1147600"/>
              <a:gd name="connsiteX12" fmla="*/ 199054 w 7992123"/>
              <a:gd name="connsiteY12" fmla="*/ 675413 h 1147600"/>
              <a:gd name="connsiteX13" fmla="*/ 40190 w 7992123"/>
              <a:gd name="connsiteY13" fmla="*/ 721254 h 1147600"/>
              <a:gd name="connsiteX14" fmla="*/ 231598 w 7992123"/>
              <a:gd name="connsiteY14" fmla="*/ 769869 h 1147600"/>
              <a:gd name="connsiteX15" fmla="*/ 65340 w 7992123"/>
              <a:gd name="connsiteY15" fmla="*/ 800663 h 1147600"/>
              <a:gd name="connsiteX16" fmla="*/ 85421 w 7992123"/>
              <a:gd name="connsiteY16" fmla="*/ 917701 h 1147600"/>
              <a:gd name="connsiteX17" fmla="*/ 160488 w 7992123"/>
              <a:gd name="connsiteY17" fmla="*/ 998204 h 1147600"/>
              <a:gd name="connsiteX18" fmla="*/ 110154 w 7992123"/>
              <a:gd name="connsiteY18" fmla="*/ 1107213 h 1147600"/>
              <a:gd name="connsiteX19" fmla="*/ 143491 w 7992123"/>
              <a:gd name="connsiteY19" fmla="*/ 1122295 h 1147600"/>
              <a:gd name="connsiteX20" fmla="*/ 137258 w 7992123"/>
              <a:gd name="connsiteY20" fmla="*/ 1142773 h 1147600"/>
              <a:gd name="connsiteX21" fmla="*/ 7894304 w 7992123"/>
              <a:gd name="connsiteY21" fmla="*/ 1147600 h 1147600"/>
              <a:gd name="connsiteX22" fmla="*/ 7968197 w 7992123"/>
              <a:gd name="connsiteY22" fmla="*/ 1094513 h 1147600"/>
              <a:gd name="connsiteX23" fmla="*/ 7879297 w 7992123"/>
              <a:gd name="connsiteY23" fmla="*/ 1031013 h 1147600"/>
              <a:gd name="connsiteX24" fmla="*/ 7992123 w 7992123"/>
              <a:gd name="connsiteY24" fmla="*/ 954813 h 1147600"/>
              <a:gd name="connsiteX25" fmla="*/ 7891997 w 7992123"/>
              <a:gd name="connsiteY25" fmla="*/ 878613 h 1147600"/>
              <a:gd name="connsiteX26" fmla="*/ 7930097 w 7992123"/>
              <a:gd name="connsiteY26" fmla="*/ 802413 h 1147600"/>
              <a:gd name="connsiteX27" fmla="*/ 7891997 w 7992123"/>
              <a:gd name="connsiteY27" fmla="*/ 726213 h 1147600"/>
              <a:gd name="connsiteX28" fmla="*/ 7879297 w 7992123"/>
              <a:gd name="connsiteY28" fmla="*/ 662713 h 1147600"/>
              <a:gd name="connsiteX29" fmla="*/ 7904697 w 7992123"/>
              <a:gd name="connsiteY29" fmla="*/ 611913 h 1147600"/>
              <a:gd name="connsiteX30" fmla="*/ 7947560 w 7992123"/>
              <a:gd name="connsiteY30" fmla="*/ 536506 h 1147600"/>
              <a:gd name="connsiteX31" fmla="*/ 7893631 w 7992123"/>
              <a:gd name="connsiteY31" fmla="*/ 491394 h 1147600"/>
              <a:gd name="connsiteX32" fmla="*/ 7866597 w 7992123"/>
              <a:gd name="connsiteY32" fmla="*/ 408713 h 1147600"/>
              <a:gd name="connsiteX33" fmla="*/ 7981294 w 7992123"/>
              <a:gd name="connsiteY33" fmla="*/ 339922 h 1147600"/>
              <a:gd name="connsiteX34" fmla="*/ 7891997 w 7992123"/>
              <a:gd name="connsiteY34" fmla="*/ 269013 h 1147600"/>
              <a:gd name="connsiteX35" fmla="*/ 7904697 w 7992123"/>
              <a:gd name="connsiteY35" fmla="*/ 180113 h 1147600"/>
              <a:gd name="connsiteX36" fmla="*/ 7970165 w 7992123"/>
              <a:gd name="connsiteY36" fmla="*/ 143908 h 1147600"/>
              <a:gd name="connsiteX37" fmla="*/ 7889076 w 7992123"/>
              <a:gd name="connsiteY37" fmla="*/ 93627 h 1147600"/>
              <a:gd name="connsiteX38" fmla="*/ 7978010 w 7992123"/>
              <a:gd name="connsiteY38" fmla="*/ 0 h 1147600"/>
              <a:gd name="connsiteX39" fmla="*/ 7688404 w 7992123"/>
              <a:gd name="connsiteY39" fmla="*/ 2313 h 1147600"/>
              <a:gd name="connsiteX0" fmla="*/ 7688404 w 7992123"/>
              <a:gd name="connsiteY0" fmla="*/ 2313 h 1147600"/>
              <a:gd name="connsiteX1" fmla="*/ 278550 w 7992123"/>
              <a:gd name="connsiteY1" fmla="*/ 2313 h 1147600"/>
              <a:gd name="connsiteX2" fmla="*/ 94426 w 7992123"/>
              <a:gd name="connsiteY2" fmla="*/ 1606 h 1147600"/>
              <a:gd name="connsiteX3" fmla="*/ 71413 w 7992123"/>
              <a:gd name="connsiteY3" fmla="*/ 99292 h 1147600"/>
              <a:gd name="connsiteX4" fmla="*/ 125382 w 7992123"/>
              <a:gd name="connsiteY4" fmla="*/ 167586 h 1147600"/>
              <a:gd name="connsiteX5" fmla="*/ 53284 w 7992123"/>
              <a:gd name="connsiteY5" fmla="*/ 233176 h 1147600"/>
              <a:gd name="connsiteX6" fmla="*/ 39092 w 7992123"/>
              <a:gd name="connsiteY6" fmla="*/ 297059 h 1147600"/>
              <a:gd name="connsiteX7" fmla="*/ 106725 w 7992123"/>
              <a:gd name="connsiteY7" fmla="*/ 371569 h 1147600"/>
              <a:gd name="connsiteX8" fmla="*/ 99982 w 7992123"/>
              <a:gd name="connsiteY8" fmla="*/ 433481 h 1147600"/>
              <a:gd name="connsiteX9" fmla="*/ 119286 w 7992123"/>
              <a:gd name="connsiteY9" fmla="*/ 464166 h 1147600"/>
              <a:gd name="connsiteX10" fmla="*/ 0 w 7992123"/>
              <a:gd name="connsiteY10" fmla="*/ 532504 h 1147600"/>
              <a:gd name="connsiteX11" fmla="*/ 53284 w 7992123"/>
              <a:gd name="connsiteY11" fmla="*/ 622199 h 1147600"/>
              <a:gd name="connsiteX12" fmla="*/ 78684 w 7992123"/>
              <a:gd name="connsiteY12" fmla="*/ 665322 h 1147600"/>
              <a:gd name="connsiteX13" fmla="*/ 40190 w 7992123"/>
              <a:gd name="connsiteY13" fmla="*/ 721254 h 1147600"/>
              <a:gd name="connsiteX14" fmla="*/ 231598 w 7992123"/>
              <a:gd name="connsiteY14" fmla="*/ 769869 h 1147600"/>
              <a:gd name="connsiteX15" fmla="*/ 65340 w 7992123"/>
              <a:gd name="connsiteY15" fmla="*/ 800663 h 1147600"/>
              <a:gd name="connsiteX16" fmla="*/ 85421 w 7992123"/>
              <a:gd name="connsiteY16" fmla="*/ 917701 h 1147600"/>
              <a:gd name="connsiteX17" fmla="*/ 160488 w 7992123"/>
              <a:gd name="connsiteY17" fmla="*/ 998204 h 1147600"/>
              <a:gd name="connsiteX18" fmla="*/ 110154 w 7992123"/>
              <a:gd name="connsiteY18" fmla="*/ 1107213 h 1147600"/>
              <a:gd name="connsiteX19" fmla="*/ 143491 w 7992123"/>
              <a:gd name="connsiteY19" fmla="*/ 1122295 h 1147600"/>
              <a:gd name="connsiteX20" fmla="*/ 137258 w 7992123"/>
              <a:gd name="connsiteY20" fmla="*/ 1142773 h 1147600"/>
              <a:gd name="connsiteX21" fmla="*/ 7894304 w 7992123"/>
              <a:gd name="connsiteY21" fmla="*/ 1147600 h 1147600"/>
              <a:gd name="connsiteX22" fmla="*/ 7968197 w 7992123"/>
              <a:gd name="connsiteY22" fmla="*/ 1094513 h 1147600"/>
              <a:gd name="connsiteX23" fmla="*/ 7879297 w 7992123"/>
              <a:gd name="connsiteY23" fmla="*/ 1031013 h 1147600"/>
              <a:gd name="connsiteX24" fmla="*/ 7992123 w 7992123"/>
              <a:gd name="connsiteY24" fmla="*/ 954813 h 1147600"/>
              <a:gd name="connsiteX25" fmla="*/ 7891997 w 7992123"/>
              <a:gd name="connsiteY25" fmla="*/ 878613 h 1147600"/>
              <a:gd name="connsiteX26" fmla="*/ 7930097 w 7992123"/>
              <a:gd name="connsiteY26" fmla="*/ 802413 h 1147600"/>
              <a:gd name="connsiteX27" fmla="*/ 7891997 w 7992123"/>
              <a:gd name="connsiteY27" fmla="*/ 726213 h 1147600"/>
              <a:gd name="connsiteX28" fmla="*/ 7879297 w 7992123"/>
              <a:gd name="connsiteY28" fmla="*/ 662713 h 1147600"/>
              <a:gd name="connsiteX29" fmla="*/ 7904697 w 7992123"/>
              <a:gd name="connsiteY29" fmla="*/ 611913 h 1147600"/>
              <a:gd name="connsiteX30" fmla="*/ 7947560 w 7992123"/>
              <a:gd name="connsiteY30" fmla="*/ 536506 h 1147600"/>
              <a:gd name="connsiteX31" fmla="*/ 7893631 w 7992123"/>
              <a:gd name="connsiteY31" fmla="*/ 491394 h 1147600"/>
              <a:gd name="connsiteX32" fmla="*/ 7866597 w 7992123"/>
              <a:gd name="connsiteY32" fmla="*/ 408713 h 1147600"/>
              <a:gd name="connsiteX33" fmla="*/ 7981294 w 7992123"/>
              <a:gd name="connsiteY33" fmla="*/ 339922 h 1147600"/>
              <a:gd name="connsiteX34" fmla="*/ 7891997 w 7992123"/>
              <a:gd name="connsiteY34" fmla="*/ 269013 h 1147600"/>
              <a:gd name="connsiteX35" fmla="*/ 7904697 w 7992123"/>
              <a:gd name="connsiteY35" fmla="*/ 180113 h 1147600"/>
              <a:gd name="connsiteX36" fmla="*/ 7970165 w 7992123"/>
              <a:gd name="connsiteY36" fmla="*/ 143908 h 1147600"/>
              <a:gd name="connsiteX37" fmla="*/ 7889076 w 7992123"/>
              <a:gd name="connsiteY37" fmla="*/ 93627 h 1147600"/>
              <a:gd name="connsiteX38" fmla="*/ 7978010 w 7992123"/>
              <a:gd name="connsiteY38" fmla="*/ 0 h 1147600"/>
              <a:gd name="connsiteX39" fmla="*/ 7688404 w 7992123"/>
              <a:gd name="connsiteY39" fmla="*/ 2313 h 1147600"/>
              <a:gd name="connsiteX0" fmla="*/ 7688404 w 7992123"/>
              <a:gd name="connsiteY0" fmla="*/ 2313 h 1147600"/>
              <a:gd name="connsiteX1" fmla="*/ 278550 w 7992123"/>
              <a:gd name="connsiteY1" fmla="*/ 2313 h 1147600"/>
              <a:gd name="connsiteX2" fmla="*/ 94426 w 7992123"/>
              <a:gd name="connsiteY2" fmla="*/ 1606 h 1147600"/>
              <a:gd name="connsiteX3" fmla="*/ 71413 w 7992123"/>
              <a:gd name="connsiteY3" fmla="*/ 99292 h 1147600"/>
              <a:gd name="connsiteX4" fmla="*/ 125382 w 7992123"/>
              <a:gd name="connsiteY4" fmla="*/ 167586 h 1147600"/>
              <a:gd name="connsiteX5" fmla="*/ 53284 w 7992123"/>
              <a:gd name="connsiteY5" fmla="*/ 233176 h 1147600"/>
              <a:gd name="connsiteX6" fmla="*/ 39092 w 7992123"/>
              <a:gd name="connsiteY6" fmla="*/ 297059 h 1147600"/>
              <a:gd name="connsiteX7" fmla="*/ 106725 w 7992123"/>
              <a:gd name="connsiteY7" fmla="*/ 371569 h 1147600"/>
              <a:gd name="connsiteX8" fmla="*/ 99982 w 7992123"/>
              <a:gd name="connsiteY8" fmla="*/ 433481 h 1147600"/>
              <a:gd name="connsiteX9" fmla="*/ 119286 w 7992123"/>
              <a:gd name="connsiteY9" fmla="*/ 464166 h 1147600"/>
              <a:gd name="connsiteX10" fmla="*/ 0 w 7992123"/>
              <a:gd name="connsiteY10" fmla="*/ 532504 h 1147600"/>
              <a:gd name="connsiteX11" fmla="*/ 53284 w 7992123"/>
              <a:gd name="connsiteY11" fmla="*/ 622199 h 1147600"/>
              <a:gd name="connsiteX12" fmla="*/ 78684 w 7992123"/>
              <a:gd name="connsiteY12" fmla="*/ 665322 h 1147600"/>
              <a:gd name="connsiteX13" fmla="*/ 40190 w 7992123"/>
              <a:gd name="connsiteY13" fmla="*/ 721254 h 1147600"/>
              <a:gd name="connsiteX14" fmla="*/ 145620 w 7992123"/>
              <a:gd name="connsiteY14" fmla="*/ 767346 h 1147600"/>
              <a:gd name="connsiteX15" fmla="*/ 65340 w 7992123"/>
              <a:gd name="connsiteY15" fmla="*/ 800663 h 1147600"/>
              <a:gd name="connsiteX16" fmla="*/ 85421 w 7992123"/>
              <a:gd name="connsiteY16" fmla="*/ 917701 h 1147600"/>
              <a:gd name="connsiteX17" fmla="*/ 160488 w 7992123"/>
              <a:gd name="connsiteY17" fmla="*/ 998204 h 1147600"/>
              <a:gd name="connsiteX18" fmla="*/ 110154 w 7992123"/>
              <a:gd name="connsiteY18" fmla="*/ 1107213 h 1147600"/>
              <a:gd name="connsiteX19" fmla="*/ 143491 w 7992123"/>
              <a:gd name="connsiteY19" fmla="*/ 1122295 h 1147600"/>
              <a:gd name="connsiteX20" fmla="*/ 137258 w 7992123"/>
              <a:gd name="connsiteY20" fmla="*/ 1142773 h 1147600"/>
              <a:gd name="connsiteX21" fmla="*/ 7894304 w 7992123"/>
              <a:gd name="connsiteY21" fmla="*/ 1147600 h 1147600"/>
              <a:gd name="connsiteX22" fmla="*/ 7968197 w 7992123"/>
              <a:gd name="connsiteY22" fmla="*/ 1094513 h 1147600"/>
              <a:gd name="connsiteX23" fmla="*/ 7879297 w 7992123"/>
              <a:gd name="connsiteY23" fmla="*/ 1031013 h 1147600"/>
              <a:gd name="connsiteX24" fmla="*/ 7992123 w 7992123"/>
              <a:gd name="connsiteY24" fmla="*/ 954813 h 1147600"/>
              <a:gd name="connsiteX25" fmla="*/ 7891997 w 7992123"/>
              <a:gd name="connsiteY25" fmla="*/ 878613 h 1147600"/>
              <a:gd name="connsiteX26" fmla="*/ 7930097 w 7992123"/>
              <a:gd name="connsiteY26" fmla="*/ 802413 h 1147600"/>
              <a:gd name="connsiteX27" fmla="*/ 7891997 w 7992123"/>
              <a:gd name="connsiteY27" fmla="*/ 726213 h 1147600"/>
              <a:gd name="connsiteX28" fmla="*/ 7879297 w 7992123"/>
              <a:gd name="connsiteY28" fmla="*/ 662713 h 1147600"/>
              <a:gd name="connsiteX29" fmla="*/ 7904697 w 7992123"/>
              <a:gd name="connsiteY29" fmla="*/ 611913 h 1147600"/>
              <a:gd name="connsiteX30" fmla="*/ 7947560 w 7992123"/>
              <a:gd name="connsiteY30" fmla="*/ 536506 h 1147600"/>
              <a:gd name="connsiteX31" fmla="*/ 7893631 w 7992123"/>
              <a:gd name="connsiteY31" fmla="*/ 491394 h 1147600"/>
              <a:gd name="connsiteX32" fmla="*/ 7866597 w 7992123"/>
              <a:gd name="connsiteY32" fmla="*/ 408713 h 1147600"/>
              <a:gd name="connsiteX33" fmla="*/ 7981294 w 7992123"/>
              <a:gd name="connsiteY33" fmla="*/ 339922 h 1147600"/>
              <a:gd name="connsiteX34" fmla="*/ 7891997 w 7992123"/>
              <a:gd name="connsiteY34" fmla="*/ 269013 h 1147600"/>
              <a:gd name="connsiteX35" fmla="*/ 7904697 w 7992123"/>
              <a:gd name="connsiteY35" fmla="*/ 180113 h 1147600"/>
              <a:gd name="connsiteX36" fmla="*/ 7970165 w 7992123"/>
              <a:gd name="connsiteY36" fmla="*/ 143908 h 1147600"/>
              <a:gd name="connsiteX37" fmla="*/ 7889076 w 7992123"/>
              <a:gd name="connsiteY37" fmla="*/ 93627 h 1147600"/>
              <a:gd name="connsiteX38" fmla="*/ 7978010 w 7992123"/>
              <a:gd name="connsiteY38" fmla="*/ 0 h 1147600"/>
              <a:gd name="connsiteX39" fmla="*/ 7688404 w 7992123"/>
              <a:gd name="connsiteY39" fmla="*/ 2313 h 1147600"/>
              <a:gd name="connsiteX0" fmla="*/ 7688404 w 7992123"/>
              <a:gd name="connsiteY0" fmla="*/ 2313 h 1147600"/>
              <a:gd name="connsiteX1" fmla="*/ 278550 w 7992123"/>
              <a:gd name="connsiteY1" fmla="*/ 2313 h 1147600"/>
              <a:gd name="connsiteX2" fmla="*/ 94426 w 7992123"/>
              <a:gd name="connsiteY2" fmla="*/ 1606 h 1147600"/>
              <a:gd name="connsiteX3" fmla="*/ 71413 w 7992123"/>
              <a:gd name="connsiteY3" fmla="*/ 99292 h 1147600"/>
              <a:gd name="connsiteX4" fmla="*/ 125382 w 7992123"/>
              <a:gd name="connsiteY4" fmla="*/ 167586 h 1147600"/>
              <a:gd name="connsiteX5" fmla="*/ 53284 w 7992123"/>
              <a:gd name="connsiteY5" fmla="*/ 233176 h 1147600"/>
              <a:gd name="connsiteX6" fmla="*/ 39092 w 7992123"/>
              <a:gd name="connsiteY6" fmla="*/ 297059 h 1147600"/>
              <a:gd name="connsiteX7" fmla="*/ 106725 w 7992123"/>
              <a:gd name="connsiteY7" fmla="*/ 371569 h 1147600"/>
              <a:gd name="connsiteX8" fmla="*/ 99982 w 7992123"/>
              <a:gd name="connsiteY8" fmla="*/ 433481 h 1147600"/>
              <a:gd name="connsiteX9" fmla="*/ 119286 w 7992123"/>
              <a:gd name="connsiteY9" fmla="*/ 464166 h 1147600"/>
              <a:gd name="connsiteX10" fmla="*/ 0 w 7992123"/>
              <a:gd name="connsiteY10" fmla="*/ 532504 h 1147600"/>
              <a:gd name="connsiteX11" fmla="*/ 53284 w 7992123"/>
              <a:gd name="connsiteY11" fmla="*/ 622199 h 1147600"/>
              <a:gd name="connsiteX12" fmla="*/ 78684 w 7992123"/>
              <a:gd name="connsiteY12" fmla="*/ 665322 h 1147600"/>
              <a:gd name="connsiteX13" fmla="*/ 40190 w 7992123"/>
              <a:gd name="connsiteY13" fmla="*/ 721254 h 1147600"/>
              <a:gd name="connsiteX14" fmla="*/ 145620 w 7992123"/>
              <a:gd name="connsiteY14" fmla="*/ 767346 h 1147600"/>
              <a:gd name="connsiteX15" fmla="*/ 65340 w 7992123"/>
              <a:gd name="connsiteY15" fmla="*/ 800663 h 1147600"/>
              <a:gd name="connsiteX16" fmla="*/ 85421 w 7992123"/>
              <a:gd name="connsiteY16" fmla="*/ 917701 h 1147600"/>
              <a:gd name="connsiteX17" fmla="*/ 160488 w 7992123"/>
              <a:gd name="connsiteY17" fmla="*/ 998204 h 1147600"/>
              <a:gd name="connsiteX18" fmla="*/ 110154 w 7992123"/>
              <a:gd name="connsiteY18" fmla="*/ 1107213 h 1147600"/>
              <a:gd name="connsiteX19" fmla="*/ 66110 w 7992123"/>
              <a:gd name="connsiteY19" fmla="*/ 1132386 h 1147600"/>
              <a:gd name="connsiteX20" fmla="*/ 137258 w 7992123"/>
              <a:gd name="connsiteY20" fmla="*/ 1142773 h 1147600"/>
              <a:gd name="connsiteX21" fmla="*/ 7894304 w 7992123"/>
              <a:gd name="connsiteY21" fmla="*/ 1147600 h 1147600"/>
              <a:gd name="connsiteX22" fmla="*/ 7968197 w 7992123"/>
              <a:gd name="connsiteY22" fmla="*/ 1094513 h 1147600"/>
              <a:gd name="connsiteX23" fmla="*/ 7879297 w 7992123"/>
              <a:gd name="connsiteY23" fmla="*/ 1031013 h 1147600"/>
              <a:gd name="connsiteX24" fmla="*/ 7992123 w 7992123"/>
              <a:gd name="connsiteY24" fmla="*/ 954813 h 1147600"/>
              <a:gd name="connsiteX25" fmla="*/ 7891997 w 7992123"/>
              <a:gd name="connsiteY25" fmla="*/ 878613 h 1147600"/>
              <a:gd name="connsiteX26" fmla="*/ 7930097 w 7992123"/>
              <a:gd name="connsiteY26" fmla="*/ 802413 h 1147600"/>
              <a:gd name="connsiteX27" fmla="*/ 7891997 w 7992123"/>
              <a:gd name="connsiteY27" fmla="*/ 726213 h 1147600"/>
              <a:gd name="connsiteX28" fmla="*/ 7879297 w 7992123"/>
              <a:gd name="connsiteY28" fmla="*/ 662713 h 1147600"/>
              <a:gd name="connsiteX29" fmla="*/ 7904697 w 7992123"/>
              <a:gd name="connsiteY29" fmla="*/ 611913 h 1147600"/>
              <a:gd name="connsiteX30" fmla="*/ 7947560 w 7992123"/>
              <a:gd name="connsiteY30" fmla="*/ 536506 h 1147600"/>
              <a:gd name="connsiteX31" fmla="*/ 7893631 w 7992123"/>
              <a:gd name="connsiteY31" fmla="*/ 491394 h 1147600"/>
              <a:gd name="connsiteX32" fmla="*/ 7866597 w 7992123"/>
              <a:gd name="connsiteY32" fmla="*/ 408713 h 1147600"/>
              <a:gd name="connsiteX33" fmla="*/ 7981294 w 7992123"/>
              <a:gd name="connsiteY33" fmla="*/ 339922 h 1147600"/>
              <a:gd name="connsiteX34" fmla="*/ 7891997 w 7992123"/>
              <a:gd name="connsiteY34" fmla="*/ 269013 h 1147600"/>
              <a:gd name="connsiteX35" fmla="*/ 7904697 w 7992123"/>
              <a:gd name="connsiteY35" fmla="*/ 180113 h 1147600"/>
              <a:gd name="connsiteX36" fmla="*/ 7970165 w 7992123"/>
              <a:gd name="connsiteY36" fmla="*/ 143908 h 1147600"/>
              <a:gd name="connsiteX37" fmla="*/ 7889076 w 7992123"/>
              <a:gd name="connsiteY37" fmla="*/ 93627 h 1147600"/>
              <a:gd name="connsiteX38" fmla="*/ 7978010 w 7992123"/>
              <a:gd name="connsiteY38" fmla="*/ 0 h 1147600"/>
              <a:gd name="connsiteX39" fmla="*/ 7688404 w 7992123"/>
              <a:gd name="connsiteY39" fmla="*/ 2313 h 1147600"/>
              <a:gd name="connsiteX0" fmla="*/ 7688404 w 7992123"/>
              <a:gd name="connsiteY0" fmla="*/ 2313 h 1147600"/>
              <a:gd name="connsiteX1" fmla="*/ 278550 w 7992123"/>
              <a:gd name="connsiteY1" fmla="*/ 2313 h 1147600"/>
              <a:gd name="connsiteX2" fmla="*/ 94426 w 7992123"/>
              <a:gd name="connsiteY2" fmla="*/ 1606 h 1147600"/>
              <a:gd name="connsiteX3" fmla="*/ 71413 w 7992123"/>
              <a:gd name="connsiteY3" fmla="*/ 99292 h 1147600"/>
              <a:gd name="connsiteX4" fmla="*/ 125382 w 7992123"/>
              <a:gd name="connsiteY4" fmla="*/ 167586 h 1147600"/>
              <a:gd name="connsiteX5" fmla="*/ 53284 w 7992123"/>
              <a:gd name="connsiteY5" fmla="*/ 233176 h 1147600"/>
              <a:gd name="connsiteX6" fmla="*/ 39092 w 7992123"/>
              <a:gd name="connsiteY6" fmla="*/ 297059 h 1147600"/>
              <a:gd name="connsiteX7" fmla="*/ 106725 w 7992123"/>
              <a:gd name="connsiteY7" fmla="*/ 371569 h 1147600"/>
              <a:gd name="connsiteX8" fmla="*/ 99982 w 7992123"/>
              <a:gd name="connsiteY8" fmla="*/ 433481 h 1147600"/>
              <a:gd name="connsiteX9" fmla="*/ 119286 w 7992123"/>
              <a:gd name="connsiteY9" fmla="*/ 464166 h 1147600"/>
              <a:gd name="connsiteX10" fmla="*/ 0 w 7992123"/>
              <a:gd name="connsiteY10" fmla="*/ 532504 h 1147600"/>
              <a:gd name="connsiteX11" fmla="*/ 53284 w 7992123"/>
              <a:gd name="connsiteY11" fmla="*/ 622199 h 1147600"/>
              <a:gd name="connsiteX12" fmla="*/ 78684 w 7992123"/>
              <a:gd name="connsiteY12" fmla="*/ 665322 h 1147600"/>
              <a:gd name="connsiteX13" fmla="*/ 40190 w 7992123"/>
              <a:gd name="connsiteY13" fmla="*/ 721254 h 1147600"/>
              <a:gd name="connsiteX14" fmla="*/ 145620 w 7992123"/>
              <a:gd name="connsiteY14" fmla="*/ 767346 h 1147600"/>
              <a:gd name="connsiteX15" fmla="*/ 65340 w 7992123"/>
              <a:gd name="connsiteY15" fmla="*/ 800663 h 1147600"/>
              <a:gd name="connsiteX16" fmla="*/ 85421 w 7992123"/>
              <a:gd name="connsiteY16" fmla="*/ 917701 h 1147600"/>
              <a:gd name="connsiteX17" fmla="*/ 160488 w 7992123"/>
              <a:gd name="connsiteY17" fmla="*/ 998204 h 1147600"/>
              <a:gd name="connsiteX18" fmla="*/ 67165 w 7992123"/>
              <a:gd name="connsiteY18" fmla="*/ 1071896 h 1147600"/>
              <a:gd name="connsiteX19" fmla="*/ 66110 w 7992123"/>
              <a:gd name="connsiteY19" fmla="*/ 1132386 h 1147600"/>
              <a:gd name="connsiteX20" fmla="*/ 137258 w 7992123"/>
              <a:gd name="connsiteY20" fmla="*/ 1142773 h 1147600"/>
              <a:gd name="connsiteX21" fmla="*/ 7894304 w 7992123"/>
              <a:gd name="connsiteY21" fmla="*/ 1147600 h 1147600"/>
              <a:gd name="connsiteX22" fmla="*/ 7968197 w 7992123"/>
              <a:gd name="connsiteY22" fmla="*/ 1094513 h 1147600"/>
              <a:gd name="connsiteX23" fmla="*/ 7879297 w 7992123"/>
              <a:gd name="connsiteY23" fmla="*/ 1031013 h 1147600"/>
              <a:gd name="connsiteX24" fmla="*/ 7992123 w 7992123"/>
              <a:gd name="connsiteY24" fmla="*/ 954813 h 1147600"/>
              <a:gd name="connsiteX25" fmla="*/ 7891997 w 7992123"/>
              <a:gd name="connsiteY25" fmla="*/ 878613 h 1147600"/>
              <a:gd name="connsiteX26" fmla="*/ 7930097 w 7992123"/>
              <a:gd name="connsiteY26" fmla="*/ 802413 h 1147600"/>
              <a:gd name="connsiteX27" fmla="*/ 7891997 w 7992123"/>
              <a:gd name="connsiteY27" fmla="*/ 726213 h 1147600"/>
              <a:gd name="connsiteX28" fmla="*/ 7879297 w 7992123"/>
              <a:gd name="connsiteY28" fmla="*/ 662713 h 1147600"/>
              <a:gd name="connsiteX29" fmla="*/ 7904697 w 7992123"/>
              <a:gd name="connsiteY29" fmla="*/ 611913 h 1147600"/>
              <a:gd name="connsiteX30" fmla="*/ 7947560 w 7992123"/>
              <a:gd name="connsiteY30" fmla="*/ 536506 h 1147600"/>
              <a:gd name="connsiteX31" fmla="*/ 7893631 w 7992123"/>
              <a:gd name="connsiteY31" fmla="*/ 491394 h 1147600"/>
              <a:gd name="connsiteX32" fmla="*/ 7866597 w 7992123"/>
              <a:gd name="connsiteY32" fmla="*/ 408713 h 1147600"/>
              <a:gd name="connsiteX33" fmla="*/ 7981294 w 7992123"/>
              <a:gd name="connsiteY33" fmla="*/ 339922 h 1147600"/>
              <a:gd name="connsiteX34" fmla="*/ 7891997 w 7992123"/>
              <a:gd name="connsiteY34" fmla="*/ 269013 h 1147600"/>
              <a:gd name="connsiteX35" fmla="*/ 7904697 w 7992123"/>
              <a:gd name="connsiteY35" fmla="*/ 180113 h 1147600"/>
              <a:gd name="connsiteX36" fmla="*/ 7970165 w 7992123"/>
              <a:gd name="connsiteY36" fmla="*/ 143908 h 1147600"/>
              <a:gd name="connsiteX37" fmla="*/ 7889076 w 7992123"/>
              <a:gd name="connsiteY37" fmla="*/ 93627 h 1147600"/>
              <a:gd name="connsiteX38" fmla="*/ 7978010 w 7992123"/>
              <a:gd name="connsiteY38" fmla="*/ 0 h 1147600"/>
              <a:gd name="connsiteX39" fmla="*/ 7688404 w 7992123"/>
              <a:gd name="connsiteY39" fmla="*/ 2313 h 114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7992123" h="1147600">
                <a:moveTo>
                  <a:pt x="7688404" y="2313"/>
                </a:moveTo>
                <a:lnTo>
                  <a:pt x="278550" y="2313"/>
                </a:lnTo>
                <a:lnTo>
                  <a:pt x="94426" y="1606"/>
                </a:lnTo>
                <a:lnTo>
                  <a:pt x="71413" y="99292"/>
                </a:lnTo>
                <a:cubicBezTo>
                  <a:pt x="72207" y="131307"/>
                  <a:pt x="124588" y="135571"/>
                  <a:pt x="125382" y="167586"/>
                </a:cubicBezTo>
                <a:lnTo>
                  <a:pt x="53284" y="233176"/>
                </a:lnTo>
                <a:lnTo>
                  <a:pt x="39092" y="297059"/>
                </a:lnTo>
                <a:lnTo>
                  <a:pt x="106725" y="371569"/>
                </a:lnTo>
                <a:lnTo>
                  <a:pt x="99982" y="433481"/>
                </a:lnTo>
                <a:lnTo>
                  <a:pt x="119286" y="464166"/>
                </a:lnTo>
                <a:lnTo>
                  <a:pt x="0" y="532504"/>
                </a:lnTo>
                <a:lnTo>
                  <a:pt x="53284" y="622199"/>
                </a:lnTo>
                <a:lnTo>
                  <a:pt x="78684" y="665322"/>
                </a:lnTo>
                <a:lnTo>
                  <a:pt x="40190" y="721254"/>
                </a:lnTo>
                <a:lnTo>
                  <a:pt x="145620" y="767346"/>
                </a:lnTo>
                <a:lnTo>
                  <a:pt x="65340" y="800663"/>
                </a:lnTo>
                <a:lnTo>
                  <a:pt x="85421" y="917701"/>
                </a:lnTo>
                <a:cubicBezTo>
                  <a:pt x="85156" y="951832"/>
                  <a:pt x="160753" y="964073"/>
                  <a:pt x="160488" y="998204"/>
                </a:cubicBezTo>
                <a:lnTo>
                  <a:pt x="67165" y="1071896"/>
                </a:lnTo>
                <a:cubicBezTo>
                  <a:pt x="66813" y="1092059"/>
                  <a:pt x="66462" y="1112223"/>
                  <a:pt x="66110" y="1132386"/>
                </a:cubicBezTo>
                <a:lnTo>
                  <a:pt x="137258" y="1142773"/>
                </a:lnTo>
                <a:lnTo>
                  <a:pt x="7894304" y="1147600"/>
                </a:lnTo>
                <a:lnTo>
                  <a:pt x="7968197" y="1094513"/>
                </a:lnTo>
                <a:lnTo>
                  <a:pt x="7879297" y="1031013"/>
                </a:lnTo>
                <a:lnTo>
                  <a:pt x="7992123" y="954813"/>
                </a:lnTo>
                <a:lnTo>
                  <a:pt x="7891997" y="878613"/>
                </a:lnTo>
                <a:lnTo>
                  <a:pt x="7930097" y="802413"/>
                </a:lnTo>
                <a:lnTo>
                  <a:pt x="7891997" y="726213"/>
                </a:lnTo>
                <a:lnTo>
                  <a:pt x="7879297" y="662713"/>
                </a:lnTo>
                <a:lnTo>
                  <a:pt x="7904697" y="611913"/>
                </a:lnTo>
                <a:lnTo>
                  <a:pt x="7947560" y="536506"/>
                </a:lnTo>
                <a:lnTo>
                  <a:pt x="7893631" y="491394"/>
                </a:lnTo>
                <a:lnTo>
                  <a:pt x="7866597" y="408713"/>
                </a:lnTo>
                <a:lnTo>
                  <a:pt x="7981294" y="339922"/>
                </a:lnTo>
                <a:lnTo>
                  <a:pt x="7891997" y="269013"/>
                </a:lnTo>
                <a:lnTo>
                  <a:pt x="7904697" y="180113"/>
                </a:lnTo>
                <a:lnTo>
                  <a:pt x="7970165" y="143908"/>
                </a:lnTo>
                <a:lnTo>
                  <a:pt x="7889076" y="93627"/>
                </a:lnTo>
                <a:lnTo>
                  <a:pt x="7978010" y="0"/>
                </a:lnTo>
                <a:lnTo>
                  <a:pt x="7688404" y="231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5" name="자유형: 도형 24">
            <a:extLst>
              <a:ext uri="{FF2B5EF4-FFF2-40B4-BE49-F238E27FC236}">
                <a16:creationId xmlns:a16="http://schemas.microsoft.com/office/drawing/2014/main" id="{E17C29F7-26FB-4B7C-8DA4-7CC60E19EBF2}"/>
              </a:ext>
            </a:extLst>
          </p:cNvPr>
          <p:cNvSpPr/>
          <p:nvPr/>
        </p:nvSpPr>
        <p:spPr>
          <a:xfrm flipH="1">
            <a:off x="241300" y="233069"/>
            <a:ext cx="7810500" cy="627482"/>
          </a:xfrm>
          <a:custGeom>
            <a:avLst/>
            <a:gdLst>
              <a:gd name="connsiteX0" fmla="*/ 7616743 w 7891426"/>
              <a:gd name="connsiteY0" fmla="*/ 0 h 1140460"/>
              <a:gd name="connsiteX1" fmla="*/ 181096 w 7891426"/>
              <a:gd name="connsiteY1" fmla="*/ 0 h 1140460"/>
              <a:gd name="connsiteX2" fmla="*/ 108744 w 7891426"/>
              <a:gd name="connsiteY2" fmla="*/ 11906 h 1140460"/>
              <a:gd name="connsiteX3" fmla="*/ 137319 w 7891426"/>
              <a:gd name="connsiteY3" fmla="*/ 94456 h 1140460"/>
              <a:gd name="connsiteX4" fmla="*/ 139700 w 7891426"/>
              <a:gd name="connsiteY4" fmla="*/ 190500 h 1140460"/>
              <a:gd name="connsiteX5" fmla="*/ 76200 w 7891426"/>
              <a:gd name="connsiteY5" fmla="*/ 190500 h 1140460"/>
              <a:gd name="connsiteX6" fmla="*/ 88900 w 7891426"/>
              <a:gd name="connsiteY6" fmla="*/ 279400 h 1140460"/>
              <a:gd name="connsiteX7" fmla="*/ 95250 w 7891426"/>
              <a:gd name="connsiteY7" fmla="*/ 357188 h 1140460"/>
              <a:gd name="connsiteX8" fmla="*/ 114300 w 7891426"/>
              <a:gd name="connsiteY8" fmla="*/ 419100 h 1140460"/>
              <a:gd name="connsiteX9" fmla="*/ 47625 w 7891426"/>
              <a:gd name="connsiteY9" fmla="*/ 492125 h 1140460"/>
              <a:gd name="connsiteX10" fmla="*/ 0 w 7891426"/>
              <a:gd name="connsiteY10" fmla="*/ 558800 h 1140460"/>
              <a:gd name="connsiteX11" fmla="*/ 76200 w 7891426"/>
              <a:gd name="connsiteY11" fmla="*/ 622300 h 1140460"/>
              <a:gd name="connsiteX12" fmla="*/ 101600 w 7891426"/>
              <a:gd name="connsiteY12" fmla="*/ 673100 h 1140460"/>
              <a:gd name="connsiteX13" fmla="*/ 88900 w 7891426"/>
              <a:gd name="connsiteY13" fmla="*/ 736600 h 1140460"/>
              <a:gd name="connsiteX14" fmla="*/ 134144 w 7891426"/>
              <a:gd name="connsiteY14" fmla="*/ 767556 h 1140460"/>
              <a:gd name="connsiteX15" fmla="*/ 88900 w 7891426"/>
              <a:gd name="connsiteY15" fmla="*/ 889000 h 1140460"/>
              <a:gd name="connsiteX16" fmla="*/ 30956 w 7891426"/>
              <a:gd name="connsiteY16" fmla="*/ 900906 h 1140460"/>
              <a:gd name="connsiteX17" fmla="*/ 123031 w 7891426"/>
              <a:gd name="connsiteY17" fmla="*/ 965200 h 1140460"/>
              <a:gd name="connsiteX18" fmla="*/ 12700 w 7891426"/>
              <a:gd name="connsiteY18" fmla="*/ 1104900 h 1140460"/>
              <a:gd name="connsiteX19" fmla="*/ 46037 w 7891426"/>
              <a:gd name="connsiteY19" fmla="*/ 1119982 h 1140460"/>
              <a:gd name="connsiteX20" fmla="*/ 39804 w 7891426"/>
              <a:gd name="connsiteY20" fmla="*/ 1140460 h 1140460"/>
              <a:gd name="connsiteX21" fmla="*/ 7891426 w 7891426"/>
              <a:gd name="connsiteY21" fmla="*/ 1140460 h 1140460"/>
              <a:gd name="connsiteX22" fmla="*/ 7870743 w 7891426"/>
              <a:gd name="connsiteY22" fmla="*/ 1092200 h 1140460"/>
              <a:gd name="connsiteX23" fmla="*/ 7781843 w 7891426"/>
              <a:gd name="connsiteY23" fmla="*/ 1028700 h 1140460"/>
              <a:gd name="connsiteX24" fmla="*/ 7731043 w 7891426"/>
              <a:gd name="connsiteY24" fmla="*/ 952500 h 1140460"/>
              <a:gd name="connsiteX25" fmla="*/ 7794543 w 7891426"/>
              <a:gd name="connsiteY25" fmla="*/ 876300 h 1140460"/>
              <a:gd name="connsiteX26" fmla="*/ 7832643 w 7891426"/>
              <a:gd name="connsiteY26" fmla="*/ 800100 h 1140460"/>
              <a:gd name="connsiteX27" fmla="*/ 7794543 w 7891426"/>
              <a:gd name="connsiteY27" fmla="*/ 723900 h 1140460"/>
              <a:gd name="connsiteX28" fmla="*/ 7781843 w 7891426"/>
              <a:gd name="connsiteY28" fmla="*/ 660400 h 1140460"/>
              <a:gd name="connsiteX29" fmla="*/ 7807243 w 7891426"/>
              <a:gd name="connsiteY29" fmla="*/ 609600 h 1140460"/>
              <a:gd name="connsiteX30" fmla="*/ 7883443 w 7891426"/>
              <a:gd name="connsiteY30" fmla="*/ 546100 h 1140460"/>
              <a:gd name="connsiteX31" fmla="*/ 7883443 w 7891426"/>
              <a:gd name="connsiteY31" fmla="*/ 469900 h 1140460"/>
              <a:gd name="connsiteX32" fmla="*/ 7769143 w 7891426"/>
              <a:gd name="connsiteY32" fmla="*/ 406400 h 1140460"/>
              <a:gd name="connsiteX33" fmla="*/ 7692943 w 7891426"/>
              <a:gd name="connsiteY33" fmla="*/ 368300 h 1140460"/>
              <a:gd name="connsiteX34" fmla="*/ 7794543 w 7891426"/>
              <a:gd name="connsiteY34" fmla="*/ 266700 h 1140460"/>
              <a:gd name="connsiteX35" fmla="*/ 7807243 w 7891426"/>
              <a:gd name="connsiteY35" fmla="*/ 177800 h 1140460"/>
              <a:gd name="connsiteX36" fmla="*/ 7743743 w 7891426"/>
              <a:gd name="connsiteY36" fmla="*/ 177800 h 1140460"/>
              <a:gd name="connsiteX37" fmla="*/ 7705643 w 7891426"/>
              <a:gd name="connsiteY37" fmla="*/ 88900 h 1140460"/>
              <a:gd name="connsiteX38" fmla="*/ 7819943 w 7891426"/>
              <a:gd name="connsiteY38" fmla="*/ 101600 h 1140460"/>
              <a:gd name="connsiteX0" fmla="*/ 7616743 w 7891426"/>
              <a:gd name="connsiteY0" fmla="*/ 0 h 1140460"/>
              <a:gd name="connsiteX1" fmla="*/ 181096 w 7891426"/>
              <a:gd name="connsiteY1" fmla="*/ 0 h 1140460"/>
              <a:gd name="connsiteX2" fmla="*/ 108744 w 7891426"/>
              <a:gd name="connsiteY2" fmla="*/ 11906 h 1140460"/>
              <a:gd name="connsiteX3" fmla="*/ 137319 w 7891426"/>
              <a:gd name="connsiteY3" fmla="*/ 94456 h 1140460"/>
              <a:gd name="connsiteX4" fmla="*/ 139700 w 7891426"/>
              <a:gd name="connsiteY4" fmla="*/ 190500 h 1140460"/>
              <a:gd name="connsiteX5" fmla="*/ 76200 w 7891426"/>
              <a:gd name="connsiteY5" fmla="*/ 190500 h 1140460"/>
              <a:gd name="connsiteX6" fmla="*/ 88900 w 7891426"/>
              <a:gd name="connsiteY6" fmla="*/ 279400 h 1140460"/>
              <a:gd name="connsiteX7" fmla="*/ 95250 w 7891426"/>
              <a:gd name="connsiteY7" fmla="*/ 357188 h 1140460"/>
              <a:gd name="connsiteX8" fmla="*/ 114300 w 7891426"/>
              <a:gd name="connsiteY8" fmla="*/ 419100 h 1140460"/>
              <a:gd name="connsiteX9" fmla="*/ 47625 w 7891426"/>
              <a:gd name="connsiteY9" fmla="*/ 492125 h 1140460"/>
              <a:gd name="connsiteX10" fmla="*/ 0 w 7891426"/>
              <a:gd name="connsiteY10" fmla="*/ 558800 h 1140460"/>
              <a:gd name="connsiteX11" fmla="*/ 76200 w 7891426"/>
              <a:gd name="connsiteY11" fmla="*/ 622300 h 1140460"/>
              <a:gd name="connsiteX12" fmla="*/ 101600 w 7891426"/>
              <a:gd name="connsiteY12" fmla="*/ 673100 h 1140460"/>
              <a:gd name="connsiteX13" fmla="*/ 88900 w 7891426"/>
              <a:gd name="connsiteY13" fmla="*/ 736600 h 1140460"/>
              <a:gd name="connsiteX14" fmla="*/ 134144 w 7891426"/>
              <a:gd name="connsiteY14" fmla="*/ 767556 h 1140460"/>
              <a:gd name="connsiteX15" fmla="*/ 88900 w 7891426"/>
              <a:gd name="connsiteY15" fmla="*/ 889000 h 1140460"/>
              <a:gd name="connsiteX16" fmla="*/ 30956 w 7891426"/>
              <a:gd name="connsiteY16" fmla="*/ 900906 h 1140460"/>
              <a:gd name="connsiteX17" fmla="*/ 123031 w 7891426"/>
              <a:gd name="connsiteY17" fmla="*/ 965200 h 1140460"/>
              <a:gd name="connsiteX18" fmla="*/ 12700 w 7891426"/>
              <a:gd name="connsiteY18" fmla="*/ 1104900 h 1140460"/>
              <a:gd name="connsiteX19" fmla="*/ 46037 w 7891426"/>
              <a:gd name="connsiteY19" fmla="*/ 1119982 h 1140460"/>
              <a:gd name="connsiteX20" fmla="*/ 39804 w 7891426"/>
              <a:gd name="connsiteY20" fmla="*/ 1140460 h 1140460"/>
              <a:gd name="connsiteX21" fmla="*/ 7891426 w 7891426"/>
              <a:gd name="connsiteY21" fmla="*/ 1140460 h 1140460"/>
              <a:gd name="connsiteX22" fmla="*/ 7870743 w 7891426"/>
              <a:gd name="connsiteY22" fmla="*/ 1092200 h 1140460"/>
              <a:gd name="connsiteX23" fmla="*/ 7781843 w 7891426"/>
              <a:gd name="connsiteY23" fmla="*/ 1028700 h 1140460"/>
              <a:gd name="connsiteX24" fmla="*/ 7731043 w 7891426"/>
              <a:gd name="connsiteY24" fmla="*/ 952500 h 1140460"/>
              <a:gd name="connsiteX25" fmla="*/ 7794543 w 7891426"/>
              <a:gd name="connsiteY25" fmla="*/ 876300 h 1140460"/>
              <a:gd name="connsiteX26" fmla="*/ 7832643 w 7891426"/>
              <a:gd name="connsiteY26" fmla="*/ 800100 h 1140460"/>
              <a:gd name="connsiteX27" fmla="*/ 7794543 w 7891426"/>
              <a:gd name="connsiteY27" fmla="*/ 723900 h 1140460"/>
              <a:gd name="connsiteX28" fmla="*/ 7781843 w 7891426"/>
              <a:gd name="connsiteY28" fmla="*/ 660400 h 1140460"/>
              <a:gd name="connsiteX29" fmla="*/ 7807243 w 7891426"/>
              <a:gd name="connsiteY29" fmla="*/ 609600 h 1140460"/>
              <a:gd name="connsiteX30" fmla="*/ 7883443 w 7891426"/>
              <a:gd name="connsiteY30" fmla="*/ 546100 h 1140460"/>
              <a:gd name="connsiteX31" fmla="*/ 7883443 w 7891426"/>
              <a:gd name="connsiteY31" fmla="*/ 469900 h 1140460"/>
              <a:gd name="connsiteX32" fmla="*/ 7769143 w 7891426"/>
              <a:gd name="connsiteY32" fmla="*/ 406400 h 1140460"/>
              <a:gd name="connsiteX33" fmla="*/ 7692943 w 7891426"/>
              <a:gd name="connsiteY33" fmla="*/ 368300 h 1140460"/>
              <a:gd name="connsiteX34" fmla="*/ 7794543 w 7891426"/>
              <a:gd name="connsiteY34" fmla="*/ 266700 h 1140460"/>
              <a:gd name="connsiteX35" fmla="*/ 7807243 w 7891426"/>
              <a:gd name="connsiteY35" fmla="*/ 177800 h 1140460"/>
              <a:gd name="connsiteX36" fmla="*/ 7743743 w 7891426"/>
              <a:gd name="connsiteY36" fmla="*/ 177800 h 1140460"/>
              <a:gd name="connsiteX37" fmla="*/ 7705643 w 7891426"/>
              <a:gd name="connsiteY37" fmla="*/ 88900 h 1140460"/>
              <a:gd name="connsiteX38" fmla="*/ 7846136 w 7891426"/>
              <a:gd name="connsiteY38" fmla="*/ 34925 h 1140460"/>
              <a:gd name="connsiteX39" fmla="*/ 7616743 w 7891426"/>
              <a:gd name="connsiteY39" fmla="*/ 0 h 1140460"/>
              <a:gd name="connsiteX0" fmla="*/ 7616743 w 7891426"/>
              <a:gd name="connsiteY0" fmla="*/ 0 h 1140460"/>
              <a:gd name="connsiteX1" fmla="*/ 181096 w 7891426"/>
              <a:gd name="connsiteY1" fmla="*/ 0 h 1140460"/>
              <a:gd name="connsiteX2" fmla="*/ 108744 w 7891426"/>
              <a:gd name="connsiteY2" fmla="*/ 11906 h 1140460"/>
              <a:gd name="connsiteX3" fmla="*/ 137319 w 7891426"/>
              <a:gd name="connsiteY3" fmla="*/ 94456 h 1140460"/>
              <a:gd name="connsiteX4" fmla="*/ 139700 w 7891426"/>
              <a:gd name="connsiteY4" fmla="*/ 190500 h 1140460"/>
              <a:gd name="connsiteX5" fmla="*/ 76200 w 7891426"/>
              <a:gd name="connsiteY5" fmla="*/ 190500 h 1140460"/>
              <a:gd name="connsiteX6" fmla="*/ 88900 w 7891426"/>
              <a:gd name="connsiteY6" fmla="*/ 279400 h 1140460"/>
              <a:gd name="connsiteX7" fmla="*/ 95250 w 7891426"/>
              <a:gd name="connsiteY7" fmla="*/ 357188 h 1140460"/>
              <a:gd name="connsiteX8" fmla="*/ 114300 w 7891426"/>
              <a:gd name="connsiteY8" fmla="*/ 419100 h 1140460"/>
              <a:gd name="connsiteX9" fmla="*/ 47625 w 7891426"/>
              <a:gd name="connsiteY9" fmla="*/ 492125 h 1140460"/>
              <a:gd name="connsiteX10" fmla="*/ 0 w 7891426"/>
              <a:gd name="connsiteY10" fmla="*/ 558800 h 1140460"/>
              <a:gd name="connsiteX11" fmla="*/ 76200 w 7891426"/>
              <a:gd name="connsiteY11" fmla="*/ 622300 h 1140460"/>
              <a:gd name="connsiteX12" fmla="*/ 101600 w 7891426"/>
              <a:gd name="connsiteY12" fmla="*/ 673100 h 1140460"/>
              <a:gd name="connsiteX13" fmla="*/ 88900 w 7891426"/>
              <a:gd name="connsiteY13" fmla="*/ 736600 h 1140460"/>
              <a:gd name="connsiteX14" fmla="*/ 134144 w 7891426"/>
              <a:gd name="connsiteY14" fmla="*/ 767556 h 1140460"/>
              <a:gd name="connsiteX15" fmla="*/ 88900 w 7891426"/>
              <a:gd name="connsiteY15" fmla="*/ 889000 h 1140460"/>
              <a:gd name="connsiteX16" fmla="*/ 30956 w 7891426"/>
              <a:gd name="connsiteY16" fmla="*/ 900906 h 1140460"/>
              <a:gd name="connsiteX17" fmla="*/ 123031 w 7891426"/>
              <a:gd name="connsiteY17" fmla="*/ 965200 h 1140460"/>
              <a:gd name="connsiteX18" fmla="*/ 12700 w 7891426"/>
              <a:gd name="connsiteY18" fmla="*/ 1104900 h 1140460"/>
              <a:gd name="connsiteX19" fmla="*/ 46037 w 7891426"/>
              <a:gd name="connsiteY19" fmla="*/ 1119982 h 1140460"/>
              <a:gd name="connsiteX20" fmla="*/ 39804 w 7891426"/>
              <a:gd name="connsiteY20" fmla="*/ 1140460 h 1140460"/>
              <a:gd name="connsiteX21" fmla="*/ 7891426 w 7891426"/>
              <a:gd name="connsiteY21" fmla="*/ 1140460 h 1140460"/>
              <a:gd name="connsiteX22" fmla="*/ 7870743 w 7891426"/>
              <a:gd name="connsiteY22" fmla="*/ 1092200 h 1140460"/>
              <a:gd name="connsiteX23" fmla="*/ 7781843 w 7891426"/>
              <a:gd name="connsiteY23" fmla="*/ 1028700 h 1140460"/>
              <a:gd name="connsiteX24" fmla="*/ 7731043 w 7891426"/>
              <a:gd name="connsiteY24" fmla="*/ 952500 h 1140460"/>
              <a:gd name="connsiteX25" fmla="*/ 7794543 w 7891426"/>
              <a:gd name="connsiteY25" fmla="*/ 876300 h 1140460"/>
              <a:gd name="connsiteX26" fmla="*/ 7832643 w 7891426"/>
              <a:gd name="connsiteY26" fmla="*/ 800100 h 1140460"/>
              <a:gd name="connsiteX27" fmla="*/ 7794543 w 7891426"/>
              <a:gd name="connsiteY27" fmla="*/ 723900 h 1140460"/>
              <a:gd name="connsiteX28" fmla="*/ 7781843 w 7891426"/>
              <a:gd name="connsiteY28" fmla="*/ 660400 h 1140460"/>
              <a:gd name="connsiteX29" fmla="*/ 7807243 w 7891426"/>
              <a:gd name="connsiteY29" fmla="*/ 609600 h 1140460"/>
              <a:gd name="connsiteX30" fmla="*/ 7883443 w 7891426"/>
              <a:gd name="connsiteY30" fmla="*/ 546100 h 1140460"/>
              <a:gd name="connsiteX31" fmla="*/ 7883443 w 7891426"/>
              <a:gd name="connsiteY31" fmla="*/ 469900 h 1140460"/>
              <a:gd name="connsiteX32" fmla="*/ 7769143 w 7891426"/>
              <a:gd name="connsiteY32" fmla="*/ 406400 h 1140460"/>
              <a:gd name="connsiteX33" fmla="*/ 7692943 w 7891426"/>
              <a:gd name="connsiteY33" fmla="*/ 368300 h 1140460"/>
              <a:gd name="connsiteX34" fmla="*/ 7794543 w 7891426"/>
              <a:gd name="connsiteY34" fmla="*/ 266700 h 1140460"/>
              <a:gd name="connsiteX35" fmla="*/ 7807243 w 7891426"/>
              <a:gd name="connsiteY35" fmla="*/ 177800 h 1140460"/>
              <a:gd name="connsiteX36" fmla="*/ 7743743 w 7891426"/>
              <a:gd name="connsiteY36" fmla="*/ 177800 h 1140460"/>
              <a:gd name="connsiteX37" fmla="*/ 7705643 w 7891426"/>
              <a:gd name="connsiteY37" fmla="*/ 88900 h 1140460"/>
              <a:gd name="connsiteX38" fmla="*/ 7846136 w 7891426"/>
              <a:gd name="connsiteY38" fmla="*/ 34925 h 1140460"/>
              <a:gd name="connsiteX39" fmla="*/ 7616743 w 7891426"/>
              <a:gd name="connsiteY39" fmla="*/ 0 h 1140460"/>
              <a:gd name="connsiteX0" fmla="*/ 7616743 w 7891426"/>
              <a:gd name="connsiteY0" fmla="*/ 0 h 1140460"/>
              <a:gd name="connsiteX1" fmla="*/ 181096 w 7891426"/>
              <a:gd name="connsiteY1" fmla="*/ 0 h 1140460"/>
              <a:gd name="connsiteX2" fmla="*/ 108744 w 7891426"/>
              <a:gd name="connsiteY2" fmla="*/ 11906 h 1140460"/>
              <a:gd name="connsiteX3" fmla="*/ 137319 w 7891426"/>
              <a:gd name="connsiteY3" fmla="*/ 94456 h 1140460"/>
              <a:gd name="connsiteX4" fmla="*/ 139700 w 7891426"/>
              <a:gd name="connsiteY4" fmla="*/ 190500 h 1140460"/>
              <a:gd name="connsiteX5" fmla="*/ 76200 w 7891426"/>
              <a:gd name="connsiteY5" fmla="*/ 190500 h 1140460"/>
              <a:gd name="connsiteX6" fmla="*/ 88900 w 7891426"/>
              <a:gd name="connsiteY6" fmla="*/ 279400 h 1140460"/>
              <a:gd name="connsiteX7" fmla="*/ 95250 w 7891426"/>
              <a:gd name="connsiteY7" fmla="*/ 357188 h 1140460"/>
              <a:gd name="connsiteX8" fmla="*/ 114300 w 7891426"/>
              <a:gd name="connsiteY8" fmla="*/ 419100 h 1140460"/>
              <a:gd name="connsiteX9" fmla="*/ 47625 w 7891426"/>
              <a:gd name="connsiteY9" fmla="*/ 492125 h 1140460"/>
              <a:gd name="connsiteX10" fmla="*/ 0 w 7891426"/>
              <a:gd name="connsiteY10" fmla="*/ 558800 h 1140460"/>
              <a:gd name="connsiteX11" fmla="*/ 76200 w 7891426"/>
              <a:gd name="connsiteY11" fmla="*/ 622300 h 1140460"/>
              <a:gd name="connsiteX12" fmla="*/ 101600 w 7891426"/>
              <a:gd name="connsiteY12" fmla="*/ 673100 h 1140460"/>
              <a:gd name="connsiteX13" fmla="*/ 88900 w 7891426"/>
              <a:gd name="connsiteY13" fmla="*/ 736600 h 1140460"/>
              <a:gd name="connsiteX14" fmla="*/ 134144 w 7891426"/>
              <a:gd name="connsiteY14" fmla="*/ 767556 h 1140460"/>
              <a:gd name="connsiteX15" fmla="*/ 88900 w 7891426"/>
              <a:gd name="connsiteY15" fmla="*/ 889000 h 1140460"/>
              <a:gd name="connsiteX16" fmla="*/ 30956 w 7891426"/>
              <a:gd name="connsiteY16" fmla="*/ 900906 h 1140460"/>
              <a:gd name="connsiteX17" fmla="*/ 123031 w 7891426"/>
              <a:gd name="connsiteY17" fmla="*/ 965200 h 1140460"/>
              <a:gd name="connsiteX18" fmla="*/ 12700 w 7891426"/>
              <a:gd name="connsiteY18" fmla="*/ 1104900 h 1140460"/>
              <a:gd name="connsiteX19" fmla="*/ 46037 w 7891426"/>
              <a:gd name="connsiteY19" fmla="*/ 1119982 h 1140460"/>
              <a:gd name="connsiteX20" fmla="*/ 39804 w 7891426"/>
              <a:gd name="connsiteY20" fmla="*/ 1140460 h 1140460"/>
              <a:gd name="connsiteX21" fmla="*/ 7891426 w 7891426"/>
              <a:gd name="connsiteY21" fmla="*/ 1140460 h 1140460"/>
              <a:gd name="connsiteX22" fmla="*/ 7870743 w 7891426"/>
              <a:gd name="connsiteY22" fmla="*/ 1092200 h 1140460"/>
              <a:gd name="connsiteX23" fmla="*/ 7781843 w 7891426"/>
              <a:gd name="connsiteY23" fmla="*/ 1028700 h 1140460"/>
              <a:gd name="connsiteX24" fmla="*/ 7731043 w 7891426"/>
              <a:gd name="connsiteY24" fmla="*/ 952500 h 1140460"/>
              <a:gd name="connsiteX25" fmla="*/ 7794543 w 7891426"/>
              <a:gd name="connsiteY25" fmla="*/ 876300 h 1140460"/>
              <a:gd name="connsiteX26" fmla="*/ 7832643 w 7891426"/>
              <a:gd name="connsiteY26" fmla="*/ 800100 h 1140460"/>
              <a:gd name="connsiteX27" fmla="*/ 7794543 w 7891426"/>
              <a:gd name="connsiteY27" fmla="*/ 723900 h 1140460"/>
              <a:gd name="connsiteX28" fmla="*/ 7781843 w 7891426"/>
              <a:gd name="connsiteY28" fmla="*/ 660400 h 1140460"/>
              <a:gd name="connsiteX29" fmla="*/ 7807243 w 7891426"/>
              <a:gd name="connsiteY29" fmla="*/ 609600 h 1140460"/>
              <a:gd name="connsiteX30" fmla="*/ 7883443 w 7891426"/>
              <a:gd name="connsiteY30" fmla="*/ 546100 h 1140460"/>
              <a:gd name="connsiteX31" fmla="*/ 7883443 w 7891426"/>
              <a:gd name="connsiteY31" fmla="*/ 469900 h 1140460"/>
              <a:gd name="connsiteX32" fmla="*/ 7769143 w 7891426"/>
              <a:gd name="connsiteY32" fmla="*/ 406400 h 1140460"/>
              <a:gd name="connsiteX33" fmla="*/ 7692943 w 7891426"/>
              <a:gd name="connsiteY33" fmla="*/ 368300 h 1140460"/>
              <a:gd name="connsiteX34" fmla="*/ 7794543 w 7891426"/>
              <a:gd name="connsiteY34" fmla="*/ 266700 h 1140460"/>
              <a:gd name="connsiteX35" fmla="*/ 7807243 w 7891426"/>
              <a:gd name="connsiteY35" fmla="*/ 177800 h 1140460"/>
              <a:gd name="connsiteX36" fmla="*/ 7743743 w 7891426"/>
              <a:gd name="connsiteY36" fmla="*/ 177800 h 1140460"/>
              <a:gd name="connsiteX37" fmla="*/ 7705643 w 7891426"/>
              <a:gd name="connsiteY37" fmla="*/ 88900 h 1140460"/>
              <a:gd name="connsiteX38" fmla="*/ 7846136 w 7891426"/>
              <a:gd name="connsiteY38" fmla="*/ 34925 h 1140460"/>
              <a:gd name="connsiteX39" fmla="*/ 7616743 w 7891426"/>
              <a:gd name="connsiteY39" fmla="*/ 0 h 1140460"/>
              <a:gd name="connsiteX0" fmla="*/ 7616743 w 7891426"/>
              <a:gd name="connsiteY0" fmla="*/ 0 h 1140460"/>
              <a:gd name="connsiteX1" fmla="*/ 181096 w 7891426"/>
              <a:gd name="connsiteY1" fmla="*/ 0 h 1140460"/>
              <a:gd name="connsiteX2" fmla="*/ 108744 w 7891426"/>
              <a:gd name="connsiteY2" fmla="*/ 11906 h 1140460"/>
              <a:gd name="connsiteX3" fmla="*/ 137319 w 7891426"/>
              <a:gd name="connsiteY3" fmla="*/ 94456 h 1140460"/>
              <a:gd name="connsiteX4" fmla="*/ 139700 w 7891426"/>
              <a:gd name="connsiteY4" fmla="*/ 190500 h 1140460"/>
              <a:gd name="connsiteX5" fmla="*/ 76200 w 7891426"/>
              <a:gd name="connsiteY5" fmla="*/ 190500 h 1140460"/>
              <a:gd name="connsiteX6" fmla="*/ 88900 w 7891426"/>
              <a:gd name="connsiteY6" fmla="*/ 279400 h 1140460"/>
              <a:gd name="connsiteX7" fmla="*/ 95250 w 7891426"/>
              <a:gd name="connsiteY7" fmla="*/ 357188 h 1140460"/>
              <a:gd name="connsiteX8" fmla="*/ 114300 w 7891426"/>
              <a:gd name="connsiteY8" fmla="*/ 419100 h 1140460"/>
              <a:gd name="connsiteX9" fmla="*/ 47625 w 7891426"/>
              <a:gd name="connsiteY9" fmla="*/ 492125 h 1140460"/>
              <a:gd name="connsiteX10" fmla="*/ 0 w 7891426"/>
              <a:gd name="connsiteY10" fmla="*/ 558800 h 1140460"/>
              <a:gd name="connsiteX11" fmla="*/ 76200 w 7891426"/>
              <a:gd name="connsiteY11" fmla="*/ 622300 h 1140460"/>
              <a:gd name="connsiteX12" fmla="*/ 101600 w 7891426"/>
              <a:gd name="connsiteY12" fmla="*/ 673100 h 1140460"/>
              <a:gd name="connsiteX13" fmla="*/ 88900 w 7891426"/>
              <a:gd name="connsiteY13" fmla="*/ 736600 h 1140460"/>
              <a:gd name="connsiteX14" fmla="*/ 134144 w 7891426"/>
              <a:gd name="connsiteY14" fmla="*/ 767556 h 1140460"/>
              <a:gd name="connsiteX15" fmla="*/ 88900 w 7891426"/>
              <a:gd name="connsiteY15" fmla="*/ 889000 h 1140460"/>
              <a:gd name="connsiteX16" fmla="*/ 30956 w 7891426"/>
              <a:gd name="connsiteY16" fmla="*/ 900906 h 1140460"/>
              <a:gd name="connsiteX17" fmla="*/ 123031 w 7891426"/>
              <a:gd name="connsiteY17" fmla="*/ 965200 h 1140460"/>
              <a:gd name="connsiteX18" fmla="*/ 12700 w 7891426"/>
              <a:gd name="connsiteY18" fmla="*/ 1104900 h 1140460"/>
              <a:gd name="connsiteX19" fmla="*/ 46037 w 7891426"/>
              <a:gd name="connsiteY19" fmla="*/ 1119982 h 1140460"/>
              <a:gd name="connsiteX20" fmla="*/ 39804 w 7891426"/>
              <a:gd name="connsiteY20" fmla="*/ 1140460 h 1140460"/>
              <a:gd name="connsiteX21" fmla="*/ 7891426 w 7891426"/>
              <a:gd name="connsiteY21" fmla="*/ 1140460 h 1140460"/>
              <a:gd name="connsiteX22" fmla="*/ 7870743 w 7891426"/>
              <a:gd name="connsiteY22" fmla="*/ 1092200 h 1140460"/>
              <a:gd name="connsiteX23" fmla="*/ 7781843 w 7891426"/>
              <a:gd name="connsiteY23" fmla="*/ 1028700 h 1140460"/>
              <a:gd name="connsiteX24" fmla="*/ 7731043 w 7891426"/>
              <a:gd name="connsiteY24" fmla="*/ 952500 h 1140460"/>
              <a:gd name="connsiteX25" fmla="*/ 7794543 w 7891426"/>
              <a:gd name="connsiteY25" fmla="*/ 876300 h 1140460"/>
              <a:gd name="connsiteX26" fmla="*/ 7832643 w 7891426"/>
              <a:gd name="connsiteY26" fmla="*/ 800100 h 1140460"/>
              <a:gd name="connsiteX27" fmla="*/ 7794543 w 7891426"/>
              <a:gd name="connsiteY27" fmla="*/ 723900 h 1140460"/>
              <a:gd name="connsiteX28" fmla="*/ 7781843 w 7891426"/>
              <a:gd name="connsiteY28" fmla="*/ 660400 h 1140460"/>
              <a:gd name="connsiteX29" fmla="*/ 7807243 w 7891426"/>
              <a:gd name="connsiteY29" fmla="*/ 609600 h 1140460"/>
              <a:gd name="connsiteX30" fmla="*/ 7850106 w 7891426"/>
              <a:gd name="connsiteY30" fmla="*/ 534193 h 1140460"/>
              <a:gd name="connsiteX31" fmla="*/ 7883443 w 7891426"/>
              <a:gd name="connsiteY31" fmla="*/ 469900 h 1140460"/>
              <a:gd name="connsiteX32" fmla="*/ 7769143 w 7891426"/>
              <a:gd name="connsiteY32" fmla="*/ 406400 h 1140460"/>
              <a:gd name="connsiteX33" fmla="*/ 7692943 w 7891426"/>
              <a:gd name="connsiteY33" fmla="*/ 368300 h 1140460"/>
              <a:gd name="connsiteX34" fmla="*/ 7794543 w 7891426"/>
              <a:gd name="connsiteY34" fmla="*/ 266700 h 1140460"/>
              <a:gd name="connsiteX35" fmla="*/ 7807243 w 7891426"/>
              <a:gd name="connsiteY35" fmla="*/ 177800 h 1140460"/>
              <a:gd name="connsiteX36" fmla="*/ 7743743 w 7891426"/>
              <a:gd name="connsiteY36" fmla="*/ 177800 h 1140460"/>
              <a:gd name="connsiteX37" fmla="*/ 7705643 w 7891426"/>
              <a:gd name="connsiteY37" fmla="*/ 88900 h 1140460"/>
              <a:gd name="connsiteX38" fmla="*/ 7846136 w 7891426"/>
              <a:gd name="connsiteY38" fmla="*/ 34925 h 1140460"/>
              <a:gd name="connsiteX39" fmla="*/ 7616743 w 7891426"/>
              <a:gd name="connsiteY39" fmla="*/ 0 h 1140460"/>
              <a:gd name="connsiteX0" fmla="*/ 7616743 w 7891426"/>
              <a:gd name="connsiteY0" fmla="*/ 0 h 1140460"/>
              <a:gd name="connsiteX1" fmla="*/ 181096 w 7891426"/>
              <a:gd name="connsiteY1" fmla="*/ 0 h 1140460"/>
              <a:gd name="connsiteX2" fmla="*/ 108744 w 7891426"/>
              <a:gd name="connsiteY2" fmla="*/ 11906 h 1140460"/>
              <a:gd name="connsiteX3" fmla="*/ 137319 w 7891426"/>
              <a:gd name="connsiteY3" fmla="*/ 94456 h 1140460"/>
              <a:gd name="connsiteX4" fmla="*/ 139700 w 7891426"/>
              <a:gd name="connsiteY4" fmla="*/ 190500 h 1140460"/>
              <a:gd name="connsiteX5" fmla="*/ 76200 w 7891426"/>
              <a:gd name="connsiteY5" fmla="*/ 190500 h 1140460"/>
              <a:gd name="connsiteX6" fmla="*/ 88900 w 7891426"/>
              <a:gd name="connsiteY6" fmla="*/ 279400 h 1140460"/>
              <a:gd name="connsiteX7" fmla="*/ 95250 w 7891426"/>
              <a:gd name="connsiteY7" fmla="*/ 357188 h 1140460"/>
              <a:gd name="connsiteX8" fmla="*/ 114300 w 7891426"/>
              <a:gd name="connsiteY8" fmla="*/ 419100 h 1140460"/>
              <a:gd name="connsiteX9" fmla="*/ 47625 w 7891426"/>
              <a:gd name="connsiteY9" fmla="*/ 492125 h 1140460"/>
              <a:gd name="connsiteX10" fmla="*/ 0 w 7891426"/>
              <a:gd name="connsiteY10" fmla="*/ 558800 h 1140460"/>
              <a:gd name="connsiteX11" fmla="*/ 76200 w 7891426"/>
              <a:gd name="connsiteY11" fmla="*/ 622300 h 1140460"/>
              <a:gd name="connsiteX12" fmla="*/ 101600 w 7891426"/>
              <a:gd name="connsiteY12" fmla="*/ 673100 h 1140460"/>
              <a:gd name="connsiteX13" fmla="*/ 88900 w 7891426"/>
              <a:gd name="connsiteY13" fmla="*/ 736600 h 1140460"/>
              <a:gd name="connsiteX14" fmla="*/ 134144 w 7891426"/>
              <a:gd name="connsiteY14" fmla="*/ 767556 h 1140460"/>
              <a:gd name="connsiteX15" fmla="*/ 88900 w 7891426"/>
              <a:gd name="connsiteY15" fmla="*/ 889000 h 1140460"/>
              <a:gd name="connsiteX16" fmla="*/ 30956 w 7891426"/>
              <a:gd name="connsiteY16" fmla="*/ 900906 h 1140460"/>
              <a:gd name="connsiteX17" fmla="*/ 123031 w 7891426"/>
              <a:gd name="connsiteY17" fmla="*/ 965200 h 1140460"/>
              <a:gd name="connsiteX18" fmla="*/ 12700 w 7891426"/>
              <a:gd name="connsiteY18" fmla="*/ 1104900 h 1140460"/>
              <a:gd name="connsiteX19" fmla="*/ 46037 w 7891426"/>
              <a:gd name="connsiteY19" fmla="*/ 1119982 h 1140460"/>
              <a:gd name="connsiteX20" fmla="*/ 39804 w 7891426"/>
              <a:gd name="connsiteY20" fmla="*/ 1140460 h 1140460"/>
              <a:gd name="connsiteX21" fmla="*/ 7891426 w 7891426"/>
              <a:gd name="connsiteY21" fmla="*/ 1140460 h 1140460"/>
              <a:gd name="connsiteX22" fmla="*/ 7870743 w 7891426"/>
              <a:gd name="connsiteY22" fmla="*/ 1092200 h 1140460"/>
              <a:gd name="connsiteX23" fmla="*/ 7781843 w 7891426"/>
              <a:gd name="connsiteY23" fmla="*/ 1028700 h 1140460"/>
              <a:gd name="connsiteX24" fmla="*/ 7798782 w 7891426"/>
              <a:gd name="connsiteY24" fmla="*/ 914400 h 1140460"/>
              <a:gd name="connsiteX25" fmla="*/ 7794543 w 7891426"/>
              <a:gd name="connsiteY25" fmla="*/ 876300 h 1140460"/>
              <a:gd name="connsiteX26" fmla="*/ 7832643 w 7891426"/>
              <a:gd name="connsiteY26" fmla="*/ 800100 h 1140460"/>
              <a:gd name="connsiteX27" fmla="*/ 7794543 w 7891426"/>
              <a:gd name="connsiteY27" fmla="*/ 723900 h 1140460"/>
              <a:gd name="connsiteX28" fmla="*/ 7781843 w 7891426"/>
              <a:gd name="connsiteY28" fmla="*/ 660400 h 1140460"/>
              <a:gd name="connsiteX29" fmla="*/ 7807243 w 7891426"/>
              <a:gd name="connsiteY29" fmla="*/ 609600 h 1140460"/>
              <a:gd name="connsiteX30" fmla="*/ 7850106 w 7891426"/>
              <a:gd name="connsiteY30" fmla="*/ 534193 h 1140460"/>
              <a:gd name="connsiteX31" fmla="*/ 7883443 w 7891426"/>
              <a:gd name="connsiteY31" fmla="*/ 469900 h 1140460"/>
              <a:gd name="connsiteX32" fmla="*/ 7769143 w 7891426"/>
              <a:gd name="connsiteY32" fmla="*/ 406400 h 1140460"/>
              <a:gd name="connsiteX33" fmla="*/ 7692943 w 7891426"/>
              <a:gd name="connsiteY33" fmla="*/ 368300 h 1140460"/>
              <a:gd name="connsiteX34" fmla="*/ 7794543 w 7891426"/>
              <a:gd name="connsiteY34" fmla="*/ 266700 h 1140460"/>
              <a:gd name="connsiteX35" fmla="*/ 7807243 w 7891426"/>
              <a:gd name="connsiteY35" fmla="*/ 177800 h 1140460"/>
              <a:gd name="connsiteX36" fmla="*/ 7743743 w 7891426"/>
              <a:gd name="connsiteY36" fmla="*/ 177800 h 1140460"/>
              <a:gd name="connsiteX37" fmla="*/ 7705643 w 7891426"/>
              <a:gd name="connsiteY37" fmla="*/ 88900 h 1140460"/>
              <a:gd name="connsiteX38" fmla="*/ 7846136 w 7891426"/>
              <a:gd name="connsiteY38" fmla="*/ 34925 h 1140460"/>
              <a:gd name="connsiteX39" fmla="*/ 7616743 w 7891426"/>
              <a:gd name="connsiteY39" fmla="*/ 0 h 1140460"/>
              <a:gd name="connsiteX0" fmla="*/ 7616743 w 7891426"/>
              <a:gd name="connsiteY0" fmla="*/ 0 h 1140460"/>
              <a:gd name="connsiteX1" fmla="*/ 181096 w 7891426"/>
              <a:gd name="connsiteY1" fmla="*/ 0 h 1140460"/>
              <a:gd name="connsiteX2" fmla="*/ 108744 w 7891426"/>
              <a:gd name="connsiteY2" fmla="*/ 11906 h 1140460"/>
              <a:gd name="connsiteX3" fmla="*/ 137319 w 7891426"/>
              <a:gd name="connsiteY3" fmla="*/ 94456 h 1140460"/>
              <a:gd name="connsiteX4" fmla="*/ 139700 w 7891426"/>
              <a:gd name="connsiteY4" fmla="*/ 190500 h 1140460"/>
              <a:gd name="connsiteX5" fmla="*/ 76200 w 7891426"/>
              <a:gd name="connsiteY5" fmla="*/ 190500 h 1140460"/>
              <a:gd name="connsiteX6" fmla="*/ 88900 w 7891426"/>
              <a:gd name="connsiteY6" fmla="*/ 279400 h 1140460"/>
              <a:gd name="connsiteX7" fmla="*/ 95250 w 7891426"/>
              <a:gd name="connsiteY7" fmla="*/ 357188 h 1140460"/>
              <a:gd name="connsiteX8" fmla="*/ 114300 w 7891426"/>
              <a:gd name="connsiteY8" fmla="*/ 419100 h 1140460"/>
              <a:gd name="connsiteX9" fmla="*/ 47625 w 7891426"/>
              <a:gd name="connsiteY9" fmla="*/ 492125 h 1140460"/>
              <a:gd name="connsiteX10" fmla="*/ 0 w 7891426"/>
              <a:gd name="connsiteY10" fmla="*/ 558800 h 1140460"/>
              <a:gd name="connsiteX11" fmla="*/ 76200 w 7891426"/>
              <a:gd name="connsiteY11" fmla="*/ 622300 h 1140460"/>
              <a:gd name="connsiteX12" fmla="*/ 101600 w 7891426"/>
              <a:gd name="connsiteY12" fmla="*/ 673100 h 1140460"/>
              <a:gd name="connsiteX13" fmla="*/ 88900 w 7891426"/>
              <a:gd name="connsiteY13" fmla="*/ 736600 h 1140460"/>
              <a:gd name="connsiteX14" fmla="*/ 134144 w 7891426"/>
              <a:gd name="connsiteY14" fmla="*/ 767556 h 1140460"/>
              <a:gd name="connsiteX15" fmla="*/ 88900 w 7891426"/>
              <a:gd name="connsiteY15" fmla="*/ 889000 h 1140460"/>
              <a:gd name="connsiteX16" fmla="*/ 30956 w 7891426"/>
              <a:gd name="connsiteY16" fmla="*/ 900906 h 1140460"/>
              <a:gd name="connsiteX17" fmla="*/ 123031 w 7891426"/>
              <a:gd name="connsiteY17" fmla="*/ 965200 h 1140460"/>
              <a:gd name="connsiteX18" fmla="*/ 12700 w 7891426"/>
              <a:gd name="connsiteY18" fmla="*/ 1104900 h 1140460"/>
              <a:gd name="connsiteX19" fmla="*/ 46037 w 7891426"/>
              <a:gd name="connsiteY19" fmla="*/ 1119982 h 1140460"/>
              <a:gd name="connsiteX20" fmla="*/ 39804 w 7891426"/>
              <a:gd name="connsiteY20" fmla="*/ 1140460 h 1140460"/>
              <a:gd name="connsiteX21" fmla="*/ 7891426 w 7891426"/>
              <a:gd name="connsiteY21" fmla="*/ 1140460 h 1140460"/>
              <a:gd name="connsiteX22" fmla="*/ 7870743 w 7891426"/>
              <a:gd name="connsiteY22" fmla="*/ 1092200 h 1140460"/>
              <a:gd name="connsiteX23" fmla="*/ 7781843 w 7891426"/>
              <a:gd name="connsiteY23" fmla="*/ 1028700 h 1140460"/>
              <a:gd name="connsiteX24" fmla="*/ 7798782 w 7891426"/>
              <a:gd name="connsiteY24" fmla="*/ 914400 h 1140460"/>
              <a:gd name="connsiteX25" fmla="*/ 7794543 w 7891426"/>
              <a:gd name="connsiteY25" fmla="*/ 876300 h 1140460"/>
              <a:gd name="connsiteX26" fmla="*/ 7832643 w 7891426"/>
              <a:gd name="connsiteY26" fmla="*/ 800100 h 1140460"/>
              <a:gd name="connsiteX27" fmla="*/ 7794543 w 7891426"/>
              <a:gd name="connsiteY27" fmla="*/ 723900 h 1140460"/>
              <a:gd name="connsiteX28" fmla="*/ 7781843 w 7891426"/>
              <a:gd name="connsiteY28" fmla="*/ 660400 h 1140460"/>
              <a:gd name="connsiteX29" fmla="*/ 7807243 w 7891426"/>
              <a:gd name="connsiteY29" fmla="*/ 609600 h 1140460"/>
              <a:gd name="connsiteX30" fmla="*/ 7850106 w 7891426"/>
              <a:gd name="connsiteY30" fmla="*/ 534193 h 1140460"/>
              <a:gd name="connsiteX31" fmla="*/ 7700548 w 7891426"/>
              <a:gd name="connsiteY31" fmla="*/ 488950 h 1140460"/>
              <a:gd name="connsiteX32" fmla="*/ 7769143 w 7891426"/>
              <a:gd name="connsiteY32" fmla="*/ 406400 h 1140460"/>
              <a:gd name="connsiteX33" fmla="*/ 7692943 w 7891426"/>
              <a:gd name="connsiteY33" fmla="*/ 368300 h 1140460"/>
              <a:gd name="connsiteX34" fmla="*/ 7794543 w 7891426"/>
              <a:gd name="connsiteY34" fmla="*/ 266700 h 1140460"/>
              <a:gd name="connsiteX35" fmla="*/ 7807243 w 7891426"/>
              <a:gd name="connsiteY35" fmla="*/ 177800 h 1140460"/>
              <a:gd name="connsiteX36" fmla="*/ 7743743 w 7891426"/>
              <a:gd name="connsiteY36" fmla="*/ 177800 h 1140460"/>
              <a:gd name="connsiteX37" fmla="*/ 7705643 w 7891426"/>
              <a:gd name="connsiteY37" fmla="*/ 88900 h 1140460"/>
              <a:gd name="connsiteX38" fmla="*/ 7846136 w 7891426"/>
              <a:gd name="connsiteY38" fmla="*/ 34925 h 1140460"/>
              <a:gd name="connsiteX39" fmla="*/ 7616743 w 7891426"/>
              <a:gd name="connsiteY39" fmla="*/ 0 h 1140460"/>
              <a:gd name="connsiteX0" fmla="*/ 7616743 w 7891426"/>
              <a:gd name="connsiteY0" fmla="*/ 0 h 1140460"/>
              <a:gd name="connsiteX1" fmla="*/ 181096 w 7891426"/>
              <a:gd name="connsiteY1" fmla="*/ 0 h 1140460"/>
              <a:gd name="connsiteX2" fmla="*/ 108744 w 7891426"/>
              <a:gd name="connsiteY2" fmla="*/ 11906 h 1140460"/>
              <a:gd name="connsiteX3" fmla="*/ 137319 w 7891426"/>
              <a:gd name="connsiteY3" fmla="*/ 94456 h 1140460"/>
              <a:gd name="connsiteX4" fmla="*/ 139700 w 7891426"/>
              <a:gd name="connsiteY4" fmla="*/ 190500 h 1140460"/>
              <a:gd name="connsiteX5" fmla="*/ 76200 w 7891426"/>
              <a:gd name="connsiteY5" fmla="*/ 190500 h 1140460"/>
              <a:gd name="connsiteX6" fmla="*/ 88900 w 7891426"/>
              <a:gd name="connsiteY6" fmla="*/ 279400 h 1140460"/>
              <a:gd name="connsiteX7" fmla="*/ 95250 w 7891426"/>
              <a:gd name="connsiteY7" fmla="*/ 357188 h 1140460"/>
              <a:gd name="connsiteX8" fmla="*/ 114300 w 7891426"/>
              <a:gd name="connsiteY8" fmla="*/ 419100 h 1140460"/>
              <a:gd name="connsiteX9" fmla="*/ 47625 w 7891426"/>
              <a:gd name="connsiteY9" fmla="*/ 492125 h 1140460"/>
              <a:gd name="connsiteX10" fmla="*/ 0 w 7891426"/>
              <a:gd name="connsiteY10" fmla="*/ 558800 h 1140460"/>
              <a:gd name="connsiteX11" fmla="*/ 76200 w 7891426"/>
              <a:gd name="connsiteY11" fmla="*/ 622300 h 1140460"/>
              <a:gd name="connsiteX12" fmla="*/ 101600 w 7891426"/>
              <a:gd name="connsiteY12" fmla="*/ 673100 h 1140460"/>
              <a:gd name="connsiteX13" fmla="*/ 88900 w 7891426"/>
              <a:gd name="connsiteY13" fmla="*/ 736600 h 1140460"/>
              <a:gd name="connsiteX14" fmla="*/ 134144 w 7891426"/>
              <a:gd name="connsiteY14" fmla="*/ 767556 h 1140460"/>
              <a:gd name="connsiteX15" fmla="*/ 88900 w 7891426"/>
              <a:gd name="connsiteY15" fmla="*/ 889000 h 1140460"/>
              <a:gd name="connsiteX16" fmla="*/ 30956 w 7891426"/>
              <a:gd name="connsiteY16" fmla="*/ 900906 h 1140460"/>
              <a:gd name="connsiteX17" fmla="*/ 28197 w 7891426"/>
              <a:gd name="connsiteY17" fmla="*/ 996950 h 1140460"/>
              <a:gd name="connsiteX18" fmla="*/ 12700 w 7891426"/>
              <a:gd name="connsiteY18" fmla="*/ 1104900 h 1140460"/>
              <a:gd name="connsiteX19" fmla="*/ 46037 w 7891426"/>
              <a:gd name="connsiteY19" fmla="*/ 1119982 h 1140460"/>
              <a:gd name="connsiteX20" fmla="*/ 39804 w 7891426"/>
              <a:gd name="connsiteY20" fmla="*/ 1140460 h 1140460"/>
              <a:gd name="connsiteX21" fmla="*/ 7891426 w 7891426"/>
              <a:gd name="connsiteY21" fmla="*/ 1140460 h 1140460"/>
              <a:gd name="connsiteX22" fmla="*/ 7870743 w 7891426"/>
              <a:gd name="connsiteY22" fmla="*/ 1092200 h 1140460"/>
              <a:gd name="connsiteX23" fmla="*/ 7781843 w 7891426"/>
              <a:gd name="connsiteY23" fmla="*/ 1028700 h 1140460"/>
              <a:gd name="connsiteX24" fmla="*/ 7798782 w 7891426"/>
              <a:gd name="connsiteY24" fmla="*/ 914400 h 1140460"/>
              <a:gd name="connsiteX25" fmla="*/ 7794543 w 7891426"/>
              <a:gd name="connsiteY25" fmla="*/ 876300 h 1140460"/>
              <a:gd name="connsiteX26" fmla="*/ 7832643 w 7891426"/>
              <a:gd name="connsiteY26" fmla="*/ 800100 h 1140460"/>
              <a:gd name="connsiteX27" fmla="*/ 7794543 w 7891426"/>
              <a:gd name="connsiteY27" fmla="*/ 723900 h 1140460"/>
              <a:gd name="connsiteX28" fmla="*/ 7781843 w 7891426"/>
              <a:gd name="connsiteY28" fmla="*/ 660400 h 1140460"/>
              <a:gd name="connsiteX29" fmla="*/ 7807243 w 7891426"/>
              <a:gd name="connsiteY29" fmla="*/ 609600 h 1140460"/>
              <a:gd name="connsiteX30" fmla="*/ 7850106 w 7891426"/>
              <a:gd name="connsiteY30" fmla="*/ 534193 h 1140460"/>
              <a:gd name="connsiteX31" fmla="*/ 7700548 w 7891426"/>
              <a:gd name="connsiteY31" fmla="*/ 488950 h 1140460"/>
              <a:gd name="connsiteX32" fmla="*/ 7769143 w 7891426"/>
              <a:gd name="connsiteY32" fmla="*/ 406400 h 1140460"/>
              <a:gd name="connsiteX33" fmla="*/ 7692943 w 7891426"/>
              <a:gd name="connsiteY33" fmla="*/ 368300 h 1140460"/>
              <a:gd name="connsiteX34" fmla="*/ 7794543 w 7891426"/>
              <a:gd name="connsiteY34" fmla="*/ 266700 h 1140460"/>
              <a:gd name="connsiteX35" fmla="*/ 7807243 w 7891426"/>
              <a:gd name="connsiteY35" fmla="*/ 177800 h 1140460"/>
              <a:gd name="connsiteX36" fmla="*/ 7743743 w 7891426"/>
              <a:gd name="connsiteY36" fmla="*/ 177800 h 1140460"/>
              <a:gd name="connsiteX37" fmla="*/ 7705643 w 7891426"/>
              <a:gd name="connsiteY37" fmla="*/ 88900 h 1140460"/>
              <a:gd name="connsiteX38" fmla="*/ 7846136 w 7891426"/>
              <a:gd name="connsiteY38" fmla="*/ 34925 h 1140460"/>
              <a:gd name="connsiteX39" fmla="*/ 7616743 w 7891426"/>
              <a:gd name="connsiteY39" fmla="*/ 0 h 1140460"/>
              <a:gd name="connsiteX0" fmla="*/ 7616743 w 7891426"/>
              <a:gd name="connsiteY0" fmla="*/ 0 h 1140460"/>
              <a:gd name="connsiteX1" fmla="*/ 181096 w 7891426"/>
              <a:gd name="connsiteY1" fmla="*/ 0 h 1140460"/>
              <a:gd name="connsiteX2" fmla="*/ 108744 w 7891426"/>
              <a:gd name="connsiteY2" fmla="*/ 11906 h 1140460"/>
              <a:gd name="connsiteX3" fmla="*/ 137319 w 7891426"/>
              <a:gd name="connsiteY3" fmla="*/ 94456 h 1140460"/>
              <a:gd name="connsiteX4" fmla="*/ 139700 w 7891426"/>
              <a:gd name="connsiteY4" fmla="*/ 190500 h 1140460"/>
              <a:gd name="connsiteX5" fmla="*/ 76200 w 7891426"/>
              <a:gd name="connsiteY5" fmla="*/ 190500 h 1140460"/>
              <a:gd name="connsiteX6" fmla="*/ 88900 w 7891426"/>
              <a:gd name="connsiteY6" fmla="*/ 279400 h 1140460"/>
              <a:gd name="connsiteX7" fmla="*/ 95250 w 7891426"/>
              <a:gd name="connsiteY7" fmla="*/ 357188 h 1140460"/>
              <a:gd name="connsiteX8" fmla="*/ 114300 w 7891426"/>
              <a:gd name="connsiteY8" fmla="*/ 419100 h 1140460"/>
              <a:gd name="connsiteX9" fmla="*/ 47625 w 7891426"/>
              <a:gd name="connsiteY9" fmla="*/ 492125 h 1140460"/>
              <a:gd name="connsiteX10" fmla="*/ 0 w 7891426"/>
              <a:gd name="connsiteY10" fmla="*/ 558800 h 1140460"/>
              <a:gd name="connsiteX11" fmla="*/ 76200 w 7891426"/>
              <a:gd name="connsiteY11" fmla="*/ 622300 h 1140460"/>
              <a:gd name="connsiteX12" fmla="*/ 101600 w 7891426"/>
              <a:gd name="connsiteY12" fmla="*/ 673100 h 1140460"/>
              <a:gd name="connsiteX13" fmla="*/ 88900 w 7891426"/>
              <a:gd name="connsiteY13" fmla="*/ 736600 h 1140460"/>
              <a:gd name="connsiteX14" fmla="*/ 12213 w 7891426"/>
              <a:gd name="connsiteY14" fmla="*/ 799306 h 1140460"/>
              <a:gd name="connsiteX15" fmla="*/ 88900 w 7891426"/>
              <a:gd name="connsiteY15" fmla="*/ 889000 h 1140460"/>
              <a:gd name="connsiteX16" fmla="*/ 30956 w 7891426"/>
              <a:gd name="connsiteY16" fmla="*/ 900906 h 1140460"/>
              <a:gd name="connsiteX17" fmla="*/ 28197 w 7891426"/>
              <a:gd name="connsiteY17" fmla="*/ 996950 h 1140460"/>
              <a:gd name="connsiteX18" fmla="*/ 12700 w 7891426"/>
              <a:gd name="connsiteY18" fmla="*/ 1104900 h 1140460"/>
              <a:gd name="connsiteX19" fmla="*/ 46037 w 7891426"/>
              <a:gd name="connsiteY19" fmla="*/ 1119982 h 1140460"/>
              <a:gd name="connsiteX20" fmla="*/ 39804 w 7891426"/>
              <a:gd name="connsiteY20" fmla="*/ 1140460 h 1140460"/>
              <a:gd name="connsiteX21" fmla="*/ 7891426 w 7891426"/>
              <a:gd name="connsiteY21" fmla="*/ 1140460 h 1140460"/>
              <a:gd name="connsiteX22" fmla="*/ 7870743 w 7891426"/>
              <a:gd name="connsiteY22" fmla="*/ 1092200 h 1140460"/>
              <a:gd name="connsiteX23" fmla="*/ 7781843 w 7891426"/>
              <a:gd name="connsiteY23" fmla="*/ 1028700 h 1140460"/>
              <a:gd name="connsiteX24" fmla="*/ 7798782 w 7891426"/>
              <a:gd name="connsiteY24" fmla="*/ 914400 h 1140460"/>
              <a:gd name="connsiteX25" fmla="*/ 7794543 w 7891426"/>
              <a:gd name="connsiteY25" fmla="*/ 876300 h 1140460"/>
              <a:gd name="connsiteX26" fmla="*/ 7832643 w 7891426"/>
              <a:gd name="connsiteY26" fmla="*/ 800100 h 1140460"/>
              <a:gd name="connsiteX27" fmla="*/ 7794543 w 7891426"/>
              <a:gd name="connsiteY27" fmla="*/ 723900 h 1140460"/>
              <a:gd name="connsiteX28" fmla="*/ 7781843 w 7891426"/>
              <a:gd name="connsiteY28" fmla="*/ 660400 h 1140460"/>
              <a:gd name="connsiteX29" fmla="*/ 7807243 w 7891426"/>
              <a:gd name="connsiteY29" fmla="*/ 609600 h 1140460"/>
              <a:gd name="connsiteX30" fmla="*/ 7850106 w 7891426"/>
              <a:gd name="connsiteY30" fmla="*/ 534193 h 1140460"/>
              <a:gd name="connsiteX31" fmla="*/ 7700548 w 7891426"/>
              <a:gd name="connsiteY31" fmla="*/ 488950 h 1140460"/>
              <a:gd name="connsiteX32" fmla="*/ 7769143 w 7891426"/>
              <a:gd name="connsiteY32" fmla="*/ 406400 h 1140460"/>
              <a:gd name="connsiteX33" fmla="*/ 7692943 w 7891426"/>
              <a:gd name="connsiteY33" fmla="*/ 368300 h 1140460"/>
              <a:gd name="connsiteX34" fmla="*/ 7794543 w 7891426"/>
              <a:gd name="connsiteY34" fmla="*/ 266700 h 1140460"/>
              <a:gd name="connsiteX35" fmla="*/ 7807243 w 7891426"/>
              <a:gd name="connsiteY35" fmla="*/ 177800 h 1140460"/>
              <a:gd name="connsiteX36" fmla="*/ 7743743 w 7891426"/>
              <a:gd name="connsiteY36" fmla="*/ 177800 h 1140460"/>
              <a:gd name="connsiteX37" fmla="*/ 7705643 w 7891426"/>
              <a:gd name="connsiteY37" fmla="*/ 88900 h 1140460"/>
              <a:gd name="connsiteX38" fmla="*/ 7846136 w 7891426"/>
              <a:gd name="connsiteY38" fmla="*/ 34925 h 1140460"/>
              <a:gd name="connsiteX39" fmla="*/ 7616743 w 7891426"/>
              <a:gd name="connsiteY39" fmla="*/ 0 h 1140460"/>
              <a:gd name="connsiteX0" fmla="*/ 7617600 w 7892283"/>
              <a:gd name="connsiteY0" fmla="*/ 0 h 1140460"/>
              <a:gd name="connsiteX1" fmla="*/ 181953 w 7892283"/>
              <a:gd name="connsiteY1" fmla="*/ 0 h 1140460"/>
              <a:gd name="connsiteX2" fmla="*/ 109601 w 7892283"/>
              <a:gd name="connsiteY2" fmla="*/ 11906 h 1140460"/>
              <a:gd name="connsiteX3" fmla="*/ 138176 w 7892283"/>
              <a:gd name="connsiteY3" fmla="*/ 94456 h 1140460"/>
              <a:gd name="connsiteX4" fmla="*/ 140557 w 7892283"/>
              <a:gd name="connsiteY4" fmla="*/ 190500 h 1140460"/>
              <a:gd name="connsiteX5" fmla="*/ 77057 w 7892283"/>
              <a:gd name="connsiteY5" fmla="*/ 190500 h 1140460"/>
              <a:gd name="connsiteX6" fmla="*/ 89757 w 7892283"/>
              <a:gd name="connsiteY6" fmla="*/ 279400 h 1140460"/>
              <a:gd name="connsiteX7" fmla="*/ 96107 w 7892283"/>
              <a:gd name="connsiteY7" fmla="*/ 357188 h 1140460"/>
              <a:gd name="connsiteX8" fmla="*/ 0 w 7892283"/>
              <a:gd name="connsiteY8" fmla="*/ 330200 h 1140460"/>
              <a:gd name="connsiteX9" fmla="*/ 48482 w 7892283"/>
              <a:gd name="connsiteY9" fmla="*/ 492125 h 1140460"/>
              <a:gd name="connsiteX10" fmla="*/ 857 w 7892283"/>
              <a:gd name="connsiteY10" fmla="*/ 558800 h 1140460"/>
              <a:gd name="connsiteX11" fmla="*/ 77057 w 7892283"/>
              <a:gd name="connsiteY11" fmla="*/ 622300 h 1140460"/>
              <a:gd name="connsiteX12" fmla="*/ 102457 w 7892283"/>
              <a:gd name="connsiteY12" fmla="*/ 673100 h 1140460"/>
              <a:gd name="connsiteX13" fmla="*/ 89757 w 7892283"/>
              <a:gd name="connsiteY13" fmla="*/ 736600 h 1140460"/>
              <a:gd name="connsiteX14" fmla="*/ 13070 w 7892283"/>
              <a:gd name="connsiteY14" fmla="*/ 799306 h 1140460"/>
              <a:gd name="connsiteX15" fmla="*/ 89757 w 7892283"/>
              <a:gd name="connsiteY15" fmla="*/ 889000 h 1140460"/>
              <a:gd name="connsiteX16" fmla="*/ 31813 w 7892283"/>
              <a:gd name="connsiteY16" fmla="*/ 900906 h 1140460"/>
              <a:gd name="connsiteX17" fmla="*/ 29054 w 7892283"/>
              <a:gd name="connsiteY17" fmla="*/ 996950 h 1140460"/>
              <a:gd name="connsiteX18" fmla="*/ 13557 w 7892283"/>
              <a:gd name="connsiteY18" fmla="*/ 1104900 h 1140460"/>
              <a:gd name="connsiteX19" fmla="*/ 46894 w 7892283"/>
              <a:gd name="connsiteY19" fmla="*/ 1119982 h 1140460"/>
              <a:gd name="connsiteX20" fmla="*/ 40661 w 7892283"/>
              <a:gd name="connsiteY20" fmla="*/ 1140460 h 1140460"/>
              <a:gd name="connsiteX21" fmla="*/ 7892283 w 7892283"/>
              <a:gd name="connsiteY21" fmla="*/ 1140460 h 1140460"/>
              <a:gd name="connsiteX22" fmla="*/ 7871600 w 7892283"/>
              <a:gd name="connsiteY22" fmla="*/ 1092200 h 1140460"/>
              <a:gd name="connsiteX23" fmla="*/ 7782700 w 7892283"/>
              <a:gd name="connsiteY23" fmla="*/ 1028700 h 1140460"/>
              <a:gd name="connsiteX24" fmla="*/ 7799639 w 7892283"/>
              <a:gd name="connsiteY24" fmla="*/ 914400 h 1140460"/>
              <a:gd name="connsiteX25" fmla="*/ 7795400 w 7892283"/>
              <a:gd name="connsiteY25" fmla="*/ 876300 h 1140460"/>
              <a:gd name="connsiteX26" fmla="*/ 7833500 w 7892283"/>
              <a:gd name="connsiteY26" fmla="*/ 800100 h 1140460"/>
              <a:gd name="connsiteX27" fmla="*/ 7795400 w 7892283"/>
              <a:gd name="connsiteY27" fmla="*/ 723900 h 1140460"/>
              <a:gd name="connsiteX28" fmla="*/ 7782700 w 7892283"/>
              <a:gd name="connsiteY28" fmla="*/ 660400 h 1140460"/>
              <a:gd name="connsiteX29" fmla="*/ 7808100 w 7892283"/>
              <a:gd name="connsiteY29" fmla="*/ 609600 h 1140460"/>
              <a:gd name="connsiteX30" fmla="*/ 7850963 w 7892283"/>
              <a:gd name="connsiteY30" fmla="*/ 534193 h 1140460"/>
              <a:gd name="connsiteX31" fmla="*/ 7701405 w 7892283"/>
              <a:gd name="connsiteY31" fmla="*/ 488950 h 1140460"/>
              <a:gd name="connsiteX32" fmla="*/ 7770000 w 7892283"/>
              <a:gd name="connsiteY32" fmla="*/ 406400 h 1140460"/>
              <a:gd name="connsiteX33" fmla="*/ 7693800 w 7892283"/>
              <a:gd name="connsiteY33" fmla="*/ 368300 h 1140460"/>
              <a:gd name="connsiteX34" fmla="*/ 7795400 w 7892283"/>
              <a:gd name="connsiteY34" fmla="*/ 266700 h 1140460"/>
              <a:gd name="connsiteX35" fmla="*/ 7808100 w 7892283"/>
              <a:gd name="connsiteY35" fmla="*/ 177800 h 1140460"/>
              <a:gd name="connsiteX36" fmla="*/ 7744600 w 7892283"/>
              <a:gd name="connsiteY36" fmla="*/ 177800 h 1140460"/>
              <a:gd name="connsiteX37" fmla="*/ 7706500 w 7892283"/>
              <a:gd name="connsiteY37" fmla="*/ 88900 h 1140460"/>
              <a:gd name="connsiteX38" fmla="*/ 7846993 w 7892283"/>
              <a:gd name="connsiteY38" fmla="*/ 34925 h 1140460"/>
              <a:gd name="connsiteX39" fmla="*/ 7617600 w 7892283"/>
              <a:gd name="connsiteY39" fmla="*/ 0 h 1140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7892283" h="1140460">
                <a:moveTo>
                  <a:pt x="7617600" y="0"/>
                </a:moveTo>
                <a:lnTo>
                  <a:pt x="181953" y="0"/>
                </a:lnTo>
                <a:lnTo>
                  <a:pt x="109601" y="11906"/>
                </a:lnTo>
                <a:lnTo>
                  <a:pt x="138176" y="94456"/>
                </a:lnTo>
                <a:cubicBezTo>
                  <a:pt x="138970" y="126471"/>
                  <a:pt x="139763" y="158485"/>
                  <a:pt x="140557" y="190500"/>
                </a:cubicBezTo>
                <a:lnTo>
                  <a:pt x="77057" y="190500"/>
                </a:lnTo>
                <a:lnTo>
                  <a:pt x="89757" y="279400"/>
                </a:lnTo>
                <a:lnTo>
                  <a:pt x="96107" y="357188"/>
                </a:lnTo>
                <a:lnTo>
                  <a:pt x="0" y="330200"/>
                </a:lnTo>
                <a:lnTo>
                  <a:pt x="48482" y="492125"/>
                </a:lnTo>
                <a:lnTo>
                  <a:pt x="857" y="558800"/>
                </a:lnTo>
                <a:lnTo>
                  <a:pt x="77057" y="622300"/>
                </a:lnTo>
                <a:lnTo>
                  <a:pt x="102457" y="673100"/>
                </a:lnTo>
                <a:lnTo>
                  <a:pt x="89757" y="736600"/>
                </a:lnTo>
                <a:lnTo>
                  <a:pt x="13070" y="799306"/>
                </a:lnTo>
                <a:lnTo>
                  <a:pt x="89757" y="889000"/>
                </a:lnTo>
                <a:lnTo>
                  <a:pt x="31813" y="900906"/>
                </a:lnTo>
                <a:cubicBezTo>
                  <a:pt x="31548" y="935037"/>
                  <a:pt x="29319" y="962819"/>
                  <a:pt x="29054" y="996950"/>
                </a:cubicBezTo>
                <a:lnTo>
                  <a:pt x="13557" y="1104900"/>
                </a:lnTo>
                <a:lnTo>
                  <a:pt x="46894" y="1119982"/>
                </a:lnTo>
                <a:lnTo>
                  <a:pt x="40661" y="1140460"/>
                </a:lnTo>
                <a:lnTo>
                  <a:pt x="7892283" y="1140460"/>
                </a:lnTo>
                <a:lnTo>
                  <a:pt x="7871600" y="1092200"/>
                </a:lnTo>
                <a:lnTo>
                  <a:pt x="7782700" y="1028700"/>
                </a:lnTo>
                <a:lnTo>
                  <a:pt x="7799639" y="914400"/>
                </a:lnTo>
                <a:lnTo>
                  <a:pt x="7795400" y="876300"/>
                </a:lnTo>
                <a:lnTo>
                  <a:pt x="7833500" y="800100"/>
                </a:lnTo>
                <a:lnTo>
                  <a:pt x="7795400" y="723900"/>
                </a:lnTo>
                <a:lnTo>
                  <a:pt x="7782700" y="660400"/>
                </a:lnTo>
                <a:lnTo>
                  <a:pt x="7808100" y="609600"/>
                </a:lnTo>
                <a:lnTo>
                  <a:pt x="7850963" y="534193"/>
                </a:lnTo>
                <a:lnTo>
                  <a:pt x="7701405" y="488950"/>
                </a:lnTo>
                <a:lnTo>
                  <a:pt x="7770000" y="406400"/>
                </a:lnTo>
                <a:lnTo>
                  <a:pt x="7693800" y="368300"/>
                </a:lnTo>
                <a:lnTo>
                  <a:pt x="7795400" y="266700"/>
                </a:lnTo>
                <a:lnTo>
                  <a:pt x="7808100" y="177800"/>
                </a:lnTo>
                <a:lnTo>
                  <a:pt x="7744600" y="177800"/>
                </a:lnTo>
                <a:lnTo>
                  <a:pt x="7706500" y="88900"/>
                </a:lnTo>
                <a:lnTo>
                  <a:pt x="7846993" y="34925"/>
                </a:lnTo>
                <a:cubicBezTo>
                  <a:pt x="7764972" y="15345"/>
                  <a:pt x="7747245" y="21961"/>
                  <a:pt x="7617600" y="0"/>
                </a:cubicBezTo>
                <a:close/>
              </a:path>
            </a:pathLst>
          </a:custGeom>
          <a:solidFill>
            <a:schemeClr val="tx1"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3"/>
            <a:r>
              <a:rPr lang="en-US" altLang="ko-KR" sz="2400" i="1" dirty="0">
                <a:solidFill>
                  <a:prstClr val="white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HTML – CSS – </a:t>
            </a:r>
            <a:r>
              <a:rPr lang="en-US" altLang="ko-KR" sz="2400" i="1" dirty="0" err="1">
                <a:solidFill>
                  <a:prstClr val="white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Jquery</a:t>
            </a:r>
            <a:r>
              <a:rPr lang="en-US" altLang="ko-KR" sz="2400" i="1" dirty="0">
                <a:solidFill>
                  <a:prstClr val="white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- Bootstrap</a:t>
            </a:r>
            <a:endParaRPr lang="ko-KR" altLang="en-US" sz="2400" i="1" dirty="0">
              <a:solidFill>
                <a:prstClr val="white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2" name="평행 사변형 21">
            <a:extLst>
              <a:ext uri="{FF2B5EF4-FFF2-40B4-BE49-F238E27FC236}">
                <a16:creationId xmlns:a16="http://schemas.microsoft.com/office/drawing/2014/main" id="{F76B813D-C8DF-45FE-BFEA-7BD2B881E367}"/>
              </a:ext>
            </a:extLst>
          </p:cNvPr>
          <p:cNvSpPr/>
          <p:nvPr/>
        </p:nvSpPr>
        <p:spPr>
          <a:xfrm>
            <a:off x="241300" y="233069"/>
            <a:ext cx="1308100" cy="615949"/>
          </a:xfrm>
          <a:prstGeom prst="parallelogram">
            <a:avLst>
              <a:gd name="adj" fmla="val 13244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2400" b="1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rPr>
              <a:t>Page. </a:t>
            </a:r>
            <a:r>
              <a:rPr lang="en-US" altLang="ko-KR" sz="24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rPr>
              <a:t>19</a:t>
            </a:r>
            <a:endParaRPr lang="ko-KR" altLang="en-US" sz="2400" b="1" dirty="0">
              <a:solidFill>
                <a:prstClr val="black">
                  <a:lumMod val="75000"/>
                  <a:lumOff val="25000"/>
                </a:prstClr>
              </a:solidFill>
              <a:latin typeface="야놀자 야체 R" panose="02020603020101020101" pitchFamily="18" charset="-127"/>
              <a:ea typeface="야놀자 야체 R" panose="02020603020101020101" pitchFamily="18" charset="-127"/>
            </a:endParaRPr>
          </a:p>
        </p:txBody>
      </p:sp>
      <p:sp>
        <p:nvSpPr>
          <p:cNvPr id="5" name="평행 사변형 4">
            <a:extLst>
              <a:ext uri="{FF2B5EF4-FFF2-40B4-BE49-F238E27FC236}">
                <a16:creationId xmlns:a16="http://schemas.microsoft.com/office/drawing/2014/main" id="{F76B813D-C8DF-45FE-BFEA-7BD2B881E367}"/>
              </a:ext>
            </a:extLst>
          </p:cNvPr>
          <p:cNvSpPr/>
          <p:nvPr/>
        </p:nvSpPr>
        <p:spPr>
          <a:xfrm>
            <a:off x="2423223" y="1161935"/>
            <a:ext cx="1308100" cy="615949"/>
          </a:xfrm>
          <a:prstGeom prst="parallelogram">
            <a:avLst>
              <a:gd name="adj" fmla="val 1324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2400" b="1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rPr>
              <a:t>인스타그램</a:t>
            </a:r>
            <a:r>
              <a:rPr lang="ko-KR" altLang="en-US" sz="24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rPr>
              <a:t> 홈페이지 </a:t>
            </a:r>
            <a:r>
              <a:rPr lang="en-US" altLang="ko-KR" sz="24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rPr>
              <a:t>Version.2 – </a:t>
            </a:r>
            <a:r>
              <a:rPr lang="ko-KR" altLang="en-US" sz="24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rPr>
              <a:t>기능 </a:t>
            </a:r>
            <a:r>
              <a:rPr lang="en-US" altLang="ko-KR" sz="2400" b="1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rPr>
              <a:t>5</a:t>
            </a:r>
            <a:endParaRPr lang="en-US" altLang="ko-KR" sz="2400" b="1" dirty="0" smtClean="0">
              <a:solidFill>
                <a:prstClr val="black">
                  <a:lumMod val="75000"/>
                  <a:lumOff val="25000"/>
                </a:prstClr>
              </a:solidFill>
              <a:latin typeface="야놀자 야체 R" panose="02020603020101020101" pitchFamily="18" charset="-127"/>
              <a:ea typeface="야놀자 야체 R" panose="02020603020101020101" pitchFamily="18" charset="-127"/>
            </a:endParaRPr>
          </a:p>
          <a:p>
            <a:pPr algn="ctr"/>
            <a:r>
              <a:rPr lang="en-US" altLang="ko-KR" sz="24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rPr>
              <a:t>story</a:t>
            </a:r>
            <a:endParaRPr lang="ko-KR" altLang="en-US" sz="2400" b="1" dirty="0">
              <a:solidFill>
                <a:prstClr val="black">
                  <a:lumMod val="75000"/>
                  <a:lumOff val="25000"/>
                </a:prstClr>
              </a:solidFill>
              <a:latin typeface="야놀자 야체 R" panose="02020603020101020101" pitchFamily="18" charset="-127"/>
              <a:ea typeface="야놀자 야체 R" panose="0202060302010102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1685" y="2255711"/>
            <a:ext cx="7739876" cy="3886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9225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A78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자유형: 도형 16">
            <a:extLst>
              <a:ext uri="{FF2B5EF4-FFF2-40B4-BE49-F238E27FC236}">
                <a16:creationId xmlns:a16="http://schemas.microsoft.com/office/drawing/2014/main" id="{F7E8E528-91D2-4284-9B56-9E474909CDDB}"/>
              </a:ext>
            </a:extLst>
          </p:cNvPr>
          <p:cNvSpPr/>
          <p:nvPr/>
        </p:nvSpPr>
        <p:spPr>
          <a:xfrm flipH="1">
            <a:off x="241300" y="842428"/>
            <a:ext cx="11805243" cy="5777447"/>
          </a:xfrm>
          <a:custGeom>
            <a:avLst/>
            <a:gdLst>
              <a:gd name="connsiteX0" fmla="*/ 7616743 w 7891426"/>
              <a:gd name="connsiteY0" fmla="*/ 0 h 1140460"/>
              <a:gd name="connsiteX1" fmla="*/ 181096 w 7891426"/>
              <a:gd name="connsiteY1" fmla="*/ 0 h 1140460"/>
              <a:gd name="connsiteX2" fmla="*/ 108744 w 7891426"/>
              <a:gd name="connsiteY2" fmla="*/ 11906 h 1140460"/>
              <a:gd name="connsiteX3" fmla="*/ 137319 w 7891426"/>
              <a:gd name="connsiteY3" fmla="*/ 94456 h 1140460"/>
              <a:gd name="connsiteX4" fmla="*/ 139700 w 7891426"/>
              <a:gd name="connsiteY4" fmla="*/ 190500 h 1140460"/>
              <a:gd name="connsiteX5" fmla="*/ 76200 w 7891426"/>
              <a:gd name="connsiteY5" fmla="*/ 190500 h 1140460"/>
              <a:gd name="connsiteX6" fmla="*/ 88900 w 7891426"/>
              <a:gd name="connsiteY6" fmla="*/ 279400 h 1140460"/>
              <a:gd name="connsiteX7" fmla="*/ 95250 w 7891426"/>
              <a:gd name="connsiteY7" fmla="*/ 357188 h 1140460"/>
              <a:gd name="connsiteX8" fmla="*/ 114300 w 7891426"/>
              <a:gd name="connsiteY8" fmla="*/ 419100 h 1140460"/>
              <a:gd name="connsiteX9" fmla="*/ 47625 w 7891426"/>
              <a:gd name="connsiteY9" fmla="*/ 492125 h 1140460"/>
              <a:gd name="connsiteX10" fmla="*/ 0 w 7891426"/>
              <a:gd name="connsiteY10" fmla="*/ 558800 h 1140460"/>
              <a:gd name="connsiteX11" fmla="*/ 76200 w 7891426"/>
              <a:gd name="connsiteY11" fmla="*/ 622300 h 1140460"/>
              <a:gd name="connsiteX12" fmla="*/ 101600 w 7891426"/>
              <a:gd name="connsiteY12" fmla="*/ 673100 h 1140460"/>
              <a:gd name="connsiteX13" fmla="*/ 88900 w 7891426"/>
              <a:gd name="connsiteY13" fmla="*/ 736600 h 1140460"/>
              <a:gd name="connsiteX14" fmla="*/ 134144 w 7891426"/>
              <a:gd name="connsiteY14" fmla="*/ 767556 h 1140460"/>
              <a:gd name="connsiteX15" fmla="*/ 88900 w 7891426"/>
              <a:gd name="connsiteY15" fmla="*/ 889000 h 1140460"/>
              <a:gd name="connsiteX16" fmla="*/ 30956 w 7891426"/>
              <a:gd name="connsiteY16" fmla="*/ 900906 h 1140460"/>
              <a:gd name="connsiteX17" fmla="*/ 123031 w 7891426"/>
              <a:gd name="connsiteY17" fmla="*/ 965200 h 1140460"/>
              <a:gd name="connsiteX18" fmla="*/ 12700 w 7891426"/>
              <a:gd name="connsiteY18" fmla="*/ 1104900 h 1140460"/>
              <a:gd name="connsiteX19" fmla="*/ 46037 w 7891426"/>
              <a:gd name="connsiteY19" fmla="*/ 1119982 h 1140460"/>
              <a:gd name="connsiteX20" fmla="*/ 39804 w 7891426"/>
              <a:gd name="connsiteY20" fmla="*/ 1140460 h 1140460"/>
              <a:gd name="connsiteX21" fmla="*/ 7891426 w 7891426"/>
              <a:gd name="connsiteY21" fmla="*/ 1140460 h 1140460"/>
              <a:gd name="connsiteX22" fmla="*/ 7870743 w 7891426"/>
              <a:gd name="connsiteY22" fmla="*/ 1092200 h 1140460"/>
              <a:gd name="connsiteX23" fmla="*/ 7781843 w 7891426"/>
              <a:gd name="connsiteY23" fmla="*/ 1028700 h 1140460"/>
              <a:gd name="connsiteX24" fmla="*/ 7731043 w 7891426"/>
              <a:gd name="connsiteY24" fmla="*/ 952500 h 1140460"/>
              <a:gd name="connsiteX25" fmla="*/ 7794543 w 7891426"/>
              <a:gd name="connsiteY25" fmla="*/ 876300 h 1140460"/>
              <a:gd name="connsiteX26" fmla="*/ 7832643 w 7891426"/>
              <a:gd name="connsiteY26" fmla="*/ 800100 h 1140460"/>
              <a:gd name="connsiteX27" fmla="*/ 7794543 w 7891426"/>
              <a:gd name="connsiteY27" fmla="*/ 723900 h 1140460"/>
              <a:gd name="connsiteX28" fmla="*/ 7781843 w 7891426"/>
              <a:gd name="connsiteY28" fmla="*/ 660400 h 1140460"/>
              <a:gd name="connsiteX29" fmla="*/ 7807243 w 7891426"/>
              <a:gd name="connsiteY29" fmla="*/ 609600 h 1140460"/>
              <a:gd name="connsiteX30" fmla="*/ 7883443 w 7891426"/>
              <a:gd name="connsiteY30" fmla="*/ 546100 h 1140460"/>
              <a:gd name="connsiteX31" fmla="*/ 7883443 w 7891426"/>
              <a:gd name="connsiteY31" fmla="*/ 469900 h 1140460"/>
              <a:gd name="connsiteX32" fmla="*/ 7769143 w 7891426"/>
              <a:gd name="connsiteY32" fmla="*/ 406400 h 1140460"/>
              <a:gd name="connsiteX33" fmla="*/ 7692943 w 7891426"/>
              <a:gd name="connsiteY33" fmla="*/ 368300 h 1140460"/>
              <a:gd name="connsiteX34" fmla="*/ 7794543 w 7891426"/>
              <a:gd name="connsiteY34" fmla="*/ 266700 h 1140460"/>
              <a:gd name="connsiteX35" fmla="*/ 7807243 w 7891426"/>
              <a:gd name="connsiteY35" fmla="*/ 177800 h 1140460"/>
              <a:gd name="connsiteX36" fmla="*/ 7743743 w 7891426"/>
              <a:gd name="connsiteY36" fmla="*/ 177800 h 1140460"/>
              <a:gd name="connsiteX37" fmla="*/ 7705643 w 7891426"/>
              <a:gd name="connsiteY37" fmla="*/ 88900 h 1140460"/>
              <a:gd name="connsiteX38" fmla="*/ 7819943 w 7891426"/>
              <a:gd name="connsiteY38" fmla="*/ 101600 h 1140460"/>
              <a:gd name="connsiteX0" fmla="*/ 7616743 w 7891426"/>
              <a:gd name="connsiteY0" fmla="*/ 0 h 1140460"/>
              <a:gd name="connsiteX1" fmla="*/ 181096 w 7891426"/>
              <a:gd name="connsiteY1" fmla="*/ 0 h 1140460"/>
              <a:gd name="connsiteX2" fmla="*/ 108744 w 7891426"/>
              <a:gd name="connsiteY2" fmla="*/ 11906 h 1140460"/>
              <a:gd name="connsiteX3" fmla="*/ 137319 w 7891426"/>
              <a:gd name="connsiteY3" fmla="*/ 94456 h 1140460"/>
              <a:gd name="connsiteX4" fmla="*/ 139700 w 7891426"/>
              <a:gd name="connsiteY4" fmla="*/ 190500 h 1140460"/>
              <a:gd name="connsiteX5" fmla="*/ 76200 w 7891426"/>
              <a:gd name="connsiteY5" fmla="*/ 190500 h 1140460"/>
              <a:gd name="connsiteX6" fmla="*/ 88900 w 7891426"/>
              <a:gd name="connsiteY6" fmla="*/ 279400 h 1140460"/>
              <a:gd name="connsiteX7" fmla="*/ 95250 w 7891426"/>
              <a:gd name="connsiteY7" fmla="*/ 357188 h 1140460"/>
              <a:gd name="connsiteX8" fmla="*/ 114300 w 7891426"/>
              <a:gd name="connsiteY8" fmla="*/ 419100 h 1140460"/>
              <a:gd name="connsiteX9" fmla="*/ 47625 w 7891426"/>
              <a:gd name="connsiteY9" fmla="*/ 492125 h 1140460"/>
              <a:gd name="connsiteX10" fmla="*/ 0 w 7891426"/>
              <a:gd name="connsiteY10" fmla="*/ 558800 h 1140460"/>
              <a:gd name="connsiteX11" fmla="*/ 76200 w 7891426"/>
              <a:gd name="connsiteY11" fmla="*/ 622300 h 1140460"/>
              <a:gd name="connsiteX12" fmla="*/ 101600 w 7891426"/>
              <a:gd name="connsiteY12" fmla="*/ 673100 h 1140460"/>
              <a:gd name="connsiteX13" fmla="*/ 88900 w 7891426"/>
              <a:gd name="connsiteY13" fmla="*/ 736600 h 1140460"/>
              <a:gd name="connsiteX14" fmla="*/ 134144 w 7891426"/>
              <a:gd name="connsiteY14" fmla="*/ 767556 h 1140460"/>
              <a:gd name="connsiteX15" fmla="*/ 88900 w 7891426"/>
              <a:gd name="connsiteY15" fmla="*/ 889000 h 1140460"/>
              <a:gd name="connsiteX16" fmla="*/ 30956 w 7891426"/>
              <a:gd name="connsiteY16" fmla="*/ 900906 h 1140460"/>
              <a:gd name="connsiteX17" fmla="*/ 123031 w 7891426"/>
              <a:gd name="connsiteY17" fmla="*/ 965200 h 1140460"/>
              <a:gd name="connsiteX18" fmla="*/ 12700 w 7891426"/>
              <a:gd name="connsiteY18" fmla="*/ 1104900 h 1140460"/>
              <a:gd name="connsiteX19" fmla="*/ 46037 w 7891426"/>
              <a:gd name="connsiteY19" fmla="*/ 1119982 h 1140460"/>
              <a:gd name="connsiteX20" fmla="*/ 39804 w 7891426"/>
              <a:gd name="connsiteY20" fmla="*/ 1140460 h 1140460"/>
              <a:gd name="connsiteX21" fmla="*/ 7891426 w 7891426"/>
              <a:gd name="connsiteY21" fmla="*/ 1140460 h 1140460"/>
              <a:gd name="connsiteX22" fmla="*/ 7870743 w 7891426"/>
              <a:gd name="connsiteY22" fmla="*/ 1092200 h 1140460"/>
              <a:gd name="connsiteX23" fmla="*/ 7781843 w 7891426"/>
              <a:gd name="connsiteY23" fmla="*/ 1028700 h 1140460"/>
              <a:gd name="connsiteX24" fmla="*/ 7731043 w 7891426"/>
              <a:gd name="connsiteY24" fmla="*/ 952500 h 1140460"/>
              <a:gd name="connsiteX25" fmla="*/ 7794543 w 7891426"/>
              <a:gd name="connsiteY25" fmla="*/ 876300 h 1140460"/>
              <a:gd name="connsiteX26" fmla="*/ 7832643 w 7891426"/>
              <a:gd name="connsiteY26" fmla="*/ 800100 h 1140460"/>
              <a:gd name="connsiteX27" fmla="*/ 7794543 w 7891426"/>
              <a:gd name="connsiteY27" fmla="*/ 723900 h 1140460"/>
              <a:gd name="connsiteX28" fmla="*/ 7781843 w 7891426"/>
              <a:gd name="connsiteY28" fmla="*/ 660400 h 1140460"/>
              <a:gd name="connsiteX29" fmla="*/ 7807243 w 7891426"/>
              <a:gd name="connsiteY29" fmla="*/ 609600 h 1140460"/>
              <a:gd name="connsiteX30" fmla="*/ 7883443 w 7891426"/>
              <a:gd name="connsiteY30" fmla="*/ 546100 h 1140460"/>
              <a:gd name="connsiteX31" fmla="*/ 7883443 w 7891426"/>
              <a:gd name="connsiteY31" fmla="*/ 469900 h 1140460"/>
              <a:gd name="connsiteX32" fmla="*/ 7769143 w 7891426"/>
              <a:gd name="connsiteY32" fmla="*/ 406400 h 1140460"/>
              <a:gd name="connsiteX33" fmla="*/ 7692943 w 7891426"/>
              <a:gd name="connsiteY33" fmla="*/ 368300 h 1140460"/>
              <a:gd name="connsiteX34" fmla="*/ 7794543 w 7891426"/>
              <a:gd name="connsiteY34" fmla="*/ 266700 h 1140460"/>
              <a:gd name="connsiteX35" fmla="*/ 7807243 w 7891426"/>
              <a:gd name="connsiteY35" fmla="*/ 177800 h 1140460"/>
              <a:gd name="connsiteX36" fmla="*/ 7743743 w 7891426"/>
              <a:gd name="connsiteY36" fmla="*/ 177800 h 1140460"/>
              <a:gd name="connsiteX37" fmla="*/ 7705643 w 7891426"/>
              <a:gd name="connsiteY37" fmla="*/ 88900 h 1140460"/>
              <a:gd name="connsiteX38" fmla="*/ 7846136 w 7891426"/>
              <a:gd name="connsiteY38" fmla="*/ 34925 h 1140460"/>
              <a:gd name="connsiteX39" fmla="*/ 7616743 w 7891426"/>
              <a:gd name="connsiteY39" fmla="*/ 0 h 1140460"/>
              <a:gd name="connsiteX0" fmla="*/ 7616743 w 7891426"/>
              <a:gd name="connsiteY0" fmla="*/ 0 h 1140460"/>
              <a:gd name="connsiteX1" fmla="*/ 181096 w 7891426"/>
              <a:gd name="connsiteY1" fmla="*/ 0 h 1140460"/>
              <a:gd name="connsiteX2" fmla="*/ 108744 w 7891426"/>
              <a:gd name="connsiteY2" fmla="*/ 11906 h 1140460"/>
              <a:gd name="connsiteX3" fmla="*/ 137319 w 7891426"/>
              <a:gd name="connsiteY3" fmla="*/ 94456 h 1140460"/>
              <a:gd name="connsiteX4" fmla="*/ 139700 w 7891426"/>
              <a:gd name="connsiteY4" fmla="*/ 190500 h 1140460"/>
              <a:gd name="connsiteX5" fmla="*/ 76200 w 7891426"/>
              <a:gd name="connsiteY5" fmla="*/ 190500 h 1140460"/>
              <a:gd name="connsiteX6" fmla="*/ 88900 w 7891426"/>
              <a:gd name="connsiteY6" fmla="*/ 279400 h 1140460"/>
              <a:gd name="connsiteX7" fmla="*/ 95250 w 7891426"/>
              <a:gd name="connsiteY7" fmla="*/ 357188 h 1140460"/>
              <a:gd name="connsiteX8" fmla="*/ 114300 w 7891426"/>
              <a:gd name="connsiteY8" fmla="*/ 419100 h 1140460"/>
              <a:gd name="connsiteX9" fmla="*/ 47625 w 7891426"/>
              <a:gd name="connsiteY9" fmla="*/ 492125 h 1140460"/>
              <a:gd name="connsiteX10" fmla="*/ 0 w 7891426"/>
              <a:gd name="connsiteY10" fmla="*/ 558800 h 1140460"/>
              <a:gd name="connsiteX11" fmla="*/ 76200 w 7891426"/>
              <a:gd name="connsiteY11" fmla="*/ 622300 h 1140460"/>
              <a:gd name="connsiteX12" fmla="*/ 101600 w 7891426"/>
              <a:gd name="connsiteY12" fmla="*/ 673100 h 1140460"/>
              <a:gd name="connsiteX13" fmla="*/ 88900 w 7891426"/>
              <a:gd name="connsiteY13" fmla="*/ 736600 h 1140460"/>
              <a:gd name="connsiteX14" fmla="*/ 134144 w 7891426"/>
              <a:gd name="connsiteY14" fmla="*/ 767556 h 1140460"/>
              <a:gd name="connsiteX15" fmla="*/ 88900 w 7891426"/>
              <a:gd name="connsiteY15" fmla="*/ 889000 h 1140460"/>
              <a:gd name="connsiteX16" fmla="*/ 30956 w 7891426"/>
              <a:gd name="connsiteY16" fmla="*/ 900906 h 1140460"/>
              <a:gd name="connsiteX17" fmla="*/ 123031 w 7891426"/>
              <a:gd name="connsiteY17" fmla="*/ 965200 h 1140460"/>
              <a:gd name="connsiteX18" fmla="*/ 12700 w 7891426"/>
              <a:gd name="connsiteY18" fmla="*/ 1104900 h 1140460"/>
              <a:gd name="connsiteX19" fmla="*/ 46037 w 7891426"/>
              <a:gd name="connsiteY19" fmla="*/ 1119982 h 1140460"/>
              <a:gd name="connsiteX20" fmla="*/ 39804 w 7891426"/>
              <a:gd name="connsiteY20" fmla="*/ 1140460 h 1140460"/>
              <a:gd name="connsiteX21" fmla="*/ 7891426 w 7891426"/>
              <a:gd name="connsiteY21" fmla="*/ 1140460 h 1140460"/>
              <a:gd name="connsiteX22" fmla="*/ 7870743 w 7891426"/>
              <a:gd name="connsiteY22" fmla="*/ 1092200 h 1140460"/>
              <a:gd name="connsiteX23" fmla="*/ 7781843 w 7891426"/>
              <a:gd name="connsiteY23" fmla="*/ 1028700 h 1140460"/>
              <a:gd name="connsiteX24" fmla="*/ 7731043 w 7891426"/>
              <a:gd name="connsiteY24" fmla="*/ 952500 h 1140460"/>
              <a:gd name="connsiteX25" fmla="*/ 7794543 w 7891426"/>
              <a:gd name="connsiteY25" fmla="*/ 876300 h 1140460"/>
              <a:gd name="connsiteX26" fmla="*/ 7832643 w 7891426"/>
              <a:gd name="connsiteY26" fmla="*/ 800100 h 1140460"/>
              <a:gd name="connsiteX27" fmla="*/ 7794543 w 7891426"/>
              <a:gd name="connsiteY27" fmla="*/ 723900 h 1140460"/>
              <a:gd name="connsiteX28" fmla="*/ 7781843 w 7891426"/>
              <a:gd name="connsiteY28" fmla="*/ 660400 h 1140460"/>
              <a:gd name="connsiteX29" fmla="*/ 7807243 w 7891426"/>
              <a:gd name="connsiteY29" fmla="*/ 609600 h 1140460"/>
              <a:gd name="connsiteX30" fmla="*/ 7883443 w 7891426"/>
              <a:gd name="connsiteY30" fmla="*/ 546100 h 1140460"/>
              <a:gd name="connsiteX31" fmla="*/ 7883443 w 7891426"/>
              <a:gd name="connsiteY31" fmla="*/ 469900 h 1140460"/>
              <a:gd name="connsiteX32" fmla="*/ 7769143 w 7891426"/>
              <a:gd name="connsiteY32" fmla="*/ 406400 h 1140460"/>
              <a:gd name="connsiteX33" fmla="*/ 7692943 w 7891426"/>
              <a:gd name="connsiteY33" fmla="*/ 368300 h 1140460"/>
              <a:gd name="connsiteX34" fmla="*/ 7794543 w 7891426"/>
              <a:gd name="connsiteY34" fmla="*/ 266700 h 1140460"/>
              <a:gd name="connsiteX35" fmla="*/ 7807243 w 7891426"/>
              <a:gd name="connsiteY35" fmla="*/ 177800 h 1140460"/>
              <a:gd name="connsiteX36" fmla="*/ 7743743 w 7891426"/>
              <a:gd name="connsiteY36" fmla="*/ 177800 h 1140460"/>
              <a:gd name="connsiteX37" fmla="*/ 7705643 w 7891426"/>
              <a:gd name="connsiteY37" fmla="*/ 88900 h 1140460"/>
              <a:gd name="connsiteX38" fmla="*/ 7846136 w 7891426"/>
              <a:gd name="connsiteY38" fmla="*/ 34925 h 1140460"/>
              <a:gd name="connsiteX39" fmla="*/ 7616743 w 7891426"/>
              <a:gd name="connsiteY39" fmla="*/ 0 h 1140460"/>
              <a:gd name="connsiteX0" fmla="*/ 7616743 w 7891426"/>
              <a:gd name="connsiteY0" fmla="*/ 0 h 1140460"/>
              <a:gd name="connsiteX1" fmla="*/ 181096 w 7891426"/>
              <a:gd name="connsiteY1" fmla="*/ 0 h 1140460"/>
              <a:gd name="connsiteX2" fmla="*/ 108744 w 7891426"/>
              <a:gd name="connsiteY2" fmla="*/ 11906 h 1140460"/>
              <a:gd name="connsiteX3" fmla="*/ 137319 w 7891426"/>
              <a:gd name="connsiteY3" fmla="*/ 94456 h 1140460"/>
              <a:gd name="connsiteX4" fmla="*/ 139700 w 7891426"/>
              <a:gd name="connsiteY4" fmla="*/ 190500 h 1140460"/>
              <a:gd name="connsiteX5" fmla="*/ 76200 w 7891426"/>
              <a:gd name="connsiteY5" fmla="*/ 190500 h 1140460"/>
              <a:gd name="connsiteX6" fmla="*/ 88900 w 7891426"/>
              <a:gd name="connsiteY6" fmla="*/ 279400 h 1140460"/>
              <a:gd name="connsiteX7" fmla="*/ 95250 w 7891426"/>
              <a:gd name="connsiteY7" fmla="*/ 357188 h 1140460"/>
              <a:gd name="connsiteX8" fmla="*/ 114300 w 7891426"/>
              <a:gd name="connsiteY8" fmla="*/ 419100 h 1140460"/>
              <a:gd name="connsiteX9" fmla="*/ 47625 w 7891426"/>
              <a:gd name="connsiteY9" fmla="*/ 492125 h 1140460"/>
              <a:gd name="connsiteX10" fmla="*/ 0 w 7891426"/>
              <a:gd name="connsiteY10" fmla="*/ 558800 h 1140460"/>
              <a:gd name="connsiteX11" fmla="*/ 76200 w 7891426"/>
              <a:gd name="connsiteY11" fmla="*/ 622300 h 1140460"/>
              <a:gd name="connsiteX12" fmla="*/ 101600 w 7891426"/>
              <a:gd name="connsiteY12" fmla="*/ 673100 h 1140460"/>
              <a:gd name="connsiteX13" fmla="*/ 88900 w 7891426"/>
              <a:gd name="connsiteY13" fmla="*/ 736600 h 1140460"/>
              <a:gd name="connsiteX14" fmla="*/ 134144 w 7891426"/>
              <a:gd name="connsiteY14" fmla="*/ 767556 h 1140460"/>
              <a:gd name="connsiteX15" fmla="*/ 88900 w 7891426"/>
              <a:gd name="connsiteY15" fmla="*/ 889000 h 1140460"/>
              <a:gd name="connsiteX16" fmla="*/ 30956 w 7891426"/>
              <a:gd name="connsiteY16" fmla="*/ 900906 h 1140460"/>
              <a:gd name="connsiteX17" fmla="*/ 123031 w 7891426"/>
              <a:gd name="connsiteY17" fmla="*/ 965200 h 1140460"/>
              <a:gd name="connsiteX18" fmla="*/ 12700 w 7891426"/>
              <a:gd name="connsiteY18" fmla="*/ 1104900 h 1140460"/>
              <a:gd name="connsiteX19" fmla="*/ 46037 w 7891426"/>
              <a:gd name="connsiteY19" fmla="*/ 1119982 h 1140460"/>
              <a:gd name="connsiteX20" fmla="*/ 39804 w 7891426"/>
              <a:gd name="connsiteY20" fmla="*/ 1140460 h 1140460"/>
              <a:gd name="connsiteX21" fmla="*/ 7891426 w 7891426"/>
              <a:gd name="connsiteY21" fmla="*/ 1140460 h 1140460"/>
              <a:gd name="connsiteX22" fmla="*/ 7870743 w 7891426"/>
              <a:gd name="connsiteY22" fmla="*/ 1092200 h 1140460"/>
              <a:gd name="connsiteX23" fmla="*/ 7781843 w 7891426"/>
              <a:gd name="connsiteY23" fmla="*/ 1028700 h 1140460"/>
              <a:gd name="connsiteX24" fmla="*/ 7731043 w 7891426"/>
              <a:gd name="connsiteY24" fmla="*/ 952500 h 1140460"/>
              <a:gd name="connsiteX25" fmla="*/ 7794543 w 7891426"/>
              <a:gd name="connsiteY25" fmla="*/ 876300 h 1140460"/>
              <a:gd name="connsiteX26" fmla="*/ 7832643 w 7891426"/>
              <a:gd name="connsiteY26" fmla="*/ 800100 h 1140460"/>
              <a:gd name="connsiteX27" fmla="*/ 7794543 w 7891426"/>
              <a:gd name="connsiteY27" fmla="*/ 723900 h 1140460"/>
              <a:gd name="connsiteX28" fmla="*/ 7781843 w 7891426"/>
              <a:gd name="connsiteY28" fmla="*/ 660400 h 1140460"/>
              <a:gd name="connsiteX29" fmla="*/ 7807243 w 7891426"/>
              <a:gd name="connsiteY29" fmla="*/ 609600 h 1140460"/>
              <a:gd name="connsiteX30" fmla="*/ 7883443 w 7891426"/>
              <a:gd name="connsiteY30" fmla="*/ 546100 h 1140460"/>
              <a:gd name="connsiteX31" fmla="*/ 7883443 w 7891426"/>
              <a:gd name="connsiteY31" fmla="*/ 469900 h 1140460"/>
              <a:gd name="connsiteX32" fmla="*/ 7769143 w 7891426"/>
              <a:gd name="connsiteY32" fmla="*/ 406400 h 1140460"/>
              <a:gd name="connsiteX33" fmla="*/ 7692943 w 7891426"/>
              <a:gd name="connsiteY33" fmla="*/ 368300 h 1140460"/>
              <a:gd name="connsiteX34" fmla="*/ 7794543 w 7891426"/>
              <a:gd name="connsiteY34" fmla="*/ 266700 h 1140460"/>
              <a:gd name="connsiteX35" fmla="*/ 7807243 w 7891426"/>
              <a:gd name="connsiteY35" fmla="*/ 177800 h 1140460"/>
              <a:gd name="connsiteX36" fmla="*/ 7743743 w 7891426"/>
              <a:gd name="connsiteY36" fmla="*/ 177800 h 1140460"/>
              <a:gd name="connsiteX37" fmla="*/ 7705643 w 7891426"/>
              <a:gd name="connsiteY37" fmla="*/ 88900 h 1140460"/>
              <a:gd name="connsiteX38" fmla="*/ 7846136 w 7891426"/>
              <a:gd name="connsiteY38" fmla="*/ 34925 h 1140460"/>
              <a:gd name="connsiteX39" fmla="*/ 7616743 w 7891426"/>
              <a:gd name="connsiteY39" fmla="*/ 0 h 1140460"/>
              <a:gd name="connsiteX0" fmla="*/ 7616743 w 7891426"/>
              <a:gd name="connsiteY0" fmla="*/ 0 h 1140460"/>
              <a:gd name="connsiteX1" fmla="*/ 181096 w 7891426"/>
              <a:gd name="connsiteY1" fmla="*/ 0 h 1140460"/>
              <a:gd name="connsiteX2" fmla="*/ 108744 w 7891426"/>
              <a:gd name="connsiteY2" fmla="*/ 11906 h 1140460"/>
              <a:gd name="connsiteX3" fmla="*/ 137319 w 7891426"/>
              <a:gd name="connsiteY3" fmla="*/ 94456 h 1140460"/>
              <a:gd name="connsiteX4" fmla="*/ 139700 w 7891426"/>
              <a:gd name="connsiteY4" fmla="*/ 190500 h 1140460"/>
              <a:gd name="connsiteX5" fmla="*/ 76200 w 7891426"/>
              <a:gd name="connsiteY5" fmla="*/ 190500 h 1140460"/>
              <a:gd name="connsiteX6" fmla="*/ 88900 w 7891426"/>
              <a:gd name="connsiteY6" fmla="*/ 279400 h 1140460"/>
              <a:gd name="connsiteX7" fmla="*/ 95250 w 7891426"/>
              <a:gd name="connsiteY7" fmla="*/ 357188 h 1140460"/>
              <a:gd name="connsiteX8" fmla="*/ 114300 w 7891426"/>
              <a:gd name="connsiteY8" fmla="*/ 419100 h 1140460"/>
              <a:gd name="connsiteX9" fmla="*/ 47625 w 7891426"/>
              <a:gd name="connsiteY9" fmla="*/ 492125 h 1140460"/>
              <a:gd name="connsiteX10" fmla="*/ 0 w 7891426"/>
              <a:gd name="connsiteY10" fmla="*/ 558800 h 1140460"/>
              <a:gd name="connsiteX11" fmla="*/ 76200 w 7891426"/>
              <a:gd name="connsiteY11" fmla="*/ 622300 h 1140460"/>
              <a:gd name="connsiteX12" fmla="*/ 101600 w 7891426"/>
              <a:gd name="connsiteY12" fmla="*/ 673100 h 1140460"/>
              <a:gd name="connsiteX13" fmla="*/ 88900 w 7891426"/>
              <a:gd name="connsiteY13" fmla="*/ 736600 h 1140460"/>
              <a:gd name="connsiteX14" fmla="*/ 134144 w 7891426"/>
              <a:gd name="connsiteY14" fmla="*/ 767556 h 1140460"/>
              <a:gd name="connsiteX15" fmla="*/ 88900 w 7891426"/>
              <a:gd name="connsiteY15" fmla="*/ 889000 h 1140460"/>
              <a:gd name="connsiteX16" fmla="*/ 30956 w 7891426"/>
              <a:gd name="connsiteY16" fmla="*/ 900906 h 1140460"/>
              <a:gd name="connsiteX17" fmla="*/ 123031 w 7891426"/>
              <a:gd name="connsiteY17" fmla="*/ 965200 h 1140460"/>
              <a:gd name="connsiteX18" fmla="*/ 12700 w 7891426"/>
              <a:gd name="connsiteY18" fmla="*/ 1104900 h 1140460"/>
              <a:gd name="connsiteX19" fmla="*/ 46037 w 7891426"/>
              <a:gd name="connsiteY19" fmla="*/ 1119982 h 1140460"/>
              <a:gd name="connsiteX20" fmla="*/ 39804 w 7891426"/>
              <a:gd name="connsiteY20" fmla="*/ 1140460 h 1140460"/>
              <a:gd name="connsiteX21" fmla="*/ 7891426 w 7891426"/>
              <a:gd name="connsiteY21" fmla="*/ 1140460 h 1140460"/>
              <a:gd name="connsiteX22" fmla="*/ 7870743 w 7891426"/>
              <a:gd name="connsiteY22" fmla="*/ 1092200 h 1140460"/>
              <a:gd name="connsiteX23" fmla="*/ 7781843 w 7891426"/>
              <a:gd name="connsiteY23" fmla="*/ 1028700 h 1140460"/>
              <a:gd name="connsiteX24" fmla="*/ 7731043 w 7891426"/>
              <a:gd name="connsiteY24" fmla="*/ 952500 h 1140460"/>
              <a:gd name="connsiteX25" fmla="*/ 7794543 w 7891426"/>
              <a:gd name="connsiteY25" fmla="*/ 876300 h 1140460"/>
              <a:gd name="connsiteX26" fmla="*/ 7832643 w 7891426"/>
              <a:gd name="connsiteY26" fmla="*/ 800100 h 1140460"/>
              <a:gd name="connsiteX27" fmla="*/ 7794543 w 7891426"/>
              <a:gd name="connsiteY27" fmla="*/ 723900 h 1140460"/>
              <a:gd name="connsiteX28" fmla="*/ 7781843 w 7891426"/>
              <a:gd name="connsiteY28" fmla="*/ 660400 h 1140460"/>
              <a:gd name="connsiteX29" fmla="*/ 7807243 w 7891426"/>
              <a:gd name="connsiteY29" fmla="*/ 609600 h 1140460"/>
              <a:gd name="connsiteX30" fmla="*/ 7850106 w 7891426"/>
              <a:gd name="connsiteY30" fmla="*/ 534193 h 1140460"/>
              <a:gd name="connsiteX31" fmla="*/ 7883443 w 7891426"/>
              <a:gd name="connsiteY31" fmla="*/ 469900 h 1140460"/>
              <a:gd name="connsiteX32" fmla="*/ 7769143 w 7891426"/>
              <a:gd name="connsiteY32" fmla="*/ 406400 h 1140460"/>
              <a:gd name="connsiteX33" fmla="*/ 7692943 w 7891426"/>
              <a:gd name="connsiteY33" fmla="*/ 368300 h 1140460"/>
              <a:gd name="connsiteX34" fmla="*/ 7794543 w 7891426"/>
              <a:gd name="connsiteY34" fmla="*/ 266700 h 1140460"/>
              <a:gd name="connsiteX35" fmla="*/ 7807243 w 7891426"/>
              <a:gd name="connsiteY35" fmla="*/ 177800 h 1140460"/>
              <a:gd name="connsiteX36" fmla="*/ 7743743 w 7891426"/>
              <a:gd name="connsiteY36" fmla="*/ 177800 h 1140460"/>
              <a:gd name="connsiteX37" fmla="*/ 7705643 w 7891426"/>
              <a:gd name="connsiteY37" fmla="*/ 88900 h 1140460"/>
              <a:gd name="connsiteX38" fmla="*/ 7846136 w 7891426"/>
              <a:gd name="connsiteY38" fmla="*/ 34925 h 1140460"/>
              <a:gd name="connsiteX39" fmla="*/ 7616743 w 7891426"/>
              <a:gd name="connsiteY39" fmla="*/ 0 h 1140460"/>
              <a:gd name="connsiteX0" fmla="*/ 7616743 w 7891426"/>
              <a:gd name="connsiteY0" fmla="*/ 0 h 1140460"/>
              <a:gd name="connsiteX1" fmla="*/ 181096 w 7891426"/>
              <a:gd name="connsiteY1" fmla="*/ 0 h 1140460"/>
              <a:gd name="connsiteX2" fmla="*/ 108744 w 7891426"/>
              <a:gd name="connsiteY2" fmla="*/ 11906 h 1140460"/>
              <a:gd name="connsiteX3" fmla="*/ 137319 w 7891426"/>
              <a:gd name="connsiteY3" fmla="*/ 94456 h 1140460"/>
              <a:gd name="connsiteX4" fmla="*/ 139700 w 7891426"/>
              <a:gd name="connsiteY4" fmla="*/ 190500 h 1140460"/>
              <a:gd name="connsiteX5" fmla="*/ 76200 w 7891426"/>
              <a:gd name="connsiteY5" fmla="*/ 190500 h 1140460"/>
              <a:gd name="connsiteX6" fmla="*/ 88900 w 7891426"/>
              <a:gd name="connsiteY6" fmla="*/ 279400 h 1140460"/>
              <a:gd name="connsiteX7" fmla="*/ 95250 w 7891426"/>
              <a:gd name="connsiteY7" fmla="*/ 357188 h 1140460"/>
              <a:gd name="connsiteX8" fmla="*/ 114300 w 7891426"/>
              <a:gd name="connsiteY8" fmla="*/ 419100 h 1140460"/>
              <a:gd name="connsiteX9" fmla="*/ 47625 w 7891426"/>
              <a:gd name="connsiteY9" fmla="*/ 492125 h 1140460"/>
              <a:gd name="connsiteX10" fmla="*/ 0 w 7891426"/>
              <a:gd name="connsiteY10" fmla="*/ 558800 h 1140460"/>
              <a:gd name="connsiteX11" fmla="*/ 76200 w 7891426"/>
              <a:gd name="connsiteY11" fmla="*/ 622300 h 1140460"/>
              <a:gd name="connsiteX12" fmla="*/ 101600 w 7891426"/>
              <a:gd name="connsiteY12" fmla="*/ 673100 h 1140460"/>
              <a:gd name="connsiteX13" fmla="*/ 88900 w 7891426"/>
              <a:gd name="connsiteY13" fmla="*/ 736600 h 1140460"/>
              <a:gd name="connsiteX14" fmla="*/ 134144 w 7891426"/>
              <a:gd name="connsiteY14" fmla="*/ 767556 h 1140460"/>
              <a:gd name="connsiteX15" fmla="*/ 88900 w 7891426"/>
              <a:gd name="connsiteY15" fmla="*/ 889000 h 1140460"/>
              <a:gd name="connsiteX16" fmla="*/ 30956 w 7891426"/>
              <a:gd name="connsiteY16" fmla="*/ 900906 h 1140460"/>
              <a:gd name="connsiteX17" fmla="*/ 123031 w 7891426"/>
              <a:gd name="connsiteY17" fmla="*/ 965200 h 1140460"/>
              <a:gd name="connsiteX18" fmla="*/ 12700 w 7891426"/>
              <a:gd name="connsiteY18" fmla="*/ 1104900 h 1140460"/>
              <a:gd name="connsiteX19" fmla="*/ 46037 w 7891426"/>
              <a:gd name="connsiteY19" fmla="*/ 1119982 h 1140460"/>
              <a:gd name="connsiteX20" fmla="*/ 39804 w 7891426"/>
              <a:gd name="connsiteY20" fmla="*/ 1140460 h 1140460"/>
              <a:gd name="connsiteX21" fmla="*/ 7891426 w 7891426"/>
              <a:gd name="connsiteY21" fmla="*/ 1140460 h 1140460"/>
              <a:gd name="connsiteX22" fmla="*/ 7870743 w 7891426"/>
              <a:gd name="connsiteY22" fmla="*/ 1092200 h 1140460"/>
              <a:gd name="connsiteX23" fmla="*/ 7781843 w 7891426"/>
              <a:gd name="connsiteY23" fmla="*/ 1028700 h 1140460"/>
              <a:gd name="connsiteX24" fmla="*/ 7731043 w 7891426"/>
              <a:gd name="connsiteY24" fmla="*/ 952500 h 1140460"/>
              <a:gd name="connsiteX25" fmla="*/ 7794543 w 7891426"/>
              <a:gd name="connsiteY25" fmla="*/ 876300 h 1140460"/>
              <a:gd name="connsiteX26" fmla="*/ 7832643 w 7891426"/>
              <a:gd name="connsiteY26" fmla="*/ 800100 h 1140460"/>
              <a:gd name="connsiteX27" fmla="*/ 7794543 w 7891426"/>
              <a:gd name="connsiteY27" fmla="*/ 723900 h 1140460"/>
              <a:gd name="connsiteX28" fmla="*/ 7781843 w 7891426"/>
              <a:gd name="connsiteY28" fmla="*/ 660400 h 1140460"/>
              <a:gd name="connsiteX29" fmla="*/ 7807243 w 7891426"/>
              <a:gd name="connsiteY29" fmla="*/ 609600 h 1140460"/>
              <a:gd name="connsiteX30" fmla="*/ 7850106 w 7891426"/>
              <a:gd name="connsiteY30" fmla="*/ 534193 h 1140460"/>
              <a:gd name="connsiteX31" fmla="*/ 7883443 w 7891426"/>
              <a:gd name="connsiteY31" fmla="*/ 469900 h 1140460"/>
              <a:gd name="connsiteX32" fmla="*/ 7769143 w 7891426"/>
              <a:gd name="connsiteY32" fmla="*/ 406400 h 1140460"/>
              <a:gd name="connsiteX33" fmla="*/ 7883840 w 7891426"/>
              <a:gd name="connsiteY33" fmla="*/ 337609 h 1140460"/>
              <a:gd name="connsiteX34" fmla="*/ 7794543 w 7891426"/>
              <a:gd name="connsiteY34" fmla="*/ 266700 h 1140460"/>
              <a:gd name="connsiteX35" fmla="*/ 7807243 w 7891426"/>
              <a:gd name="connsiteY35" fmla="*/ 177800 h 1140460"/>
              <a:gd name="connsiteX36" fmla="*/ 7743743 w 7891426"/>
              <a:gd name="connsiteY36" fmla="*/ 177800 h 1140460"/>
              <a:gd name="connsiteX37" fmla="*/ 7705643 w 7891426"/>
              <a:gd name="connsiteY37" fmla="*/ 88900 h 1140460"/>
              <a:gd name="connsiteX38" fmla="*/ 7846136 w 7891426"/>
              <a:gd name="connsiteY38" fmla="*/ 34925 h 1140460"/>
              <a:gd name="connsiteX39" fmla="*/ 7616743 w 7891426"/>
              <a:gd name="connsiteY39" fmla="*/ 0 h 1140460"/>
              <a:gd name="connsiteX0" fmla="*/ 7616743 w 7891426"/>
              <a:gd name="connsiteY0" fmla="*/ 0 h 1140460"/>
              <a:gd name="connsiteX1" fmla="*/ 181096 w 7891426"/>
              <a:gd name="connsiteY1" fmla="*/ 0 h 1140460"/>
              <a:gd name="connsiteX2" fmla="*/ 108744 w 7891426"/>
              <a:gd name="connsiteY2" fmla="*/ 11906 h 1140460"/>
              <a:gd name="connsiteX3" fmla="*/ 137319 w 7891426"/>
              <a:gd name="connsiteY3" fmla="*/ 94456 h 1140460"/>
              <a:gd name="connsiteX4" fmla="*/ 139700 w 7891426"/>
              <a:gd name="connsiteY4" fmla="*/ 190500 h 1140460"/>
              <a:gd name="connsiteX5" fmla="*/ 76200 w 7891426"/>
              <a:gd name="connsiteY5" fmla="*/ 190500 h 1140460"/>
              <a:gd name="connsiteX6" fmla="*/ 88900 w 7891426"/>
              <a:gd name="connsiteY6" fmla="*/ 279400 h 1140460"/>
              <a:gd name="connsiteX7" fmla="*/ 95250 w 7891426"/>
              <a:gd name="connsiteY7" fmla="*/ 357188 h 1140460"/>
              <a:gd name="connsiteX8" fmla="*/ 114300 w 7891426"/>
              <a:gd name="connsiteY8" fmla="*/ 419100 h 1140460"/>
              <a:gd name="connsiteX9" fmla="*/ 47625 w 7891426"/>
              <a:gd name="connsiteY9" fmla="*/ 492125 h 1140460"/>
              <a:gd name="connsiteX10" fmla="*/ 0 w 7891426"/>
              <a:gd name="connsiteY10" fmla="*/ 558800 h 1140460"/>
              <a:gd name="connsiteX11" fmla="*/ 76200 w 7891426"/>
              <a:gd name="connsiteY11" fmla="*/ 622300 h 1140460"/>
              <a:gd name="connsiteX12" fmla="*/ 101600 w 7891426"/>
              <a:gd name="connsiteY12" fmla="*/ 673100 h 1140460"/>
              <a:gd name="connsiteX13" fmla="*/ 88900 w 7891426"/>
              <a:gd name="connsiteY13" fmla="*/ 736600 h 1140460"/>
              <a:gd name="connsiteX14" fmla="*/ 134144 w 7891426"/>
              <a:gd name="connsiteY14" fmla="*/ 767556 h 1140460"/>
              <a:gd name="connsiteX15" fmla="*/ 88900 w 7891426"/>
              <a:gd name="connsiteY15" fmla="*/ 889000 h 1140460"/>
              <a:gd name="connsiteX16" fmla="*/ 30956 w 7891426"/>
              <a:gd name="connsiteY16" fmla="*/ 900906 h 1140460"/>
              <a:gd name="connsiteX17" fmla="*/ 123031 w 7891426"/>
              <a:gd name="connsiteY17" fmla="*/ 965200 h 1140460"/>
              <a:gd name="connsiteX18" fmla="*/ 12700 w 7891426"/>
              <a:gd name="connsiteY18" fmla="*/ 1104900 h 1140460"/>
              <a:gd name="connsiteX19" fmla="*/ 46037 w 7891426"/>
              <a:gd name="connsiteY19" fmla="*/ 1119982 h 1140460"/>
              <a:gd name="connsiteX20" fmla="*/ 39804 w 7891426"/>
              <a:gd name="connsiteY20" fmla="*/ 1140460 h 1140460"/>
              <a:gd name="connsiteX21" fmla="*/ 7891426 w 7891426"/>
              <a:gd name="connsiteY21" fmla="*/ 1140460 h 1140460"/>
              <a:gd name="connsiteX22" fmla="*/ 7870743 w 7891426"/>
              <a:gd name="connsiteY22" fmla="*/ 1092200 h 1140460"/>
              <a:gd name="connsiteX23" fmla="*/ 7781843 w 7891426"/>
              <a:gd name="connsiteY23" fmla="*/ 1028700 h 1140460"/>
              <a:gd name="connsiteX24" fmla="*/ 7731043 w 7891426"/>
              <a:gd name="connsiteY24" fmla="*/ 952500 h 1140460"/>
              <a:gd name="connsiteX25" fmla="*/ 7794543 w 7891426"/>
              <a:gd name="connsiteY25" fmla="*/ 876300 h 1140460"/>
              <a:gd name="connsiteX26" fmla="*/ 7832643 w 7891426"/>
              <a:gd name="connsiteY26" fmla="*/ 800100 h 1140460"/>
              <a:gd name="connsiteX27" fmla="*/ 7794543 w 7891426"/>
              <a:gd name="connsiteY27" fmla="*/ 723900 h 1140460"/>
              <a:gd name="connsiteX28" fmla="*/ 7781843 w 7891426"/>
              <a:gd name="connsiteY28" fmla="*/ 660400 h 1140460"/>
              <a:gd name="connsiteX29" fmla="*/ 7807243 w 7891426"/>
              <a:gd name="connsiteY29" fmla="*/ 609600 h 1140460"/>
              <a:gd name="connsiteX30" fmla="*/ 7850106 w 7891426"/>
              <a:gd name="connsiteY30" fmla="*/ 534193 h 1140460"/>
              <a:gd name="connsiteX31" fmla="*/ 7796177 w 7891426"/>
              <a:gd name="connsiteY31" fmla="*/ 489081 h 1140460"/>
              <a:gd name="connsiteX32" fmla="*/ 7769143 w 7891426"/>
              <a:gd name="connsiteY32" fmla="*/ 406400 h 1140460"/>
              <a:gd name="connsiteX33" fmla="*/ 7883840 w 7891426"/>
              <a:gd name="connsiteY33" fmla="*/ 337609 h 1140460"/>
              <a:gd name="connsiteX34" fmla="*/ 7794543 w 7891426"/>
              <a:gd name="connsiteY34" fmla="*/ 266700 h 1140460"/>
              <a:gd name="connsiteX35" fmla="*/ 7807243 w 7891426"/>
              <a:gd name="connsiteY35" fmla="*/ 177800 h 1140460"/>
              <a:gd name="connsiteX36" fmla="*/ 7743743 w 7891426"/>
              <a:gd name="connsiteY36" fmla="*/ 177800 h 1140460"/>
              <a:gd name="connsiteX37" fmla="*/ 7705643 w 7891426"/>
              <a:gd name="connsiteY37" fmla="*/ 88900 h 1140460"/>
              <a:gd name="connsiteX38" fmla="*/ 7846136 w 7891426"/>
              <a:gd name="connsiteY38" fmla="*/ 34925 h 1140460"/>
              <a:gd name="connsiteX39" fmla="*/ 7616743 w 7891426"/>
              <a:gd name="connsiteY39" fmla="*/ 0 h 1140460"/>
              <a:gd name="connsiteX0" fmla="*/ 7616743 w 7894669"/>
              <a:gd name="connsiteY0" fmla="*/ 0 h 1140460"/>
              <a:gd name="connsiteX1" fmla="*/ 181096 w 7894669"/>
              <a:gd name="connsiteY1" fmla="*/ 0 h 1140460"/>
              <a:gd name="connsiteX2" fmla="*/ 108744 w 7894669"/>
              <a:gd name="connsiteY2" fmla="*/ 11906 h 1140460"/>
              <a:gd name="connsiteX3" fmla="*/ 137319 w 7894669"/>
              <a:gd name="connsiteY3" fmla="*/ 94456 h 1140460"/>
              <a:gd name="connsiteX4" fmla="*/ 139700 w 7894669"/>
              <a:gd name="connsiteY4" fmla="*/ 190500 h 1140460"/>
              <a:gd name="connsiteX5" fmla="*/ 76200 w 7894669"/>
              <a:gd name="connsiteY5" fmla="*/ 190500 h 1140460"/>
              <a:gd name="connsiteX6" fmla="*/ 88900 w 7894669"/>
              <a:gd name="connsiteY6" fmla="*/ 279400 h 1140460"/>
              <a:gd name="connsiteX7" fmla="*/ 95250 w 7894669"/>
              <a:gd name="connsiteY7" fmla="*/ 357188 h 1140460"/>
              <a:gd name="connsiteX8" fmla="*/ 114300 w 7894669"/>
              <a:gd name="connsiteY8" fmla="*/ 419100 h 1140460"/>
              <a:gd name="connsiteX9" fmla="*/ 47625 w 7894669"/>
              <a:gd name="connsiteY9" fmla="*/ 492125 h 1140460"/>
              <a:gd name="connsiteX10" fmla="*/ 0 w 7894669"/>
              <a:gd name="connsiteY10" fmla="*/ 558800 h 1140460"/>
              <a:gd name="connsiteX11" fmla="*/ 76200 w 7894669"/>
              <a:gd name="connsiteY11" fmla="*/ 622300 h 1140460"/>
              <a:gd name="connsiteX12" fmla="*/ 101600 w 7894669"/>
              <a:gd name="connsiteY12" fmla="*/ 673100 h 1140460"/>
              <a:gd name="connsiteX13" fmla="*/ 88900 w 7894669"/>
              <a:gd name="connsiteY13" fmla="*/ 736600 h 1140460"/>
              <a:gd name="connsiteX14" fmla="*/ 134144 w 7894669"/>
              <a:gd name="connsiteY14" fmla="*/ 767556 h 1140460"/>
              <a:gd name="connsiteX15" fmla="*/ 88900 w 7894669"/>
              <a:gd name="connsiteY15" fmla="*/ 889000 h 1140460"/>
              <a:gd name="connsiteX16" fmla="*/ 30956 w 7894669"/>
              <a:gd name="connsiteY16" fmla="*/ 900906 h 1140460"/>
              <a:gd name="connsiteX17" fmla="*/ 123031 w 7894669"/>
              <a:gd name="connsiteY17" fmla="*/ 965200 h 1140460"/>
              <a:gd name="connsiteX18" fmla="*/ 12700 w 7894669"/>
              <a:gd name="connsiteY18" fmla="*/ 1104900 h 1140460"/>
              <a:gd name="connsiteX19" fmla="*/ 46037 w 7894669"/>
              <a:gd name="connsiteY19" fmla="*/ 1119982 h 1140460"/>
              <a:gd name="connsiteX20" fmla="*/ 39804 w 7894669"/>
              <a:gd name="connsiteY20" fmla="*/ 1140460 h 1140460"/>
              <a:gd name="connsiteX21" fmla="*/ 7891426 w 7894669"/>
              <a:gd name="connsiteY21" fmla="*/ 1140460 h 1140460"/>
              <a:gd name="connsiteX22" fmla="*/ 7870743 w 7894669"/>
              <a:gd name="connsiteY22" fmla="*/ 1092200 h 1140460"/>
              <a:gd name="connsiteX23" fmla="*/ 7781843 w 7894669"/>
              <a:gd name="connsiteY23" fmla="*/ 1028700 h 1140460"/>
              <a:gd name="connsiteX24" fmla="*/ 7894669 w 7894669"/>
              <a:gd name="connsiteY24" fmla="*/ 952500 h 1140460"/>
              <a:gd name="connsiteX25" fmla="*/ 7794543 w 7894669"/>
              <a:gd name="connsiteY25" fmla="*/ 876300 h 1140460"/>
              <a:gd name="connsiteX26" fmla="*/ 7832643 w 7894669"/>
              <a:gd name="connsiteY26" fmla="*/ 800100 h 1140460"/>
              <a:gd name="connsiteX27" fmla="*/ 7794543 w 7894669"/>
              <a:gd name="connsiteY27" fmla="*/ 723900 h 1140460"/>
              <a:gd name="connsiteX28" fmla="*/ 7781843 w 7894669"/>
              <a:gd name="connsiteY28" fmla="*/ 660400 h 1140460"/>
              <a:gd name="connsiteX29" fmla="*/ 7807243 w 7894669"/>
              <a:gd name="connsiteY29" fmla="*/ 609600 h 1140460"/>
              <a:gd name="connsiteX30" fmla="*/ 7850106 w 7894669"/>
              <a:gd name="connsiteY30" fmla="*/ 534193 h 1140460"/>
              <a:gd name="connsiteX31" fmla="*/ 7796177 w 7894669"/>
              <a:gd name="connsiteY31" fmla="*/ 489081 h 1140460"/>
              <a:gd name="connsiteX32" fmla="*/ 7769143 w 7894669"/>
              <a:gd name="connsiteY32" fmla="*/ 406400 h 1140460"/>
              <a:gd name="connsiteX33" fmla="*/ 7883840 w 7894669"/>
              <a:gd name="connsiteY33" fmla="*/ 337609 h 1140460"/>
              <a:gd name="connsiteX34" fmla="*/ 7794543 w 7894669"/>
              <a:gd name="connsiteY34" fmla="*/ 266700 h 1140460"/>
              <a:gd name="connsiteX35" fmla="*/ 7807243 w 7894669"/>
              <a:gd name="connsiteY35" fmla="*/ 177800 h 1140460"/>
              <a:gd name="connsiteX36" fmla="*/ 7743743 w 7894669"/>
              <a:gd name="connsiteY36" fmla="*/ 177800 h 1140460"/>
              <a:gd name="connsiteX37" fmla="*/ 7705643 w 7894669"/>
              <a:gd name="connsiteY37" fmla="*/ 88900 h 1140460"/>
              <a:gd name="connsiteX38" fmla="*/ 7846136 w 7894669"/>
              <a:gd name="connsiteY38" fmla="*/ 34925 h 1140460"/>
              <a:gd name="connsiteX39" fmla="*/ 7616743 w 7894669"/>
              <a:gd name="connsiteY39" fmla="*/ 0 h 1140460"/>
              <a:gd name="connsiteX0" fmla="*/ 7616743 w 7894669"/>
              <a:gd name="connsiteY0" fmla="*/ 0 h 1140460"/>
              <a:gd name="connsiteX1" fmla="*/ 181096 w 7894669"/>
              <a:gd name="connsiteY1" fmla="*/ 0 h 1140460"/>
              <a:gd name="connsiteX2" fmla="*/ 108744 w 7894669"/>
              <a:gd name="connsiteY2" fmla="*/ 11906 h 1140460"/>
              <a:gd name="connsiteX3" fmla="*/ 137319 w 7894669"/>
              <a:gd name="connsiteY3" fmla="*/ 94456 h 1140460"/>
              <a:gd name="connsiteX4" fmla="*/ 139700 w 7894669"/>
              <a:gd name="connsiteY4" fmla="*/ 190500 h 1140460"/>
              <a:gd name="connsiteX5" fmla="*/ 76200 w 7894669"/>
              <a:gd name="connsiteY5" fmla="*/ 190500 h 1140460"/>
              <a:gd name="connsiteX6" fmla="*/ 88900 w 7894669"/>
              <a:gd name="connsiteY6" fmla="*/ 279400 h 1140460"/>
              <a:gd name="connsiteX7" fmla="*/ 95250 w 7894669"/>
              <a:gd name="connsiteY7" fmla="*/ 357188 h 1140460"/>
              <a:gd name="connsiteX8" fmla="*/ 114300 w 7894669"/>
              <a:gd name="connsiteY8" fmla="*/ 419100 h 1140460"/>
              <a:gd name="connsiteX9" fmla="*/ 47625 w 7894669"/>
              <a:gd name="connsiteY9" fmla="*/ 492125 h 1140460"/>
              <a:gd name="connsiteX10" fmla="*/ 0 w 7894669"/>
              <a:gd name="connsiteY10" fmla="*/ 558800 h 1140460"/>
              <a:gd name="connsiteX11" fmla="*/ 76200 w 7894669"/>
              <a:gd name="connsiteY11" fmla="*/ 622300 h 1140460"/>
              <a:gd name="connsiteX12" fmla="*/ 101600 w 7894669"/>
              <a:gd name="connsiteY12" fmla="*/ 673100 h 1140460"/>
              <a:gd name="connsiteX13" fmla="*/ 88900 w 7894669"/>
              <a:gd name="connsiteY13" fmla="*/ 736600 h 1140460"/>
              <a:gd name="connsiteX14" fmla="*/ 134144 w 7894669"/>
              <a:gd name="connsiteY14" fmla="*/ 767556 h 1140460"/>
              <a:gd name="connsiteX15" fmla="*/ 88900 w 7894669"/>
              <a:gd name="connsiteY15" fmla="*/ 889000 h 1140460"/>
              <a:gd name="connsiteX16" fmla="*/ 30956 w 7894669"/>
              <a:gd name="connsiteY16" fmla="*/ 900906 h 1140460"/>
              <a:gd name="connsiteX17" fmla="*/ 123031 w 7894669"/>
              <a:gd name="connsiteY17" fmla="*/ 965200 h 1140460"/>
              <a:gd name="connsiteX18" fmla="*/ 12700 w 7894669"/>
              <a:gd name="connsiteY18" fmla="*/ 1104900 h 1140460"/>
              <a:gd name="connsiteX19" fmla="*/ 46037 w 7894669"/>
              <a:gd name="connsiteY19" fmla="*/ 1119982 h 1140460"/>
              <a:gd name="connsiteX20" fmla="*/ 39804 w 7894669"/>
              <a:gd name="connsiteY20" fmla="*/ 1140460 h 1140460"/>
              <a:gd name="connsiteX21" fmla="*/ 7891426 w 7894669"/>
              <a:gd name="connsiteY21" fmla="*/ 1140460 h 1140460"/>
              <a:gd name="connsiteX22" fmla="*/ 7870743 w 7894669"/>
              <a:gd name="connsiteY22" fmla="*/ 1092200 h 1140460"/>
              <a:gd name="connsiteX23" fmla="*/ 7781843 w 7894669"/>
              <a:gd name="connsiteY23" fmla="*/ 1028700 h 1140460"/>
              <a:gd name="connsiteX24" fmla="*/ 7894669 w 7894669"/>
              <a:gd name="connsiteY24" fmla="*/ 952500 h 1140460"/>
              <a:gd name="connsiteX25" fmla="*/ 7794543 w 7894669"/>
              <a:gd name="connsiteY25" fmla="*/ 876300 h 1140460"/>
              <a:gd name="connsiteX26" fmla="*/ 7832643 w 7894669"/>
              <a:gd name="connsiteY26" fmla="*/ 800100 h 1140460"/>
              <a:gd name="connsiteX27" fmla="*/ 7794543 w 7894669"/>
              <a:gd name="connsiteY27" fmla="*/ 723900 h 1140460"/>
              <a:gd name="connsiteX28" fmla="*/ 7781843 w 7894669"/>
              <a:gd name="connsiteY28" fmla="*/ 660400 h 1140460"/>
              <a:gd name="connsiteX29" fmla="*/ 7807243 w 7894669"/>
              <a:gd name="connsiteY29" fmla="*/ 609600 h 1140460"/>
              <a:gd name="connsiteX30" fmla="*/ 7850106 w 7894669"/>
              <a:gd name="connsiteY30" fmla="*/ 534193 h 1140460"/>
              <a:gd name="connsiteX31" fmla="*/ 7796177 w 7894669"/>
              <a:gd name="connsiteY31" fmla="*/ 489081 h 1140460"/>
              <a:gd name="connsiteX32" fmla="*/ 7769143 w 7894669"/>
              <a:gd name="connsiteY32" fmla="*/ 406400 h 1140460"/>
              <a:gd name="connsiteX33" fmla="*/ 7883840 w 7894669"/>
              <a:gd name="connsiteY33" fmla="*/ 337609 h 1140460"/>
              <a:gd name="connsiteX34" fmla="*/ 7794543 w 7894669"/>
              <a:gd name="connsiteY34" fmla="*/ 266700 h 1140460"/>
              <a:gd name="connsiteX35" fmla="*/ 7807243 w 7894669"/>
              <a:gd name="connsiteY35" fmla="*/ 177800 h 1140460"/>
              <a:gd name="connsiteX36" fmla="*/ 7743743 w 7894669"/>
              <a:gd name="connsiteY36" fmla="*/ 177800 h 1140460"/>
              <a:gd name="connsiteX37" fmla="*/ 7705643 w 7894669"/>
              <a:gd name="connsiteY37" fmla="*/ 88900 h 1140460"/>
              <a:gd name="connsiteX38" fmla="*/ 7775232 w 7894669"/>
              <a:gd name="connsiteY38" fmla="*/ 31089 h 1140460"/>
              <a:gd name="connsiteX39" fmla="*/ 7616743 w 7894669"/>
              <a:gd name="connsiteY39" fmla="*/ 0 h 1140460"/>
              <a:gd name="connsiteX0" fmla="*/ 7604043 w 7881969"/>
              <a:gd name="connsiteY0" fmla="*/ 0 h 1140460"/>
              <a:gd name="connsiteX1" fmla="*/ 168396 w 7881969"/>
              <a:gd name="connsiteY1" fmla="*/ 0 h 1140460"/>
              <a:gd name="connsiteX2" fmla="*/ 96044 w 7881969"/>
              <a:gd name="connsiteY2" fmla="*/ 11906 h 1140460"/>
              <a:gd name="connsiteX3" fmla="*/ 124619 w 7881969"/>
              <a:gd name="connsiteY3" fmla="*/ 94456 h 1140460"/>
              <a:gd name="connsiteX4" fmla="*/ 127000 w 7881969"/>
              <a:gd name="connsiteY4" fmla="*/ 190500 h 1140460"/>
              <a:gd name="connsiteX5" fmla="*/ 63500 w 7881969"/>
              <a:gd name="connsiteY5" fmla="*/ 190500 h 1140460"/>
              <a:gd name="connsiteX6" fmla="*/ 76200 w 7881969"/>
              <a:gd name="connsiteY6" fmla="*/ 279400 h 1140460"/>
              <a:gd name="connsiteX7" fmla="*/ 82550 w 7881969"/>
              <a:gd name="connsiteY7" fmla="*/ 357188 h 1140460"/>
              <a:gd name="connsiteX8" fmla="*/ 101600 w 7881969"/>
              <a:gd name="connsiteY8" fmla="*/ 419100 h 1140460"/>
              <a:gd name="connsiteX9" fmla="*/ 34925 w 7881969"/>
              <a:gd name="connsiteY9" fmla="*/ 492125 h 1140460"/>
              <a:gd name="connsiteX10" fmla="*/ 156380 w 7881969"/>
              <a:gd name="connsiteY10" fmla="*/ 535782 h 1140460"/>
              <a:gd name="connsiteX11" fmla="*/ 63500 w 7881969"/>
              <a:gd name="connsiteY11" fmla="*/ 622300 h 1140460"/>
              <a:gd name="connsiteX12" fmla="*/ 88900 w 7881969"/>
              <a:gd name="connsiteY12" fmla="*/ 673100 h 1140460"/>
              <a:gd name="connsiteX13" fmla="*/ 76200 w 7881969"/>
              <a:gd name="connsiteY13" fmla="*/ 736600 h 1140460"/>
              <a:gd name="connsiteX14" fmla="*/ 121444 w 7881969"/>
              <a:gd name="connsiteY14" fmla="*/ 767556 h 1140460"/>
              <a:gd name="connsiteX15" fmla="*/ 76200 w 7881969"/>
              <a:gd name="connsiteY15" fmla="*/ 889000 h 1140460"/>
              <a:gd name="connsiteX16" fmla="*/ 18256 w 7881969"/>
              <a:gd name="connsiteY16" fmla="*/ 900906 h 1140460"/>
              <a:gd name="connsiteX17" fmla="*/ 110331 w 7881969"/>
              <a:gd name="connsiteY17" fmla="*/ 965200 h 1140460"/>
              <a:gd name="connsiteX18" fmla="*/ 0 w 7881969"/>
              <a:gd name="connsiteY18" fmla="*/ 1104900 h 1140460"/>
              <a:gd name="connsiteX19" fmla="*/ 33337 w 7881969"/>
              <a:gd name="connsiteY19" fmla="*/ 1119982 h 1140460"/>
              <a:gd name="connsiteX20" fmla="*/ 27104 w 7881969"/>
              <a:gd name="connsiteY20" fmla="*/ 1140460 h 1140460"/>
              <a:gd name="connsiteX21" fmla="*/ 7878726 w 7881969"/>
              <a:gd name="connsiteY21" fmla="*/ 1140460 h 1140460"/>
              <a:gd name="connsiteX22" fmla="*/ 7858043 w 7881969"/>
              <a:gd name="connsiteY22" fmla="*/ 1092200 h 1140460"/>
              <a:gd name="connsiteX23" fmla="*/ 7769143 w 7881969"/>
              <a:gd name="connsiteY23" fmla="*/ 1028700 h 1140460"/>
              <a:gd name="connsiteX24" fmla="*/ 7881969 w 7881969"/>
              <a:gd name="connsiteY24" fmla="*/ 952500 h 1140460"/>
              <a:gd name="connsiteX25" fmla="*/ 7781843 w 7881969"/>
              <a:gd name="connsiteY25" fmla="*/ 876300 h 1140460"/>
              <a:gd name="connsiteX26" fmla="*/ 7819943 w 7881969"/>
              <a:gd name="connsiteY26" fmla="*/ 800100 h 1140460"/>
              <a:gd name="connsiteX27" fmla="*/ 7781843 w 7881969"/>
              <a:gd name="connsiteY27" fmla="*/ 723900 h 1140460"/>
              <a:gd name="connsiteX28" fmla="*/ 7769143 w 7881969"/>
              <a:gd name="connsiteY28" fmla="*/ 660400 h 1140460"/>
              <a:gd name="connsiteX29" fmla="*/ 7794543 w 7881969"/>
              <a:gd name="connsiteY29" fmla="*/ 609600 h 1140460"/>
              <a:gd name="connsiteX30" fmla="*/ 7837406 w 7881969"/>
              <a:gd name="connsiteY30" fmla="*/ 534193 h 1140460"/>
              <a:gd name="connsiteX31" fmla="*/ 7783477 w 7881969"/>
              <a:gd name="connsiteY31" fmla="*/ 489081 h 1140460"/>
              <a:gd name="connsiteX32" fmla="*/ 7756443 w 7881969"/>
              <a:gd name="connsiteY32" fmla="*/ 406400 h 1140460"/>
              <a:gd name="connsiteX33" fmla="*/ 7871140 w 7881969"/>
              <a:gd name="connsiteY33" fmla="*/ 337609 h 1140460"/>
              <a:gd name="connsiteX34" fmla="*/ 7781843 w 7881969"/>
              <a:gd name="connsiteY34" fmla="*/ 266700 h 1140460"/>
              <a:gd name="connsiteX35" fmla="*/ 7794543 w 7881969"/>
              <a:gd name="connsiteY35" fmla="*/ 177800 h 1140460"/>
              <a:gd name="connsiteX36" fmla="*/ 7731043 w 7881969"/>
              <a:gd name="connsiteY36" fmla="*/ 177800 h 1140460"/>
              <a:gd name="connsiteX37" fmla="*/ 7692943 w 7881969"/>
              <a:gd name="connsiteY37" fmla="*/ 88900 h 1140460"/>
              <a:gd name="connsiteX38" fmla="*/ 7762532 w 7881969"/>
              <a:gd name="connsiteY38" fmla="*/ 31089 h 1140460"/>
              <a:gd name="connsiteX39" fmla="*/ 7604043 w 7881969"/>
              <a:gd name="connsiteY39" fmla="*/ 0 h 1140460"/>
              <a:gd name="connsiteX0" fmla="*/ 7675105 w 7953031"/>
              <a:gd name="connsiteY0" fmla="*/ 0 h 1140460"/>
              <a:gd name="connsiteX1" fmla="*/ 239458 w 7953031"/>
              <a:gd name="connsiteY1" fmla="*/ 0 h 1140460"/>
              <a:gd name="connsiteX2" fmla="*/ 167106 w 7953031"/>
              <a:gd name="connsiteY2" fmla="*/ 11906 h 1140460"/>
              <a:gd name="connsiteX3" fmla="*/ 195681 w 7953031"/>
              <a:gd name="connsiteY3" fmla="*/ 94456 h 1140460"/>
              <a:gd name="connsiteX4" fmla="*/ 198062 w 7953031"/>
              <a:gd name="connsiteY4" fmla="*/ 190500 h 1140460"/>
              <a:gd name="connsiteX5" fmla="*/ 134562 w 7953031"/>
              <a:gd name="connsiteY5" fmla="*/ 190500 h 1140460"/>
              <a:gd name="connsiteX6" fmla="*/ 0 w 7953031"/>
              <a:gd name="connsiteY6" fmla="*/ 294746 h 1140460"/>
              <a:gd name="connsiteX7" fmla="*/ 153612 w 7953031"/>
              <a:gd name="connsiteY7" fmla="*/ 357188 h 1140460"/>
              <a:gd name="connsiteX8" fmla="*/ 172662 w 7953031"/>
              <a:gd name="connsiteY8" fmla="*/ 419100 h 1140460"/>
              <a:gd name="connsiteX9" fmla="*/ 105987 w 7953031"/>
              <a:gd name="connsiteY9" fmla="*/ 492125 h 1140460"/>
              <a:gd name="connsiteX10" fmla="*/ 227442 w 7953031"/>
              <a:gd name="connsiteY10" fmla="*/ 535782 h 1140460"/>
              <a:gd name="connsiteX11" fmla="*/ 134562 w 7953031"/>
              <a:gd name="connsiteY11" fmla="*/ 622300 h 1140460"/>
              <a:gd name="connsiteX12" fmla="*/ 159962 w 7953031"/>
              <a:gd name="connsiteY12" fmla="*/ 673100 h 1140460"/>
              <a:gd name="connsiteX13" fmla="*/ 147262 w 7953031"/>
              <a:gd name="connsiteY13" fmla="*/ 736600 h 1140460"/>
              <a:gd name="connsiteX14" fmla="*/ 192506 w 7953031"/>
              <a:gd name="connsiteY14" fmla="*/ 767556 h 1140460"/>
              <a:gd name="connsiteX15" fmla="*/ 147262 w 7953031"/>
              <a:gd name="connsiteY15" fmla="*/ 889000 h 1140460"/>
              <a:gd name="connsiteX16" fmla="*/ 89318 w 7953031"/>
              <a:gd name="connsiteY16" fmla="*/ 900906 h 1140460"/>
              <a:gd name="connsiteX17" fmla="*/ 181393 w 7953031"/>
              <a:gd name="connsiteY17" fmla="*/ 965200 h 1140460"/>
              <a:gd name="connsiteX18" fmla="*/ 71062 w 7953031"/>
              <a:gd name="connsiteY18" fmla="*/ 1104900 h 1140460"/>
              <a:gd name="connsiteX19" fmla="*/ 104399 w 7953031"/>
              <a:gd name="connsiteY19" fmla="*/ 1119982 h 1140460"/>
              <a:gd name="connsiteX20" fmla="*/ 98166 w 7953031"/>
              <a:gd name="connsiteY20" fmla="*/ 1140460 h 1140460"/>
              <a:gd name="connsiteX21" fmla="*/ 7949788 w 7953031"/>
              <a:gd name="connsiteY21" fmla="*/ 1140460 h 1140460"/>
              <a:gd name="connsiteX22" fmla="*/ 7929105 w 7953031"/>
              <a:gd name="connsiteY22" fmla="*/ 1092200 h 1140460"/>
              <a:gd name="connsiteX23" fmla="*/ 7840205 w 7953031"/>
              <a:gd name="connsiteY23" fmla="*/ 1028700 h 1140460"/>
              <a:gd name="connsiteX24" fmla="*/ 7953031 w 7953031"/>
              <a:gd name="connsiteY24" fmla="*/ 952500 h 1140460"/>
              <a:gd name="connsiteX25" fmla="*/ 7852905 w 7953031"/>
              <a:gd name="connsiteY25" fmla="*/ 876300 h 1140460"/>
              <a:gd name="connsiteX26" fmla="*/ 7891005 w 7953031"/>
              <a:gd name="connsiteY26" fmla="*/ 800100 h 1140460"/>
              <a:gd name="connsiteX27" fmla="*/ 7852905 w 7953031"/>
              <a:gd name="connsiteY27" fmla="*/ 723900 h 1140460"/>
              <a:gd name="connsiteX28" fmla="*/ 7840205 w 7953031"/>
              <a:gd name="connsiteY28" fmla="*/ 660400 h 1140460"/>
              <a:gd name="connsiteX29" fmla="*/ 7865605 w 7953031"/>
              <a:gd name="connsiteY29" fmla="*/ 609600 h 1140460"/>
              <a:gd name="connsiteX30" fmla="*/ 7908468 w 7953031"/>
              <a:gd name="connsiteY30" fmla="*/ 534193 h 1140460"/>
              <a:gd name="connsiteX31" fmla="*/ 7854539 w 7953031"/>
              <a:gd name="connsiteY31" fmla="*/ 489081 h 1140460"/>
              <a:gd name="connsiteX32" fmla="*/ 7827505 w 7953031"/>
              <a:gd name="connsiteY32" fmla="*/ 406400 h 1140460"/>
              <a:gd name="connsiteX33" fmla="*/ 7942202 w 7953031"/>
              <a:gd name="connsiteY33" fmla="*/ 337609 h 1140460"/>
              <a:gd name="connsiteX34" fmla="*/ 7852905 w 7953031"/>
              <a:gd name="connsiteY34" fmla="*/ 266700 h 1140460"/>
              <a:gd name="connsiteX35" fmla="*/ 7865605 w 7953031"/>
              <a:gd name="connsiteY35" fmla="*/ 177800 h 1140460"/>
              <a:gd name="connsiteX36" fmla="*/ 7802105 w 7953031"/>
              <a:gd name="connsiteY36" fmla="*/ 177800 h 1140460"/>
              <a:gd name="connsiteX37" fmla="*/ 7764005 w 7953031"/>
              <a:gd name="connsiteY37" fmla="*/ 88900 h 1140460"/>
              <a:gd name="connsiteX38" fmla="*/ 7833594 w 7953031"/>
              <a:gd name="connsiteY38" fmla="*/ 31089 h 1140460"/>
              <a:gd name="connsiteX39" fmla="*/ 7675105 w 7953031"/>
              <a:gd name="connsiteY39" fmla="*/ 0 h 1140460"/>
              <a:gd name="connsiteX0" fmla="*/ 7675105 w 7953031"/>
              <a:gd name="connsiteY0" fmla="*/ 0 h 1140460"/>
              <a:gd name="connsiteX1" fmla="*/ 239458 w 7953031"/>
              <a:gd name="connsiteY1" fmla="*/ 0 h 1140460"/>
              <a:gd name="connsiteX2" fmla="*/ 167106 w 7953031"/>
              <a:gd name="connsiteY2" fmla="*/ 11906 h 1140460"/>
              <a:gd name="connsiteX3" fmla="*/ 195681 w 7953031"/>
              <a:gd name="connsiteY3" fmla="*/ 94456 h 1140460"/>
              <a:gd name="connsiteX4" fmla="*/ 198062 w 7953031"/>
              <a:gd name="connsiteY4" fmla="*/ 190500 h 1140460"/>
              <a:gd name="connsiteX5" fmla="*/ 134562 w 7953031"/>
              <a:gd name="connsiteY5" fmla="*/ 190500 h 1140460"/>
              <a:gd name="connsiteX6" fmla="*/ 0 w 7953031"/>
              <a:gd name="connsiteY6" fmla="*/ 294746 h 1140460"/>
              <a:gd name="connsiteX7" fmla="*/ 153612 w 7953031"/>
              <a:gd name="connsiteY7" fmla="*/ 357188 h 1140460"/>
              <a:gd name="connsiteX8" fmla="*/ 172662 w 7953031"/>
              <a:gd name="connsiteY8" fmla="*/ 419100 h 1140460"/>
              <a:gd name="connsiteX9" fmla="*/ 105987 w 7953031"/>
              <a:gd name="connsiteY9" fmla="*/ 492125 h 1140460"/>
              <a:gd name="connsiteX10" fmla="*/ 227442 w 7953031"/>
              <a:gd name="connsiteY10" fmla="*/ 535782 h 1140460"/>
              <a:gd name="connsiteX11" fmla="*/ 134562 w 7953031"/>
              <a:gd name="connsiteY11" fmla="*/ 622300 h 1140460"/>
              <a:gd name="connsiteX12" fmla="*/ 159962 w 7953031"/>
              <a:gd name="connsiteY12" fmla="*/ 673100 h 1140460"/>
              <a:gd name="connsiteX13" fmla="*/ 147262 w 7953031"/>
              <a:gd name="connsiteY13" fmla="*/ 736600 h 1140460"/>
              <a:gd name="connsiteX14" fmla="*/ 192506 w 7953031"/>
              <a:gd name="connsiteY14" fmla="*/ 767556 h 1140460"/>
              <a:gd name="connsiteX15" fmla="*/ 103629 w 7953031"/>
              <a:gd name="connsiteY15" fmla="*/ 800764 h 1140460"/>
              <a:gd name="connsiteX16" fmla="*/ 89318 w 7953031"/>
              <a:gd name="connsiteY16" fmla="*/ 900906 h 1140460"/>
              <a:gd name="connsiteX17" fmla="*/ 181393 w 7953031"/>
              <a:gd name="connsiteY17" fmla="*/ 965200 h 1140460"/>
              <a:gd name="connsiteX18" fmla="*/ 71062 w 7953031"/>
              <a:gd name="connsiteY18" fmla="*/ 1104900 h 1140460"/>
              <a:gd name="connsiteX19" fmla="*/ 104399 w 7953031"/>
              <a:gd name="connsiteY19" fmla="*/ 1119982 h 1140460"/>
              <a:gd name="connsiteX20" fmla="*/ 98166 w 7953031"/>
              <a:gd name="connsiteY20" fmla="*/ 1140460 h 1140460"/>
              <a:gd name="connsiteX21" fmla="*/ 7949788 w 7953031"/>
              <a:gd name="connsiteY21" fmla="*/ 1140460 h 1140460"/>
              <a:gd name="connsiteX22" fmla="*/ 7929105 w 7953031"/>
              <a:gd name="connsiteY22" fmla="*/ 1092200 h 1140460"/>
              <a:gd name="connsiteX23" fmla="*/ 7840205 w 7953031"/>
              <a:gd name="connsiteY23" fmla="*/ 1028700 h 1140460"/>
              <a:gd name="connsiteX24" fmla="*/ 7953031 w 7953031"/>
              <a:gd name="connsiteY24" fmla="*/ 952500 h 1140460"/>
              <a:gd name="connsiteX25" fmla="*/ 7852905 w 7953031"/>
              <a:gd name="connsiteY25" fmla="*/ 876300 h 1140460"/>
              <a:gd name="connsiteX26" fmla="*/ 7891005 w 7953031"/>
              <a:gd name="connsiteY26" fmla="*/ 800100 h 1140460"/>
              <a:gd name="connsiteX27" fmla="*/ 7852905 w 7953031"/>
              <a:gd name="connsiteY27" fmla="*/ 723900 h 1140460"/>
              <a:gd name="connsiteX28" fmla="*/ 7840205 w 7953031"/>
              <a:gd name="connsiteY28" fmla="*/ 660400 h 1140460"/>
              <a:gd name="connsiteX29" fmla="*/ 7865605 w 7953031"/>
              <a:gd name="connsiteY29" fmla="*/ 609600 h 1140460"/>
              <a:gd name="connsiteX30" fmla="*/ 7908468 w 7953031"/>
              <a:gd name="connsiteY30" fmla="*/ 534193 h 1140460"/>
              <a:gd name="connsiteX31" fmla="*/ 7854539 w 7953031"/>
              <a:gd name="connsiteY31" fmla="*/ 489081 h 1140460"/>
              <a:gd name="connsiteX32" fmla="*/ 7827505 w 7953031"/>
              <a:gd name="connsiteY32" fmla="*/ 406400 h 1140460"/>
              <a:gd name="connsiteX33" fmla="*/ 7942202 w 7953031"/>
              <a:gd name="connsiteY33" fmla="*/ 337609 h 1140460"/>
              <a:gd name="connsiteX34" fmla="*/ 7852905 w 7953031"/>
              <a:gd name="connsiteY34" fmla="*/ 266700 h 1140460"/>
              <a:gd name="connsiteX35" fmla="*/ 7865605 w 7953031"/>
              <a:gd name="connsiteY35" fmla="*/ 177800 h 1140460"/>
              <a:gd name="connsiteX36" fmla="*/ 7802105 w 7953031"/>
              <a:gd name="connsiteY36" fmla="*/ 177800 h 1140460"/>
              <a:gd name="connsiteX37" fmla="*/ 7764005 w 7953031"/>
              <a:gd name="connsiteY37" fmla="*/ 88900 h 1140460"/>
              <a:gd name="connsiteX38" fmla="*/ 7833594 w 7953031"/>
              <a:gd name="connsiteY38" fmla="*/ 31089 h 1140460"/>
              <a:gd name="connsiteX39" fmla="*/ 7675105 w 7953031"/>
              <a:gd name="connsiteY39" fmla="*/ 0 h 1140460"/>
              <a:gd name="connsiteX0" fmla="*/ 7675105 w 7953031"/>
              <a:gd name="connsiteY0" fmla="*/ 0 h 1140460"/>
              <a:gd name="connsiteX1" fmla="*/ 239458 w 7953031"/>
              <a:gd name="connsiteY1" fmla="*/ 0 h 1140460"/>
              <a:gd name="connsiteX2" fmla="*/ 167106 w 7953031"/>
              <a:gd name="connsiteY2" fmla="*/ 11906 h 1140460"/>
              <a:gd name="connsiteX3" fmla="*/ 195681 w 7953031"/>
              <a:gd name="connsiteY3" fmla="*/ 94456 h 1140460"/>
              <a:gd name="connsiteX4" fmla="*/ 198062 w 7953031"/>
              <a:gd name="connsiteY4" fmla="*/ 190500 h 1140460"/>
              <a:gd name="connsiteX5" fmla="*/ 134562 w 7953031"/>
              <a:gd name="connsiteY5" fmla="*/ 190500 h 1140460"/>
              <a:gd name="connsiteX6" fmla="*/ 0 w 7953031"/>
              <a:gd name="connsiteY6" fmla="*/ 294746 h 1140460"/>
              <a:gd name="connsiteX7" fmla="*/ 153612 w 7953031"/>
              <a:gd name="connsiteY7" fmla="*/ 357188 h 1140460"/>
              <a:gd name="connsiteX8" fmla="*/ 172662 w 7953031"/>
              <a:gd name="connsiteY8" fmla="*/ 419100 h 1140460"/>
              <a:gd name="connsiteX9" fmla="*/ 105987 w 7953031"/>
              <a:gd name="connsiteY9" fmla="*/ 492125 h 1140460"/>
              <a:gd name="connsiteX10" fmla="*/ 227442 w 7953031"/>
              <a:gd name="connsiteY10" fmla="*/ 535782 h 1140460"/>
              <a:gd name="connsiteX11" fmla="*/ 134562 w 7953031"/>
              <a:gd name="connsiteY11" fmla="*/ 622300 h 1140460"/>
              <a:gd name="connsiteX12" fmla="*/ 159962 w 7953031"/>
              <a:gd name="connsiteY12" fmla="*/ 673100 h 1140460"/>
              <a:gd name="connsiteX13" fmla="*/ 147262 w 7953031"/>
              <a:gd name="connsiteY13" fmla="*/ 736600 h 1140460"/>
              <a:gd name="connsiteX14" fmla="*/ 192506 w 7953031"/>
              <a:gd name="connsiteY14" fmla="*/ 767556 h 1140460"/>
              <a:gd name="connsiteX15" fmla="*/ 103629 w 7953031"/>
              <a:gd name="connsiteY15" fmla="*/ 800764 h 1140460"/>
              <a:gd name="connsiteX16" fmla="*/ 89318 w 7953031"/>
              <a:gd name="connsiteY16" fmla="*/ 900906 h 1140460"/>
              <a:gd name="connsiteX17" fmla="*/ 121396 w 7953031"/>
              <a:gd name="connsiteY17" fmla="*/ 995891 h 1140460"/>
              <a:gd name="connsiteX18" fmla="*/ 71062 w 7953031"/>
              <a:gd name="connsiteY18" fmla="*/ 1104900 h 1140460"/>
              <a:gd name="connsiteX19" fmla="*/ 104399 w 7953031"/>
              <a:gd name="connsiteY19" fmla="*/ 1119982 h 1140460"/>
              <a:gd name="connsiteX20" fmla="*/ 98166 w 7953031"/>
              <a:gd name="connsiteY20" fmla="*/ 1140460 h 1140460"/>
              <a:gd name="connsiteX21" fmla="*/ 7949788 w 7953031"/>
              <a:gd name="connsiteY21" fmla="*/ 1140460 h 1140460"/>
              <a:gd name="connsiteX22" fmla="*/ 7929105 w 7953031"/>
              <a:gd name="connsiteY22" fmla="*/ 1092200 h 1140460"/>
              <a:gd name="connsiteX23" fmla="*/ 7840205 w 7953031"/>
              <a:gd name="connsiteY23" fmla="*/ 1028700 h 1140460"/>
              <a:gd name="connsiteX24" fmla="*/ 7953031 w 7953031"/>
              <a:gd name="connsiteY24" fmla="*/ 952500 h 1140460"/>
              <a:gd name="connsiteX25" fmla="*/ 7852905 w 7953031"/>
              <a:gd name="connsiteY25" fmla="*/ 876300 h 1140460"/>
              <a:gd name="connsiteX26" fmla="*/ 7891005 w 7953031"/>
              <a:gd name="connsiteY26" fmla="*/ 800100 h 1140460"/>
              <a:gd name="connsiteX27" fmla="*/ 7852905 w 7953031"/>
              <a:gd name="connsiteY27" fmla="*/ 723900 h 1140460"/>
              <a:gd name="connsiteX28" fmla="*/ 7840205 w 7953031"/>
              <a:gd name="connsiteY28" fmla="*/ 660400 h 1140460"/>
              <a:gd name="connsiteX29" fmla="*/ 7865605 w 7953031"/>
              <a:gd name="connsiteY29" fmla="*/ 609600 h 1140460"/>
              <a:gd name="connsiteX30" fmla="*/ 7908468 w 7953031"/>
              <a:gd name="connsiteY30" fmla="*/ 534193 h 1140460"/>
              <a:gd name="connsiteX31" fmla="*/ 7854539 w 7953031"/>
              <a:gd name="connsiteY31" fmla="*/ 489081 h 1140460"/>
              <a:gd name="connsiteX32" fmla="*/ 7827505 w 7953031"/>
              <a:gd name="connsiteY32" fmla="*/ 406400 h 1140460"/>
              <a:gd name="connsiteX33" fmla="*/ 7942202 w 7953031"/>
              <a:gd name="connsiteY33" fmla="*/ 337609 h 1140460"/>
              <a:gd name="connsiteX34" fmla="*/ 7852905 w 7953031"/>
              <a:gd name="connsiteY34" fmla="*/ 266700 h 1140460"/>
              <a:gd name="connsiteX35" fmla="*/ 7865605 w 7953031"/>
              <a:gd name="connsiteY35" fmla="*/ 177800 h 1140460"/>
              <a:gd name="connsiteX36" fmla="*/ 7802105 w 7953031"/>
              <a:gd name="connsiteY36" fmla="*/ 177800 h 1140460"/>
              <a:gd name="connsiteX37" fmla="*/ 7764005 w 7953031"/>
              <a:gd name="connsiteY37" fmla="*/ 88900 h 1140460"/>
              <a:gd name="connsiteX38" fmla="*/ 7833594 w 7953031"/>
              <a:gd name="connsiteY38" fmla="*/ 31089 h 1140460"/>
              <a:gd name="connsiteX39" fmla="*/ 7675105 w 7953031"/>
              <a:gd name="connsiteY39" fmla="*/ 0 h 1140460"/>
              <a:gd name="connsiteX0" fmla="*/ 7675105 w 7953031"/>
              <a:gd name="connsiteY0" fmla="*/ 0 h 1145287"/>
              <a:gd name="connsiteX1" fmla="*/ 239458 w 7953031"/>
              <a:gd name="connsiteY1" fmla="*/ 0 h 1145287"/>
              <a:gd name="connsiteX2" fmla="*/ 167106 w 7953031"/>
              <a:gd name="connsiteY2" fmla="*/ 11906 h 1145287"/>
              <a:gd name="connsiteX3" fmla="*/ 195681 w 7953031"/>
              <a:gd name="connsiteY3" fmla="*/ 94456 h 1145287"/>
              <a:gd name="connsiteX4" fmla="*/ 198062 w 7953031"/>
              <a:gd name="connsiteY4" fmla="*/ 190500 h 1145287"/>
              <a:gd name="connsiteX5" fmla="*/ 134562 w 7953031"/>
              <a:gd name="connsiteY5" fmla="*/ 190500 h 1145287"/>
              <a:gd name="connsiteX6" fmla="*/ 0 w 7953031"/>
              <a:gd name="connsiteY6" fmla="*/ 294746 h 1145287"/>
              <a:gd name="connsiteX7" fmla="*/ 153612 w 7953031"/>
              <a:gd name="connsiteY7" fmla="*/ 357188 h 1145287"/>
              <a:gd name="connsiteX8" fmla="*/ 172662 w 7953031"/>
              <a:gd name="connsiteY8" fmla="*/ 419100 h 1145287"/>
              <a:gd name="connsiteX9" fmla="*/ 105987 w 7953031"/>
              <a:gd name="connsiteY9" fmla="*/ 492125 h 1145287"/>
              <a:gd name="connsiteX10" fmla="*/ 227442 w 7953031"/>
              <a:gd name="connsiteY10" fmla="*/ 535782 h 1145287"/>
              <a:gd name="connsiteX11" fmla="*/ 134562 w 7953031"/>
              <a:gd name="connsiteY11" fmla="*/ 622300 h 1145287"/>
              <a:gd name="connsiteX12" fmla="*/ 159962 w 7953031"/>
              <a:gd name="connsiteY12" fmla="*/ 673100 h 1145287"/>
              <a:gd name="connsiteX13" fmla="*/ 147262 w 7953031"/>
              <a:gd name="connsiteY13" fmla="*/ 736600 h 1145287"/>
              <a:gd name="connsiteX14" fmla="*/ 192506 w 7953031"/>
              <a:gd name="connsiteY14" fmla="*/ 767556 h 1145287"/>
              <a:gd name="connsiteX15" fmla="*/ 103629 w 7953031"/>
              <a:gd name="connsiteY15" fmla="*/ 800764 h 1145287"/>
              <a:gd name="connsiteX16" fmla="*/ 89318 w 7953031"/>
              <a:gd name="connsiteY16" fmla="*/ 900906 h 1145287"/>
              <a:gd name="connsiteX17" fmla="*/ 121396 w 7953031"/>
              <a:gd name="connsiteY17" fmla="*/ 995891 h 1145287"/>
              <a:gd name="connsiteX18" fmla="*/ 71062 w 7953031"/>
              <a:gd name="connsiteY18" fmla="*/ 1104900 h 1145287"/>
              <a:gd name="connsiteX19" fmla="*/ 104399 w 7953031"/>
              <a:gd name="connsiteY19" fmla="*/ 1119982 h 1145287"/>
              <a:gd name="connsiteX20" fmla="*/ 98166 w 7953031"/>
              <a:gd name="connsiteY20" fmla="*/ 1140460 h 1145287"/>
              <a:gd name="connsiteX21" fmla="*/ 7855212 w 7953031"/>
              <a:gd name="connsiteY21" fmla="*/ 1145287 h 1145287"/>
              <a:gd name="connsiteX22" fmla="*/ 7929105 w 7953031"/>
              <a:gd name="connsiteY22" fmla="*/ 1092200 h 1145287"/>
              <a:gd name="connsiteX23" fmla="*/ 7840205 w 7953031"/>
              <a:gd name="connsiteY23" fmla="*/ 1028700 h 1145287"/>
              <a:gd name="connsiteX24" fmla="*/ 7953031 w 7953031"/>
              <a:gd name="connsiteY24" fmla="*/ 952500 h 1145287"/>
              <a:gd name="connsiteX25" fmla="*/ 7852905 w 7953031"/>
              <a:gd name="connsiteY25" fmla="*/ 876300 h 1145287"/>
              <a:gd name="connsiteX26" fmla="*/ 7891005 w 7953031"/>
              <a:gd name="connsiteY26" fmla="*/ 800100 h 1145287"/>
              <a:gd name="connsiteX27" fmla="*/ 7852905 w 7953031"/>
              <a:gd name="connsiteY27" fmla="*/ 723900 h 1145287"/>
              <a:gd name="connsiteX28" fmla="*/ 7840205 w 7953031"/>
              <a:gd name="connsiteY28" fmla="*/ 660400 h 1145287"/>
              <a:gd name="connsiteX29" fmla="*/ 7865605 w 7953031"/>
              <a:gd name="connsiteY29" fmla="*/ 609600 h 1145287"/>
              <a:gd name="connsiteX30" fmla="*/ 7908468 w 7953031"/>
              <a:gd name="connsiteY30" fmla="*/ 534193 h 1145287"/>
              <a:gd name="connsiteX31" fmla="*/ 7854539 w 7953031"/>
              <a:gd name="connsiteY31" fmla="*/ 489081 h 1145287"/>
              <a:gd name="connsiteX32" fmla="*/ 7827505 w 7953031"/>
              <a:gd name="connsiteY32" fmla="*/ 406400 h 1145287"/>
              <a:gd name="connsiteX33" fmla="*/ 7942202 w 7953031"/>
              <a:gd name="connsiteY33" fmla="*/ 337609 h 1145287"/>
              <a:gd name="connsiteX34" fmla="*/ 7852905 w 7953031"/>
              <a:gd name="connsiteY34" fmla="*/ 266700 h 1145287"/>
              <a:gd name="connsiteX35" fmla="*/ 7865605 w 7953031"/>
              <a:gd name="connsiteY35" fmla="*/ 177800 h 1145287"/>
              <a:gd name="connsiteX36" fmla="*/ 7802105 w 7953031"/>
              <a:gd name="connsiteY36" fmla="*/ 177800 h 1145287"/>
              <a:gd name="connsiteX37" fmla="*/ 7764005 w 7953031"/>
              <a:gd name="connsiteY37" fmla="*/ 88900 h 1145287"/>
              <a:gd name="connsiteX38" fmla="*/ 7833594 w 7953031"/>
              <a:gd name="connsiteY38" fmla="*/ 31089 h 1145287"/>
              <a:gd name="connsiteX39" fmla="*/ 7675105 w 7953031"/>
              <a:gd name="connsiteY39" fmla="*/ 0 h 1145287"/>
              <a:gd name="connsiteX0" fmla="*/ 7675105 w 7953031"/>
              <a:gd name="connsiteY0" fmla="*/ 0 h 1145287"/>
              <a:gd name="connsiteX1" fmla="*/ 239458 w 7953031"/>
              <a:gd name="connsiteY1" fmla="*/ 0 h 1145287"/>
              <a:gd name="connsiteX2" fmla="*/ 167106 w 7953031"/>
              <a:gd name="connsiteY2" fmla="*/ 11906 h 1145287"/>
              <a:gd name="connsiteX3" fmla="*/ 195681 w 7953031"/>
              <a:gd name="connsiteY3" fmla="*/ 94456 h 1145287"/>
              <a:gd name="connsiteX4" fmla="*/ 198062 w 7953031"/>
              <a:gd name="connsiteY4" fmla="*/ 190500 h 1145287"/>
              <a:gd name="connsiteX5" fmla="*/ 134562 w 7953031"/>
              <a:gd name="connsiteY5" fmla="*/ 190500 h 1145287"/>
              <a:gd name="connsiteX6" fmla="*/ 0 w 7953031"/>
              <a:gd name="connsiteY6" fmla="*/ 294746 h 1145287"/>
              <a:gd name="connsiteX7" fmla="*/ 67633 w 7953031"/>
              <a:gd name="connsiteY7" fmla="*/ 369256 h 1145287"/>
              <a:gd name="connsiteX8" fmla="*/ 172662 w 7953031"/>
              <a:gd name="connsiteY8" fmla="*/ 419100 h 1145287"/>
              <a:gd name="connsiteX9" fmla="*/ 105987 w 7953031"/>
              <a:gd name="connsiteY9" fmla="*/ 492125 h 1145287"/>
              <a:gd name="connsiteX10" fmla="*/ 227442 w 7953031"/>
              <a:gd name="connsiteY10" fmla="*/ 535782 h 1145287"/>
              <a:gd name="connsiteX11" fmla="*/ 134562 w 7953031"/>
              <a:gd name="connsiteY11" fmla="*/ 622300 h 1145287"/>
              <a:gd name="connsiteX12" fmla="*/ 159962 w 7953031"/>
              <a:gd name="connsiteY12" fmla="*/ 673100 h 1145287"/>
              <a:gd name="connsiteX13" fmla="*/ 147262 w 7953031"/>
              <a:gd name="connsiteY13" fmla="*/ 736600 h 1145287"/>
              <a:gd name="connsiteX14" fmla="*/ 192506 w 7953031"/>
              <a:gd name="connsiteY14" fmla="*/ 767556 h 1145287"/>
              <a:gd name="connsiteX15" fmla="*/ 103629 w 7953031"/>
              <a:gd name="connsiteY15" fmla="*/ 800764 h 1145287"/>
              <a:gd name="connsiteX16" fmla="*/ 89318 w 7953031"/>
              <a:gd name="connsiteY16" fmla="*/ 900906 h 1145287"/>
              <a:gd name="connsiteX17" fmla="*/ 121396 w 7953031"/>
              <a:gd name="connsiteY17" fmla="*/ 995891 h 1145287"/>
              <a:gd name="connsiteX18" fmla="*/ 71062 w 7953031"/>
              <a:gd name="connsiteY18" fmla="*/ 1104900 h 1145287"/>
              <a:gd name="connsiteX19" fmla="*/ 104399 w 7953031"/>
              <a:gd name="connsiteY19" fmla="*/ 1119982 h 1145287"/>
              <a:gd name="connsiteX20" fmla="*/ 98166 w 7953031"/>
              <a:gd name="connsiteY20" fmla="*/ 1140460 h 1145287"/>
              <a:gd name="connsiteX21" fmla="*/ 7855212 w 7953031"/>
              <a:gd name="connsiteY21" fmla="*/ 1145287 h 1145287"/>
              <a:gd name="connsiteX22" fmla="*/ 7929105 w 7953031"/>
              <a:gd name="connsiteY22" fmla="*/ 1092200 h 1145287"/>
              <a:gd name="connsiteX23" fmla="*/ 7840205 w 7953031"/>
              <a:gd name="connsiteY23" fmla="*/ 1028700 h 1145287"/>
              <a:gd name="connsiteX24" fmla="*/ 7953031 w 7953031"/>
              <a:gd name="connsiteY24" fmla="*/ 952500 h 1145287"/>
              <a:gd name="connsiteX25" fmla="*/ 7852905 w 7953031"/>
              <a:gd name="connsiteY25" fmla="*/ 876300 h 1145287"/>
              <a:gd name="connsiteX26" fmla="*/ 7891005 w 7953031"/>
              <a:gd name="connsiteY26" fmla="*/ 800100 h 1145287"/>
              <a:gd name="connsiteX27" fmla="*/ 7852905 w 7953031"/>
              <a:gd name="connsiteY27" fmla="*/ 723900 h 1145287"/>
              <a:gd name="connsiteX28" fmla="*/ 7840205 w 7953031"/>
              <a:gd name="connsiteY28" fmla="*/ 660400 h 1145287"/>
              <a:gd name="connsiteX29" fmla="*/ 7865605 w 7953031"/>
              <a:gd name="connsiteY29" fmla="*/ 609600 h 1145287"/>
              <a:gd name="connsiteX30" fmla="*/ 7908468 w 7953031"/>
              <a:gd name="connsiteY30" fmla="*/ 534193 h 1145287"/>
              <a:gd name="connsiteX31" fmla="*/ 7854539 w 7953031"/>
              <a:gd name="connsiteY31" fmla="*/ 489081 h 1145287"/>
              <a:gd name="connsiteX32" fmla="*/ 7827505 w 7953031"/>
              <a:gd name="connsiteY32" fmla="*/ 406400 h 1145287"/>
              <a:gd name="connsiteX33" fmla="*/ 7942202 w 7953031"/>
              <a:gd name="connsiteY33" fmla="*/ 337609 h 1145287"/>
              <a:gd name="connsiteX34" fmla="*/ 7852905 w 7953031"/>
              <a:gd name="connsiteY34" fmla="*/ 266700 h 1145287"/>
              <a:gd name="connsiteX35" fmla="*/ 7865605 w 7953031"/>
              <a:gd name="connsiteY35" fmla="*/ 177800 h 1145287"/>
              <a:gd name="connsiteX36" fmla="*/ 7802105 w 7953031"/>
              <a:gd name="connsiteY36" fmla="*/ 177800 h 1145287"/>
              <a:gd name="connsiteX37" fmla="*/ 7764005 w 7953031"/>
              <a:gd name="connsiteY37" fmla="*/ 88900 h 1145287"/>
              <a:gd name="connsiteX38" fmla="*/ 7833594 w 7953031"/>
              <a:gd name="connsiteY38" fmla="*/ 31089 h 1145287"/>
              <a:gd name="connsiteX39" fmla="*/ 7675105 w 7953031"/>
              <a:gd name="connsiteY39" fmla="*/ 0 h 1145287"/>
              <a:gd name="connsiteX0" fmla="*/ 7675105 w 7953031"/>
              <a:gd name="connsiteY0" fmla="*/ 0 h 1145287"/>
              <a:gd name="connsiteX1" fmla="*/ 239458 w 7953031"/>
              <a:gd name="connsiteY1" fmla="*/ 0 h 1145287"/>
              <a:gd name="connsiteX2" fmla="*/ 167106 w 7953031"/>
              <a:gd name="connsiteY2" fmla="*/ 11906 h 1145287"/>
              <a:gd name="connsiteX3" fmla="*/ 195681 w 7953031"/>
              <a:gd name="connsiteY3" fmla="*/ 94456 h 1145287"/>
              <a:gd name="connsiteX4" fmla="*/ 198062 w 7953031"/>
              <a:gd name="connsiteY4" fmla="*/ 190500 h 1145287"/>
              <a:gd name="connsiteX5" fmla="*/ 134562 w 7953031"/>
              <a:gd name="connsiteY5" fmla="*/ 190500 h 1145287"/>
              <a:gd name="connsiteX6" fmla="*/ 0 w 7953031"/>
              <a:gd name="connsiteY6" fmla="*/ 294746 h 1145287"/>
              <a:gd name="connsiteX7" fmla="*/ 67633 w 7953031"/>
              <a:gd name="connsiteY7" fmla="*/ 369256 h 1145287"/>
              <a:gd name="connsiteX8" fmla="*/ 60890 w 7953031"/>
              <a:gd name="connsiteY8" fmla="*/ 431168 h 1145287"/>
              <a:gd name="connsiteX9" fmla="*/ 105987 w 7953031"/>
              <a:gd name="connsiteY9" fmla="*/ 492125 h 1145287"/>
              <a:gd name="connsiteX10" fmla="*/ 227442 w 7953031"/>
              <a:gd name="connsiteY10" fmla="*/ 535782 h 1145287"/>
              <a:gd name="connsiteX11" fmla="*/ 134562 w 7953031"/>
              <a:gd name="connsiteY11" fmla="*/ 622300 h 1145287"/>
              <a:gd name="connsiteX12" fmla="*/ 159962 w 7953031"/>
              <a:gd name="connsiteY12" fmla="*/ 673100 h 1145287"/>
              <a:gd name="connsiteX13" fmla="*/ 147262 w 7953031"/>
              <a:gd name="connsiteY13" fmla="*/ 736600 h 1145287"/>
              <a:gd name="connsiteX14" fmla="*/ 192506 w 7953031"/>
              <a:gd name="connsiteY14" fmla="*/ 767556 h 1145287"/>
              <a:gd name="connsiteX15" fmla="*/ 103629 w 7953031"/>
              <a:gd name="connsiteY15" fmla="*/ 800764 h 1145287"/>
              <a:gd name="connsiteX16" fmla="*/ 89318 w 7953031"/>
              <a:gd name="connsiteY16" fmla="*/ 900906 h 1145287"/>
              <a:gd name="connsiteX17" fmla="*/ 121396 w 7953031"/>
              <a:gd name="connsiteY17" fmla="*/ 995891 h 1145287"/>
              <a:gd name="connsiteX18" fmla="*/ 71062 w 7953031"/>
              <a:gd name="connsiteY18" fmla="*/ 1104900 h 1145287"/>
              <a:gd name="connsiteX19" fmla="*/ 104399 w 7953031"/>
              <a:gd name="connsiteY19" fmla="*/ 1119982 h 1145287"/>
              <a:gd name="connsiteX20" fmla="*/ 98166 w 7953031"/>
              <a:gd name="connsiteY20" fmla="*/ 1140460 h 1145287"/>
              <a:gd name="connsiteX21" fmla="*/ 7855212 w 7953031"/>
              <a:gd name="connsiteY21" fmla="*/ 1145287 h 1145287"/>
              <a:gd name="connsiteX22" fmla="*/ 7929105 w 7953031"/>
              <a:gd name="connsiteY22" fmla="*/ 1092200 h 1145287"/>
              <a:gd name="connsiteX23" fmla="*/ 7840205 w 7953031"/>
              <a:gd name="connsiteY23" fmla="*/ 1028700 h 1145287"/>
              <a:gd name="connsiteX24" fmla="*/ 7953031 w 7953031"/>
              <a:gd name="connsiteY24" fmla="*/ 952500 h 1145287"/>
              <a:gd name="connsiteX25" fmla="*/ 7852905 w 7953031"/>
              <a:gd name="connsiteY25" fmla="*/ 876300 h 1145287"/>
              <a:gd name="connsiteX26" fmla="*/ 7891005 w 7953031"/>
              <a:gd name="connsiteY26" fmla="*/ 800100 h 1145287"/>
              <a:gd name="connsiteX27" fmla="*/ 7852905 w 7953031"/>
              <a:gd name="connsiteY27" fmla="*/ 723900 h 1145287"/>
              <a:gd name="connsiteX28" fmla="*/ 7840205 w 7953031"/>
              <a:gd name="connsiteY28" fmla="*/ 660400 h 1145287"/>
              <a:gd name="connsiteX29" fmla="*/ 7865605 w 7953031"/>
              <a:gd name="connsiteY29" fmla="*/ 609600 h 1145287"/>
              <a:gd name="connsiteX30" fmla="*/ 7908468 w 7953031"/>
              <a:gd name="connsiteY30" fmla="*/ 534193 h 1145287"/>
              <a:gd name="connsiteX31" fmla="*/ 7854539 w 7953031"/>
              <a:gd name="connsiteY31" fmla="*/ 489081 h 1145287"/>
              <a:gd name="connsiteX32" fmla="*/ 7827505 w 7953031"/>
              <a:gd name="connsiteY32" fmla="*/ 406400 h 1145287"/>
              <a:gd name="connsiteX33" fmla="*/ 7942202 w 7953031"/>
              <a:gd name="connsiteY33" fmla="*/ 337609 h 1145287"/>
              <a:gd name="connsiteX34" fmla="*/ 7852905 w 7953031"/>
              <a:gd name="connsiteY34" fmla="*/ 266700 h 1145287"/>
              <a:gd name="connsiteX35" fmla="*/ 7865605 w 7953031"/>
              <a:gd name="connsiteY35" fmla="*/ 177800 h 1145287"/>
              <a:gd name="connsiteX36" fmla="*/ 7802105 w 7953031"/>
              <a:gd name="connsiteY36" fmla="*/ 177800 h 1145287"/>
              <a:gd name="connsiteX37" fmla="*/ 7764005 w 7953031"/>
              <a:gd name="connsiteY37" fmla="*/ 88900 h 1145287"/>
              <a:gd name="connsiteX38" fmla="*/ 7833594 w 7953031"/>
              <a:gd name="connsiteY38" fmla="*/ 31089 h 1145287"/>
              <a:gd name="connsiteX39" fmla="*/ 7675105 w 7953031"/>
              <a:gd name="connsiteY39" fmla="*/ 0 h 1145287"/>
              <a:gd name="connsiteX0" fmla="*/ 7675105 w 7953031"/>
              <a:gd name="connsiteY0" fmla="*/ 0 h 1145287"/>
              <a:gd name="connsiteX1" fmla="*/ 239458 w 7953031"/>
              <a:gd name="connsiteY1" fmla="*/ 0 h 1145287"/>
              <a:gd name="connsiteX2" fmla="*/ 167106 w 7953031"/>
              <a:gd name="connsiteY2" fmla="*/ 11906 h 1145287"/>
              <a:gd name="connsiteX3" fmla="*/ 195681 w 7953031"/>
              <a:gd name="connsiteY3" fmla="*/ 94456 h 1145287"/>
              <a:gd name="connsiteX4" fmla="*/ 198062 w 7953031"/>
              <a:gd name="connsiteY4" fmla="*/ 190500 h 1145287"/>
              <a:gd name="connsiteX5" fmla="*/ 134562 w 7953031"/>
              <a:gd name="connsiteY5" fmla="*/ 190500 h 1145287"/>
              <a:gd name="connsiteX6" fmla="*/ 0 w 7953031"/>
              <a:gd name="connsiteY6" fmla="*/ 294746 h 1145287"/>
              <a:gd name="connsiteX7" fmla="*/ 67633 w 7953031"/>
              <a:gd name="connsiteY7" fmla="*/ 369256 h 1145287"/>
              <a:gd name="connsiteX8" fmla="*/ 60890 w 7953031"/>
              <a:gd name="connsiteY8" fmla="*/ 431168 h 1145287"/>
              <a:gd name="connsiteX9" fmla="*/ 105987 w 7953031"/>
              <a:gd name="connsiteY9" fmla="*/ 492125 h 1145287"/>
              <a:gd name="connsiteX10" fmla="*/ 227442 w 7953031"/>
              <a:gd name="connsiteY10" fmla="*/ 535782 h 1145287"/>
              <a:gd name="connsiteX11" fmla="*/ 14192 w 7953031"/>
              <a:gd name="connsiteY11" fmla="*/ 619886 h 1145287"/>
              <a:gd name="connsiteX12" fmla="*/ 159962 w 7953031"/>
              <a:gd name="connsiteY12" fmla="*/ 673100 h 1145287"/>
              <a:gd name="connsiteX13" fmla="*/ 147262 w 7953031"/>
              <a:gd name="connsiteY13" fmla="*/ 736600 h 1145287"/>
              <a:gd name="connsiteX14" fmla="*/ 192506 w 7953031"/>
              <a:gd name="connsiteY14" fmla="*/ 767556 h 1145287"/>
              <a:gd name="connsiteX15" fmla="*/ 103629 w 7953031"/>
              <a:gd name="connsiteY15" fmla="*/ 800764 h 1145287"/>
              <a:gd name="connsiteX16" fmla="*/ 89318 w 7953031"/>
              <a:gd name="connsiteY16" fmla="*/ 900906 h 1145287"/>
              <a:gd name="connsiteX17" fmla="*/ 121396 w 7953031"/>
              <a:gd name="connsiteY17" fmla="*/ 995891 h 1145287"/>
              <a:gd name="connsiteX18" fmla="*/ 71062 w 7953031"/>
              <a:gd name="connsiteY18" fmla="*/ 1104900 h 1145287"/>
              <a:gd name="connsiteX19" fmla="*/ 104399 w 7953031"/>
              <a:gd name="connsiteY19" fmla="*/ 1119982 h 1145287"/>
              <a:gd name="connsiteX20" fmla="*/ 98166 w 7953031"/>
              <a:gd name="connsiteY20" fmla="*/ 1140460 h 1145287"/>
              <a:gd name="connsiteX21" fmla="*/ 7855212 w 7953031"/>
              <a:gd name="connsiteY21" fmla="*/ 1145287 h 1145287"/>
              <a:gd name="connsiteX22" fmla="*/ 7929105 w 7953031"/>
              <a:gd name="connsiteY22" fmla="*/ 1092200 h 1145287"/>
              <a:gd name="connsiteX23" fmla="*/ 7840205 w 7953031"/>
              <a:gd name="connsiteY23" fmla="*/ 1028700 h 1145287"/>
              <a:gd name="connsiteX24" fmla="*/ 7953031 w 7953031"/>
              <a:gd name="connsiteY24" fmla="*/ 952500 h 1145287"/>
              <a:gd name="connsiteX25" fmla="*/ 7852905 w 7953031"/>
              <a:gd name="connsiteY25" fmla="*/ 876300 h 1145287"/>
              <a:gd name="connsiteX26" fmla="*/ 7891005 w 7953031"/>
              <a:gd name="connsiteY26" fmla="*/ 800100 h 1145287"/>
              <a:gd name="connsiteX27" fmla="*/ 7852905 w 7953031"/>
              <a:gd name="connsiteY27" fmla="*/ 723900 h 1145287"/>
              <a:gd name="connsiteX28" fmla="*/ 7840205 w 7953031"/>
              <a:gd name="connsiteY28" fmla="*/ 660400 h 1145287"/>
              <a:gd name="connsiteX29" fmla="*/ 7865605 w 7953031"/>
              <a:gd name="connsiteY29" fmla="*/ 609600 h 1145287"/>
              <a:gd name="connsiteX30" fmla="*/ 7908468 w 7953031"/>
              <a:gd name="connsiteY30" fmla="*/ 534193 h 1145287"/>
              <a:gd name="connsiteX31" fmla="*/ 7854539 w 7953031"/>
              <a:gd name="connsiteY31" fmla="*/ 489081 h 1145287"/>
              <a:gd name="connsiteX32" fmla="*/ 7827505 w 7953031"/>
              <a:gd name="connsiteY32" fmla="*/ 406400 h 1145287"/>
              <a:gd name="connsiteX33" fmla="*/ 7942202 w 7953031"/>
              <a:gd name="connsiteY33" fmla="*/ 337609 h 1145287"/>
              <a:gd name="connsiteX34" fmla="*/ 7852905 w 7953031"/>
              <a:gd name="connsiteY34" fmla="*/ 266700 h 1145287"/>
              <a:gd name="connsiteX35" fmla="*/ 7865605 w 7953031"/>
              <a:gd name="connsiteY35" fmla="*/ 177800 h 1145287"/>
              <a:gd name="connsiteX36" fmla="*/ 7802105 w 7953031"/>
              <a:gd name="connsiteY36" fmla="*/ 177800 h 1145287"/>
              <a:gd name="connsiteX37" fmla="*/ 7764005 w 7953031"/>
              <a:gd name="connsiteY37" fmla="*/ 88900 h 1145287"/>
              <a:gd name="connsiteX38" fmla="*/ 7833594 w 7953031"/>
              <a:gd name="connsiteY38" fmla="*/ 31089 h 1145287"/>
              <a:gd name="connsiteX39" fmla="*/ 7675105 w 7953031"/>
              <a:gd name="connsiteY39" fmla="*/ 0 h 1145287"/>
              <a:gd name="connsiteX0" fmla="*/ 7675105 w 7953031"/>
              <a:gd name="connsiteY0" fmla="*/ 0 h 1145287"/>
              <a:gd name="connsiteX1" fmla="*/ 239458 w 7953031"/>
              <a:gd name="connsiteY1" fmla="*/ 0 h 1145287"/>
              <a:gd name="connsiteX2" fmla="*/ 167106 w 7953031"/>
              <a:gd name="connsiteY2" fmla="*/ 11906 h 1145287"/>
              <a:gd name="connsiteX3" fmla="*/ 195681 w 7953031"/>
              <a:gd name="connsiteY3" fmla="*/ 94456 h 1145287"/>
              <a:gd name="connsiteX4" fmla="*/ 198062 w 7953031"/>
              <a:gd name="connsiteY4" fmla="*/ 190500 h 1145287"/>
              <a:gd name="connsiteX5" fmla="*/ 134562 w 7953031"/>
              <a:gd name="connsiteY5" fmla="*/ 190500 h 1145287"/>
              <a:gd name="connsiteX6" fmla="*/ 0 w 7953031"/>
              <a:gd name="connsiteY6" fmla="*/ 294746 h 1145287"/>
              <a:gd name="connsiteX7" fmla="*/ 67633 w 7953031"/>
              <a:gd name="connsiteY7" fmla="*/ 369256 h 1145287"/>
              <a:gd name="connsiteX8" fmla="*/ 60890 w 7953031"/>
              <a:gd name="connsiteY8" fmla="*/ 431168 h 1145287"/>
              <a:gd name="connsiteX9" fmla="*/ 105987 w 7953031"/>
              <a:gd name="connsiteY9" fmla="*/ 492125 h 1145287"/>
              <a:gd name="connsiteX10" fmla="*/ 227442 w 7953031"/>
              <a:gd name="connsiteY10" fmla="*/ 535782 h 1145287"/>
              <a:gd name="connsiteX11" fmla="*/ 14192 w 7953031"/>
              <a:gd name="connsiteY11" fmla="*/ 619886 h 1145287"/>
              <a:gd name="connsiteX12" fmla="*/ 159962 w 7953031"/>
              <a:gd name="connsiteY12" fmla="*/ 673100 h 1145287"/>
              <a:gd name="connsiteX13" fmla="*/ 147262 w 7953031"/>
              <a:gd name="connsiteY13" fmla="*/ 736600 h 1145287"/>
              <a:gd name="connsiteX14" fmla="*/ 192506 w 7953031"/>
              <a:gd name="connsiteY14" fmla="*/ 767556 h 1145287"/>
              <a:gd name="connsiteX15" fmla="*/ 26248 w 7953031"/>
              <a:gd name="connsiteY15" fmla="*/ 798350 h 1145287"/>
              <a:gd name="connsiteX16" fmla="*/ 89318 w 7953031"/>
              <a:gd name="connsiteY16" fmla="*/ 900906 h 1145287"/>
              <a:gd name="connsiteX17" fmla="*/ 121396 w 7953031"/>
              <a:gd name="connsiteY17" fmla="*/ 995891 h 1145287"/>
              <a:gd name="connsiteX18" fmla="*/ 71062 w 7953031"/>
              <a:gd name="connsiteY18" fmla="*/ 1104900 h 1145287"/>
              <a:gd name="connsiteX19" fmla="*/ 104399 w 7953031"/>
              <a:gd name="connsiteY19" fmla="*/ 1119982 h 1145287"/>
              <a:gd name="connsiteX20" fmla="*/ 98166 w 7953031"/>
              <a:gd name="connsiteY20" fmla="*/ 1140460 h 1145287"/>
              <a:gd name="connsiteX21" fmla="*/ 7855212 w 7953031"/>
              <a:gd name="connsiteY21" fmla="*/ 1145287 h 1145287"/>
              <a:gd name="connsiteX22" fmla="*/ 7929105 w 7953031"/>
              <a:gd name="connsiteY22" fmla="*/ 1092200 h 1145287"/>
              <a:gd name="connsiteX23" fmla="*/ 7840205 w 7953031"/>
              <a:gd name="connsiteY23" fmla="*/ 1028700 h 1145287"/>
              <a:gd name="connsiteX24" fmla="*/ 7953031 w 7953031"/>
              <a:gd name="connsiteY24" fmla="*/ 952500 h 1145287"/>
              <a:gd name="connsiteX25" fmla="*/ 7852905 w 7953031"/>
              <a:gd name="connsiteY25" fmla="*/ 876300 h 1145287"/>
              <a:gd name="connsiteX26" fmla="*/ 7891005 w 7953031"/>
              <a:gd name="connsiteY26" fmla="*/ 800100 h 1145287"/>
              <a:gd name="connsiteX27" fmla="*/ 7852905 w 7953031"/>
              <a:gd name="connsiteY27" fmla="*/ 723900 h 1145287"/>
              <a:gd name="connsiteX28" fmla="*/ 7840205 w 7953031"/>
              <a:gd name="connsiteY28" fmla="*/ 660400 h 1145287"/>
              <a:gd name="connsiteX29" fmla="*/ 7865605 w 7953031"/>
              <a:gd name="connsiteY29" fmla="*/ 609600 h 1145287"/>
              <a:gd name="connsiteX30" fmla="*/ 7908468 w 7953031"/>
              <a:gd name="connsiteY30" fmla="*/ 534193 h 1145287"/>
              <a:gd name="connsiteX31" fmla="*/ 7854539 w 7953031"/>
              <a:gd name="connsiteY31" fmla="*/ 489081 h 1145287"/>
              <a:gd name="connsiteX32" fmla="*/ 7827505 w 7953031"/>
              <a:gd name="connsiteY32" fmla="*/ 406400 h 1145287"/>
              <a:gd name="connsiteX33" fmla="*/ 7942202 w 7953031"/>
              <a:gd name="connsiteY33" fmla="*/ 337609 h 1145287"/>
              <a:gd name="connsiteX34" fmla="*/ 7852905 w 7953031"/>
              <a:gd name="connsiteY34" fmla="*/ 266700 h 1145287"/>
              <a:gd name="connsiteX35" fmla="*/ 7865605 w 7953031"/>
              <a:gd name="connsiteY35" fmla="*/ 177800 h 1145287"/>
              <a:gd name="connsiteX36" fmla="*/ 7802105 w 7953031"/>
              <a:gd name="connsiteY36" fmla="*/ 177800 h 1145287"/>
              <a:gd name="connsiteX37" fmla="*/ 7764005 w 7953031"/>
              <a:gd name="connsiteY37" fmla="*/ 88900 h 1145287"/>
              <a:gd name="connsiteX38" fmla="*/ 7833594 w 7953031"/>
              <a:gd name="connsiteY38" fmla="*/ 31089 h 1145287"/>
              <a:gd name="connsiteX39" fmla="*/ 7675105 w 7953031"/>
              <a:gd name="connsiteY39" fmla="*/ 0 h 1145287"/>
              <a:gd name="connsiteX0" fmla="*/ 7675105 w 7953031"/>
              <a:gd name="connsiteY0" fmla="*/ 0 h 1145287"/>
              <a:gd name="connsiteX1" fmla="*/ 239458 w 7953031"/>
              <a:gd name="connsiteY1" fmla="*/ 0 h 1145287"/>
              <a:gd name="connsiteX2" fmla="*/ 167106 w 7953031"/>
              <a:gd name="connsiteY2" fmla="*/ 11906 h 1145287"/>
              <a:gd name="connsiteX3" fmla="*/ 195681 w 7953031"/>
              <a:gd name="connsiteY3" fmla="*/ 94456 h 1145287"/>
              <a:gd name="connsiteX4" fmla="*/ 198062 w 7953031"/>
              <a:gd name="connsiteY4" fmla="*/ 190500 h 1145287"/>
              <a:gd name="connsiteX5" fmla="*/ 134562 w 7953031"/>
              <a:gd name="connsiteY5" fmla="*/ 190500 h 1145287"/>
              <a:gd name="connsiteX6" fmla="*/ 0 w 7953031"/>
              <a:gd name="connsiteY6" fmla="*/ 294746 h 1145287"/>
              <a:gd name="connsiteX7" fmla="*/ 67633 w 7953031"/>
              <a:gd name="connsiteY7" fmla="*/ 369256 h 1145287"/>
              <a:gd name="connsiteX8" fmla="*/ 60890 w 7953031"/>
              <a:gd name="connsiteY8" fmla="*/ 431168 h 1145287"/>
              <a:gd name="connsiteX9" fmla="*/ 105987 w 7953031"/>
              <a:gd name="connsiteY9" fmla="*/ 492125 h 1145287"/>
              <a:gd name="connsiteX10" fmla="*/ 227442 w 7953031"/>
              <a:gd name="connsiteY10" fmla="*/ 535782 h 1145287"/>
              <a:gd name="connsiteX11" fmla="*/ 14192 w 7953031"/>
              <a:gd name="connsiteY11" fmla="*/ 619886 h 1145287"/>
              <a:gd name="connsiteX12" fmla="*/ 159962 w 7953031"/>
              <a:gd name="connsiteY12" fmla="*/ 673100 h 1145287"/>
              <a:gd name="connsiteX13" fmla="*/ 147262 w 7953031"/>
              <a:gd name="connsiteY13" fmla="*/ 736600 h 1145287"/>
              <a:gd name="connsiteX14" fmla="*/ 192506 w 7953031"/>
              <a:gd name="connsiteY14" fmla="*/ 767556 h 1145287"/>
              <a:gd name="connsiteX15" fmla="*/ 26248 w 7953031"/>
              <a:gd name="connsiteY15" fmla="*/ 798350 h 1145287"/>
              <a:gd name="connsiteX16" fmla="*/ 46329 w 7953031"/>
              <a:gd name="connsiteY16" fmla="*/ 915388 h 1145287"/>
              <a:gd name="connsiteX17" fmla="*/ 121396 w 7953031"/>
              <a:gd name="connsiteY17" fmla="*/ 995891 h 1145287"/>
              <a:gd name="connsiteX18" fmla="*/ 71062 w 7953031"/>
              <a:gd name="connsiteY18" fmla="*/ 1104900 h 1145287"/>
              <a:gd name="connsiteX19" fmla="*/ 104399 w 7953031"/>
              <a:gd name="connsiteY19" fmla="*/ 1119982 h 1145287"/>
              <a:gd name="connsiteX20" fmla="*/ 98166 w 7953031"/>
              <a:gd name="connsiteY20" fmla="*/ 1140460 h 1145287"/>
              <a:gd name="connsiteX21" fmla="*/ 7855212 w 7953031"/>
              <a:gd name="connsiteY21" fmla="*/ 1145287 h 1145287"/>
              <a:gd name="connsiteX22" fmla="*/ 7929105 w 7953031"/>
              <a:gd name="connsiteY22" fmla="*/ 1092200 h 1145287"/>
              <a:gd name="connsiteX23" fmla="*/ 7840205 w 7953031"/>
              <a:gd name="connsiteY23" fmla="*/ 1028700 h 1145287"/>
              <a:gd name="connsiteX24" fmla="*/ 7953031 w 7953031"/>
              <a:gd name="connsiteY24" fmla="*/ 952500 h 1145287"/>
              <a:gd name="connsiteX25" fmla="*/ 7852905 w 7953031"/>
              <a:gd name="connsiteY25" fmla="*/ 876300 h 1145287"/>
              <a:gd name="connsiteX26" fmla="*/ 7891005 w 7953031"/>
              <a:gd name="connsiteY26" fmla="*/ 800100 h 1145287"/>
              <a:gd name="connsiteX27" fmla="*/ 7852905 w 7953031"/>
              <a:gd name="connsiteY27" fmla="*/ 723900 h 1145287"/>
              <a:gd name="connsiteX28" fmla="*/ 7840205 w 7953031"/>
              <a:gd name="connsiteY28" fmla="*/ 660400 h 1145287"/>
              <a:gd name="connsiteX29" fmla="*/ 7865605 w 7953031"/>
              <a:gd name="connsiteY29" fmla="*/ 609600 h 1145287"/>
              <a:gd name="connsiteX30" fmla="*/ 7908468 w 7953031"/>
              <a:gd name="connsiteY30" fmla="*/ 534193 h 1145287"/>
              <a:gd name="connsiteX31" fmla="*/ 7854539 w 7953031"/>
              <a:gd name="connsiteY31" fmla="*/ 489081 h 1145287"/>
              <a:gd name="connsiteX32" fmla="*/ 7827505 w 7953031"/>
              <a:gd name="connsiteY32" fmla="*/ 406400 h 1145287"/>
              <a:gd name="connsiteX33" fmla="*/ 7942202 w 7953031"/>
              <a:gd name="connsiteY33" fmla="*/ 337609 h 1145287"/>
              <a:gd name="connsiteX34" fmla="*/ 7852905 w 7953031"/>
              <a:gd name="connsiteY34" fmla="*/ 266700 h 1145287"/>
              <a:gd name="connsiteX35" fmla="*/ 7865605 w 7953031"/>
              <a:gd name="connsiteY35" fmla="*/ 177800 h 1145287"/>
              <a:gd name="connsiteX36" fmla="*/ 7802105 w 7953031"/>
              <a:gd name="connsiteY36" fmla="*/ 177800 h 1145287"/>
              <a:gd name="connsiteX37" fmla="*/ 7764005 w 7953031"/>
              <a:gd name="connsiteY37" fmla="*/ 88900 h 1145287"/>
              <a:gd name="connsiteX38" fmla="*/ 7833594 w 7953031"/>
              <a:gd name="connsiteY38" fmla="*/ 31089 h 1145287"/>
              <a:gd name="connsiteX39" fmla="*/ 7675105 w 7953031"/>
              <a:gd name="connsiteY39" fmla="*/ 0 h 1145287"/>
              <a:gd name="connsiteX0" fmla="*/ 7675105 w 7953031"/>
              <a:gd name="connsiteY0" fmla="*/ 0 h 1145287"/>
              <a:gd name="connsiteX1" fmla="*/ 239458 w 7953031"/>
              <a:gd name="connsiteY1" fmla="*/ 0 h 1145287"/>
              <a:gd name="connsiteX2" fmla="*/ 167106 w 7953031"/>
              <a:gd name="connsiteY2" fmla="*/ 11906 h 1145287"/>
              <a:gd name="connsiteX3" fmla="*/ 195681 w 7953031"/>
              <a:gd name="connsiteY3" fmla="*/ 94456 h 1145287"/>
              <a:gd name="connsiteX4" fmla="*/ 198062 w 7953031"/>
              <a:gd name="connsiteY4" fmla="*/ 190500 h 1145287"/>
              <a:gd name="connsiteX5" fmla="*/ 134562 w 7953031"/>
              <a:gd name="connsiteY5" fmla="*/ 190500 h 1145287"/>
              <a:gd name="connsiteX6" fmla="*/ 0 w 7953031"/>
              <a:gd name="connsiteY6" fmla="*/ 294746 h 1145287"/>
              <a:gd name="connsiteX7" fmla="*/ 67633 w 7953031"/>
              <a:gd name="connsiteY7" fmla="*/ 369256 h 1145287"/>
              <a:gd name="connsiteX8" fmla="*/ 60890 w 7953031"/>
              <a:gd name="connsiteY8" fmla="*/ 431168 h 1145287"/>
              <a:gd name="connsiteX9" fmla="*/ 105987 w 7953031"/>
              <a:gd name="connsiteY9" fmla="*/ 492125 h 1145287"/>
              <a:gd name="connsiteX10" fmla="*/ 115670 w 7953031"/>
              <a:gd name="connsiteY10" fmla="*/ 547850 h 1145287"/>
              <a:gd name="connsiteX11" fmla="*/ 14192 w 7953031"/>
              <a:gd name="connsiteY11" fmla="*/ 619886 h 1145287"/>
              <a:gd name="connsiteX12" fmla="*/ 159962 w 7953031"/>
              <a:gd name="connsiteY12" fmla="*/ 673100 h 1145287"/>
              <a:gd name="connsiteX13" fmla="*/ 147262 w 7953031"/>
              <a:gd name="connsiteY13" fmla="*/ 736600 h 1145287"/>
              <a:gd name="connsiteX14" fmla="*/ 192506 w 7953031"/>
              <a:gd name="connsiteY14" fmla="*/ 767556 h 1145287"/>
              <a:gd name="connsiteX15" fmla="*/ 26248 w 7953031"/>
              <a:gd name="connsiteY15" fmla="*/ 798350 h 1145287"/>
              <a:gd name="connsiteX16" fmla="*/ 46329 w 7953031"/>
              <a:gd name="connsiteY16" fmla="*/ 915388 h 1145287"/>
              <a:gd name="connsiteX17" fmla="*/ 121396 w 7953031"/>
              <a:gd name="connsiteY17" fmla="*/ 995891 h 1145287"/>
              <a:gd name="connsiteX18" fmla="*/ 71062 w 7953031"/>
              <a:gd name="connsiteY18" fmla="*/ 1104900 h 1145287"/>
              <a:gd name="connsiteX19" fmla="*/ 104399 w 7953031"/>
              <a:gd name="connsiteY19" fmla="*/ 1119982 h 1145287"/>
              <a:gd name="connsiteX20" fmla="*/ 98166 w 7953031"/>
              <a:gd name="connsiteY20" fmla="*/ 1140460 h 1145287"/>
              <a:gd name="connsiteX21" fmla="*/ 7855212 w 7953031"/>
              <a:gd name="connsiteY21" fmla="*/ 1145287 h 1145287"/>
              <a:gd name="connsiteX22" fmla="*/ 7929105 w 7953031"/>
              <a:gd name="connsiteY22" fmla="*/ 1092200 h 1145287"/>
              <a:gd name="connsiteX23" fmla="*/ 7840205 w 7953031"/>
              <a:gd name="connsiteY23" fmla="*/ 1028700 h 1145287"/>
              <a:gd name="connsiteX24" fmla="*/ 7953031 w 7953031"/>
              <a:gd name="connsiteY24" fmla="*/ 952500 h 1145287"/>
              <a:gd name="connsiteX25" fmla="*/ 7852905 w 7953031"/>
              <a:gd name="connsiteY25" fmla="*/ 876300 h 1145287"/>
              <a:gd name="connsiteX26" fmla="*/ 7891005 w 7953031"/>
              <a:gd name="connsiteY26" fmla="*/ 800100 h 1145287"/>
              <a:gd name="connsiteX27" fmla="*/ 7852905 w 7953031"/>
              <a:gd name="connsiteY27" fmla="*/ 723900 h 1145287"/>
              <a:gd name="connsiteX28" fmla="*/ 7840205 w 7953031"/>
              <a:gd name="connsiteY28" fmla="*/ 660400 h 1145287"/>
              <a:gd name="connsiteX29" fmla="*/ 7865605 w 7953031"/>
              <a:gd name="connsiteY29" fmla="*/ 609600 h 1145287"/>
              <a:gd name="connsiteX30" fmla="*/ 7908468 w 7953031"/>
              <a:gd name="connsiteY30" fmla="*/ 534193 h 1145287"/>
              <a:gd name="connsiteX31" fmla="*/ 7854539 w 7953031"/>
              <a:gd name="connsiteY31" fmla="*/ 489081 h 1145287"/>
              <a:gd name="connsiteX32" fmla="*/ 7827505 w 7953031"/>
              <a:gd name="connsiteY32" fmla="*/ 406400 h 1145287"/>
              <a:gd name="connsiteX33" fmla="*/ 7942202 w 7953031"/>
              <a:gd name="connsiteY33" fmla="*/ 337609 h 1145287"/>
              <a:gd name="connsiteX34" fmla="*/ 7852905 w 7953031"/>
              <a:gd name="connsiteY34" fmla="*/ 266700 h 1145287"/>
              <a:gd name="connsiteX35" fmla="*/ 7865605 w 7953031"/>
              <a:gd name="connsiteY35" fmla="*/ 177800 h 1145287"/>
              <a:gd name="connsiteX36" fmla="*/ 7802105 w 7953031"/>
              <a:gd name="connsiteY36" fmla="*/ 177800 h 1145287"/>
              <a:gd name="connsiteX37" fmla="*/ 7764005 w 7953031"/>
              <a:gd name="connsiteY37" fmla="*/ 88900 h 1145287"/>
              <a:gd name="connsiteX38" fmla="*/ 7833594 w 7953031"/>
              <a:gd name="connsiteY38" fmla="*/ 31089 h 1145287"/>
              <a:gd name="connsiteX39" fmla="*/ 7675105 w 7953031"/>
              <a:gd name="connsiteY39" fmla="*/ 0 h 1145287"/>
              <a:gd name="connsiteX0" fmla="*/ 7675105 w 7953031"/>
              <a:gd name="connsiteY0" fmla="*/ 0 h 1145287"/>
              <a:gd name="connsiteX1" fmla="*/ 239458 w 7953031"/>
              <a:gd name="connsiteY1" fmla="*/ 0 h 1145287"/>
              <a:gd name="connsiteX2" fmla="*/ 167106 w 7953031"/>
              <a:gd name="connsiteY2" fmla="*/ 11906 h 1145287"/>
              <a:gd name="connsiteX3" fmla="*/ 195681 w 7953031"/>
              <a:gd name="connsiteY3" fmla="*/ 94456 h 1145287"/>
              <a:gd name="connsiteX4" fmla="*/ 198062 w 7953031"/>
              <a:gd name="connsiteY4" fmla="*/ 190500 h 1145287"/>
              <a:gd name="connsiteX5" fmla="*/ 134562 w 7953031"/>
              <a:gd name="connsiteY5" fmla="*/ 190500 h 1145287"/>
              <a:gd name="connsiteX6" fmla="*/ 0 w 7953031"/>
              <a:gd name="connsiteY6" fmla="*/ 294746 h 1145287"/>
              <a:gd name="connsiteX7" fmla="*/ 67633 w 7953031"/>
              <a:gd name="connsiteY7" fmla="*/ 369256 h 1145287"/>
              <a:gd name="connsiteX8" fmla="*/ 60890 w 7953031"/>
              <a:gd name="connsiteY8" fmla="*/ 431168 h 1145287"/>
              <a:gd name="connsiteX9" fmla="*/ 105987 w 7953031"/>
              <a:gd name="connsiteY9" fmla="*/ 492125 h 1145287"/>
              <a:gd name="connsiteX10" fmla="*/ 115670 w 7953031"/>
              <a:gd name="connsiteY10" fmla="*/ 547850 h 1145287"/>
              <a:gd name="connsiteX11" fmla="*/ 14192 w 7953031"/>
              <a:gd name="connsiteY11" fmla="*/ 619886 h 1145287"/>
              <a:gd name="connsiteX12" fmla="*/ 159962 w 7953031"/>
              <a:gd name="connsiteY12" fmla="*/ 673100 h 1145287"/>
              <a:gd name="connsiteX13" fmla="*/ 147262 w 7953031"/>
              <a:gd name="connsiteY13" fmla="*/ 736600 h 1145287"/>
              <a:gd name="connsiteX14" fmla="*/ 192506 w 7953031"/>
              <a:gd name="connsiteY14" fmla="*/ 767556 h 1145287"/>
              <a:gd name="connsiteX15" fmla="*/ 26248 w 7953031"/>
              <a:gd name="connsiteY15" fmla="*/ 798350 h 1145287"/>
              <a:gd name="connsiteX16" fmla="*/ 46329 w 7953031"/>
              <a:gd name="connsiteY16" fmla="*/ 915388 h 1145287"/>
              <a:gd name="connsiteX17" fmla="*/ 121396 w 7953031"/>
              <a:gd name="connsiteY17" fmla="*/ 995891 h 1145287"/>
              <a:gd name="connsiteX18" fmla="*/ 71062 w 7953031"/>
              <a:gd name="connsiteY18" fmla="*/ 1104900 h 1145287"/>
              <a:gd name="connsiteX19" fmla="*/ 104399 w 7953031"/>
              <a:gd name="connsiteY19" fmla="*/ 1119982 h 1145287"/>
              <a:gd name="connsiteX20" fmla="*/ 98166 w 7953031"/>
              <a:gd name="connsiteY20" fmla="*/ 1140460 h 1145287"/>
              <a:gd name="connsiteX21" fmla="*/ 7855212 w 7953031"/>
              <a:gd name="connsiteY21" fmla="*/ 1145287 h 1145287"/>
              <a:gd name="connsiteX22" fmla="*/ 7929105 w 7953031"/>
              <a:gd name="connsiteY22" fmla="*/ 1092200 h 1145287"/>
              <a:gd name="connsiteX23" fmla="*/ 7840205 w 7953031"/>
              <a:gd name="connsiteY23" fmla="*/ 1028700 h 1145287"/>
              <a:gd name="connsiteX24" fmla="*/ 7953031 w 7953031"/>
              <a:gd name="connsiteY24" fmla="*/ 952500 h 1145287"/>
              <a:gd name="connsiteX25" fmla="*/ 7852905 w 7953031"/>
              <a:gd name="connsiteY25" fmla="*/ 876300 h 1145287"/>
              <a:gd name="connsiteX26" fmla="*/ 7891005 w 7953031"/>
              <a:gd name="connsiteY26" fmla="*/ 800100 h 1145287"/>
              <a:gd name="connsiteX27" fmla="*/ 7852905 w 7953031"/>
              <a:gd name="connsiteY27" fmla="*/ 723900 h 1145287"/>
              <a:gd name="connsiteX28" fmla="*/ 7840205 w 7953031"/>
              <a:gd name="connsiteY28" fmla="*/ 660400 h 1145287"/>
              <a:gd name="connsiteX29" fmla="*/ 7865605 w 7953031"/>
              <a:gd name="connsiteY29" fmla="*/ 609600 h 1145287"/>
              <a:gd name="connsiteX30" fmla="*/ 7908468 w 7953031"/>
              <a:gd name="connsiteY30" fmla="*/ 534193 h 1145287"/>
              <a:gd name="connsiteX31" fmla="*/ 7854539 w 7953031"/>
              <a:gd name="connsiteY31" fmla="*/ 489081 h 1145287"/>
              <a:gd name="connsiteX32" fmla="*/ 7827505 w 7953031"/>
              <a:gd name="connsiteY32" fmla="*/ 406400 h 1145287"/>
              <a:gd name="connsiteX33" fmla="*/ 7942202 w 7953031"/>
              <a:gd name="connsiteY33" fmla="*/ 337609 h 1145287"/>
              <a:gd name="connsiteX34" fmla="*/ 7852905 w 7953031"/>
              <a:gd name="connsiteY34" fmla="*/ 266700 h 1145287"/>
              <a:gd name="connsiteX35" fmla="*/ 7865605 w 7953031"/>
              <a:gd name="connsiteY35" fmla="*/ 177800 h 1145287"/>
              <a:gd name="connsiteX36" fmla="*/ 7802105 w 7953031"/>
              <a:gd name="connsiteY36" fmla="*/ 177800 h 1145287"/>
              <a:gd name="connsiteX37" fmla="*/ 7764005 w 7953031"/>
              <a:gd name="connsiteY37" fmla="*/ 88900 h 1145287"/>
              <a:gd name="connsiteX38" fmla="*/ 7919572 w 7953031"/>
              <a:gd name="connsiteY38" fmla="*/ 16607 h 1145287"/>
              <a:gd name="connsiteX39" fmla="*/ 7675105 w 7953031"/>
              <a:gd name="connsiteY39" fmla="*/ 0 h 1145287"/>
              <a:gd name="connsiteX0" fmla="*/ 7675105 w 7953031"/>
              <a:gd name="connsiteY0" fmla="*/ 0 h 1145287"/>
              <a:gd name="connsiteX1" fmla="*/ 239458 w 7953031"/>
              <a:gd name="connsiteY1" fmla="*/ 0 h 1145287"/>
              <a:gd name="connsiteX2" fmla="*/ 167106 w 7953031"/>
              <a:gd name="connsiteY2" fmla="*/ 11906 h 1145287"/>
              <a:gd name="connsiteX3" fmla="*/ 195681 w 7953031"/>
              <a:gd name="connsiteY3" fmla="*/ 94456 h 1145287"/>
              <a:gd name="connsiteX4" fmla="*/ 198062 w 7953031"/>
              <a:gd name="connsiteY4" fmla="*/ 190500 h 1145287"/>
              <a:gd name="connsiteX5" fmla="*/ 134562 w 7953031"/>
              <a:gd name="connsiteY5" fmla="*/ 190500 h 1145287"/>
              <a:gd name="connsiteX6" fmla="*/ 0 w 7953031"/>
              <a:gd name="connsiteY6" fmla="*/ 294746 h 1145287"/>
              <a:gd name="connsiteX7" fmla="*/ 67633 w 7953031"/>
              <a:gd name="connsiteY7" fmla="*/ 369256 h 1145287"/>
              <a:gd name="connsiteX8" fmla="*/ 60890 w 7953031"/>
              <a:gd name="connsiteY8" fmla="*/ 431168 h 1145287"/>
              <a:gd name="connsiteX9" fmla="*/ 105987 w 7953031"/>
              <a:gd name="connsiteY9" fmla="*/ 492125 h 1145287"/>
              <a:gd name="connsiteX10" fmla="*/ 115670 w 7953031"/>
              <a:gd name="connsiteY10" fmla="*/ 547850 h 1145287"/>
              <a:gd name="connsiteX11" fmla="*/ 14192 w 7953031"/>
              <a:gd name="connsiteY11" fmla="*/ 619886 h 1145287"/>
              <a:gd name="connsiteX12" fmla="*/ 159962 w 7953031"/>
              <a:gd name="connsiteY12" fmla="*/ 673100 h 1145287"/>
              <a:gd name="connsiteX13" fmla="*/ 147262 w 7953031"/>
              <a:gd name="connsiteY13" fmla="*/ 736600 h 1145287"/>
              <a:gd name="connsiteX14" fmla="*/ 192506 w 7953031"/>
              <a:gd name="connsiteY14" fmla="*/ 767556 h 1145287"/>
              <a:gd name="connsiteX15" fmla="*/ 26248 w 7953031"/>
              <a:gd name="connsiteY15" fmla="*/ 798350 h 1145287"/>
              <a:gd name="connsiteX16" fmla="*/ 46329 w 7953031"/>
              <a:gd name="connsiteY16" fmla="*/ 915388 h 1145287"/>
              <a:gd name="connsiteX17" fmla="*/ 121396 w 7953031"/>
              <a:gd name="connsiteY17" fmla="*/ 995891 h 1145287"/>
              <a:gd name="connsiteX18" fmla="*/ 71062 w 7953031"/>
              <a:gd name="connsiteY18" fmla="*/ 1104900 h 1145287"/>
              <a:gd name="connsiteX19" fmla="*/ 104399 w 7953031"/>
              <a:gd name="connsiteY19" fmla="*/ 1119982 h 1145287"/>
              <a:gd name="connsiteX20" fmla="*/ 98166 w 7953031"/>
              <a:gd name="connsiteY20" fmla="*/ 1140460 h 1145287"/>
              <a:gd name="connsiteX21" fmla="*/ 7855212 w 7953031"/>
              <a:gd name="connsiteY21" fmla="*/ 1145287 h 1145287"/>
              <a:gd name="connsiteX22" fmla="*/ 7929105 w 7953031"/>
              <a:gd name="connsiteY22" fmla="*/ 1092200 h 1145287"/>
              <a:gd name="connsiteX23" fmla="*/ 7840205 w 7953031"/>
              <a:gd name="connsiteY23" fmla="*/ 1028700 h 1145287"/>
              <a:gd name="connsiteX24" fmla="*/ 7953031 w 7953031"/>
              <a:gd name="connsiteY24" fmla="*/ 952500 h 1145287"/>
              <a:gd name="connsiteX25" fmla="*/ 7852905 w 7953031"/>
              <a:gd name="connsiteY25" fmla="*/ 876300 h 1145287"/>
              <a:gd name="connsiteX26" fmla="*/ 7891005 w 7953031"/>
              <a:gd name="connsiteY26" fmla="*/ 800100 h 1145287"/>
              <a:gd name="connsiteX27" fmla="*/ 7852905 w 7953031"/>
              <a:gd name="connsiteY27" fmla="*/ 723900 h 1145287"/>
              <a:gd name="connsiteX28" fmla="*/ 7840205 w 7953031"/>
              <a:gd name="connsiteY28" fmla="*/ 660400 h 1145287"/>
              <a:gd name="connsiteX29" fmla="*/ 7865605 w 7953031"/>
              <a:gd name="connsiteY29" fmla="*/ 609600 h 1145287"/>
              <a:gd name="connsiteX30" fmla="*/ 7908468 w 7953031"/>
              <a:gd name="connsiteY30" fmla="*/ 534193 h 1145287"/>
              <a:gd name="connsiteX31" fmla="*/ 7854539 w 7953031"/>
              <a:gd name="connsiteY31" fmla="*/ 489081 h 1145287"/>
              <a:gd name="connsiteX32" fmla="*/ 7827505 w 7953031"/>
              <a:gd name="connsiteY32" fmla="*/ 406400 h 1145287"/>
              <a:gd name="connsiteX33" fmla="*/ 7942202 w 7953031"/>
              <a:gd name="connsiteY33" fmla="*/ 337609 h 1145287"/>
              <a:gd name="connsiteX34" fmla="*/ 7852905 w 7953031"/>
              <a:gd name="connsiteY34" fmla="*/ 266700 h 1145287"/>
              <a:gd name="connsiteX35" fmla="*/ 7865605 w 7953031"/>
              <a:gd name="connsiteY35" fmla="*/ 177800 h 1145287"/>
              <a:gd name="connsiteX36" fmla="*/ 7802105 w 7953031"/>
              <a:gd name="connsiteY36" fmla="*/ 177800 h 1145287"/>
              <a:gd name="connsiteX37" fmla="*/ 7849984 w 7953031"/>
              <a:gd name="connsiteY37" fmla="*/ 91314 h 1145287"/>
              <a:gd name="connsiteX38" fmla="*/ 7919572 w 7953031"/>
              <a:gd name="connsiteY38" fmla="*/ 16607 h 1145287"/>
              <a:gd name="connsiteX39" fmla="*/ 7675105 w 7953031"/>
              <a:gd name="connsiteY39" fmla="*/ 0 h 1145287"/>
              <a:gd name="connsiteX0" fmla="*/ 7675105 w 7953031"/>
              <a:gd name="connsiteY0" fmla="*/ 0 h 1145287"/>
              <a:gd name="connsiteX1" fmla="*/ 239458 w 7953031"/>
              <a:gd name="connsiteY1" fmla="*/ 0 h 1145287"/>
              <a:gd name="connsiteX2" fmla="*/ 167106 w 7953031"/>
              <a:gd name="connsiteY2" fmla="*/ 11906 h 1145287"/>
              <a:gd name="connsiteX3" fmla="*/ 195681 w 7953031"/>
              <a:gd name="connsiteY3" fmla="*/ 94456 h 1145287"/>
              <a:gd name="connsiteX4" fmla="*/ 198062 w 7953031"/>
              <a:gd name="connsiteY4" fmla="*/ 190500 h 1145287"/>
              <a:gd name="connsiteX5" fmla="*/ 134562 w 7953031"/>
              <a:gd name="connsiteY5" fmla="*/ 190500 h 1145287"/>
              <a:gd name="connsiteX6" fmla="*/ 0 w 7953031"/>
              <a:gd name="connsiteY6" fmla="*/ 294746 h 1145287"/>
              <a:gd name="connsiteX7" fmla="*/ 67633 w 7953031"/>
              <a:gd name="connsiteY7" fmla="*/ 369256 h 1145287"/>
              <a:gd name="connsiteX8" fmla="*/ 60890 w 7953031"/>
              <a:gd name="connsiteY8" fmla="*/ 431168 h 1145287"/>
              <a:gd name="connsiteX9" fmla="*/ 105987 w 7953031"/>
              <a:gd name="connsiteY9" fmla="*/ 492125 h 1145287"/>
              <a:gd name="connsiteX10" fmla="*/ 115670 w 7953031"/>
              <a:gd name="connsiteY10" fmla="*/ 547850 h 1145287"/>
              <a:gd name="connsiteX11" fmla="*/ 14192 w 7953031"/>
              <a:gd name="connsiteY11" fmla="*/ 619886 h 1145287"/>
              <a:gd name="connsiteX12" fmla="*/ 159962 w 7953031"/>
              <a:gd name="connsiteY12" fmla="*/ 673100 h 1145287"/>
              <a:gd name="connsiteX13" fmla="*/ 147262 w 7953031"/>
              <a:gd name="connsiteY13" fmla="*/ 736600 h 1145287"/>
              <a:gd name="connsiteX14" fmla="*/ 192506 w 7953031"/>
              <a:gd name="connsiteY14" fmla="*/ 767556 h 1145287"/>
              <a:gd name="connsiteX15" fmla="*/ 26248 w 7953031"/>
              <a:gd name="connsiteY15" fmla="*/ 798350 h 1145287"/>
              <a:gd name="connsiteX16" fmla="*/ 46329 w 7953031"/>
              <a:gd name="connsiteY16" fmla="*/ 915388 h 1145287"/>
              <a:gd name="connsiteX17" fmla="*/ 121396 w 7953031"/>
              <a:gd name="connsiteY17" fmla="*/ 995891 h 1145287"/>
              <a:gd name="connsiteX18" fmla="*/ 71062 w 7953031"/>
              <a:gd name="connsiteY18" fmla="*/ 1104900 h 1145287"/>
              <a:gd name="connsiteX19" fmla="*/ 104399 w 7953031"/>
              <a:gd name="connsiteY19" fmla="*/ 1119982 h 1145287"/>
              <a:gd name="connsiteX20" fmla="*/ 98166 w 7953031"/>
              <a:gd name="connsiteY20" fmla="*/ 1140460 h 1145287"/>
              <a:gd name="connsiteX21" fmla="*/ 7855212 w 7953031"/>
              <a:gd name="connsiteY21" fmla="*/ 1145287 h 1145287"/>
              <a:gd name="connsiteX22" fmla="*/ 7929105 w 7953031"/>
              <a:gd name="connsiteY22" fmla="*/ 1092200 h 1145287"/>
              <a:gd name="connsiteX23" fmla="*/ 7840205 w 7953031"/>
              <a:gd name="connsiteY23" fmla="*/ 1028700 h 1145287"/>
              <a:gd name="connsiteX24" fmla="*/ 7953031 w 7953031"/>
              <a:gd name="connsiteY24" fmla="*/ 952500 h 1145287"/>
              <a:gd name="connsiteX25" fmla="*/ 7852905 w 7953031"/>
              <a:gd name="connsiteY25" fmla="*/ 876300 h 1145287"/>
              <a:gd name="connsiteX26" fmla="*/ 7891005 w 7953031"/>
              <a:gd name="connsiteY26" fmla="*/ 800100 h 1145287"/>
              <a:gd name="connsiteX27" fmla="*/ 7852905 w 7953031"/>
              <a:gd name="connsiteY27" fmla="*/ 723900 h 1145287"/>
              <a:gd name="connsiteX28" fmla="*/ 7840205 w 7953031"/>
              <a:gd name="connsiteY28" fmla="*/ 660400 h 1145287"/>
              <a:gd name="connsiteX29" fmla="*/ 7865605 w 7953031"/>
              <a:gd name="connsiteY29" fmla="*/ 609600 h 1145287"/>
              <a:gd name="connsiteX30" fmla="*/ 7908468 w 7953031"/>
              <a:gd name="connsiteY30" fmla="*/ 534193 h 1145287"/>
              <a:gd name="connsiteX31" fmla="*/ 7854539 w 7953031"/>
              <a:gd name="connsiteY31" fmla="*/ 489081 h 1145287"/>
              <a:gd name="connsiteX32" fmla="*/ 7827505 w 7953031"/>
              <a:gd name="connsiteY32" fmla="*/ 406400 h 1145287"/>
              <a:gd name="connsiteX33" fmla="*/ 7942202 w 7953031"/>
              <a:gd name="connsiteY33" fmla="*/ 337609 h 1145287"/>
              <a:gd name="connsiteX34" fmla="*/ 7852905 w 7953031"/>
              <a:gd name="connsiteY34" fmla="*/ 266700 h 1145287"/>
              <a:gd name="connsiteX35" fmla="*/ 7865605 w 7953031"/>
              <a:gd name="connsiteY35" fmla="*/ 177800 h 1145287"/>
              <a:gd name="connsiteX36" fmla="*/ 7931073 w 7953031"/>
              <a:gd name="connsiteY36" fmla="*/ 141595 h 1145287"/>
              <a:gd name="connsiteX37" fmla="*/ 7849984 w 7953031"/>
              <a:gd name="connsiteY37" fmla="*/ 91314 h 1145287"/>
              <a:gd name="connsiteX38" fmla="*/ 7919572 w 7953031"/>
              <a:gd name="connsiteY38" fmla="*/ 16607 h 1145287"/>
              <a:gd name="connsiteX39" fmla="*/ 7675105 w 7953031"/>
              <a:gd name="connsiteY39" fmla="*/ 0 h 1145287"/>
              <a:gd name="connsiteX0" fmla="*/ 7675105 w 7953031"/>
              <a:gd name="connsiteY0" fmla="*/ 11803 h 1157090"/>
              <a:gd name="connsiteX1" fmla="*/ 239458 w 7953031"/>
              <a:gd name="connsiteY1" fmla="*/ 11803 h 1157090"/>
              <a:gd name="connsiteX2" fmla="*/ 167106 w 7953031"/>
              <a:gd name="connsiteY2" fmla="*/ 23709 h 1157090"/>
              <a:gd name="connsiteX3" fmla="*/ 195681 w 7953031"/>
              <a:gd name="connsiteY3" fmla="*/ 106259 h 1157090"/>
              <a:gd name="connsiteX4" fmla="*/ 198062 w 7953031"/>
              <a:gd name="connsiteY4" fmla="*/ 202303 h 1157090"/>
              <a:gd name="connsiteX5" fmla="*/ 134562 w 7953031"/>
              <a:gd name="connsiteY5" fmla="*/ 202303 h 1157090"/>
              <a:gd name="connsiteX6" fmla="*/ 0 w 7953031"/>
              <a:gd name="connsiteY6" fmla="*/ 306549 h 1157090"/>
              <a:gd name="connsiteX7" fmla="*/ 67633 w 7953031"/>
              <a:gd name="connsiteY7" fmla="*/ 381059 h 1157090"/>
              <a:gd name="connsiteX8" fmla="*/ 60890 w 7953031"/>
              <a:gd name="connsiteY8" fmla="*/ 442971 h 1157090"/>
              <a:gd name="connsiteX9" fmla="*/ 105987 w 7953031"/>
              <a:gd name="connsiteY9" fmla="*/ 503928 h 1157090"/>
              <a:gd name="connsiteX10" fmla="*/ 115670 w 7953031"/>
              <a:gd name="connsiteY10" fmla="*/ 559653 h 1157090"/>
              <a:gd name="connsiteX11" fmla="*/ 14192 w 7953031"/>
              <a:gd name="connsiteY11" fmla="*/ 631689 h 1157090"/>
              <a:gd name="connsiteX12" fmla="*/ 159962 w 7953031"/>
              <a:gd name="connsiteY12" fmla="*/ 684903 h 1157090"/>
              <a:gd name="connsiteX13" fmla="*/ 147262 w 7953031"/>
              <a:gd name="connsiteY13" fmla="*/ 748403 h 1157090"/>
              <a:gd name="connsiteX14" fmla="*/ 192506 w 7953031"/>
              <a:gd name="connsiteY14" fmla="*/ 779359 h 1157090"/>
              <a:gd name="connsiteX15" fmla="*/ 26248 w 7953031"/>
              <a:gd name="connsiteY15" fmla="*/ 810153 h 1157090"/>
              <a:gd name="connsiteX16" fmla="*/ 46329 w 7953031"/>
              <a:gd name="connsiteY16" fmla="*/ 927191 h 1157090"/>
              <a:gd name="connsiteX17" fmla="*/ 121396 w 7953031"/>
              <a:gd name="connsiteY17" fmla="*/ 1007694 h 1157090"/>
              <a:gd name="connsiteX18" fmla="*/ 71062 w 7953031"/>
              <a:gd name="connsiteY18" fmla="*/ 1116703 h 1157090"/>
              <a:gd name="connsiteX19" fmla="*/ 104399 w 7953031"/>
              <a:gd name="connsiteY19" fmla="*/ 1131785 h 1157090"/>
              <a:gd name="connsiteX20" fmla="*/ 98166 w 7953031"/>
              <a:gd name="connsiteY20" fmla="*/ 1152263 h 1157090"/>
              <a:gd name="connsiteX21" fmla="*/ 7855212 w 7953031"/>
              <a:gd name="connsiteY21" fmla="*/ 1157090 h 1157090"/>
              <a:gd name="connsiteX22" fmla="*/ 7929105 w 7953031"/>
              <a:gd name="connsiteY22" fmla="*/ 1104003 h 1157090"/>
              <a:gd name="connsiteX23" fmla="*/ 7840205 w 7953031"/>
              <a:gd name="connsiteY23" fmla="*/ 1040503 h 1157090"/>
              <a:gd name="connsiteX24" fmla="*/ 7953031 w 7953031"/>
              <a:gd name="connsiteY24" fmla="*/ 964303 h 1157090"/>
              <a:gd name="connsiteX25" fmla="*/ 7852905 w 7953031"/>
              <a:gd name="connsiteY25" fmla="*/ 888103 h 1157090"/>
              <a:gd name="connsiteX26" fmla="*/ 7891005 w 7953031"/>
              <a:gd name="connsiteY26" fmla="*/ 811903 h 1157090"/>
              <a:gd name="connsiteX27" fmla="*/ 7852905 w 7953031"/>
              <a:gd name="connsiteY27" fmla="*/ 735703 h 1157090"/>
              <a:gd name="connsiteX28" fmla="*/ 7840205 w 7953031"/>
              <a:gd name="connsiteY28" fmla="*/ 672203 h 1157090"/>
              <a:gd name="connsiteX29" fmla="*/ 7865605 w 7953031"/>
              <a:gd name="connsiteY29" fmla="*/ 621403 h 1157090"/>
              <a:gd name="connsiteX30" fmla="*/ 7908468 w 7953031"/>
              <a:gd name="connsiteY30" fmla="*/ 545996 h 1157090"/>
              <a:gd name="connsiteX31" fmla="*/ 7854539 w 7953031"/>
              <a:gd name="connsiteY31" fmla="*/ 500884 h 1157090"/>
              <a:gd name="connsiteX32" fmla="*/ 7827505 w 7953031"/>
              <a:gd name="connsiteY32" fmla="*/ 418203 h 1157090"/>
              <a:gd name="connsiteX33" fmla="*/ 7942202 w 7953031"/>
              <a:gd name="connsiteY33" fmla="*/ 349412 h 1157090"/>
              <a:gd name="connsiteX34" fmla="*/ 7852905 w 7953031"/>
              <a:gd name="connsiteY34" fmla="*/ 278503 h 1157090"/>
              <a:gd name="connsiteX35" fmla="*/ 7865605 w 7953031"/>
              <a:gd name="connsiteY35" fmla="*/ 189603 h 1157090"/>
              <a:gd name="connsiteX36" fmla="*/ 7931073 w 7953031"/>
              <a:gd name="connsiteY36" fmla="*/ 153398 h 1157090"/>
              <a:gd name="connsiteX37" fmla="*/ 7849984 w 7953031"/>
              <a:gd name="connsiteY37" fmla="*/ 103117 h 1157090"/>
              <a:gd name="connsiteX38" fmla="*/ 7932469 w 7953031"/>
              <a:gd name="connsiteY38" fmla="*/ 4760 h 1157090"/>
              <a:gd name="connsiteX39" fmla="*/ 7675105 w 7953031"/>
              <a:gd name="connsiteY39" fmla="*/ 11803 h 1157090"/>
              <a:gd name="connsiteX0" fmla="*/ 7675105 w 7953031"/>
              <a:gd name="connsiteY0" fmla="*/ 7456 h 1152743"/>
              <a:gd name="connsiteX1" fmla="*/ 239458 w 7953031"/>
              <a:gd name="connsiteY1" fmla="*/ 7456 h 1152743"/>
              <a:gd name="connsiteX2" fmla="*/ 167106 w 7953031"/>
              <a:gd name="connsiteY2" fmla="*/ 19362 h 1152743"/>
              <a:gd name="connsiteX3" fmla="*/ 195681 w 7953031"/>
              <a:gd name="connsiteY3" fmla="*/ 101912 h 1152743"/>
              <a:gd name="connsiteX4" fmla="*/ 198062 w 7953031"/>
              <a:gd name="connsiteY4" fmla="*/ 197956 h 1152743"/>
              <a:gd name="connsiteX5" fmla="*/ 134562 w 7953031"/>
              <a:gd name="connsiteY5" fmla="*/ 197956 h 1152743"/>
              <a:gd name="connsiteX6" fmla="*/ 0 w 7953031"/>
              <a:gd name="connsiteY6" fmla="*/ 302202 h 1152743"/>
              <a:gd name="connsiteX7" fmla="*/ 67633 w 7953031"/>
              <a:gd name="connsiteY7" fmla="*/ 376712 h 1152743"/>
              <a:gd name="connsiteX8" fmla="*/ 60890 w 7953031"/>
              <a:gd name="connsiteY8" fmla="*/ 438624 h 1152743"/>
              <a:gd name="connsiteX9" fmla="*/ 105987 w 7953031"/>
              <a:gd name="connsiteY9" fmla="*/ 499581 h 1152743"/>
              <a:gd name="connsiteX10" fmla="*/ 115670 w 7953031"/>
              <a:gd name="connsiteY10" fmla="*/ 555306 h 1152743"/>
              <a:gd name="connsiteX11" fmla="*/ 14192 w 7953031"/>
              <a:gd name="connsiteY11" fmla="*/ 627342 h 1152743"/>
              <a:gd name="connsiteX12" fmla="*/ 159962 w 7953031"/>
              <a:gd name="connsiteY12" fmla="*/ 680556 h 1152743"/>
              <a:gd name="connsiteX13" fmla="*/ 147262 w 7953031"/>
              <a:gd name="connsiteY13" fmla="*/ 744056 h 1152743"/>
              <a:gd name="connsiteX14" fmla="*/ 192506 w 7953031"/>
              <a:gd name="connsiteY14" fmla="*/ 775012 h 1152743"/>
              <a:gd name="connsiteX15" fmla="*/ 26248 w 7953031"/>
              <a:gd name="connsiteY15" fmla="*/ 805806 h 1152743"/>
              <a:gd name="connsiteX16" fmla="*/ 46329 w 7953031"/>
              <a:gd name="connsiteY16" fmla="*/ 922844 h 1152743"/>
              <a:gd name="connsiteX17" fmla="*/ 121396 w 7953031"/>
              <a:gd name="connsiteY17" fmla="*/ 1003347 h 1152743"/>
              <a:gd name="connsiteX18" fmla="*/ 71062 w 7953031"/>
              <a:gd name="connsiteY18" fmla="*/ 1112356 h 1152743"/>
              <a:gd name="connsiteX19" fmla="*/ 104399 w 7953031"/>
              <a:gd name="connsiteY19" fmla="*/ 1127438 h 1152743"/>
              <a:gd name="connsiteX20" fmla="*/ 98166 w 7953031"/>
              <a:gd name="connsiteY20" fmla="*/ 1147916 h 1152743"/>
              <a:gd name="connsiteX21" fmla="*/ 7855212 w 7953031"/>
              <a:gd name="connsiteY21" fmla="*/ 1152743 h 1152743"/>
              <a:gd name="connsiteX22" fmla="*/ 7929105 w 7953031"/>
              <a:gd name="connsiteY22" fmla="*/ 1099656 h 1152743"/>
              <a:gd name="connsiteX23" fmla="*/ 7840205 w 7953031"/>
              <a:gd name="connsiteY23" fmla="*/ 1036156 h 1152743"/>
              <a:gd name="connsiteX24" fmla="*/ 7953031 w 7953031"/>
              <a:gd name="connsiteY24" fmla="*/ 959956 h 1152743"/>
              <a:gd name="connsiteX25" fmla="*/ 7852905 w 7953031"/>
              <a:gd name="connsiteY25" fmla="*/ 883756 h 1152743"/>
              <a:gd name="connsiteX26" fmla="*/ 7891005 w 7953031"/>
              <a:gd name="connsiteY26" fmla="*/ 807556 h 1152743"/>
              <a:gd name="connsiteX27" fmla="*/ 7852905 w 7953031"/>
              <a:gd name="connsiteY27" fmla="*/ 731356 h 1152743"/>
              <a:gd name="connsiteX28" fmla="*/ 7840205 w 7953031"/>
              <a:gd name="connsiteY28" fmla="*/ 667856 h 1152743"/>
              <a:gd name="connsiteX29" fmla="*/ 7865605 w 7953031"/>
              <a:gd name="connsiteY29" fmla="*/ 617056 h 1152743"/>
              <a:gd name="connsiteX30" fmla="*/ 7908468 w 7953031"/>
              <a:gd name="connsiteY30" fmla="*/ 541649 h 1152743"/>
              <a:gd name="connsiteX31" fmla="*/ 7854539 w 7953031"/>
              <a:gd name="connsiteY31" fmla="*/ 496537 h 1152743"/>
              <a:gd name="connsiteX32" fmla="*/ 7827505 w 7953031"/>
              <a:gd name="connsiteY32" fmla="*/ 413856 h 1152743"/>
              <a:gd name="connsiteX33" fmla="*/ 7942202 w 7953031"/>
              <a:gd name="connsiteY33" fmla="*/ 345065 h 1152743"/>
              <a:gd name="connsiteX34" fmla="*/ 7852905 w 7953031"/>
              <a:gd name="connsiteY34" fmla="*/ 274156 h 1152743"/>
              <a:gd name="connsiteX35" fmla="*/ 7865605 w 7953031"/>
              <a:gd name="connsiteY35" fmla="*/ 185256 h 1152743"/>
              <a:gd name="connsiteX36" fmla="*/ 7931073 w 7953031"/>
              <a:gd name="connsiteY36" fmla="*/ 149051 h 1152743"/>
              <a:gd name="connsiteX37" fmla="*/ 7849984 w 7953031"/>
              <a:gd name="connsiteY37" fmla="*/ 98770 h 1152743"/>
              <a:gd name="connsiteX38" fmla="*/ 7932469 w 7953031"/>
              <a:gd name="connsiteY38" fmla="*/ 413 h 1152743"/>
              <a:gd name="connsiteX39" fmla="*/ 7675105 w 7953031"/>
              <a:gd name="connsiteY39" fmla="*/ 7456 h 1152743"/>
              <a:gd name="connsiteX0" fmla="*/ 7675105 w 7953031"/>
              <a:gd name="connsiteY0" fmla="*/ 8587 h 1153874"/>
              <a:gd name="connsiteX1" fmla="*/ 239458 w 7953031"/>
              <a:gd name="connsiteY1" fmla="*/ 8587 h 1153874"/>
              <a:gd name="connsiteX2" fmla="*/ 167106 w 7953031"/>
              <a:gd name="connsiteY2" fmla="*/ 20493 h 1153874"/>
              <a:gd name="connsiteX3" fmla="*/ 195681 w 7953031"/>
              <a:gd name="connsiteY3" fmla="*/ 103043 h 1153874"/>
              <a:gd name="connsiteX4" fmla="*/ 198062 w 7953031"/>
              <a:gd name="connsiteY4" fmla="*/ 199087 h 1153874"/>
              <a:gd name="connsiteX5" fmla="*/ 134562 w 7953031"/>
              <a:gd name="connsiteY5" fmla="*/ 199087 h 1153874"/>
              <a:gd name="connsiteX6" fmla="*/ 0 w 7953031"/>
              <a:gd name="connsiteY6" fmla="*/ 303333 h 1153874"/>
              <a:gd name="connsiteX7" fmla="*/ 67633 w 7953031"/>
              <a:gd name="connsiteY7" fmla="*/ 377843 h 1153874"/>
              <a:gd name="connsiteX8" fmla="*/ 60890 w 7953031"/>
              <a:gd name="connsiteY8" fmla="*/ 439755 h 1153874"/>
              <a:gd name="connsiteX9" fmla="*/ 105987 w 7953031"/>
              <a:gd name="connsiteY9" fmla="*/ 500712 h 1153874"/>
              <a:gd name="connsiteX10" fmla="*/ 115670 w 7953031"/>
              <a:gd name="connsiteY10" fmla="*/ 556437 h 1153874"/>
              <a:gd name="connsiteX11" fmla="*/ 14192 w 7953031"/>
              <a:gd name="connsiteY11" fmla="*/ 628473 h 1153874"/>
              <a:gd name="connsiteX12" fmla="*/ 159962 w 7953031"/>
              <a:gd name="connsiteY12" fmla="*/ 681687 h 1153874"/>
              <a:gd name="connsiteX13" fmla="*/ 147262 w 7953031"/>
              <a:gd name="connsiteY13" fmla="*/ 745187 h 1153874"/>
              <a:gd name="connsiteX14" fmla="*/ 192506 w 7953031"/>
              <a:gd name="connsiteY14" fmla="*/ 776143 h 1153874"/>
              <a:gd name="connsiteX15" fmla="*/ 26248 w 7953031"/>
              <a:gd name="connsiteY15" fmla="*/ 806937 h 1153874"/>
              <a:gd name="connsiteX16" fmla="*/ 46329 w 7953031"/>
              <a:gd name="connsiteY16" fmla="*/ 923975 h 1153874"/>
              <a:gd name="connsiteX17" fmla="*/ 121396 w 7953031"/>
              <a:gd name="connsiteY17" fmla="*/ 1004478 h 1153874"/>
              <a:gd name="connsiteX18" fmla="*/ 71062 w 7953031"/>
              <a:gd name="connsiteY18" fmla="*/ 1113487 h 1153874"/>
              <a:gd name="connsiteX19" fmla="*/ 104399 w 7953031"/>
              <a:gd name="connsiteY19" fmla="*/ 1128569 h 1153874"/>
              <a:gd name="connsiteX20" fmla="*/ 98166 w 7953031"/>
              <a:gd name="connsiteY20" fmla="*/ 1149047 h 1153874"/>
              <a:gd name="connsiteX21" fmla="*/ 7855212 w 7953031"/>
              <a:gd name="connsiteY21" fmla="*/ 1153874 h 1153874"/>
              <a:gd name="connsiteX22" fmla="*/ 7929105 w 7953031"/>
              <a:gd name="connsiteY22" fmla="*/ 1100787 h 1153874"/>
              <a:gd name="connsiteX23" fmla="*/ 7840205 w 7953031"/>
              <a:gd name="connsiteY23" fmla="*/ 1037287 h 1153874"/>
              <a:gd name="connsiteX24" fmla="*/ 7953031 w 7953031"/>
              <a:gd name="connsiteY24" fmla="*/ 961087 h 1153874"/>
              <a:gd name="connsiteX25" fmla="*/ 7852905 w 7953031"/>
              <a:gd name="connsiteY25" fmla="*/ 884887 h 1153874"/>
              <a:gd name="connsiteX26" fmla="*/ 7891005 w 7953031"/>
              <a:gd name="connsiteY26" fmla="*/ 808687 h 1153874"/>
              <a:gd name="connsiteX27" fmla="*/ 7852905 w 7953031"/>
              <a:gd name="connsiteY27" fmla="*/ 732487 h 1153874"/>
              <a:gd name="connsiteX28" fmla="*/ 7840205 w 7953031"/>
              <a:gd name="connsiteY28" fmla="*/ 668987 h 1153874"/>
              <a:gd name="connsiteX29" fmla="*/ 7865605 w 7953031"/>
              <a:gd name="connsiteY29" fmla="*/ 618187 h 1153874"/>
              <a:gd name="connsiteX30" fmla="*/ 7908468 w 7953031"/>
              <a:gd name="connsiteY30" fmla="*/ 542780 h 1153874"/>
              <a:gd name="connsiteX31" fmla="*/ 7854539 w 7953031"/>
              <a:gd name="connsiteY31" fmla="*/ 497668 h 1153874"/>
              <a:gd name="connsiteX32" fmla="*/ 7827505 w 7953031"/>
              <a:gd name="connsiteY32" fmla="*/ 414987 h 1153874"/>
              <a:gd name="connsiteX33" fmla="*/ 7942202 w 7953031"/>
              <a:gd name="connsiteY33" fmla="*/ 346196 h 1153874"/>
              <a:gd name="connsiteX34" fmla="*/ 7852905 w 7953031"/>
              <a:gd name="connsiteY34" fmla="*/ 275287 h 1153874"/>
              <a:gd name="connsiteX35" fmla="*/ 7865605 w 7953031"/>
              <a:gd name="connsiteY35" fmla="*/ 186387 h 1153874"/>
              <a:gd name="connsiteX36" fmla="*/ 7931073 w 7953031"/>
              <a:gd name="connsiteY36" fmla="*/ 150182 h 1153874"/>
              <a:gd name="connsiteX37" fmla="*/ 7849984 w 7953031"/>
              <a:gd name="connsiteY37" fmla="*/ 99901 h 1153874"/>
              <a:gd name="connsiteX38" fmla="*/ 7932469 w 7953031"/>
              <a:gd name="connsiteY38" fmla="*/ 1544 h 1153874"/>
              <a:gd name="connsiteX39" fmla="*/ 7675105 w 7953031"/>
              <a:gd name="connsiteY39" fmla="*/ 8587 h 1153874"/>
              <a:gd name="connsiteX0" fmla="*/ 7675105 w 7953031"/>
              <a:gd name="connsiteY0" fmla="*/ 3497 h 1148784"/>
              <a:gd name="connsiteX1" fmla="*/ 239458 w 7953031"/>
              <a:gd name="connsiteY1" fmla="*/ 3497 h 1148784"/>
              <a:gd name="connsiteX2" fmla="*/ 167106 w 7953031"/>
              <a:gd name="connsiteY2" fmla="*/ 15403 h 1148784"/>
              <a:gd name="connsiteX3" fmla="*/ 195681 w 7953031"/>
              <a:gd name="connsiteY3" fmla="*/ 97953 h 1148784"/>
              <a:gd name="connsiteX4" fmla="*/ 198062 w 7953031"/>
              <a:gd name="connsiteY4" fmla="*/ 193997 h 1148784"/>
              <a:gd name="connsiteX5" fmla="*/ 134562 w 7953031"/>
              <a:gd name="connsiteY5" fmla="*/ 193997 h 1148784"/>
              <a:gd name="connsiteX6" fmla="*/ 0 w 7953031"/>
              <a:gd name="connsiteY6" fmla="*/ 298243 h 1148784"/>
              <a:gd name="connsiteX7" fmla="*/ 67633 w 7953031"/>
              <a:gd name="connsiteY7" fmla="*/ 372753 h 1148784"/>
              <a:gd name="connsiteX8" fmla="*/ 60890 w 7953031"/>
              <a:gd name="connsiteY8" fmla="*/ 434665 h 1148784"/>
              <a:gd name="connsiteX9" fmla="*/ 105987 w 7953031"/>
              <a:gd name="connsiteY9" fmla="*/ 495622 h 1148784"/>
              <a:gd name="connsiteX10" fmla="*/ 115670 w 7953031"/>
              <a:gd name="connsiteY10" fmla="*/ 551347 h 1148784"/>
              <a:gd name="connsiteX11" fmla="*/ 14192 w 7953031"/>
              <a:gd name="connsiteY11" fmla="*/ 623383 h 1148784"/>
              <a:gd name="connsiteX12" fmla="*/ 159962 w 7953031"/>
              <a:gd name="connsiteY12" fmla="*/ 676597 h 1148784"/>
              <a:gd name="connsiteX13" fmla="*/ 147262 w 7953031"/>
              <a:gd name="connsiteY13" fmla="*/ 740097 h 1148784"/>
              <a:gd name="connsiteX14" fmla="*/ 192506 w 7953031"/>
              <a:gd name="connsiteY14" fmla="*/ 771053 h 1148784"/>
              <a:gd name="connsiteX15" fmla="*/ 26248 w 7953031"/>
              <a:gd name="connsiteY15" fmla="*/ 801847 h 1148784"/>
              <a:gd name="connsiteX16" fmla="*/ 46329 w 7953031"/>
              <a:gd name="connsiteY16" fmla="*/ 918885 h 1148784"/>
              <a:gd name="connsiteX17" fmla="*/ 121396 w 7953031"/>
              <a:gd name="connsiteY17" fmla="*/ 999388 h 1148784"/>
              <a:gd name="connsiteX18" fmla="*/ 71062 w 7953031"/>
              <a:gd name="connsiteY18" fmla="*/ 1108397 h 1148784"/>
              <a:gd name="connsiteX19" fmla="*/ 104399 w 7953031"/>
              <a:gd name="connsiteY19" fmla="*/ 1123479 h 1148784"/>
              <a:gd name="connsiteX20" fmla="*/ 98166 w 7953031"/>
              <a:gd name="connsiteY20" fmla="*/ 1143957 h 1148784"/>
              <a:gd name="connsiteX21" fmla="*/ 7855212 w 7953031"/>
              <a:gd name="connsiteY21" fmla="*/ 1148784 h 1148784"/>
              <a:gd name="connsiteX22" fmla="*/ 7929105 w 7953031"/>
              <a:gd name="connsiteY22" fmla="*/ 1095697 h 1148784"/>
              <a:gd name="connsiteX23" fmla="*/ 7840205 w 7953031"/>
              <a:gd name="connsiteY23" fmla="*/ 1032197 h 1148784"/>
              <a:gd name="connsiteX24" fmla="*/ 7953031 w 7953031"/>
              <a:gd name="connsiteY24" fmla="*/ 955997 h 1148784"/>
              <a:gd name="connsiteX25" fmla="*/ 7852905 w 7953031"/>
              <a:gd name="connsiteY25" fmla="*/ 879797 h 1148784"/>
              <a:gd name="connsiteX26" fmla="*/ 7891005 w 7953031"/>
              <a:gd name="connsiteY26" fmla="*/ 803597 h 1148784"/>
              <a:gd name="connsiteX27" fmla="*/ 7852905 w 7953031"/>
              <a:gd name="connsiteY27" fmla="*/ 727397 h 1148784"/>
              <a:gd name="connsiteX28" fmla="*/ 7840205 w 7953031"/>
              <a:gd name="connsiteY28" fmla="*/ 663897 h 1148784"/>
              <a:gd name="connsiteX29" fmla="*/ 7865605 w 7953031"/>
              <a:gd name="connsiteY29" fmla="*/ 613097 h 1148784"/>
              <a:gd name="connsiteX30" fmla="*/ 7908468 w 7953031"/>
              <a:gd name="connsiteY30" fmla="*/ 537690 h 1148784"/>
              <a:gd name="connsiteX31" fmla="*/ 7854539 w 7953031"/>
              <a:gd name="connsiteY31" fmla="*/ 492578 h 1148784"/>
              <a:gd name="connsiteX32" fmla="*/ 7827505 w 7953031"/>
              <a:gd name="connsiteY32" fmla="*/ 409897 h 1148784"/>
              <a:gd name="connsiteX33" fmla="*/ 7942202 w 7953031"/>
              <a:gd name="connsiteY33" fmla="*/ 341106 h 1148784"/>
              <a:gd name="connsiteX34" fmla="*/ 7852905 w 7953031"/>
              <a:gd name="connsiteY34" fmla="*/ 270197 h 1148784"/>
              <a:gd name="connsiteX35" fmla="*/ 7865605 w 7953031"/>
              <a:gd name="connsiteY35" fmla="*/ 181297 h 1148784"/>
              <a:gd name="connsiteX36" fmla="*/ 7931073 w 7953031"/>
              <a:gd name="connsiteY36" fmla="*/ 145092 h 1148784"/>
              <a:gd name="connsiteX37" fmla="*/ 7849984 w 7953031"/>
              <a:gd name="connsiteY37" fmla="*/ 94811 h 1148784"/>
              <a:gd name="connsiteX38" fmla="*/ 7932469 w 7953031"/>
              <a:gd name="connsiteY38" fmla="*/ 4022 h 1148784"/>
              <a:gd name="connsiteX39" fmla="*/ 7675105 w 7953031"/>
              <a:gd name="connsiteY39" fmla="*/ 3497 h 1148784"/>
              <a:gd name="connsiteX0" fmla="*/ 7675105 w 7953031"/>
              <a:gd name="connsiteY0" fmla="*/ 1923 h 1147210"/>
              <a:gd name="connsiteX1" fmla="*/ 239458 w 7953031"/>
              <a:gd name="connsiteY1" fmla="*/ 1923 h 1147210"/>
              <a:gd name="connsiteX2" fmla="*/ 167106 w 7953031"/>
              <a:gd name="connsiteY2" fmla="*/ 13829 h 1147210"/>
              <a:gd name="connsiteX3" fmla="*/ 195681 w 7953031"/>
              <a:gd name="connsiteY3" fmla="*/ 96379 h 1147210"/>
              <a:gd name="connsiteX4" fmla="*/ 198062 w 7953031"/>
              <a:gd name="connsiteY4" fmla="*/ 192423 h 1147210"/>
              <a:gd name="connsiteX5" fmla="*/ 134562 w 7953031"/>
              <a:gd name="connsiteY5" fmla="*/ 192423 h 1147210"/>
              <a:gd name="connsiteX6" fmla="*/ 0 w 7953031"/>
              <a:gd name="connsiteY6" fmla="*/ 296669 h 1147210"/>
              <a:gd name="connsiteX7" fmla="*/ 67633 w 7953031"/>
              <a:gd name="connsiteY7" fmla="*/ 371179 h 1147210"/>
              <a:gd name="connsiteX8" fmla="*/ 60890 w 7953031"/>
              <a:gd name="connsiteY8" fmla="*/ 433091 h 1147210"/>
              <a:gd name="connsiteX9" fmla="*/ 105987 w 7953031"/>
              <a:gd name="connsiteY9" fmla="*/ 494048 h 1147210"/>
              <a:gd name="connsiteX10" fmla="*/ 115670 w 7953031"/>
              <a:gd name="connsiteY10" fmla="*/ 549773 h 1147210"/>
              <a:gd name="connsiteX11" fmla="*/ 14192 w 7953031"/>
              <a:gd name="connsiteY11" fmla="*/ 621809 h 1147210"/>
              <a:gd name="connsiteX12" fmla="*/ 159962 w 7953031"/>
              <a:gd name="connsiteY12" fmla="*/ 675023 h 1147210"/>
              <a:gd name="connsiteX13" fmla="*/ 147262 w 7953031"/>
              <a:gd name="connsiteY13" fmla="*/ 738523 h 1147210"/>
              <a:gd name="connsiteX14" fmla="*/ 192506 w 7953031"/>
              <a:gd name="connsiteY14" fmla="*/ 769479 h 1147210"/>
              <a:gd name="connsiteX15" fmla="*/ 26248 w 7953031"/>
              <a:gd name="connsiteY15" fmla="*/ 800273 h 1147210"/>
              <a:gd name="connsiteX16" fmla="*/ 46329 w 7953031"/>
              <a:gd name="connsiteY16" fmla="*/ 917311 h 1147210"/>
              <a:gd name="connsiteX17" fmla="*/ 121396 w 7953031"/>
              <a:gd name="connsiteY17" fmla="*/ 997814 h 1147210"/>
              <a:gd name="connsiteX18" fmla="*/ 71062 w 7953031"/>
              <a:gd name="connsiteY18" fmla="*/ 1106823 h 1147210"/>
              <a:gd name="connsiteX19" fmla="*/ 104399 w 7953031"/>
              <a:gd name="connsiteY19" fmla="*/ 1121905 h 1147210"/>
              <a:gd name="connsiteX20" fmla="*/ 98166 w 7953031"/>
              <a:gd name="connsiteY20" fmla="*/ 1142383 h 1147210"/>
              <a:gd name="connsiteX21" fmla="*/ 7855212 w 7953031"/>
              <a:gd name="connsiteY21" fmla="*/ 1147210 h 1147210"/>
              <a:gd name="connsiteX22" fmla="*/ 7929105 w 7953031"/>
              <a:gd name="connsiteY22" fmla="*/ 1094123 h 1147210"/>
              <a:gd name="connsiteX23" fmla="*/ 7840205 w 7953031"/>
              <a:gd name="connsiteY23" fmla="*/ 1030623 h 1147210"/>
              <a:gd name="connsiteX24" fmla="*/ 7953031 w 7953031"/>
              <a:gd name="connsiteY24" fmla="*/ 954423 h 1147210"/>
              <a:gd name="connsiteX25" fmla="*/ 7852905 w 7953031"/>
              <a:gd name="connsiteY25" fmla="*/ 878223 h 1147210"/>
              <a:gd name="connsiteX26" fmla="*/ 7891005 w 7953031"/>
              <a:gd name="connsiteY26" fmla="*/ 802023 h 1147210"/>
              <a:gd name="connsiteX27" fmla="*/ 7852905 w 7953031"/>
              <a:gd name="connsiteY27" fmla="*/ 725823 h 1147210"/>
              <a:gd name="connsiteX28" fmla="*/ 7840205 w 7953031"/>
              <a:gd name="connsiteY28" fmla="*/ 662323 h 1147210"/>
              <a:gd name="connsiteX29" fmla="*/ 7865605 w 7953031"/>
              <a:gd name="connsiteY29" fmla="*/ 611523 h 1147210"/>
              <a:gd name="connsiteX30" fmla="*/ 7908468 w 7953031"/>
              <a:gd name="connsiteY30" fmla="*/ 536116 h 1147210"/>
              <a:gd name="connsiteX31" fmla="*/ 7854539 w 7953031"/>
              <a:gd name="connsiteY31" fmla="*/ 491004 h 1147210"/>
              <a:gd name="connsiteX32" fmla="*/ 7827505 w 7953031"/>
              <a:gd name="connsiteY32" fmla="*/ 408323 h 1147210"/>
              <a:gd name="connsiteX33" fmla="*/ 7942202 w 7953031"/>
              <a:gd name="connsiteY33" fmla="*/ 339532 h 1147210"/>
              <a:gd name="connsiteX34" fmla="*/ 7852905 w 7953031"/>
              <a:gd name="connsiteY34" fmla="*/ 268623 h 1147210"/>
              <a:gd name="connsiteX35" fmla="*/ 7865605 w 7953031"/>
              <a:gd name="connsiteY35" fmla="*/ 179723 h 1147210"/>
              <a:gd name="connsiteX36" fmla="*/ 7931073 w 7953031"/>
              <a:gd name="connsiteY36" fmla="*/ 143518 h 1147210"/>
              <a:gd name="connsiteX37" fmla="*/ 7849984 w 7953031"/>
              <a:gd name="connsiteY37" fmla="*/ 93237 h 1147210"/>
              <a:gd name="connsiteX38" fmla="*/ 7932469 w 7953031"/>
              <a:gd name="connsiteY38" fmla="*/ 2448 h 1147210"/>
              <a:gd name="connsiteX39" fmla="*/ 7675105 w 7953031"/>
              <a:gd name="connsiteY39" fmla="*/ 1923 h 1147210"/>
              <a:gd name="connsiteX0" fmla="*/ 7675105 w 7953031"/>
              <a:gd name="connsiteY0" fmla="*/ 2665 h 1147952"/>
              <a:gd name="connsiteX1" fmla="*/ 239458 w 7953031"/>
              <a:gd name="connsiteY1" fmla="*/ 2665 h 1147952"/>
              <a:gd name="connsiteX2" fmla="*/ 167106 w 7953031"/>
              <a:gd name="connsiteY2" fmla="*/ 14571 h 1147952"/>
              <a:gd name="connsiteX3" fmla="*/ 195681 w 7953031"/>
              <a:gd name="connsiteY3" fmla="*/ 97121 h 1147952"/>
              <a:gd name="connsiteX4" fmla="*/ 198062 w 7953031"/>
              <a:gd name="connsiteY4" fmla="*/ 193165 h 1147952"/>
              <a:gd name="connsiteX5" fmla="*/ 134562 w 7953031"/>
              <a:gd name="connsiteY5" fmla="*/ 193165 h 1147952"/>
              <a:gd name="connsiteX6" fmla="*/ 0 w 7953031"/>
              <a:gd name="connsiteY6" fmla="*/ 297411 h 1147952"/>
              <a:gd name="connsiteX7" fmla="*/ 67633 w 7953031"/>
              <a:gd name="connsiteY7" fmla="*/ 371921 h 1147952"/>
              <a:gd name="connsiteX8" fmla="*/ 60890 w 7953031"/>
              <a:gd name="connsiteY8" fmla="*/ 433833 h 1147952"/>
              <a:gd name="connsiteX9" fmla="*/ 105987 w 7953031"/>
              <a:gd name="connsiteY9" fmla="*/ 494790 h 1147952"/>
              <a:gd name="connsiteX10" fmla="*/ 115670 w 7953031"/>
              <a:gd name="connsiteY10" fmla="*/ 550515 h 1147952"/>
              <a:gd name="connsiteX11" fmla="*/ 14192 w 7953031"/>
              <a:gd name="connsiteY11" fmla="*/ 622551 h 1147952"/>
              <a:gd name="connsiteX12" fmla="*/ 159962 w 7953031"/>
              <a:gd name="connsiteY12" fmla="*/ 675765 h 1147952"/>
              <a:gd name="connsiteX13" fmla="*/ 147262 w 7953031"/>
              <a:gd name="connsiteY13" fmla="*/ 739265 h 1147952"/>
              <a:gd name="connsiteX14" fmla="*/ 192506 w 7953031"/>
              <a:gd name="connsiteY14" fmla="*/ 770221 h 1147952"/>
              <a:gd name="connsiteX15" fmla="*/ 26248 w 7953031"/>
              <a:gd name="connsiteY15" fmla="*/ 801015 h 1147952"/>
              <a:gd name="connsiteX16" fmla="*/ 46329 w 7953031"/>
              <a:gd name="connsiteY16" fmla="*/ 918053 h 1147952"/>
              <a:gd name="connsiteX17" fmla="*/ 121396 w 7953031"/>
              <a:gd name="connsiteY17" fmla="*/ 998556 h 1147952"/>
              <a:gd name="connsiteX18" fmla="*/ 71062 w 7953031"/>
              <a:gd name="connsiteY18" fmla="*/ 1107565 h 1147952"/>
              <a:gd name="connsiteX19" fmla="*/ 104399 w 7953031"/>
              <a:gd name="connsiteY19" fmla="*/ 1122647 h 1147952"/>
              <a:gd name="connsiteX20" fmla="*/ 98166 w 7953031"/>
              <a:gd name="connsiteY20" fmla="*/ 1143125 h 1147952"/>
              <a:gd name="connsiteX21" fmla="*/ 7855212 w 7953031"/>
              <a:gd name="connsiteY21" fmla="*/ 1147952 h 1147952"/>
              <a:gd name="connsiteX22" fmla="*/ 7929105 w 7953031"/>
              <a:gd name="connsiteY22" fmla="*/ 1094865 h 1147952"/>
              <a:gd name="connsiteX23" fmla="*/ 7840205 w 7953031"/>
              <a:gd name="connsiteY23" fmla="*/ 1031365 h 1147952"/>
              <a:gd name="connsiteX24" fmla="*/ 7953031 w 7953031"/>
              <a:gd name="connsiteY24" fmla="*/ 955165 h 1147952"/>
              <a:gd name="connsiteX25" fmla="*/ 7852905 w 7953031"/>
              <a:gd name="connsiteY25" fmla="*/ 878965 h 1147952"/>
              <a:gd name="connsiteX26" fmla="*/ 7891005 w 7953031"/>
              <a:gd name="connsiteY26" fmla="*/ 802765 h 1147952"/>
              <a:gd name="connsiteX27" fmla="*/ 7852905 w 7953031"/>
              <a:gd name="connsiteY27" fmla="*/ 726565 h 1147952"/>
              <a:gd name="connsiteX28" fmla="*/ 7840205 w 7953031"/>
              <a:gd name="connsiteY28" fmla="*/ 663065 h 1147952"/>
              <a:gd name="connsiteX29" fmla="*/ 7865605 w 7953031"/>
              <a:gd name="connsiteY29" fmla="*/ 612265 h 1147952"/>
              <a:gd name="connsiteX30" fmla="*/ 7908468 w 7953031"/>
              <a:gd name="connsiteY30" fmla="*/ 536858 h 1147952"/>
              <a:gd name="connsiteX31" fmla="*/ 7854539 w 7953031"/>
              <a:gd name="connsiteY31" fmla="*/ 491746 h 1147952"/>
              <a:gd name="connsiteX32" fmla="*/ 7827505 w 7953031"/>
              <a:gd name="connsiteY32" fmla="*/ 409065 h 1147952"/>
              <a:gd name="connsiteX33" fmla="*/ 7942202 w 7953031"/>
              <a:gd name="connsiteY33" fmla="*/ 340274 h 1147952"/>
              <a:gd name="connsiteX34" fmla="*/ 7852905 w 7953031"/>
              <a:gd name="connsiteY34" fmla="*/ 269365 h 1147952"/>
              <a:gd name="connsiteX35" fmla="*/ 7865605 w 7953031"/>
              <a:gd name="connsiteY35" fmla="*/ 180465 h 1147952"/>
              <a:gd name="connsiteX36" fmla="*/ 7931073 w 7953031"/>
              <a:gd name="connsiteY36" fmla="*/ 144260 h 1147952"/>
              <a:gd name="connsiteX37" fmla="*/ 7849984 w 7953031"/>
              <a:gd name="connsiteY37" fmla="*/ 93979 h 1147952"/>
              <a:gd name="connsiteX38" fmla="*/ 7932469 w 7953031"/>
              <a:gd name="connsiteY38" fmla="*/ 3190 h 1147952"/>
              <a:gd name="connsiteX39" fmla="*/ 7675105 w 7953031"/>
              <a:gd name="connsiteY39" fmla="*/ 2665 h 1147952"/>
              <a:gd name="connsiteX0" fmla="*/ 7675105 w 7953031"/>
              <a:gd name="connsiteY0" fmla="*/ 3818 h 1149105"/>
              <a:gd name="connsiteX1" fmla="*/ 239458 w 7953031"/>
              <a:gd name="connsiteY1" fmla="*/ 3818 h 1149105"/>
              <a:gd name="connsiteX2" fmla="*/ 167106 w 7953031"/>
              <a:gd name="connsiteY2" fmla="*/ 15724 h 1149105"/>
              <a:gd name="connsiteX3" fmla="*/ 195681 w 7953031"/>
              <a:gd name="connsiteY3" fmla="*/ 98274 h 1149105"/>
              <a:gd name="connsiteX4" fmla="*/ 198062 w 7953031"/>
              <a:gd name="connsiteY4" fmla="*/ 194318 h 1149105"/>
              <a:gd name="connsiteX5" fmla="*/ 134562 w 7953031"/>
              <a:gd name="connsiteY5" fmla="*/ 194318 h 1149105"/>
              <a:gd name="connsiteX6" fmla="*/ 0 w 7953031"/>
              <a:gd name="connsiteY6" fmla="*/ 298564 h 1149105"/>
              <a:gd name="connsiteX7" fmla="*/ 67633 w 7953031"/>
              <a:gd name="connsiteY7" fmla="*/ 373074 h 1149105"/>
              <a:gd name="connsiteX8" fmla="*/ 60890 w 7953031"/>
              <a:gd name="connsiteY8" fmla="*/ 434986 h 1149105"/>
              <a:gd name="connsiteX9" fmla="*/ 105987 w 7953031"/>
              <a:gd name="connsiteY9" fmla="*/ 495943 h 1149105"/>
              <a:gd name="connsiteX10" fmla="*/ 115670 w 7953031"/>
              <a:gd name="connsiteY10" fmla="*/ 551668 h 1149105"/>
              <a:gd name="connsiteX11" fmla="*/ 14192 w 7953031"/>
              <a:gd name="connsiteY11" fmla="*/ 623704 h 1149105"/>
              <a:gd name="connsiteX12" fmla="*/ 159962 w 7953031"/>
              <a:gd name="connsiteY12" fmla="*/ 676918 h 1149105"/>
              <a:gd name="connsiteX13" fmla="*/ 147262 w 7953031"/>
              <a:gd name="connsiteY13" fmla="*/ 740418 h 1149105"/>
              <a:gd name="connsiteX14" fmla="*/ 192506 w 7953031"/>
              <a:gd name="connsiteY14" fmla="*/ 771374 h 1149105"/>
              <a:gd name="connsiteX15" fmla="*/ 26248 w 7953031"/>
              <a:gd name="connsiteY15" fmla="*/ 802168 h 1149105"/>
              <a:gd name="connsiteX16" fmla="*/ 46329 w 7953031"/>
              <a:gd name="connsiteY16" fmla="*/ 919206 h 1149105"/>
              <a:gd name="connsiteX17" fmla="*/ 121396 w 7953031"/>
              <a:gd name="connsiteY17" fmla="*/ 999709 h 1149105"/>
              <a:gd name="connsiteX18" fmla="*/ 71062 w 7953031"/>
              <a:gd name="connsiteY18" fmla="*/ 1108718 h 1149105"/>
              <a:gd name="connsiteX19" fmla="*/ 104399 w 7953031"/>
              <a:gd name="connsiteY19" fmla="*/ 1123800 h 1149105"/>
              <a:gd name="connsiteX20" fmla="*/ 98166 w 7953031"/>
              <a:gd name="connsiteY20" fmla="*/ 1144278 h 1149105"/>
              <a:gd name="connsiteX21" fmla="*/ 7855212 w 7953031"/>
              <a:gd name="connsiteY21" fmla="*/ 1149105 h 1149105"/>
              <a:gd name="connsiteX22" fmla="*/ 7929105 w 7953031"/>
              <a:gd name="connsiteY22" fmla="*/ 1096018 h 1149105"/>
              <a:gd name="connsiteX23" fmla="*/ 7840205 w 7953031"/>
              <a:gd name="connsiteY23" fmla="*/ 1032518 h 1149105"/>
              <a:gd name="connsiteX24" fmla="*/ 7953031 w 7953031"/>
              <a:gd name="connsiteY24" fmla="*/ 956318 h 1149105"/>
              <a:gd name="connsiteX25" fmla="*/ 7852905 w 7953031"/>
              <a:gd name="connsiteY25" fmla="*/ 880118 h 1149105"/>
              <a:gd name="connsiteX26" fmla="*/ 7891005 w 7953031"/>
              <a:gd name="connsiteY26" fmla="*/ 803918 h 1149105"/>
              <a:gd name="connsiteX27" fmla="*/ 7852905 w 7953031"/>
              <a:gd name="connsiteY27" fmla="*/ 727718 h 1149105"/>
              <a:gd name="connsiteX28" fmla="*/ 7840205 w 7953031"/>
              <a:gd name="connsiteY28" fmla="*/ 664218 h 1149105"/>
              <a:gd name="connsiteX29" fmla="*/ 7865605 w 7953031"/>
              <a:gd name="connsiteY29" fmla="*/ 613418 h 1149105"/>
              <a:gd name="connsiteX30" fmla="*/ 7908468 w 7953031"/>
              <a:gd name="connsiteY30" fmla="*/ 538011 h 1149105"/>
              <a:gd name="connsiteX31" fmla="*/ 7854539 w 7953031"/>
              <a:gd name="connsiteY31" fmla="*/ 492899 h 1149105"/>
              <a:gd name="connsiteX32" fmla="*/ 7827505 w 7953031"/>
              <a:gd name="connsiteY32" fmla="*/ 410218 h 1149105"/>
              <a:gd name="connsiteX33" fmla="*/ 7942202 w 7953031"/>
              <a:gd name="connsiteY33" fmla="*/ 341427 h 1149105"/>
              <a:gd name="connsiteX34" fmla="*/ 7852905 w 7953031"/>
              <a:gd name="connsiteY34" fmla="*/ 270518 h 1149105"/>
              <a:gd name="connsiteX35" fmla="*/ 7865605 w 7953031"/>
              <a:gd name="connsiteY35" fmla="*/ 181618 h 1149105"/>
              <a:gd name="connsiteX36" fmla="*/ 7931073 w 7953031"/>
              <a:gd name="connsiteY36" fmla="*/ 145413 h 1149105"/>
              <a:gd name="connsiteX37" fmla="*/ 7849984 w 7953031"/>
              <a:gd name="connsiteY37" fmla="*/ 95132 h 1149105"/>
              <a:gd name="connsiteX38" fmla="*/ 7938918 w 7953031"/>
              <a:gd name="connsiteY38" fmla="*/ 1505 h 1149105"/>
              <a:gd name="connsiteX39" fmla="*/ 7675105 w 7953031"/>
              <a:gd name="connsiteY39" fmla="*/ 3818 h 1149105"/>
              <a:gd name="connsiteX0" fmla="*/ 7649312 w 7953031"/>
              <a:gd name="connsiteY0" fmla="*/ 3818 h 1149105"/>
              <a:gd name="connsiteX1" fmla="*/ 239458 w 7953031"/>
              <a:gd name="connsiteY1" fmla="*/ 3818 h 1149105"/>
              <a:gd name="connsiteX2" fmla="*/ 167106 w 7953031"/>
              <a:gd name="connsiteY2" fmla="*/ 15724 h 1149105"/>
              <a:gd name="connsiteX3" fmla="*/ 195681 w 7953031"/>
              <a:gd name="connsiteY3" fmla="*/ 98274 h 1149105"/>
              <a:gd name="connsiteX4" fmla="*/ 198062 w 7953031"/>
              <a:gd name="connsiteY4" fmla="*/ 194318 h 1149105"/>
              <a:gd name="connsiteX5" fmla="*/ 134562 w 7953031"/>
              <a:gd name="connsiteY5" fmla="*/ 194318 h 1149105"/>
              <a:gd name="connsiteX6" fmla="*/ 0 w 7953031"/>
              <a:gd name="connsiteY6" fmla="*/ 298564 h 1149105"/>
              <a:gd name="connsiteX7" fmla="*/ 67633 w 7953031"/>
              <a:gd name="connsiteY7" fmla="*/ 373074 h 1149105"/>
              <a:gd name="connsiteX8" fmla="*/ 60890 w 7953031"/>
              <a:gd name="connsiteY8" fmla="*/ 434986 h 1149105"/>
              <a:gd name="connsiteX9" fmla="*/ 105987 w 7953031"/>
              <a:gd name="connsiteY9" fmla="*/ 495943 h 1149105"/>
              <a:gd name="connsiteX10" fmla="*/ 115670 w 7953031"/>
              <a:gd name="connsiteY10" fmla="*/ 551668 h 1149105"/>
              <a:gd name="connsiteX11" fmla="*/ 14192 w 7953031"/>
              <a:gd name="connsiteY11" fmla="*/ 623704 h 1149105"/>
              <a:gd name="connsiteX12" fmla="*/ 159962 w 7953031"/>
              <a:gd name="connsiteY12" fmla="*/ 676918 h 1149105"/>
              <a:gd name="connsiteX13" fmla="*/ 147262 w 7953031"/>
              <a:gd name="connsiteY13" fmla="*/ 740418 h 1149105"/>
              <a:gd name="connsiteX14" fmla="*/ 192506 w 7953031"/>
              <a:gd name="connsiteY14" fmla="*/ 771374 h 1149105"/>
              <a:gd name="connsiteX15" fmla="*/ 26248 w 7953031"/>
              <a:gd name="connsiteY15" fmla="*/ 802168 h 1149105"/>
              <a:gd name="connsiteX16" fmla="*/ 46329 w 7953031"/>
              <a:gd name="connsiteY16" fmla="*/ 919206 h 1149105"/>
              <a:gd name="connsiteX17" fmla="*/ 121396 w 7953031"/>
              <a:gd name="connsiteY17" fmla="*/ 999709 h 1149105"/>
              <a:gd name="connsiteX18" fmla="*/ 71062 w 7953031"/>
              <a:gd name="connsiteY18" fmla="*/ 1108718 h 1149105"/>
              <a:gd name="connsiteX19" fmla="*/ 104399 w 7953031"/>
              <a:gd name="connsiteY19" fmla="*/ 1123800 h 1149105"/>
              <a:gd name="connsiteX20" fmla="*/ 98166 w 7953031"/>
              <a:gd name="connsiteY20" fmla="*/ 1144278 h 1149105"/>
              <a:gd name="connsiteX21" fmla="*/ 7855212 w 7953031"/>
              <a:gd name="connsiteY21" fmla="*/ 1149105 h 1149105"/>
              <a:gd name="connsiteX22" fmla="*/ 7929105 w 7953031"/>
              <a:gd name="connsiteY22" fmla="*/ 1096018 h 1149105"/>
              <a:gd name="connsiteX23" fmla="*/ 7840205 w 7953031"/>
              <a:gd name="connsiteY23" fmla="*/ 1032518 h 1149105"/>
              <a:gd name="connsiteX24" fmla="*/ 7953031 w 7953031"/>
              <a:gd name="connsiteY24" fmla="*/ 956318 h 1149105"/>
              <a:gd name="connsiteX25" fmla="*/ 7852905 w 7953031"/>
              <a:gd name="connsiteY25" fmla="*/ 880118 h 1149105"/>
              <a:gd name="connsiteX26" fmla="*/ 7891005 w 7953031"/>
              <a:gd name="connsiteY26" fmla="*/ 803918 h 1149105"/>
              <a:gd name="connsiteX27" fmla="*/ 7852905 w 7953031"/>
              <a:gd name="connsiteY27" fmla="*/ 727718 h 1149105"/>
              <a:gd name="connsiteX28" fmla="*/ 7840205 w 7953031"/>
              <a:gd name="connsiteY28" fmla="*/ 664218 h 1149105"/>
              <a:gd name="connsiteX29" fmla="*/ 7865605 w 7953031"/>
              <a:gd name="connsiteY29" fmla="*/ 613418 h 1149105"/>
              <a:gd name="connsiteX30" fmla="*/ 7908468 w 7953031"/>
              <a:gd name="connsiteY30" fmla="*/ 538011 h 1149105"/>
              <a:gd name="connsiteX31" fmla="*/ 7854539 w 7953031"/>
              <a:gd name="connsiteY31" fmla="*/ 492899 h 1149105"/>
              <a:gd name="connsiteX32" fmla="*/ 7827505 w 7953031"/>
              <a:gd name="connsiteY32" fmla="*/ 410218 h 1149105"/>
              <a:gd name="connsiteX33" fmla="*/ 7942202 w 7953031"/>
              <a:gd name="connsiteY33" fmla="*/ 341427 h 1149105"/>
              <a:gd name="connsiteX34" fmla="*/ 7852905 w 7953031"/>
              <a:gd name="connsiteY34" fmla="*/ 270518 h 1149105"/>
              <a:gd name="connsiteX35" fmla="*/ 7865605 w 7953031"/>
              <a:gd name="connsiteY35" fmla="*/ 181618 h 1149105"/>
              <a:gd name="connsiteX36" fmla="*/ 7931073 w 7953031"/>
              <a:gd name="connsiteY36" fmla="*/ 145413 h 1149105"/>
              <a:gd name="connsiteX37" fmla="*/ 7849984 w 7953031"/>
              <a:gd name="connsiteY37" fmla="*/ 95132 h 1149105"/>
              <a:gd name="connsiteX38" fmla="*/ 7938918 w 7953031"/>
              <a:gd name="connsiteY38" fmla="*/ 1505 h 1149105"/>
              <a:gd name="connsiteX39" fmla="*/ 7649312 w 7953031"/>
              <a:gd name="connsiteY39" fmla="*/ 3818 h 1149105"/>
              <a:gd name="connsiteX0" fmla="*/ 7649312 w 7953031"/>
              <a:gd name="connsiteY0" fmla="*/ 2313 h 1147600"/>
              <a:gd name="connsiteX1" fmla="*/ 239458 w 7953031"/>
              <a:gd name="connsiteY1" fmla="*/ 2313 h 1147600"/>
              <a:gd name="connsiteX2" fmla="*/ 167106 w 7953031"/>
              <a:gd name="connsiteY2" fmla="*/ 14219 h 1147600"/>
              <a:gd name="connsiteX3" fmla="*/ 195681 w 7953031"/>
              <a:gd name="connsiteY3" fmla="*/ 96769 h 1147600"/>
              <a:gd name="connsiteX4" fmla="*/ 198062 w 7953031"/>
              <a:gd name="connsiteY4" fmla="*/ 192813 h 1147600"/>
              <a:gd name="connsiteX5" fmla="*/ 134562 w 7953031"/>
              <a:gd name="connsiteY5" fmla="*/ 192813 h 1147600"/>
              <a:gd name="connsiteX6" fmla="*/ 0 w 7953031"/>
              <a:gd name="connsiteY6" fmla="*/ 297059 h 1147600"/>
              <a:gd name="connsiteX7" fmla="*/ 67633 w 7953031"/>
              <a:gd name="connsiteY7" fmla="*/ 371569 h 1147600"/>
              <a:gd name="connsiteX8" fmla="*/ 60890 w 7953031"/>
              <a:gd name="connsiteY8" fmla="*/ 433481 h 1147600"/>
              <a:gd name="connsiteX9" fmla="*/ 105987 w 7953031"/>
              <a:gd name="connsiteY9" fmla="*/ 494438 h 1147600"/>
              <a:gd name="connsiteX10" fmla="*/ 115670 w 7953031"/>
              <a:gd name="connsiteY10" fmla="*/ 550163 h 1147600"/>
              <a:gd name="connsiteX11" fmla="*/ 14192 w 7953031"/>
              <a:gd name="connsiteY11" fmla="*/ 622199 h 1147600"/>
              <a:gd name="connsiteX12" fmla="*/ 159962 w 7953031"/>
              <a:gd name="connsiteY12" fmla="*/ 675413 h 1147600"/>
              <a:gd name="connsiteX13" fmla="*/ 147262 w 7953031"/>
              <a:gd name="connsiteY13" fmla="*/ 738913 h 1147600"/>
              <a:gd name="connsiteX14" fmla="*/ 192506 w 7953031"/>
              <a:gd name="connsiteY14" fmla="*/ 769869 h 1147600"/>
              <a:gd name="connsiteX15" fmla="*/ 26248 w 7953031"/>
              <a:gd name="connsiteY15" fmla="*/ 800663 h 1147600"/>
              <a:gd name="connsiteX16" fmla="*/ 46329 w 7953031"/>
              <a:gd name="connsiteY16" fmla="*/ 917701 h 1147600"/>
              <a:gd name="connsiteX17" fmla="*/ 121396 w 7953031"/>
              <a:gd name="connsiteY17" fmla="*/ 998204 h 1147600"/>
              <a:gd name="connsiteX18" fmla="*/ 71062 w 7953031"/>
              <a:gd name="connsiteY18" fmla="*/ 1107213 h 1147600"/>
              <a:gd name="connsiteX19" fmla="*/ 104399 w 7953031"/>
              <a:gd name="connsiteY19" fmla="*/ 1122295 h 1147600"/>
              <a:gd name="connsiteX20" fmla="*/ 98166 w 7953031"/>
              <a:gd name="connsiteY20" fmla="*/ 1142773 h 1147600"/>
              <a:gd name="connsiteX21" fmla="*/ 7855212 w 7953031"/>
              <a:gd name="connsiteY21" fmla="*/ 1147600 h 1147600"/>
              <a:gd name="connsiteX22" fmla="*/ 7929105 w 7953031"/>
              <a:gd name="connsiteY22" fmla="*/ 1094513 h 1147600"/>
              <a:gd name="connsiteX23" fmla="*/ 7840205 w 7953031"/>
              <a:gd name="connsiteY23" fmla="*/ 1031013 h 1147600"/>
              <a:gd name="connsiteX24" fmla="*/ 7953031 w 7953031"/>
              <a:gd name="connsiteY24" fmla="*/ 954813 h 1147600"/>
              <a:gd name="connsiteX25" fmla="*/ 7852905 w 7953031"/>
              <a:gd name="connsiteY25" fmla="*/ 878613 h 1147600"/>
              <a:gd name="connsiteX26" fmla="*/ 7891005 w 7953031"/>
              <a:gd name="connsiteY26" fmla="*/ 802413 h 1147600"/>
              <a:gd name="connsiteX27" fmla="*/ 7852905 w 7953031"/>
              <a:gd name="connsiteY27" fmla="*/ 726213 h 1147600"/>
              <a:gd name="connsiteX28" fmla="*/ 7840205 w 7953031"/>
              <a:gd name="connsiteY28" fmla="*/ 662713 h 1147600"/>
              <a:gd name="connsiteX29" fmla="*/ 7865605 w 7953031"/>
              <a:gd name="connsiteY29" fmla="*/ 611913 h 1147600"/>
              <a:gd name="connsiteX30" fmla="*/ 7908468 w 7953031"/>
              <a:gd name="connsiteY30" fmla="*/ 536506 h 1147600"/>
              <a:gd name="connsiteX31" fmla="*/ 7854539 w 7953031"/>
              <a:gd name="connsiteY31" fmla="*/ 491394 h 1147600"/>
              <a:gd name="connsiteX32" fmla="*/ 7827505 w 7953031"/>
              <a:gd name="connsiteY32" fmla="*/ 408713 h 1147600"/>
              <a:gd name="connsiteX33" fmla="*/ 7942202 w 7953031"/>
              <a:gd name="connsiteY33" fmla="*/ 339922 h 1147600"/>
              <a:gd name="connsiteX34" fmla="*/ 7852905 w 7953031"/>
              <a:gd name="connsiteY34" fmla="*/ 269013 h 1147600"/>
              <a:gd name="connsiteX35" fmla="*/ 7865605 w 7953031"/>
              <a:gd name="connsiteY35" fmla="*/ 180113 h 1147600"/>
              <a:gd name="connsiteX36" fmla="*/ 7931073 w 7953031"/>
              <a:gd name="connsiteY36" fmla="*/ 143908 h 1147600"/>
              <a:gd name="connsiteX37" fmla="*/ 7849984 w 7953031"/>
              <a:gd name="connsiteY37" fmla="*/ 93627 h 1147600"/>
              <a:gd name="connsiteX38" fmla="*/ 7938918 w 7953031"/>
              <a:gd name="connsiteY38" fmla="*/ 0 h 1147600"/>
              <a:gd name="connsiteX39" fmla="*/ 7649312 w 7953031"/>
              <a:gd name="connsiteY39" fmla="*/ 2313 h 1147600"/>
              <a:gd name="connsiteX0" fmla="*/ 7649312 w 7953031"/>
              <a:gd name="connsiteY0" fmla="*/ 2313 h 1147600"/>
              <a:gd name="connsiteX1" fmla="*/ 239458 w 7953031"/>
              <a:gd name="connsiteY1" fmla="*/ 2313 h 1147600"/>
              <a:gd name="connsiteX2" fmla="*/ 55334 w 7953031"/>
              <a:gd name="connsiteY2" fmla="*/ 1606 h 1147600"/>
              <a:gd name="connsiteX3" fmla="*/ 195681 w 7953031"/>
              <a:gd name="connsiteY3" fmla="*/ 96769 h 1147600"/>
              <a:gd name="connsiteX4" fmla="*/ 198062 w 7953031"/>
              <a:gd name="connsiteY4" fmla="*/ 192813 h 1147600"/>
              <a:gd name="connsiteX5" fmla="*/ 134562 w 7953031"/>
              <a:gd name="connsiteY5" fmla="*/ 192813 h 1147600"/>
              <a:gd name="connsiteX6" fmla="*/ 0 w 7953031"/>
              <a:gd name="connsiteY6" fmla="*/ 297059 h 1147600"/>
              <a:gd name="connsiteX7" fmla="*/ 67633 w 7953031"/>
              <a:gd name="connsiteY7" fmla="*/ 371569 h 1147600"/>
              <a:gd name="connsiteX8" fmla="*/ 60890 w 7953031"/>
              <a:gd name="connsiteY8" fmla="*/ 433481 h 1147600"/>
              <a:gd name="connsiteX9" fmla="*/ 105987 w 7953031"/>
              <a:gd name="connsiteY9" fmla="*/ 494438 h 1147600"/>
              <a:gd name="connsiteX10" fmla="*/ 115670 w 7953031"/>
              <a:gd name="connsiteY10" fmla="*/ 550163 h 1147600"/>
              <a:gd name="connsiteX11" fmla="*/ 14192 w 7953031"/>
              <a:gd name="connsiteY11" fmla="*/ 622199 h 1147600"/>
              <a:gd name="connsiteX12" fmla="*/ 159962 w 7953031"/>
              <a:gd name="connsiteY12" fmla="*/ 675413 h 1147600"/>
              <a:gd name="connsiteX13" fmla="*/ 147262 w 7953031"/>
              <a:gd name="connsiteY13" fmla="*/ 738913 h 1147600"/>
              <a:gd name="connsiteX14" fmla="*/ 192506 w 7953031"/>
              <a:gd name="connsiteY14" fmla="*/ 769869 h 1147600"/>
              <a:gd name="connsiteX15" fmla="*/ 26248 w 7953031"/>
              <a:gd name="connsiteY15" fmla="*/ 800663 h 1147600"/>
              <a:gd name="connsiteX16" fmla="*/ 46329 w 7953031"/>
              <a:gd name="connsiteY16" fmla="*/ 917701 h 1147600"/>
              <a:gd name="connsiteX17" fmla="*/ 121396 w 7953031"/>
              <a:gd name="connsiteY17" fmla="*/ 998204 h 1147600"/>
              <a:gd name="connsiteX18" fmla="*/ 71062 w 7953031"/>
              <a:gd name="connsiteY18" fmla="*/ 1107213 h 1147600"/>
              <a:gd name="connsiteX19" fmla="*/ 104399 w 7953031"/>
              <a:gd name="connsiteY19" fmla="*/ 1122295 h 1147600"/>
              <a:gd name="connsiteX20" fmla="*/ 98166 w 7953031"/>
              <a:gd name="connsiteY20" fmla="*/ 1142773 h 1147600"/>
              <a:gd name="connsiteX21" fmla="*/ 7855212 w 7953031"/>
              <a:gd name="connsiteY21" fmla="*/ 1147600 h 1147600"/>
              <a:gd name="connsiteX22" fmla="*/ 7929105 w 7953031"/>
              <a:gd name="connsiteY22" fmla="*/ 1094513 h 1147600"/>
              <a:gd name="connsiteX23" fmla="*/ 7840205 w 7953031"/>
              <a:gd name="connsiteY23" fmla="*/ 1031013 h 1147600"/>
              <a:gd name="connsiteX24" fmla="*/ 7953031 w 7953031"/>
              <a:gd name="connsiteY24" fmla="*/ 954813 h 1147600"/>
              <a:gd name="connsiteX25" fmla="*/ 7852905 w 7953031"/>
              <a:gd name="connsiteY25" fmla="*/ 878613 h 1147600"/>
              <a:gd name="connsiteX26" fmla="*/ 7891005 w 7953031"/>
              <a:gd name="connsiteY26" fmla="*/ 802413 h 1147600"/>
              <a:gd name="connsiteX27" fmla="*/ 7852905 w 7953031"/>
              <a:gd name="connsiteY27" fmla="*/ 726213 h 1147600"/>
              <a:gd name="connsiteX28" fmla="*/ 7840205 w 7953031"/>
              <a:gd name="connsiteY28" fmla="*/ 662713 h 1147600"/>
              <a:gd name="connsiteX29" fmla="*/ 7865605 w 7953031"/>
              <a:gd name="connsiteY29" fmla="*/ 611913 h 1147600"/>
              <a:gd name="connsiteX30" fmla="*/ 7908468 w 7953031"/>
              <a:gd name="connsiteY30" fmla="*/ 536506 h 1147600"/>
              <a:gd name="connsiteX31" fmla="*/ 7854539 w 7953031"/>
              <a:gd name="connsiteY31" fmla="*/ 491394 h 1147600"/>
              <a:gd name="connsiteX32" fmla="*/ 7827505 w 7953031"/>
              <a:gd name="connsiteY32" fmla="*/ 408713 h 1147600"/>
              <a:gd name="connsiteX33" fmla="*/ 7942202 w 7953031"/>
              <a:gd name="connsiteY33" fmla="*/ 339922 h 1147600"/>
              <a:gd name="connsiteX34" fmla="*/ 7852905 w 7953031"/>
              <a:gd name="connsiteY34" fmla="*/ 269013 h 1147600"/>
              <a:gd name="connsiteX35" fmla="*/ 7865605 w 7953031"/>
              <a:gd name="connsiteY35" fmla="*/ 180113 h 1147600"/>
              <a:gd name="connsiteX36" fmla="*/ 7931073 w 7953031"/>
              <a:gd name="connsiteY36" fmla="*/ 143908 h 1147600"/>
              <a:gd name="connsiteX37" fmla="*/ 7849984 w 7953031"/>
              <a:gd name="connsiteY37" fmla="*/ 93627 h 1147600"/>
              <a:gd name="connsiteX38" fmla="*/ 7938918 w 7953031"/>
              <a:gd name="connsiteY38" fmla="*/ 0 h 1147600"/>
              <a:gd name="connsiteX39" fmla="*/ 7649312 w 7953031"/>
              <a:gd name="connsiteY39" fmla="*/ 2313 h 1147600"/>
              <a:gd name="connsiteX0" fmla="*/ 7649312 w 7953031"/>
              <a:gd name="connsiteY0" fmla="*/ 2313 h 1147600"/>
              <a:gd name="connsiteX1" fmla="*/ 239458 w 7953031"/>
              <a:gd name="connsiteY1" fmla="*/ 2313 h 1147600"/>
              <a:gd name="connsiteX2" fmla="*/ 55334 w 7953031"/>
              <a:gd name="connsiteY2" fmla="*/ 1606 h 1147600"/>
              <a:gd name="connsiteX3" fmla="*/ 32321 w 7953031"/>
              <a:gd name="connsiteY3" fmla="*/ 99292 h 1147600"/>
              <a:gd name="connsiteX4" fmla="*/ 198062 w 7953031"/>
              <a:gd name="connsiteY4" fmla="*/ 192813 h 1147600"/>
              <a:gd name="connsiteX5" fmla="*/ 134562 w 7953031"/>
              <a:gd name="connsiteY5" fmla="*/ 192813 h 1147600"/>
              <a:gd name="connsiteX6" fmla="*/ 0 w 7953031"/>
              <a:gd name="connsiteY6" fmla="*/ 297059 h 1147600"/>
              <a:gd name="connsiteX7" fmla="*/ 67633 w 7953031"/>
              <a:gd name="connsiteY7" fmla="*/ 371569 h 1147600"/>
              <a:gd name="connsiteX8" fmla="*/ 60890 w 7953031"/>
              <a:gd name="connsiteY8" fmla="*/ 433481 h 1147600"/>
              <a:gd name="connsiteX9" fmla="*/ 105987 w 7953031"/>
              <a:gd name="connsiteY9" fmla="*/ 494438 h 1147600"/>
              <a:gd name="connsiteX10" fmla="*/ 115670 w 7953031"/>
              <a:gd name="connsiteY10" fmla="*/ 550163 h 1147600"/>
              <a:gd name="connsiteX11" fmla="*/ 14192 w 7953031"/>
              <a:gd name="connsiteY11" fmla="*/ 622199 h 1147600"/>
              <a:gd name="connsiteX12" fmla="*/ 159962 w 7953031"/>
              <a:gd name="connsiteY12" fmla="*/ 675413 h 1147600"/>
              <a:gd name="connsiteX13" fmla="*/ 147262 w 7953031"/>
              <a:gd name="connsiteY13" fmla="*/ 738913 h 1147600"/>
              <a:gd name="connsiteX14" fmla="*/ 192506 w 7953031"/>
              <a:gd name="connsiteY14" fmla="*/ 769869 h 1147600"/>
              <a:gd name="connsiteX15" fmla="*/ 26248 w 7953031"/>
              <a:gd name="connsiteY15" fmla="*/ 800663 h 1147600"/>
              <a:gd name="connsiteX16" fmla="*/ 46329 w 7953031"/>
              <a:gd name="connsiteY16" fmla="*/ 917701 h 1147600"/>
              <a:gd name="connsiteX17" fmla="*/ 121396 w 7953031"/>
              <a:gd name="connsiteY17" fmla="*/ 998204 h 1147600"/>
              <a:gd name="connsiteX18" fmla="*/ 71062 w 7953031"/>
              <a:gd name="connsiteY18" fmla="*/ 1107213 h 1147600"/>
              <a:gd name="connsiteX19" fmla="*/ 104399 w 7953031"/>
              <a:gd name="connsiteY19" fmla="*/ 1122295 h 1147600"/>
              <a:gd name="connsiteX20" fmla="*/ 98166 w 7953031"/>
              <a:gd name="connsiteY20" fmla="*/ 1142773 h 1147600"/>
              <a:gd name="connsiteX21" fmla="*/ 7855212 w 7953031"/>
              <a:gd name="connsiteY21" fmla="*/ 1147600 h 1147600"/>
              <a:gd name="connsiteX22" fmla="*/ 7929105 w 7953031"/>
              <a:gd name="connsiteY22" fmla="*/ 1094513 h 1147600"/>
              <a:gd name="connsiteX23" fmla="*/ 7840205 w 7953031"/>
              <a:gd name="connsiteY23" fmla="*/ 1031013 h 1147600"/>
              <a:gd name="connsiteX24" fmla="*/ 7953031 w 7953031"/>
              <a:gd name="connsiteY24" fmla="*/ 954813 h 1147600"/>
              <a:gd name="connsiteX25" fmla="*/ 7852905 w 7953031"/>
              <a:gd name="connsiteY25" fmla="*/ 878613 h 1147600"/>
              <a:gd name="connsiteX26" fmla="*/ 7891005 w 7953031"/>
              <a:gd name="connsiteY26" fmla="*/ 802413 h 1147600"/>
              <a:gd name="connsiteX27" fmla="*/ 7852905 w 7953031"/>
              <a:gd name="connsiteY27" fmla="*/ 726213 h 1147600"/>
              <a:gd name="connsiteX28" fmla="*/ 7840205 w 7953031"/>
              <a:gd name="connsiteY28" fmla="*/ 662713 h 1147600"/>
              <a:gd name="connsiteX29" fmla="*/ 7865605 w 7953031"/>
              <a:gd name="connsiteY29" fmla="*/ 611913 h 1147600"/>
              <a:gd name="connsiteX30" fmla="*/ 7908468 w 7953031"/>
              <a:gd name="connsiteY30" fmla="*/ 536506 h 1147600"/>
              <a:gd name="connsiteX31" fmla="*/ 7854539 w 7953031"/>
              <a:gd name="connsiteY31" fmla="*/ 491394 h 1147600"/>
              <a:gd name="connsiteX32" fmla="*/ 7827505 w 7953031"/>
              <a:gd name="connsiteY32" fmla="*/ 408713 h 1147600"/>
              <a:gd name="connsiteX33" fmla="*/ 7942202 w 7953031"/>
              <a:gd name="connsiteY33" fmla="*/ 339922 h 1147600"/>
              <a:gd name="connsiteX34" fmla="*/ 7852905 w 7953031"/>
              <a:gd name="connsiteY34" fmla="*/ 269013 h 1147600"/>
              <a:gd name="connsiteX35" fmla="*/ 7865605 w 7953031"/>
              <a:gd name="connsiteY35" fmla="*/ 180113 h 1147600"/>
              <a:gd name="connsiteX36" fmla="*/ 7931073 w 7953031"/>
              <a:gd name="connsiteY36" fmla="*/ 143908 h 1147600"/>
              <a:gd name="connsiteX37" fmla="*/ 7849984 w 7953031"/>
              <a:gd name="connsiteY37" fmla="*/ 93627 h 1147600"/>
              <a:gd name="connsiteX38" fmla="*/ 7938918 w 7953031"/>
              <a:gd name="connsiteY38" fmla="*/ 0 h 1147600"/>
              <a:gd name="connsiteX39" fmla="*/ 7649312 w 7953031"/>
              <a:gd name="connsiteY39" fmla="*/ 2313 h 1147600"/>
              <a:gd name="connsiteX0" fmla="*/ 7686707 w 7990426"/>
              <a:gd name="connsiteY0" fmla="*/ 2313 h 1147600"/>
              <a:gd name="connsiteX1" fmla="*/ 276853 w 7990426"/>
              <a:gd name="connsiteY1" fmla="*/ 2313 h 1147600"/>
              <a:gd name="connsiteX2" fmla="*/ 92729 w 7990426"/>
              <a:gd name="connsiteY2" fmla="*/ 1606 h 1147600"/>
              <a:gd name="connsiteX3" fmla="*/ 69716 w 7990426"/>
              <a:gd name="connsiteY3" fmla="*/ 99292 h 1147600"/>
              <a:gd name="connsiteX4" fmla="*/ 235457 w 7990426"/>
              <a:gd name="connsiteY4" fmla="*/ 192813 h 1147600"/>
              <a:gd name="connsiteX5" fmla="*/ 0 w 7990426"/>
              <a:gd name="connsiteY5" fmla="*/ 218040 h 1147600"/>
              <a:gd name="connsiteX6" fmla="*/ 37395 w 7990426"/>
              <a:gd name="connsiteY6" fmla="*/ 297059 h 1147600"/>
              <a:gd name="connsiteX7" fmla="*/ 105028 w 7990426"/>
              <a:gd name="connsiteY7" fmla="*/ 371569 h 1147600"/>
              <a:gd name="connsiteX8" fmla="*/ 98285 w 7990426"/>
              <a:gd name="connsiteY8" fmla="*/ 433481 h 1147600"/>
              <a:gd name="connsiteX9" fmla="*/ 143382 w 7990426"/>
              <a:gd name="connsiteY9" fmla="*/ 494438 h 1147600"/>
              <a:gd name="connsiteX10" fmla="*/ 153065 w 7990426"/>
              <a:gd name="connsiteY10" fmla="*/ 550163 h 1147600"/>
              <a:gd name="connsiteX11" fmla="*/ 51587 w 7990426"/>
              <a:gd name="connsiteY11" fmla="*/ 622199 h 1147600"/>
              <a:gd name="connsiteX12" fmla="*/ 197357 w 7990426"/>
              <a:gd name="connsiteY12" fmla="*/ 675413 h 1147600"/>
              <a:gd name="connsiteX13" fmla="*/ 184657 w 7990426"/>
              <a:gd name="connsiteY13" fmla="*/ 738913 h 1147600"/>
              <a:gd name="connsiteX14" fmla="*/ 229901 w 7990426"/>
              <a:gd name="connsiteY14" fmla="*/ 769869 h 1147600"/>
              <a:gd name="connsiteX15" fmla="*/ 63643 w 7990426"/>
              <a:gd name="connsiteY15" fmla="*/ 800663 h 1147600"/>
              <a:gd name="connsiteX16" fmla="*/ 83724 w 7990426"/>
              <a:gd name="connsiteY16" fmla="*/ 917701 h 1147600"/>
              <a:gd name="connsiteX17" fmla="*/ 158791 w 7990426"/>
              <a:gd name="connsiteY17" fmla="*/ 998204 h 1147600"/>
              <a:gd name="connsiteX18" fmla="*/ 108457 w 7990426"/>
              <a:gd name="connsiteY18" fmla="*/ 1107213 h 1147600"/>
              <a:gd name="connsiteX19" fmla="*/ 141794 w 7990426"/>
              <a:gd name="connsiteY19" fmla="*/ 1122295 h 1147600"/>
              <a:gd name="connsiteX20" fmla="*/ 135561 w 7990426"/>
              <a:gd name="connsiteY20" fmla="*/ 1142773 h 1147600"/>
              <a:gd name="connsiteX21" fmla="*/ 7892607 w 7990426"/>
              <a:gd name="connsiteY21" fmla="*/ 1147600 h 1147600"/>
              <a:gd name="connsiteX22" fmla="*/ 7966500 w 7990426"/>
              <a:gd name="connsiteY22" fmla="*/ 1094513 h 1147600"/>
              <a:gd name="connsiteX23" fmla="*/ 7877600 w 7990426"/>
              <a:gd name="connsiteY23" fmla="*/ 1031013 h 1147600"/>
              <a:gd name="connsiteX24" fmla="*/ 7990426 w 7990426"/>
              <a:gd name="connsiteY24" fmla="*/ 954813 h 1147600"/>
              <a:gd name="connsiteX25" fmla="*/ 7890300 w 7990426"/>
              <a:gd name="connsiteY25" fmla="*/ 878613 h 1147600"/>
              <a:gd name="connsiteX26" fmla="*/ 7928400 w 7990426"/>
              <a:gd name="connsiteY26" fmla="*/ 802413 h 1147600"/>
              <a:gd name="connsiteX27" fmla="*/ 7890300 w 7990426"/>
              <a:gd name="connsiteY27" fmla="*/ 726213 h 1147600"/>
              <a:gd name="connsiteX28" fmla="*/ 7877600 w 7990426"/>
              <a:gd name="connsiteY28" fmla="*/ 662713 h 1147600"/>
              <a:gd name="connsiteX29" fmla="*/ 7903000 w 7990426"/>
              <a:gd name="connsiteY29" fmla="*/ 611913 h 1147600"/>
              <a:gd name="connsiteX30" fmla="*/ 7945863 w 7990426"/>
              <a:gd name="connsiteY30" fmla="*/ 536506 h 1147600"/>
              <a:gd name="connsiteX31" fmla="*/ 7891934 w 7990426"/>
              <a:gd name="connsiteY31" fmla="*/ 491394 h 1147600"/>
              <a:gd name="connsiteX32" fmla="*/ 7864900 w 7990426"/>
              <a:gd name="connsiteY32" fmla="*/ 408713 h 1147600"/>
              <a:gd name="connsiteX33" fmla="*/ 7979597 w 7990426"/>
              <a:gd name="connsiteY33" fmla="*/ 339922 h 1147600"/>
              <a:gd name="connsiteX34" fmla="*/ 7890300 w 7990426"/>
              <a:gd name="connsiteY34" fmla="*/ 269013 h 1147600"/>
              <a:gd name="connsiteX35" fmla="*/ 7903000 w 7990426"/>
              <a:gd name="connsiteY35" fmla="*/ 180113 h 1147600"/>
              <a:gd name="connsiteX36" fmla="*/ 7968468 w 7990426"/>
              <a:gd name="connsiteY36" fmla="*/ 143908 h 1147600"/>
              <a:gd name="connsiteX37" fmla="*/ 7887379 w 7990426"/>
              <a:gd name="connsiteY37" fmla="*/ 93627 h 1147600"/>
              <a:gd name="connsiteX38" fmla="*/ 7976313 w 7990426"/>
              <a:gd name="connsiteY38" fmla="*/ 0 h 1147600"/>
              <a:gd name="connsiteX39" fmla="*/ 7686707 w 7990426"/>
              <a:gd name="connsiteY39" fmla="*/ 2313 h 1147600"/>
              <a:gd name="connsiteX0" fmla="*/ 7686707 w 7990426"/>
              <a:gd name="connsiteY0" fmla="*/ 2313 h 1147600"/>
              <a:gd name="connsiteX1" fmla="*/ 276853 w 7990426"/>
              <a:gd name="connsiteY1" fmla="*/ 2313 h 1147600"/>
              <a:gd name="connsiteX2" fmla="*/ 92729 w 7990426"/>
              <a:gd name="connsiteY2" fmla="*/ 1606 h 1147600"/>
              <a:gd name="connsiteX3" fmla="*/ 69716 w 7990426"/>
              <a:gd name="connsiteY3" fmla="*/ 99292 h 1147600"/>
              <a:gd name="connsiteX4" fmla="*/ 123685 w 7990426"/>
              <a:gd name="connsiteY4" fmla="*/ 167586 h 1147600"/>
              <a:gd name="connsiteX5" fmla="*/ 0 w 7990426"/>
              <a:gd name="connsiteY5" fmla="*/ 218040 h 1147600"/>
              <a:gd name="connsiteX6" fmla="*/ 37395 w 7990426"/>
              <a:gd name="connsiteY6" fmla="*/ 297059 h 1147600"/>
              <a:gd name="connsiteX7" fmla="*/ 105028 w 7990426"/>
              <a:gd name="connsiteY7" fmla="*/ 371569 h 1147600"/>
              <a:gd name="connsiteX8" fmla="*/ 98285 w 7990426"/>
              <a:gd name="connsiteY8" fmla="*/ 433481 h 1147600"/>
              <a:gd name="connsiteX9" fmla="*/ 143382 w 7990426"/>
              <a:gd name="connsiteY9" fmla="*/ 494438 h 1147600"/>
              <a:gd name="connsiteX10" fmla="*/ 153065 w 7990426"/>
              <a:gd name="connsiteY10" fmla="*/ 550163 h 1147600"/>
              <a:gd name="connsiteX11" fmla="*/ 51587 w 7990426"/>
              <a:gd name="connsiteY11" fmla="*/ 622199 h 1147600"/>
              <a:gd name="connsiteX12" fmla="*/ 197357 w 7990426"/>
              <a:gd name="connsiteY12" fmla="*/ 675413 h 1147600"/>
              <a:gd name="connsiteX13" fmla="*/ 184657 w 7990426"/>
              <a:gd name="connsiteY13" fmla="*/ 738913 h 1147600"/>
              <a:gd name="connsiteX14" fmla="*/ 229901 w 7990426"/>
              <a:gd name="connsiteY14" fmla="*/ 769869 h 1147600"/>
              <a:gd name="connsiteX15" fmla="*/ 63643 w 7990426"/>
              <a:gd name="connsiteY15" fmla="*/ 800663 h 1147600"/>
              <a:gd name="connsiteX16" fmla="*/ 83724 w 7990426"/>
              <a:gd name="connsiteY16" fmla="*/ 917701 h 1147600"/>
              <a:gd name="connsiteX17" fmla="*/ 158791 w 7990426"/>
              <a:gd name="connsiteY17" fmla="*/ 998204 h 1147600"/>
              <a:gd name="connsiteX18" fmla="*/ 108457 w 7990426"/>
              <a:gd name="connsiteY18" fmla="*/ 1107213 h 1147600"/>
              <a:gd name="connsiteX19" fmla="*/ 141794 w 7990426"/>
              <a:gd name="connsiteY19" fmla="*/ 1122295 h 1147600"/>
              <a:gd name="connsiteX20" fmla="*/ 135561 w 7990426"/>
              <a:gd name="connsiteY20" fmla="*/ 1142773 h 1147600"/>
              <a:gd name="connsiteX21" fmla="*/ 7892607 w 7990426"/>
              <a:gd name="connsiteY21" fmla="*/ 1147600 h 1147600"/>
              <a:gd name="connsiteX22" fmla="*/ 7966500 w 7990426"/>
              <a:gd name="connsiteY22" fmla="*/ 1094513 h 1147600"/>
              <a:gd name="connsiteX23" fmla="*/ 7877600 w 7990426"/>
              <a:gd name="connsiteY23" fmla="*/ 1031013 h 1147600"/>
              <a:gd name="connsiteX24" fmla="*/ 7990426 w 7990426"/>
              <a:gd name="connsiteY24" fmla="*/ 954813 h 1147600"/>
              <a:gd name="connsiteX25" fmla="*/ 7890300 w 7990426"/>
              <a:gd name="connsiteY25" fmla="*/ 878613 h 1147600"/>
              <a:gd name="connsiteX26" fmla="*/ 7928400 w 7990426"/>
              <a:gd name="connsiteY26" fmla="*/ 802413 h 1147600"/>
              <a:gd name="connsiteX27" fmla="*/ 7890300 w 7990426"/>
              <a:gd name="connsiteY27" fmla="*/ 726213 h 1147600"/>
              <a:gd name="connsiteX28" fmla="*/ 7877600 w 7990426"/>
              <a:gd name="connsiteY28" fmla="*/ 662713 h 1147600"/>
              <a:gd name="connsiteX29" fmla="*/ 7903000 w 7990426"/>
              <a:gd name="connsiteY29" fmla="*/ 611913 h 1147600"/>
              <a:gd name="connsiteX30" fmla="*/ 7945863 w 7990426"/>
              <a:gd name="connsiteY30" fmla="*/ 536506 h 1147600"/>
              <a:gd name="connsiteX31" fmla="*/ 7891934 w 7990426"/>
              <a:gd name="connsiteY31" fmla="*/ 491394 h 1147600"/>
              <a:gd name="connsiteX32" fmla="*/ 7864900 w 7990426"/>
              <a:gd name="connsiteY32" fmla="*/ 408713 h 1147600"/>
              <a:gd name="connsiteX33" fmla="*/ 7979597 w 7990426"/>
              <a:gd name="connsiteY33" fmla="*/ 339922 h 1147600"/>
              <a:gd name="connsiteX34" fmla="*/ 7890300 w 7990426"/>
              <a:gd name="connsiteY34" fmla="*/ 269013 h 1147600"/>
              <a:gd name="connsiteX35" fmla="*/ 7903000 w 7990426"/>
              <a:gd name="connsiteY35" fmla="*/ 180113 h 1147600"/>
              <a:gd name="connsiteX36" fmla="*/ 7968468 w 7990426"/>
              <a:gd name="connsiteY36" fmla="*/ 143908 h 1147600"/>
              <a:gd name="connsiteX37" fmla="*/ 7887379 w 7990426"/>
              <a:gd name="connsiteY37" fmla="*/ 93627 h 1147600"/>
              <a:gd name="connsiteX38" fmla="*/ 7976313 w 7990426"/>
              <a:gd name="connsiteY38" fmla="*/ 0 h 1147600"/>
              <a:gd name="connsiteX39" fmla="*/ 7686707 w 7990426"/>
              <a:gd name="connsiteY39" fmla="*/ 2313 h 1147600"/>
              <a:gd name="connsiteX0" fmla="*/ 7649312 w 7953031"/>
              <a:gd name="connsiteY0" fmla="*/ 2313 h 1147600"/>
              <a:gd name="connsiteX1" fmla="*/ 239458 w 7953031"/>
              <a:gd name="connsiteY1" fmla="*/ 2313 h 1147600"/>
              <a:gd name="connsiteX2" fmla="*/ 55334 w 7953031"/>
              <a:gd name="connsiteY2" fmla="*/ 1606 h 1147600"/>
              <a:gd name="connsiteX3" fmla="*/ 32321 w 7953031"/>
              <a:gd name="connsiteY3" fmla="*/ 99292 h 1147600"/>
              <a:gd name="connsiteX4" fmla="*/ 86290 w 7953031"/>
              <a:gd name="connsiteY4" fmla="*/ 167586 h 1147600"/>
              <a:gd name="connsiteX5" fmla="*/ 14192 w 7953031"/>
              <a:gd name="connsiteY5" fmla="*/ 233176 h 1147600"/>
              <a:gd name="connsiteX6" fmla="*/ 0 w 7953031"/>
              <a:gd name="connsiteY6" fmla="*/ 297059 h 1147600"/>
              <a:gd name="connsiteX7" fmla="*/ 67633 w 7953031"/>
              <a:gd name="connsiteY7" fmla="*/ 371569 h 1147600"/>
              <a:gd name="connsiteX8" fmla="*/ 60890 w 7953031"/>
              <a:gd name="connsiteY8" fmla="*/ 433481 h 1147600"/>
              <a:gd name="connsiteX9" fmla="*/ 105987 w 7953031"/>
              <a:gd name="connsiteY9" fmla="*/ 494438 h 1147600"/>
              <a:gd name="connsiteX10" fmla="*/ 115670 w 7953031"/>
              <a:gd name="connsiteY10" fmla="*/ 550163 h 1147600"/>
              <a:gd name="connsiteX11" fmla="*/ 14192 w 7953031"/>
              <a:gd name="connsiteY11" fmla="*/ 622199 h 1147600"/>
              <a:gd name="connsiteX12" fmla="*/ 159962 w 7953031"/>
              <a:gd name="connsiteY12" fmla="*/ 675413 h 1147600"/>
              <a:gd name="connsiteX13" fmla="*/ 147262 w 7953031"/>
              <a:gd name="connsiteY13" fmla="*/ 738913 h 1147600"/>
              <a:gd name="connsiteX14" fmla="*/ 192506 w 7953031"/>
              <a:gd name="connsiteY14" fmla="*/ 769869 h 1147600"/>
              <a:gd name="connsiteX15" fmla="*/ 26248 w 7953031"/>
              <a:gd name="connsiteY15" fmla="*/ 800663 h 1147600"/>
              <a:gd name="connsiteX16" fmla="*/ 46329 w 7953031"/>
              <a:gd name="connsiteY16" fmla="*/ 917701 h 1147600"/>
              <a:gd name="connsiteX17" fmla="*/ 121396 w 7953031"/>
              <a:gd name="connsiteY17" fmla="*/ 998204 h 1147600"/>
              <a:gd name="connsiteX18" fmla="*/ 71062 w 7953031"/>
              <a:gd name="connsiteY18" fmla="*/ 1107213 h 1147600"/>
              <a:gd name="connsiteX19" fmla="*/ 104399 w 7953031"/>
              <a:gd name="connsiteY19" fmla="*/ 1122295 h 1147600"/>
              <a:gd name="connsiteX20" fmla="*/ 98166 w 7953031"/>
              <a:gd name="connsiteY20" fmla="*/ 1142773 h 1147600"/>
              <a:gd name="connsiteX21" fmla="*/ 7855212 w 7953031"/>
              <a:gd name="connsiteY21" fmla="*/ 1147600 h 1147600"/>
              <a:gd name="connsiteX22" fmla="*/ 7929105 w 7953031"/>
              <a:gd name="connsiteY22" fmla="*/ 1094513 h 1147600"/>
              <a:gd name="connsiteX23" fmla="*/ 7840205 w 7953031"/>
              <a:gd name="connsiteY23" fmla="*/ 1031013 h 1147600"/>
              <a:gd name="connsiteX24" fmla="*/ 7953031 w 7953031"/>
              <a:gd name="connsiteY24" fmla="*/ 954813 h 1147600"/>
              <a:gd name="connsiteX25" fmla="*/ 7852905 w 7953031"/>
              <a:gd name="connsiteY25" fmla="*/ 878613 h 1147600"/>
              <a:gd name="connsiteX26" fmla="*/ 7891005 w 7953031"/>
              <a:gd name="connsiteY26" fmla="*/ 802413 h 1147600"/>
              <a:gd name="connsiteX27" fmla="*/ 7852905 w 7953031"/>
              <a:gd name="connsiteY27" fmla="*/ 726213 h 1147600"/>
              <a:gd name="connsiteX28" fmla="*/ 7840205 w 7953031"/>
              <a:gd name="connsiteY28" fmla="*/ 662713 h 1147600"/>
              <a:gd name="connsiteX29" fmla="*/ 7865605 w 7953031"/>
              <a:gd name="connsiteY29" fmla="*/ 611913 h 1147600"/>
              <a:gd name="connsiteX30" fmla="*/ 7908468 w 7953031"/>
              <a:gd name="connsiteY30" fmla="*/ 536506 h 1147600"/>
              <a:gd name="connsiteX31" fmla="*/ 7854539 w 7953031"/>
              <a:gd name="connsiteY31" fmla="*/ 491394 h 1147600"/>
              <a:gd name="connsiteX32" fmla="*/ 7827505 w 7953031"/>
              <a:gd name="connsiteY32" fmla="*/ 408713 h 1147600"/>
              <a:gd name="connsiteX33" fmla="*/ 7942202 w 7953031"/>
              <a:gd name="connsiteY33" fmla="*/ 339922 h 1147600"/>
              <a:gd name="connsiteX34" fmla="*/ 7852905 w 7953031"/>
              <a:gd name="connsiteY34" fmla="*/ 269013 h 1147600"/>
              <a:gd name="connsiteX35" fmla="*/ 7865605 w 7953031"/>
              <a:gd name="connsiteY35" fmla="*/ 180113 h 1147600"/>
              <a:gd name="connsiteX36" fmla="*/ 7931073 w 7953031"/>
              <a:gd name="connsiteY36" fmla="*/ 143908 h 1147600"/>
              <a:gd name="connsiteX37" fmla="*/ 7849984 w 7953031"/>
              <a:gd name="connsiteY37" fmla="*/ 93627 h 1147600"/>
              <a:gd name="connsiteX38" fmla="*/ 7938918 w 7953031"/>
              <a:gd name="connsiteY38" fmla="*/ 0 h 1147600"/>
              <a:gd name="connsiteX39" fmla="*/ 7649312 w 7953031"/>
              <a:gd name="connsiteY39" fmla="*/ 2313 h 1147600"/>
              <a:gd name="connsiteX0" fmla="*/ 7688404 w 7992123"/>
              <a:gd name="connsiteY0" fmla="*/ 2313 h 1147600"/>
              <a:gd name="connsiteX1" fmla="*/ 278550 w 7992123"/>
              <a:gd name="connsiteY1" fmla="*/ 2313 h 1147600"/>
              <a:gd name="connsiteX2" fmla="*/ 94426 w 7992123"/>
              <a:gd name="connsiteY2" fmla="*/ 1606 h 1147600"/>
              <a:gd name="connsiteX3" fmla="*/ 71413 w 7992123"/>
              <a:gd name="connsiteY3" fmla="*/ 99292 h 1147600"/>
              <a:gd name="connsiteX4" fmla="*/ 125382 w 7992123"/>
              <a:gd name="connsiteY4" fmla="*/ 167586 h 1147600"/>
              <a:gd name="connsiteX5" fmla="*/ 53284 w 7992123"/>
              <a:gd name="connsiteY5" fmla="*/ 233176 h 1147600"/>
              <a:gd name="connsiteX6" fmla="*/ 39092 w 7992123"/>
              <a:gd name="connsiteY6" fmla="*/ 297059 h 1147600"/>
              <a:gd name="connsiteX7" fmla="*/ 106725 w 7992123"/>
              <a:gd name="connsiteY7" fmla="*/ 371569 h 1147600"/>
              <a:gd name="connsiteX8" fmla="*/ 99982 w 7992123"/>
              <a:gd name="connsiteY8" fmla="*/ 433481 h 1147600"/>
              <a:gd name="connsiteX9" fmla="*/ 145079 w 7992123"/>
              <a:gd name="connsiteY9" fmla="*/ 494438 h 1147600"/>
              <a:gd name="connsiteX10" fmla="*/ 0 w 7992123"/>
              <a:gd name="connsiteY10" fmla="*/ 532504 h 1147600"/>
              <a:gd name="connsiteX11" fmla="*/ 53284 w 7992123"/>
              <a:gd name="connsiteY11" fmla="*/ 622199 h 1147600"/>
              <a:gd name="connsiteX12" fmla="*/ 199054 w 7992123"/>
              <a:gd name="connsiteY12" fmla="*/ 675413 h 1147600"/>
              <a:gd name="connsiteX13" fmla="*/ 186354 w 7992123"/>
              <a:gd name="connsiteY13" fmla="*/ 738913 h 1147600"/>
              <a:gd name="connsiteX14" fmla="*/ 231598 w 7992123"/>
              <a:gd name="connsiteY14" fmla="*/ 769869 h 1147600"/>
              <a:gd name="connsiteX15" fmla="*/ 65340 w 7992123"/>
              <a:gd name="connsiteY15" fmla="*/ 800663 h 1147600"/>
              <a:gd name="connsiteX16" fmla="*/ 85421 w 7992123"/>
              <a:gd name="connsiteY16" fmla="*/ 917701 h 1147600"/>
              <a:gd name="connsiteX17" fmla="*/ 160488 w 7992123"/>
              <a:gd name="connsiteY17" fmla="*/ 998204 h 1147600"/>
              <a:gd name="connsiteX18" fmla="*/ 110154 w 7992123"/>
              <a:gd name="connsiteY18" fmla="*/ 1107213 h 1147600"/>
              <a:gd name="connsiteX19" fmla="*/ 143491 w 7992123"/>
              <a:gd name="connsiteY19" fmla="*/ 1122295 h 1147600"/>
              <a:gd name="connsiteX20" fmla="*/ 137258 w 7992123"/>
              <a:gd name="connsiteY20" fmla="*/ 1142773 h 1147600"/>
              <a:gd name="connsiteX21" fmla="*/ 7894304 w 7992123"/>
              <a:gd name="connsiteY21" fmla="*/ 1147600 h 1147600"/>
              <a:gd name="connsiteX22" fmla="*/ 7968197 w 7992123"/>
              <a:gd name="connsiteY22" fmla="*/ 1094513 h 1147600"/>
              <a:gd name="connsiteX23" fmla="*/ 7879297 w 7992123"/>
              <a:gd name="connsiteY23" fmla="*/ 1031013 h 1147600"/>
              <a:gd name="connsiteX24" fmla="*/ 7992123 w 7992123"/>
              <a:gd name="connsiteY24" fmla="*/ 954813 h 1147600"/>
              <a:gd name="connsiteX25" fmla="*/ 7891997 w 7992123"/>
              <a:gd name="connsiteY25" fmla="*/ 878613 h 1147600"/>
              <a:gd name="connsiteX26" fmla="*/ 7930097 w 7992123"/>
              <a:gd name="connsiteY26" fmla="*/ 802413 h 1147600"/>
              <a:gd name="connsiteX27" fmla="*/ 7891997 w 7992123"/>
              <a:gd name="connsiteY27" fmla="*/ 726213 h 1147600"/>
              <a:gd name="connsiteX28" fmla="*/ 7879297 w 7992123"/>
              <a:gd name="connsiteY28" fmla="*/ 662713 h 1147600"/>
              <a:gd name="connsiteX29" fmla="*/ 7904697 w 7992123"/>
              <a:gd name="connsiteY29" fmla="*/ 611913 h 1147600"/>
              <a:gd name="connsiteX30" fmla="*/ 7947560 w 7992123"/>
              <a:gd name="connsiteY30" fmla="*/ 536506 h 1147600"/>
              <a:gd name="connsiteX31" fmla="*/ 7893631 w 7992123"/>
              <a:gd name="connsiteY31" fmla="*/ 491394 h 1147600"/>
              <a:gd name="connsiteX32" fmla="*/ 7866597 w 7992123"/>
              <a:gd name="connsiteY32" fmla="*/ 408713 h 1147600"/>
              <a:gd name="connsiteX33" fmla="*/ 7981294 w 7992123"/>
              <a:gd name="connsiteY33" fmla="*/ 339922 h 1147600"/>
              <a:gd name="connsiteX34" fmla="*/ 7891997 w 7992123"/>
              <a:gd name="connsiteY34" fmla="*/ 269013 h 1147600"/>
              <a:gd name="connsiteX35" fmla="*/ 7904697 w 7992123"/>
              <a:gd name="connsiteY35" fmla="*/ 180113 h 1147600"/>
              <a:gd name="connsiteX36" fmla="*/ 7970165 w 7992123"/>
              <a:gd name="connsiteY36" fmla="*/ 143908 h 1147600"/>
              <a:gd name="connsiteX37" fmla="*/ 7889076 w 7992123"/>
              <a:gd name="connsiteY37" fmla="*/ 93627 h 1147600"/>
              <a:gd name="connsiteX38" fmla="*/ 7978010 w 7992123"/>
              <a:gd name="connsiteY38" fmla="*/ 0 h 1147600"/>
              <a:gd name="connsiteX39" fmla="*/ 7688404 w 7992123"/>
              <a:gd name="connsiteY39" fmla="*/ 2313 h 1147600"/>
              <a:gd name="connsiteX0" fmla="*/ 7688404 w 7992123"/>
              <a:gd name="connsiteY0" fmla="*/ 2313 h 1147600"/>
              <a:gd name="connsiteX1" fmla="*/ 278550 w 7992123"/>
              <a:gd name="connsiteY1" fmla="*/ 2313 h 1147600"/>
              <a:gd name="connsiteX2" fmla="*/ 94426 w 7992123"/>
              <a:gd name="connsiteY2" fmla="*/ 1606 h 1147600"/>
              <a:gd name="connsiteX3" fmla="*/ 71413 w 7992123"/>
              <a:gd name="connsiteY3" fmla="*/ 99292 h 1147600"/>
              <a:gd name="connsiteX4" fmla="*/ 125382 w 7992123"/>
              <a:gd name="connsiteY4" fmla="*/ 167586 h 1147600"/>
              <a:gd name="connsiteX5" fmla="*/ 53284 w 7992123"/>
              <a:gd name="connsiteY5" fmla="*/ 233176 h 1147600"/>
              <a:gd name="connsiteX6" fmla="*/ 39092 w 7992123"/>
              <a:gd name="connsiteY6" fmla="*/ 297059 h 1147600"/>
              <a:gd name="connsiteX7" fmla="*/ 106725 w 7992123"/>
              <a:gd name="connsiteY7" fmla="*/ 371569 h 1147600"/>
              <a:gd name="connsiteX8" fmla="*/ 99982 w 7992123"/>
              <a:gd name="connsiteY8" fmla="*/ 433481 h 1147600"/>
              <a:gd name="connsiteX9" fmla="*/ 119286 w 7992123"/>
              <a:gd name="connsiteY9" fmla="*/ 464166 h 1147600"/>
              <a:gd name="connsiteX10" fmla="*/ 0 w 7992123"/>
              <a:gd name="connsiteY10" fmla="*/ 532504 h 1147600"/>
              <a:gd name="connsiteX11" fmla="*/ 53284 w 7992123"/>
              <a:gd name="connsiteY11" fmla="*/ 622199 h 1147600"/>
              <a:gd name="connsiteX12" fmla="*/ 199054 w 7992123"/>
              <a:gd name="connsiteY12" fmla="*/ 675413 h 1147600"/>
              <a:gd name="connsiteX13" fmla="*/ 186354 w 7992123"/>
              <a:gd name="connsiteY13" fmla="*/ 738913 h 1147600"/>
              <a:gd name="connsiteX14" fmla="*/ 231598 w 7992123"/>
              <a:gd name="connsiteY14" fmla="*/ 769869 h 1147600"/>
              <a:gd name="connsiteX15" fmla="*/ 65340 w 7992123"/>
              <a:gd name="connsiteY15" fmla="*/ 800663 h 1147600"/>
              <a:gd name="connsiteX16" fmla="*/ 85421 w 7992123"/>
              <a:gd name="connsiteY16" fmla="*/ 917701 h 1147600"/>
              <a:gd name="connsiteX17" fmla="*/ 160488 w 7992123"/>
              <a:gd name="connsiteY17" fmla="*/ 998204 h 1147600"/>
              <a:gd name="connsiteX18" fmla="*/ 110154 w 7992123"/>
              <a:gd name="connsiteY18" fmla="*/ 1107213 h 1147600"/>
              <a:gd name="connsiteX19" fmla="*/ 143491 w 7992123"/>
              <a:gd name="connsiteY19" fmla="*/ 1122295 h 1147600"/>
              <a:gd name="connsiteX20" fmla="*/ 137258 w 7992123"/>
              <a:gd name="connsiteY20" fmla="*/ 1142773 h 1147600"/>
              <a:gd name="connsiteX21" fmla="*/ 7894304 w 7992123"/>
              <a:gd name="connsiteY21" fmla="*/ 1147600 h 1147600"/>
              <a:gd name="connsiteX22" fmla="*/ 7968197 w 7992123"/>
              <a:gd name="connsiteY22" fmla="*/ 1094513 h 1147600"/>
              <a:gd name="connsiteX23" fmla="*/ 7879297 w 7992123"/>
              <a:gd name="connsiteY23" fmla="*/ 1031013 h 1147600"/>
              <a:gd name="connsiteX24" fmla="*/ 7992123 w 7992123"/>
              <a:gd name="connsiteY24" fmla="*/ 954813 h 1147600"/>
              <a:gd name="connsiteX25" fmla="*/ 7891997 w 7992123"/>
              <a:gd name="connsiteY25" fmla="*/ 878613 h 1147600"/>
              <a:gd name="connsiteX26" fmla="*/ 7930097 w 7992123"/>
              <a:gd name="connsiteY26" fmla="*/ 802413 h 1147600"/>
              <a:gd name="connsiteX27" fmla="*/ 7891997 w 7992123"/>
              <a:gd name="connsiteY27" fmla="*/ 726213 h 1147600"/>
              <a:gd name="connsiteX28" fmla="*/ 7879297 w 7992123"/>
              <a:gd name="connsiteY28" fmla="*/ 662713 h 1147600"/>
              <a:gd name="connsiteX29" fmla="*/ 7904697 w 7992123"/>
              <a:gd name="connsiteY29" fmla="*/ 611913 h 1147600"/>
              <a:gd name="connsiteX30" fmla="*/ 7947560 w 7992123"/>
              <a:gd name="connsiteY30" fmla="*/ 536506 h 1147600"/>
              <a:gd name="connsiteX31" fmla="*/ 7893631 w 7992123"/>
              <a:gd name="connsiteY31" fmla="*/ 491394 h 1147600"/>
              <a:gd name="connsiteX32" fmla="*/ 7866597 w 7992123"/>
              <a:gd name="connsiteY32" fmla="*/ 408713 h 1147600"/>
              <a:gd name="connsiteX33" fmla="*/ 7981294 w 7992123"/>
              <a:gd name="connsiteY33" fmla="*/ 339922 h 1147600"/>
              <a:gd name="connsiteX34" fmla="*/ 7891997 w 7992123"/>
              <a:gd name="connsiteY34" fmla="*/ 269013 h 1147600"/>
              <a:gd name="connsiteX35" fmla="*/ 7904697 w 7992123"/>
              <a:gd name="connsiteY35" fmla="*/ 180113 h 1147600"/>
              <a:gd name="connsiteX36" fmla="*/ 7970165 w 7992123"/>
              <a:gd name="connsiteY36" fmla="*/ 143908 h 1147600"/>
              <a:gd name="connsiteX37" fmla="*/ 7889076 w 7992123"/>
              <a:gd name="connsiteY37" fmla="*/ 93627 h 1147600"/>
              <a:gd name="connsiteX38" fmla="*/ 7978010 w 7992123"/>
              <a:gd name="connsiteY38" fmla="*/ 0 h 1147600"/>
              <a:gd name="connsiteX39" fmla="*/ 7688404 w 7992123"/>
              <a:gd name="connsiteY39" fmla="*/ 2313 h 1147600"/>
              <a:gd name="connsiteX0" fmla="*/ 7688404 w 7992123"/>
              <a:gd name="connsiteY0" fmla="*/ 2313 h 1147600"/>
              <a:gd name="connsiteX1" fmla="*/ 278550 w 7992123"/>
              <a:gd name="connsiteY1" fmla="*/ 2313 h 1147600"/>
              <a:gd name="connsiteX2" fmla="*/ 94426 w 7992123"/>
              <a:gd name="connsiteY2" fmla="*/ 1606 h 1147600"/>
              <a:gd name="connsiteX3" fmla="*/ 71413 w 7992123"/>
              <a:gd name="connsiteY3" fmla="*/ 99292 h 1147600"/>
              <a:gd name="connsiteX4" fmla="*/ 125382 w 7992123"/>
              <a:gd name="connsiteY4" fmla="*/ 167586 h 1147600"/>
              <a:gd name="connsiteX5" fmla="*/ 53284 w 7992123"/>
              <a:gd name="connsiteY5" fmla="*/ 233176 h 1147600"/>
              <a:gd name="connsiteX6" fmla="*/ 39092 w 7992123"/>
              <a:gd name="connsiteY6" fmla="*/ 297059 h 1147600"/>
              <a:gd name="connsiteX7" fmla="*/ 106725 w 7992123"/>
              <a:gd name="connsiteY7" fmla="*/ 371569 h 1147600"/>
              <a:gd name="connsiteX8" fmla="*/ 99982 w 7992123"/>
              <a:gd name="connsiteY8" fmla="*/ 433481 h 1147600"/>
              <a:gd name="connsiteX9" fmla="*/ 119286 w 7992123"/>
              <a:gd name="connsiteY9" fmla="*/ 464166 h 1147600"/>
              <a:gd name="connsiteX10" fmla="*/ 0 w 7992123"/>
              <a:gd name="connsiteY10" fmla="*/ 532504 h 1147600"/>
              <a:gd name="connsiteX11" fmla="*/ 53284 w 7992123"/>
              <a:gd name="connsiteY11" fmla="*/ 622199 h 1147600"/>
              <a:gd name="connsiteX12" fmla="*/ 199054 w 7992123"/>
              <a:gd name="connsiteY12" fmla="*/ 675413 h 1147600"/>
              <a:gd name="connsiteX13" fmla="*/ 40190 w 7992123"/>
              <a:gd name="connsiteY13" fmla="*/ 721254 h 1147600"/>
              <a:gd name="connsiteX14" fmla="*/ 231598 w 7992123"/>
              <a:gd name="connsiteY14" fmla="*/ 769869 h 1147600"/>
              <a:gd name="connsiteX15" fmla="*/ 65340 w 7992123"/>
              <a:gd name="connsiteY15" fmla="*/ 800663 h 1147600"/>
              <a:gd name="connsiteX16" fmla="*/ 85421 w 7992123"/>
              <a:gd name="connsiteY16" fmla="*/ 917701 h 1147600"/>
              <a:gd name="connsiteX17" fmla="*/ 160488 w 7992123"/>
              <a:gd name="connsiteY17" fmla="*/ 998204 h 1147600"/>
              <a:gd name="connsiteX18" fmla="*/ 110154 w 7992123"/>
              <a:gd name="connsiteY18" fmla="*/ 1107213 h 1147600"/>
              <a:gd name="connsiteX19" fmla="*/ 143491 w 7992123"/>
              <a:gd name="connsiteY19" fmla="*/ 1122295 h 1147600"/>
              <a:gd name="connsiteX20" fmla="*/ 137258 w 7992123"/>
              <a:gd name="connsiteY20" fmla="*/ 1142773 h 1147600"/>
              <a:gd name="connsiteX21" fmla="*/ 7894304 w 7992123"/>
              <a:gd name="connsiteY21" fmla="*/ 1147600 h 1147600"/>
              <a:gd name="connsiteX22" fmla="*/ 7968197 w 7992123"/>
              <a:gd name="connsiteY22" fmla="*/ 1094513 h 1147600"/>
              <a:gd name="connsiteX23" fmla="*/ 7879297 w 7992123"/>
              <a:gd name="connsiteY23" fmla="*/ 1031013 h 1147600"/>
              <a:gd name="connsiteX24" fmla="*/ 7992123 w 7992123"/>
              <a:gd name="connsiteY24" fmla="*/ 954813 h 1147600"/>
              <a:gd name="connsiteX25" fmla="*/ 7891997 w 7992123"/>
              <a:gd name="connsiteY25" fmla="*/ 878613 h 1147600"/>
              <a:gd name="connsiteX26" fmla="*/ 7930097 w 7992123"/>
              <a:gd name="connsiteY26" fmla="*/ 802413 h 1147600"/>
              <a:gd name="connsiteX27" fmla="*/ 7891997 w 7992123"/>
              <a:gd name="connsiteY27" fmla="*/ 726213 h 1147600"/>
              <a:gd name="connsiteX28" fmla="*/ 7879297 w 7992123"/>
              <a:gd name="connsiteY28" fmla="*/ 662713 h 1147600"/>
              <a:gd name="connsiteX29" fmla="*/ 7904697 w 7992123"/>
              <a:gd name="connsiteY29" fmla="*/ 611913 h 1147600"/>
              <a:gd name="connsiteX30" fmla="*/ 7947560 w 7992123"/>
              <a:gd name="connsiteY30" fmla="*/ 536506 h 1147600"/>
              <a:gd name="connsiteX31" fmla="*/ 7893631 w 7992123"/>
              <a:gd name="connsiteY31" fmla="*/ 491394 h 1147600"/>
              <a:gd name="connsiteX32" fmla="*/ 7866597 w 7992123"/>
              <a:gd name="connsiteY32" fmla="*/ 408713 h 1147600"/>
              <a:gd name="connsiteX33" fmla="*/ 7981294 w 7992123"/>
              <a:gd name="connsiteY33" fmla="*/ 339922 h 1147600"/>
              <a:gd name="connsiteX34" fmla="*/ 7891997 w 7992123"/>
              <a:gd name="connsiteY34" fmla="*/ 269013 h 1147600"/>
              <a:gd name="connsiteX35" fmla="*/ 7904697 w 7992123"/>
              <a:gd name="connsiteY35" fmla="*/ 180113 h 1147600"/>
              <a:gd name="connsiteX36" fmla="*/ 7970165 w 7992123"/>
              <a:gd name="connsiteY36" fmla="*/ 143908 h 1147600"/>
              <a:gd name="connsiteX37" fmla="*/ 7889076 w 7992123"/>
              <a:gd name="connsiteY37" fmla="*/ 93627 h 1147600"/>
              <a:gd name="connsiteX38" fmla="*/ 7978010 w 7992123"/>
              <a:gd name="connsiteY38" fmla="*/ 0 h 1147600"/>
              <a:gd name="connsiteX39" fmla="*/ 7688404 w 7992123"/>
              <a:gd name="connsiteY39" fmla="*/ 2313 h 1147600"/>
              <a:gd name="connsiteX0" fmla="*/ 7688404 w 7992123"/>
              <a:gd name="connsiteY0" fmla="*/ 2313 h 1147600"/>
              <a:gd name="connsiteX1" fmla="*/ 278550 w 7992123"/>
              <a:gd name="connsiteY1" fmla="*/ 2313 h 1147600"/>
              <a:gd name="connsiteX2" fmla="*/ 94426 w 7992123"/>
              <a:gd name="connsiteY2" fmla="*/ 1606 h 1147600"/>
              <a:gd name="connsiteX3" fmla="*/ 71413 w 7992123"/>
              <a:gd name="connsiteY3" fmla="*/ 99292 h 1147600"/>
              <a:gd name="connsiteX4" fmla="*/ 125382 w 7992123"/>
              <a:gd name="connsiteY4" fmla="*/ 167586 h 1147600"/>
              <a:gd name="connsiteX5" fmla="*/ 53284 w 7992123"/>
              <a:gd name="connsiteY5" fmla="*/ 233176 h 1147600"/>
              <a:gd name="connsiteX6" fmla="*/ 39092 w 7992123"/>
              <a:gd name="connsiteY6" fmla="*/ 297059 h 1147600"/>
              <a:gd name="connsiteX7" fmla="*/ 106725 w 7992123"/>
              <a:gd name="connsiteY7" fmla="*/ 371569 h 1147600"/>
              <a:gd name="connsiteX8" fmla="*/ 99982 w 7992123"/>
              <a:gd name="connsiteY8" fmla="*/ 433481 h 1147600"/>
              <a:gd name="connsiteX9" fmla="*/ 119286 w 7992123"/>
              <a:gd name="connsiteY9" fmla="*/ 464166 h 1147600"/>
              <a:gd name="connsiteX10" fmla="*/ 0 w 7992123"/>
              <a:gd name="connsiteY10" fmla="*/ 532504 h 1147600"/>
              <a:gd name="connsiteX11" fmla="*/ 53284 w 7992123"/>
              <a:gd name="connsiteY11" fmla="*/ 622199 h 1147600"/>
              <a:gd name="connsiteX12" fmla="*/ 78684 w 7992123"/>
              <a:gd name="connsiteY12" fmla="*/ 665322 h 1147600"/>
              <a:gd name="connsiteX13" fmla="*/ 40190 w 7992123"/>
              <a:gd name="connsiteY13" fmla="*/ 721254 h 1147600"/>
              <a:gd name="connsiteX14" fmla="*/ 231598 w 7992123"/>
              <a:gd name="connsiteY14" fmla="*/ 769869 h 1147600"/>
              <a:gd name="connsiteX15" fmla="*/ 65340 w 7992123"/>
              <a:gd name="connsiteY15" fmla="*/ 800663 h 1147600"/>
              <a:gd name="connsiteX16" fmla="*/ 85421 w 7992123"/>
              <a:gd name="connsiteY16" fmla="*/ 917701 h 1147600"/>
              <a:gd name="connsiteX17" fmla="*/ 160488 w 7992123"/>
              <a:gd name="connsiteY17" fmla="*/ 998204 h 1147600"/>
              <a:gd name="connsiteX18" fmla="*/ 110154 w 7992123"/>
              <a:gd name="connsiteY18" fmla="*/ 1107213 h 1147600"/>
              <a:gd name="connsiteX19" fmla="*/ 143491 w 7992123"/>
              <a:gd name="connsiteY19" fmla="*/ 1122295 h 1147600"/>
              <a:gd name="connsiteX20" fmla="*/ 137258 w 7992123"/>
              <a:gd name="connsiteY20" fmla="*/ 1142773 h 1147600"/>
              <a:gd name="connsiteX21" fmla="*/ 7894304 w 7992123"/>
              <a:gd name="connsiteY21" fmla="*/ 1147600 h 1147600"/>
              <a:gd name="connsiteX22" fmla="*/ 7968197 w 7992123"/>
              <a:gd name="connsiteY22" fmla="*/ 1094513 h 1147600"/>
              <a:gd name="connsiteX23" fmla="*/ 7879297 w 7992123"/>
              <a:gd name="connsiteY23" fmla="*/ 1031013 h 1147600"/>
              <a:gd name="connsiteX24" fmla="*/ 7992123 w 7992123"/>
              <a:gd name="connsiteY24" fmla="*/ 954813 h 1147600"/>
              <a:gd name="connsiteX25" fmla="*/ 7891997 w 7992123"/>
              <a:gd name="connsiteY25" fmla="*/ 878613 h 1147600"/>
              <a:gd name="connsiteX26" fmla="*/ 7930097 w 7992123"/>
              <a:gd name="connsiteY26" fmla="*/ 802413 h 1147600"/>
              <a:gd name="connsiteX27" fmla="*/ 7891997 w 7992123"/>
              <a:gd name="connsiteY27" fmla="*/ 726213 h 1147600"/>
              <a:gd name="connsiteX28" fmla="*/ 7879297 w 7992123"/>
              <a:gd name="connsiteY28" fmla="*/ 662713 h 1147600"/>
              <a:gd name="connsiteX29" fmla="*/ 7904697 w 7992123"/>
              <a:gd name="connsiteY29" fmla="*/ 611913 h 1147600"/>
              <a:gd name="connsiteX30" fmla="*/ 7947560 w 7992123"/>
              <a:gd name="connsiteY30" fmla="*/ 536506 h 1147600"/>
              <a:gd name="connsiteX31" fmla="*/ 7893631 w 7992123"/>
              <a:gd name="connsiteY31" fmla="*/ 491394 h 1147600"/>
              <a:gd name="connsiteX32" fmla="*/ 7866597 w 7992123"/>
              <a:gd name="connsiteY32" fmla="*/ 408713 h 1147600"/>
              <a:gd name="connsiteX33" fmla="*/ 7981294 w 7992123"/>
              <a:gd name="connsiteY33" fmla="*/ 339922 h 1147600"/>
              <a:gd name="connsiteX34" fmla="*/ 7891997 w 7992123"/>
              <a:gd name="connsiteY34" fmla="*/ 269013 h 1147600"/>
              <a:gd name="connsiteX35" fmla="*/ 7904697 w 7992123"/>
              <a:gd name="connsiteY35" fmla="*/ 180113 h 1147600"/>
              <a:gd name="connsiteX36" fmla="*/ 7970165 w 7992123"/>
              <a:gd name="connsiteY36" fmla="*/ 143908 h 1147600"/>
              <a:gd name="connsiteX37" fmla="*/ 7889076 w 7992123"/>
              <a:gd name="connsiteY37" fmla="*/ 93627 h 1147600"/>
              <a:gd name="connsiteX38" fmla="*/ 7978010 w 7992123"/>
              <a:gd name="connsiteY38" fmla="*/ 0 h 1147600"/>
              <a:gd name="connsiteX39" fmla="*/ 7688404 w 7992123"/>
              <a:gd name="connsiteY39" fmla="*/ 2313 h 1147600"/>
              <a:gd name="connsiteX0" fmla="*/ 7688404 w 7992123"/>
              <a:gd name="connsiteY0" fmla="*/ 2313 h 1147600"/>
              <a:gd name="connsiteX1" fmla="*/ 278550 w 7992123"/>
              <a:gd name="connsiteY1" fmla="*/ 2313 h 1147600"/>
              <a:gd name="connsiteX2" fmla="*/ 94426 w 7992123"/>
              <a:gd name="connsiteY2" fmla="*/ 1606 h 1147600"/>
              <a:gd name="connsiteX3" fmla="*/ 71413 w 7992123"/>
              <a:gd name="connsiteY3" fmla="*/ 99292 h 1147600"/>
              <a:gd name="connsiteX4" fmla="*/ 125382 w 7992123"/>
              <a:gd name="connsiteY4" fmla="*/ 167586 h 1147600"/>
              <a:gd name="connsiteX5" fmla="*/ 53284 w 7992123"/>
              <a:gd name="connsiteY5" fmla="*/ 233176 h 1147600"/>
              <a:gd name="connsiteX6" fmla="*/ 39092 w 7992123"/>
              <a:gd name="connsiteY6" fmla="*/ 297059 h 1147600"/>
              <a:gd name="connsiteX7" fmla="*/ 106725 w 7992123"/>
              <a:gd name="connsiteY7" fmla="*/ 371569 h 1147600"/>
              <a:gd name="connsiteX8" fmla="*/ 99982 w 7992123"/>
              <a:gd name="connsiteY8" fmla="*/ 433481 h 1147600"/>
              <a:gd name="connsiteX9" fmla="*/ 119286 w 7992123"/>
              <a:gd name="connsiteY9" fmla="*/ 464166 h 1147600"/>
              <a:gd name="connsiteX10" fmla="*/ 0 w 7992123"/>
              <a:gd name="connsiteY10" fmla="*/ 532504 h 1147600"/>
              <a:gd name="connsiteX11" fmla="*/ 53284 w 7992123"/>
              <a:gd name="connsiteY11" fmla="*/ 622199 h 1147600"/>
              <a:gd name="connsiteX12" fmla="*/ 78684 w 7992123"/>
              <a:gd name="connsiteY12" fmla="*/ 665322 h 1147600"/>
              <a:gd name="connsiteX13" fmla="*/ 40190 w 7992123"/>
              <a:gd name="connsiteY13" fmla="*/ 721254 h 1147600"/>
              <a:gd name="connsiteX14" fmla="*/ 145620 w 7992123"/>
              <a:gd name="connsiteY14" fmla="*/ 767346 h 1147600"/>
              <a:gd name="connsiteX15" fmla="*/ 65340 w 7992123"/>
              <a:gd name="connsiteY15" fmla="*/ 800663 h 1147600"/>
              <a:gd name="connsiteX16" fmla="*/ 85421 w 7992123"/>
              <a:gd name="connsiteY16" fmla="*/ 917701 h 1147600"/>
              <a:gd name="connsiteX17" fmla="*/ 160488 w 7992123"/>
              <a:gd name="connsiteY17" fmla="*/ 998204 h 1147600"/>
              <a:gd name="connsiteX18" fmla="*/ 110154 w 7992123"/>
              <a:gd name="connsiteY18" fmla="*/ 1107213 h 1147600"/>
              <a:gd name="connsiteX19" fmla="*/ 143491 w 7992123"/>
              <a:gd name="connsiteY19" fmla="*/ 1122295 h 1147600"/>
              <a:gd name="connsiteX20" fmla="*/ 137258 w 7992123"/>
              <a:gd name="connsiteY20" fmla="*/ 1142773 h 1147600"/>
              <a:gd name="connsiteX21" fmla="*/ 7894304 w 7992123"/>
              <a:gd name="connsiteY21" fmla="*/ 1147600 h 1147600"/>
              <a:gd name="connsiteX22" fmla="*/ 7968197 w 7992123"/>
              <a:gd name="connsiteY22" fmla="*/ 1094513 h 1147600"/>
              <a:gd name="connsiteX23" fmla="*/ 7879297 w 7992123"/>
              <a:gd name="connsiteY23" fmla="*/ 1031013 h 1147600"/>
              <a:gd name="connsiteX24" fmla="*/ 7992123 w 7992123"/>
              <a:gd name="connsiteY24" fmla="*/ 954813 h 1147600"/>
              <a:gd name="connsiteX25" fmla="*/ 7891997 w 7992123"/>
              <a:gd name="connsiteY25" fmla="*/ 878613 h 1147600"/>
              <a:gd name="connsiteX26" fmla="*/ 7930097 w 7992123"/>
              <a:gd name="connsiteY26" fmla="*/ 802413 h 1147600"/>
              <a:gd name="connsiteX27" fmla="*/ 7891997 w 7992123"/>
              <a:gd name="connsiteY27" fmla="*/ 726213 h 1147600"/>
              <a:gd name="connsiteX28" fmla="*/ 7879297 w 7992123"/>
              <a:gd name="connsiteY28" fmla="*/ 662713 h 1147600"/>
              <a:gd name="connsiteX29" fmla="*/ 7904697 w 7992123"/>
              <a:gd name="connsiteY29" fmla="*/ 611913 h 1147600"/>
              <a:gd name="connsiteX30" fmla="*/ 7947560 w 7992123"/>
              <a:gd name="connsiteY30" fmla="*/ 536506 h 1147600"/>
              <a:gd name="connsiteX31" fmla="*/ 7893631 w 7992123"/>
              <a:gd name="connsiteY31" fmla="*/ 491394 h 1147600"/>
              <a:gd name="connsiteX32" fmla="*/ 7866597 w 7992123"/>
              <a:gd name="connsiteY32" fmla="*/ 408713 h 1147600"/>
              <a:gd name="connsiteX33" fmla="*/ 7981294 w 7992123"/>
              <a:gd name="connsiteY33" fmla="*/ 339922 h 1147600"/>
              <a:gd name="connsiteX34" fmla="*/ 7891997 w 7992123"/>
              <a:gd name="connsiteY34" fmla="*/ 269013 h 1147600"/>
              <a:gd name="connsiteX35" fmla="*/ 7904697 w 7992123"/>
              <a:gd name="connsiteY35" fmla="*/ 180113 h 1147600"/>
              <a:gd name="connsiteX36" fmla="*/ 7970165 w 7992123"/>
              <a:gd name="connsiteY36" fmla="*/ 143908 h 1147600"/>
              <a:gd name="connsiteX37" fmla="*/ 7889076 w 7992123"/>
              <a:gd name="connsiteY37" fmla="*/ 93627 h 1147600"/>
              <a:gd name="connsiteX38" fmla="*/ 7978010 w 7992123"/>
              <a:gd name="connsiteY38" fmla="*/ 0 h 1147600"/>
              <a:gd name="connsiteX39" fmla="*/ 7688404 w 7992123"/>
              <a:gd name="connsiteY39" fmla="*/ 2313 h 1147600"/>
              <a:gd name="connsiteX0" fmla="*/ 7688404 w 7992123"/>
              <a:gd name="connsiteY0" fmla="*/ 2313 h 1147600"/>
              <a:gd name="connsiteX1" fmla="*/ 278550 w 7992123"/>
              <a:gd name="connsiteY1" fmla="*/ 2313 h 1147600"/>
              <a:gd name="connsiteX2" fmla="*/ 94426 w 7992123"/>
              <a:gd name="connsiteY2" fmla="*/ 1606 h 1147600"/>
              <a:gd name="connsiteX3" fmla="*/ 71413 w 7992123"/>
              <a:gd name="connsiteY3" fmla="*/ 99292 h 1147600"/>
              <a:gd name="connsiteX4" fmla="*/ 125382 w 7992123"/>
              <a:gd name="connsiteY4" fmla="*/ 167586 h 1147600"/>
              <a:gd name="connsiteX5" fmla="*/ 53284 w 7992123"/>
              <a:gd name="connsiteY5" fmla="*/ 233176 h 1147600"/>
              <a:gd name="connsiteX6" fmla="*/ 39092 w 7992123"/>
              <a:gd name="connsiteY6" fmla="*/ 297059 h 1147600"/>
              <a:gd name="connsiteX7" fmla="*/ 106725 w 7992123"/>
              <a:gd name="connsiteY7" fmla="*/ 371569 h 1147600"/>
              <a:gd name="connsiteX8" fmla="*/ 99982 w 7992123"/>
              <a:gd name="connsiteY8" fmla="*/ 433481 h 1147600"/>
              <a:gd name="connsiteX9" fmla="*/ 119286 w 7992123"/>
              <a:gd name="connsiteY9" fmla="*/ 464166 h 1147600"/>
              <a:gd name="connsiteX10" fmla="*/ 0 w 7992123"/>
              <a:gd name="connsiteY10" fmla="*/ 532504 h 1147600"/>
              <a:gd name="connsiteX11" fmla="*/ 53284 w 7992123"/>
              <a:gd name="connsiteY11" fmla="*/ 622199 h 1147600"/>
              <a:gd name="connsiteX12" fmla="*/ 78684 w 7992123"/>
              <a:gd name="connsiteY12" fmla="*/ 665322 h 1147600"/>
              <a:gd name="connsiteX13" fmla="*/ 40190 w 7992123"/>
              <a:gd name="connsiteY13" fmla="*/ 721254 h 1147600"/>
              <a:gd name="connsiteX14" fmla="*/ 145620 w 7992123"/>
              <a:gd name="connsiteY14" fmla="*/ 767346 h 1147600"/>
              <a:gd name="connsiteX15" fmla="*/ 65340 w 7992123"/>
              <a:gd name="connsiteY15" fmla="*/ 800663 h 1147600"/>
              <a:gd name="connsiteX16" fmla="*/ 85421 w 7992123"/>
              <a:gd name="connsiteY16" fmla="*/ 917701 h 1147600"/>
              <a:gd name="connsiteX17" fmla="*/ 160488 w 7992123"/>
              <a:gd name="connsiteY17" fmla="*/ 998204 h 1147600"/>
              <a:gd name="connsiteX18" fmla="*/ 110154 w 7992123"/>
              <a:gd name="connsiteY18" fmla="*/ 1107213 h 1147600"/>
              <a:gd name="connsiteX19" fmla="*/ 66110 w 7992123"/>
              <a:gd name="connsiteY19" fmla="*/ 1132386 h 1147600"/>
              <a:gd name="connsiteX20" fmla="*/ 137258 w 7992123"/>
              <a:gd name="connsiteY20" fmla="*/ 1142773 h 1147600"/>
              <a:gd name="connsiteX21" fmla="*/ 7894304 w 7992123"/>
              <a:gd name="connsiteY21" fmla="*/ 1147600 h 1147600"/>
              <a:gd name="connsiteX22" fmla="*/ 7968197 w 7992123"/>
              <a:gd name="connsiteY22" fmla="*/ 1094513 h 1147600"/>
              <a:gd name="connsiteX23" fmla="*/ 7879297 w 7992123"/>
              <a:gd name="connsiteY23" fmla="*/ 1031013 h 1147600"/>
              <a:gd name="connsiteX24" fmla="*/ 7992123 w 7992123"/>
              <a:gd name="connsiteY24" fmla="*/ 954813 h 1147600"/>
              <a:gd name="connsiteX25" fmla="*/ 7891997 w 7992123"/>
              <a:gd name="connsiteY25" fmla="*/ 878613 h 1147600"/>
              <a:gd name="connsiteX26" fmla="*/ 7930097 w 7992123"/>
              <a:gd name="connsiteY26" fmla="*/ 802413 h 1147600"/>
              <a:gd name="connsiteX27" fmla="*/ 7891997 w 7992123"/>
              <a:gd name="connsiteY27" fmla="*/ 726213 h 1147600"/>
              <a:gd name="connsiteX28" fmla="*/ 7879297 w 7992123"/>
              <a:gd name="connsiteY28" fmla="*/ 662713 h 1147600"/>
              <a:gd name="connsiteX29" fmla="*/ 7904697 w 7992123"/>
              <a:gd name="connsiteY29" fmla="*/ 611913 h 1147600"/>
              <a:gd name="connsiteX30" fmla="*/ 7947560 w 7992123"/>
              <a:gd name="connsiteY30" fmla="*/ 536506 h 1147600"/>
              <a:gd name="connsiteX31" fmla="*/ 7893631 w 7992123"/>
              <a:gd name="connsiteY31" fmla="*/ 491394 h 1147600"/>
              <a:gd name="connsiteX32" fmla="*/ 7866597 w 7992123"/>
              <a:gd name="connsiteY32" fmla="*/ 408713 h 1147600"/>
              <a:gd name="connsiteX33" fmla="*/ 7981294 w 7992123"/>
              <a:gd name="connsiteY33" fmla="*/ 339922 h 1147600"/>
              <a:gd name="connsiteX34" fmla="*/ 7891997 w 7992123"/>
              <a:gd name="connsiteY34" fmla="*/ 269013 h 1147600"/>
              <a:gd name="connsiteX35" fmla="*/ 7904697 w 7992123"/>
              <a:gd name="connsiteY35" fmla="*/ 180113 h 1147600"/>
              <a:gd name="connsiteX36" fmla="*/ 7970165 w 7992123"/>
              <a:gd name="connsiteY36" fmla="*/ 143908 h 1147600"/>
              <a:gd name="connsiteX37" fmla="*/ 7889076 w 7992123"/>
              <a:gd name="connsiteY37" fmla="*/ 93627 h 1147600"/>
              <a:gd name="connsiteX38" fmla="*/ 7978010 w 7992123"/>
              <a:gd name="connsiteY38" fmla="*/ 0 h 1147600"/>
              <a:gd name="connsiteX39" fmla="*/ 7688404 w 7992123"/>
              <a:gd name="connsiteY39" fmla="*/ 2313 h 1147600"/>
              <a:gd name="connsiteX0" fmla="*/ 7688404 w 7992123"/>
              <a:gd name="connsiteY0" fmla="*/ 2313 h 1147600"/>
              <a:gd name="connsiteX1" fmla="*/ 278550 w 7992123"/>
              <a:gd name="connsiteY1" fmla="*/ 2313 h 1147600"/>
              <a:gd name="connsiteX2" fmla="*/ 94426 w 7992123"/>
              <a:gd name="connsiteY2" fmla="*/ 1606 h 1147600"/>
              <a:gd name="connsiteX3" fmla="*/ 71413 w 7992123"/>
              <a:gd name="connsiteY3" fmla="*/ 99292 h 1147600"/>
              <a:gd name="connsiteX4" fmla="*/ 125382 w 7992123"/>
              <a:gd name="connsiteY4" fmla="*/ 167586 h 1147600"/>
              <a:gd name="connsiteX5" fmla="*/ 53284 w 7992123"/>
              <a:gd name="connsiteY5" fmla="*/ 233176 h 1147600"/>
              <a:gd name="connsiteX6" fmla="*/ 39092 w 7992123"/>
              <a:gd name="connsiteY6" fmla="*/ 297059 h 1147600"/>
              <a:gd name="connsiteX7" fmla="*/ 106725 w 7992123"/>
              <a:gd name="connsiteY7" fmla="*/ 371569 h 1147600"/>
              <a:gd name="connsiteX8" fmla="*/ 99982 w 7992123"/>
              <a:gd name="connsiteY8" fmla="*/ 433481 h 1147600"/>
              <a:gd name="connsiteX9" fmla="*/ 119286 w 7992123"/>
              <a:gd name="connsiteY9" fmla="*/ 464166 h 1147600"/>
              <a:gd name="connsiteX10" fmla="*/ 0 w 7992123"/>
              <a:gd name="connsiteY10" fmla="*/ 532504 h 1147600"/>
              <a:gd name="connsiteX11" fmla="*/ 53284 w 7992123"/>
              <a:gd name="connsiteY11" fmla="*/ 622199 h 1147600"/>
              <a:gd name="connsiteX12" fmla="*/ 78684 w 7992123"/>
              <a:gd name="connsiteY12" fmla="*/ 665322 h 1147600"/>
              <a:gd name="connsiteX13" fmla="*/ 40190 w 7992123"/>
              <a:gd name="connsiteY13" fmla="*/ 721254 h 1147600"/>
              <a:gd name="connsiteX14" fmla="*/ 145620 w 7992123"/>
              <a:gd name="connsiteY14" fmla="*/ 767346 h 1147600"/>
              <a:gd name="connsiteX15" fmla="*/ 65340 w 7992123"/>
              <a:gd name="connsiteY15" fmla="*/ 800663 h 1147600"/>
              <a:gd name="connsiteX16" fmla="*/ 85421 w 7992123"/>
              <a:gd name="connsiteY16" fmla="*/ 917701 h 1147600"/>
              <a:gd name="connsiteX17" fmla="*/ 160488 w 7992123"/>
              <a:gd name="connsiteY17" fmla="*/ 998204 h 1147600"/>
              <a:gd name="connsiteX18" fmla="*/ 67165 w 7992123"/>
              <a:gd name="connsiteY18" fmla="*/ 1071896 h 1147600"/>
              <a:gd name="connsiteX19" fmla="*/ 66110 w 7992123"/>
              <a:gd name="connsiteY19" fmla="*/ 1132386 h 1147600"/>
              <a:gd name="connsiteX20" fmla="*/ 137258 w 7992123"/>
              <a:gd name="connsiteY20" fmla="*/ 1142773 h 1147600"/>
              <a:gd name="connsiteX21" fmla="*/ 7894304 w 7992123"/>
              <a:gd name="connsiteY21" fmla="*/ 1147600 h 1147600"/>
              <a:gd name="connsiteX22" fmla="*/ 7968197 w 7992123"/>
              <a:gd name="connsiteY22" fmla="*/ 1094513 h 1147600"/>
              <a:gd name="connsiteX23" fmla="*/ 7879297 w 7992123"/>
              <a:gd name="connsiteY23" fmla="*/ 1031013 h 1147600"/>
              <a:gd name="connsiteX24" fmla="*/ 7992123 w 7992123"/>
              <a:gd name="connsiteY24" fmla="*/ 954813 h 1147600"/>
              <a:gd name="connsiteX25" fmla="*/ 7891997 w 7992123"/>
              <a:gd name="connsiteY25" fmla="*/ 878613 h 1147600"/>
              <a:gd name="connsiteX26" fmla="*/ 7930097 w 7992123"/>
              <a:gd name="connsiteY26" fmla="*/ 802413 h 1147600"/>
              <a:gd name="connsiteX27" fmla="*/ 7891997 w 7992123"/>
              <a:gd name="connsiteY27" fmla="*/ 726213 h 1147600"/>
              <a:gd name="connsiteX28" fmla="*/ 7879297 w 7992123"/>
              <a:gd name="connsiteY28" fmla="*/ 662713 h 1147600"/>
              <a:gd name="connsiteX29" fmla="*/ 7904697 w 7992123"/>
              <a:gd name="connsiteY29" fmla="*/ 611913 h 1147600"/>
              <a:gd name="connsiteX30" fmla="*/ 7947560 w 7992123"/>
              <a:gd name="connsiteY30" fmla="*/ 536506 h 1147600"/>
              <a:gd name="connsiteX31" fmla="*/ 7893631 w 7992123"/>
              <a:gd name="connsiteY31" fmla="*/ 491394 h 1147600"/>
              <a:gd name="connsiteX32" fmla="*/ 7866597 w 7992123"/>
              <a:gd name="connsiteY32" fmla="*/ 408713 h 1147600"/>
              <a:gd name="connsiteX33" fmla="*/ 7981294 w 7992123"/>
              <a:gd name="connsiteY33" fmla="*/ 339922 h 1147600"/>
              <a:gd name="connsiteX34" fmla="*/ 7891997 w 7992123"/>
              <a:gd name="connsiteY34" fmla="*/ 269013 h 1147600"/>
              <a:gd name="connsiteX35" fmla="*/ 7904697 w 7992123"/>
              <a:gd name="connsiteY35" fmla="*/ 180113 h 1147600"/>
              <a:gd name="connsiteX36" fmla="*/ 7970165 w 7992123"/>
              <a:gd name="connsiteY36" fmla="*/ 143908 h 1147600"/>
              <a:gd name="connsiteX37" fmla="*/ 7889076 w 7992123"/>
              <a:gd name="connsiteY37" fmla="*/ 93627 h 1147600"/>
              <a:gd name="connsiteX38" fmla="*/ 7978010 w 7992123"/>
              <a:gd name="connsiteY38" fmla="*/ 0 h 1147600"/>
              <a:gd name="connsiteX39" fmla="*/ 7688404 w 7992123"/>
              <a:gd name="connsiteY39" fmla="*/ 2313 h 114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7992123" h="1147600">
                <a:moveTo>
                  <a:pt x="7688404" y="2313"/>
                </a:moveTo>
                <a:lnTo>
                  <a:pt x="278550" y="2313"/>
                </a:lnTo>
                <a:lnTo>
                  <a:pt x="94426" y="1606"/>
                </a:lnTo>
                <a:lnTo>
                  <a:pt x="71413" y="99292"/>
                </a:lnTo>
                <a:cubicBezTo>
                  <a:pt x="72207" y="131307"/>
                  <a:pt x="124588" y="135571"/>
                  <a:pt x="125382" y="167586"/>
                </a:cubicBezTo>
                <a:lnTo>
                  <a:pt x="53284" y="233176"/>
                </a:lnTo>
                <a:lnTo>
                  <a:pt x="39092" y="297059"/>
                </a:lnTo>
                <a:lnTo>
                  <a:pt x="106725" y="371569"/>
                </a:lnTo>
                <a:lnTo>
                  <a:pt x="99982" y="433481"/>
                </a:lnTo>
                <a:lnTo>
                  <a:pt x="119286" y="464166"/>
                </a:lnTo>
                <a:lnTo>
                  <a:pt x="0" y="532504"/>
                </a:lnTo>
                <a:lnTo>
                  <a:pt x="53284" y="622199"/>
                </a:lnTo>
                <a:lnTo>
                  <a:pt x="78684" y="665322"/>
                </a:lnTo>
                <a:lnTo>
                  <a:pt x="40190" y="721254"/>
                </a:lnTo>
                <a:lnTo>
                  <a:pt x="145620" y="767346"/>
                </a:lnTo>
                <a:lnTo>
                  <a:pt x="65340" y="800663"/>
                </a:lnTo>
                <a:lnTo>
                  <a:pt x="85421" y="917701"/>
                </a:lnTo>
                <a:cubicBezTo>
                  <a:pt x="85156" y="951832"/>
                  <a:pt x="160753" y="964073"/>
                  <a:pt x="160488" y="998204"/>
                </a:cubicBezTo>
                <a:lnTo>
                  <a:pt x="67165" y="1071896"/>
                </a:lnTo>
                <a:cubicBezTo>
                  <a:pt x="66813" y="1092059"/>
                  <a:pt x="66462" y="1112223"/>
                  <a:pt x="66110" y="1132386"/>
                </a:cubicBezTo>
                <a:lnTo>
                  <a:pt x="137258" y="1142773"/>
                </a:lnTo>
                <a:lnTo>
                  <a:pt x="7894304" y="1147600"/>
                </a:lnTo>
                <a:lnTo>
                  <a:pt x="7968197" y="1094513"/>
                </a:lnTo>
                <a:lnTo>
                  <a:pt x="7879297" y="1031013"/>
                </a:lnTo>
                <a:lnTo>
                  <a:pt x="7992123" y="954813"/>
                </a:lnTo>
                <a:lnTo>
                  <a:pt x="7891997" y="878613"/>
                </a:lnTo>
                <a:lnTo>
                  <a:pt x="7930097" y="802413"/>
                </a:lnTo>
                <a:lnTo>
                  <a:pt x="7891997" y="726213"/>
                </a:lnTo>
                <a:lnTo>
                  <a:pt x="7879297" y="662713"/>
                </a:lnTo>
                <a:lnTo>
                  <a:pt x="7904697" y="611913"/>
                </a:lnTo>
                <a:lnTo>
                  <a:pt x="7947560" y="536506"/>
                </a:lnTo>
                <a:lnTo>
                  <a:pt x="7893631" y="491394"/>
                </a:lnTo>
                <a:lnTo>
                  <a:pt x="7866597" y="408713"/>
                </a:lnTo>
                <a:lnTo>
                  <a:pt x="7981294" y="339922"/>
                </a:lnTo>
                <a:lnTo>
                  <a:pt x="7891997" y="269013"/>
                </a:lnTo>
                <a:lnTo>
                  <a:pt x="7904697" y="180113"/>
                </a:lnTo>
                <a:lnTo>
                  <a:pt x="7970165" y="143908"/>
                </a:lnTo>
                <a:lnTo>
                  <a:pt x="7889076" y="93627"/>
                </a:lnTo>
                <a:lnTo>
                  <a:pt x="7978010" y="0"/>
                </a:lnTo>
                <a:lnTo>
                  <a:pt x="7688404" y="231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5" name="자유형: 도형 24">
            <a:extLst>
              <a:ext uri="{FF2B5EF4-FFF2-40B4-BE49-F238E27FC236}">
                <a16:creationId xmlns:a16="http://schemas.microsoft.com/office/drawing/2014/main" id="{E17C29F7-26FB-4B7C-8DA4-7CC60E19EBF2}"/>
              </a:ext>
            </a:extLst>
          </p:cNvPr>
          <p:cNvSpPr/>
          <p:nvPr/>
        </p:nvSpPr>
        <p:spPr>
          <a:xfrm flipH="1">
            <a:off x="241300" y="233069"/>
            <a:ext cx="7810500" cy="627482"/>
          </a:xfrm>
          <a:custGeom>
            <a:avLst/>
            <a:gdLst>
              <a:gd name="connsiteX0" fmla="*/ 7616743 w 7891426"/>
              <a:gd name="connsiteY0" fmla="*/ 0 h 1140460"/>
              <a:gd name="connsiteX1" fmla="*/ 181096 w 7891426"/>
              <a:gd name="connsiteY1" fmla="*/ 0 h 1140460"/>
              <a:gd name="connsiteX2" fmla="*/ 108744 w 7891426"/>
              <a:gd name="connsiteY2" fmla="*/ 11906 h 1140460"/>
              <a:gd name="connsiteX3" fmla="*/ 137319 w 7891426"/>
              <a:gd name="connsiteY3" fmla="*/ 94456 h 1140460"/>
              <a:gd name="connsiteX4" fmla="*/ 139700 w 7891426"/>
              <a:gd name="connsiteY4" fmla="*/ 190500 h 1140460"/>
              <a:gd name="connsiteX5" fmla="*/ 76200 w 7891426"/>
              <a:gd name="connsiteY5" fmla="*/ 190500 h 1140460"/>
              <a:gd name="connsiteX6" fmla="*/ 88900 w 7891426"/>
              <a:gd name="connsiteY6" fmla="*/ 279400 h 1140460"/>
              <a:gd name="connsiteX7" fmla="*/ 95250 w 7891426"/>
              <a:gd name="connsiteY7" fmla="*/ 357188 h 1140460"/>
              <a:gd name="connsiteX8" fmla="*/ 114300 w 7891426"/>
              <a:gd name="connsiteY8" fmla="*/ 419100 h 1140460"/>
              <a:gd name="connsiteX9" fmla="*/ 47625 w 7891426"/>
              <a:gd name="connsiteY9" fmla="*/ 492125 h 1140460"/>
              <a:gd name="connsiteX10" fmla="*/ 0 w 7891426"/>
              <a:gd name="connsiteY10" fmla="*/ 558800 h 1140460"/>
              <a:gd name="connsiteX11" fmla="*/ 76200 w 7891426"/>
              <a:gd name="connsiteY11" fmla="*/ 622300 h 1140460"/>
              <a:gd name="connsiteX12" fmla="*/ 101600 w 7891426"/>
              <a:gd name="connsiteY12" fmla="*/ 673100 h 1140460"/>
              <a:gd name="connsiteX13" fmla="*/ 88900 w 7891426"/>
              <a:gd name="connsiteY13" fmla="*/ 736600 h 1140460"/>
              <a:gd name="connsiteX14" fmla="*/ 134144 w 7891426"/>
              <a:gd name="connsiteY14" fmla="*/ 767556 h 1140460"/>
              <a:gd name="connsiteX15" fmla="*/ 88900 w 7891426"/>
              <a:gd name="connsiteY15" fmla="*/ 889000 h 1140460"/>
              <a:gd name="connsiteX16" fmla="*/ 30956 w 7891426"/>
              <a:gd name="connsiteY16" fmla="*/ 900906 h 1140460"/>
              <a:gd name="connsiteX17" fmla="*/ 123031 w 7891426"/>
              <a:gd name="connsiteY17" fmla="*/ 965200 h 1140460"/>
              <a:gd name="connsiteX18" fmla="*/ 12700 w 7891426"/>
              <a:gd name="connsiteY18" fmla="*/ 1104900 h 1140460"/>
              <a:gd name="connsiteX19" fmla="*/ 46037 w 7891426"/>
              <a:gd name="connsiteY19" fmla="*/ 1119982 h 1140460"/>
              <a:gd name="connsiteX20" fmla="*/ 39804 w 7891426"/>
              <a:gd name="connsiteY20" fmla="*/ 1140460 h 1140460"/>
              <a:gd name="connsiteX21" fmla="*/ 7891426 w 7891426"/>
              <a:gd name="connsiteY21" fmla="*/ 1140460 h 1140460"/>
              <a:gd name="connsiteX22" fmla="*/ 7870743 w 7891426"/>
              <a:gd name="connsiteY22" fmla="*/ 1092200 h 1140460"/>
              <a:gd name="connsiteX23" fmla="*/ 7781843 w 7891426"/>
              <a:gd name="connsiteY23" fmla="*/ 1028700 h 1140460"/>
              <a:gd name="connsiteX24" fmla="*/ 7731043 w 7891426"/>
              <a:gd name="connsiteY24" fmla="*/ 952500 h 1140460"/>
              <a:gd name="connsiteX25" fmla="*/ 7794543 w 7891426"/>
              <a:gd name="connsiteY25" fmla="*/ 876300 h 1140460"/>
              <a:gd name="connsiteX26" fmla="*/ 7832643 w 7891426"/>
              <a:gd name="connsiteY26" fmla="*/ 800100 h 1140460"/>
              <a:gd name="connsiteX27" fmla="*/ 7794543 w 7891426"/>
              <a:gd name="connsiteY27" fmla="*/ 723900 h 1140460"/>
              <a:gd name="connsiteX28" fmla="*/ 7781843 w 7891426"/>
              <a:gd name="connsiteY28" fmla="*/ 660400 h 1140460"/>
              <a:gd name="connsiteX29" fmla="*/ 7807243 w 7891426"/>
              <a:gd name="connsiteY29" fmla="*/ 609600 h 1140460"/>
              <a:gd name="connsiteX30" fmla="*/ 7883443 w 7891426"/>
              <a:gd name="connsiteY30" fmla="*/ 546100 h 1140460"/>
              <a:gd name="connsiteX31" fmla="*/ 7883443 w 7891426"/>
              <a:gd name="connsiteY31" fmla="*/ 469900 h 1140460"/>
              <a:gd name="connsiteX32" fmla="*/ 7769143 w 7891426"/>
              <a:gd name="connsiteY32" fmla="*/ 406400 h 1140460"/>
              <a:gd name="connsiteX33" fmla="*/ 7692943 w 7891426"/>
              <a:gd name="connsiteY33" fmla="*/ 368300 h 1140460"/>
              <a:gd name="connsiteX34" fmla="*/ 7794543 w 7891426"/>
              <a:gd name="connsiteY34" fmla="*/ 266700 h 1140460"/>
              <a:gd name="connsiteX35" fmla="*/ 7807243 w 7891426"/>
              <a:gd name="connsiteY35" fmla="*/ 177800 h 1140460"/>
              <a:gd name="connsiteX36" fmla="*/ 7743743 w 7891426"/>
              <a:gd name="connsiteY36" fmla="*/ 177800 h 1140460"/>
              <a:gd name="connsiteX37" fmla="*/ 7705643 w 7891426"/>
              <a:gd name="connsiteY37" fmla="*/ 88900 h 1140460"/>
              <a:gd name="connsiteX38" fmla="*/ 7819943 w 7891426"/>
              <a:gd name="connsiteY38" fmla="*/ 101600 h 1140460"/>
              <a:gd name="connsiteX0" fmla="*/ 7616743 w 7891426"/>
              <a:gd name="connsiteY0" fmla="*/ 0 h 1140460"/>
              <a:gd name="connsiteX1" fmla="*/ 181096 w 7891426"/>
              <a:gd name="connsiteY1" fmla="*/ 0 h 1140460"/>
              <a:gd name="connsiteX2" fmla="*/ 108744 w 7891426"/>
              <a:gd name="connsiteY2" fmla="*/ 11906 h 1140460"/>
              <a:gd name="connsiteX3" fmla="*/ 137319 w 7891426"/>
              <a:gd name="connsiteY3" fmla="*/ 94456 h 1140460"/>
              <a:gd name="connsiteX4" fmla="*/ 139700 w 7891426"/>
              <a:gd name="connsiteY4" fmla="*/ 190500 h 1140460"/>
              <a:gd name="connsiteX5" fmla="*/ 76200 w 7891426"/>
              <a:gd name="connsiteY5" fmla="*/ 190500 h 1140460"/>
              <a:gd name="connsiteX6" fmla="*/ 88900 w 7891426"/>
              <a:gd name="connsiteY6" fmla="*/ 279400 h 1140460"/>
              <a:gd name="connsiteX7" fmla="*/ 95250 w 7891426"/>
              <a:gd name="connsiteY7" fmla="*/ 357188 h 1140460"/>
              <a:gd name="connsiteX8" fmla="*/ 114300 w 7891426"/>
              <a:gd name="connsiteY8" fmla="*/ 419100 h 1140460"/>
              <a:gd name="connsiteX9" fmla="*/ 47625 w 7891426"/>
              <a:gd name="connsiteY9" fmla="*/ 492125 h 1140460"/>
              <a:gd name="connsiteX10" fmla="*/ 0 w 7891426"/>
              <a:gd name="connsiteY10" fmla="*/ 558800 h 1140460"/>
              <a:gd name="connsiteX11" fmla="*/ 76200 w 7891426"/>
              <a:gd name="connsiteY11" fmla="*/ 622300 h 1140460"/>
              <a:gd name="connsiteX12" fmla="*/ 101600 w 7891426"/>
              <a:gd name="connsiteY12" fmla="*/ 673100 h 1140460"/>
              <a:gd name="connsiteX13" fmla="*/ 88900 w 7891426"/>
              <a:gd name="connsiteY13" fmla="*/ 736600 h 1140460"/>
              <a:gd name="connsiteX14" fmla="*/ 134144 w 7891426"/>
              <a:gd name="connsiteY14" fmla="*/ 767556 h 1140460"/>
              <a:gd name="connsiteX15" fmla="*/ 88900 w 7891426"/>
              <a:gd name="connsiteY15" fmla="*/ 889000 h 1140460"/>
              <a:gd name="connsiteX16" fmla="*/ 30956 w 7891426"/>
              <a:gd name="connsiteY16" fmla="*/ 900906 h 1140460"/>
              <a:gd name="connsiteX17" fmla="*/ 123031 w 7891426"/>
              <a:gd name="connsiteY17" fmla="*/ 965200 h 1140460"/>
              <a:gd name="connsiteX18" fmla="*/ 12700 w 7891426"/>
              <a:gd name="connsiteY18" fmla="*/ 1104900 h 1140460"/>
              <a:gd name="connsiteX19" fmla="*/ 46037 w 7891426"/>
              <a:gd name="connsiteY19" fmla="*/ 1119982 h 1140460"/>
              <a:gd name="connsiteX20" fmla="*/ 39804 w 7891426"/>
              <a:gd name="connsiteY20" fmla="*/ 1140460 h 1140460"/>
              <a:gd name="connsiteX21" fmla="*/ 7891426 w 7891426"/>
              <a:gd name="connsiteY21" fmla="*/ 1140460 h 1140460"/>
              <a:gd name="connsiteX22" fmla="*/ 7870743 w 7891426"/>
              <a:gd name="connsiteY22" fmla="*/ 1092200 h 1140460"/>
              <a:gd name="connsiteX23" fmla="*/ 7781843 w 7891426"/>
              <a:gd name="connsiteY23" fmla="*/ 1028700 h 1140460"/>
              <a:gd name="connsiteX24" fmla="*/ 7731043 w 7891426"/>
              <a:gd name="connsiteY24" fmla="*/ 952500 h 1140460"/>
              <a:gd name="connsiteX25" fmla="*/ 7794543 w 7891426"/>
              <a:gd name="connsiteY25" fmla="*/ 876300 h 1140460"/>
              <a:gd name="connsiteX26" fmla="*/ 7832643 w 7891426"/>
              <a:gd name="connsiteY26" fmla="*/ 800100 h 1140460"/>
              <a:gd name="connsiteX27" fmla="*/ 7794543 w 7891426"/>
              <a:gd name="connsiteY27" fmla="*/ 723900 h 1140460"/>
              <a:gd name="connsiteX28" fmla="*/ 7781843 w 7891426"/>
              <a:gd name="connsiteY28" fmla="*/ 660400 h 1140460"/>
              <a:gd name="connsiteX29" fmla="*/ 7807243 w 7891426"/>
              <a:gd name="connsiteY29" fmla="*/ 609600 h 1140460"/>
              <a:gd name="connsiteX30" fmla="*/ 7883443 w 7891426"/>
              <a:gd name="connsiteY30" fmla="*/ 546100 h 1140460"/>
              <a:gd name="connsiteX31" fmla="*/ 7883443 w 7891426"/>
              <a:gd name="connsiteY31" fmla="*/ 469900 h 1140460"/>
              <a:gd name="connsiteX32" fmla="*/ 7769143 w 7891426"/>
              <a:gd name="connsiteY32" fmla="*/ 406400 h 1140460"/>
              <a:gd name="connsiteX33" fmla="*/ 7692943 w 7891426"/>
              <a:gd name="connsiteY33" fmla="*/ 368300 h 1140460"/>
              <a:gd name="connsiteX34" fmla="*/ 7794543 w 7891426"/>
              <a:gd name="connsiteY34" fmla="*/ 266700 h 1140460"/>
              <a:gd name="connsiteX35" fmla="*/ 7807243 w 7891426"/>
              <a:gd name="connsiteY35" fmla="*/ 177800 h 1140460"/>
              <a:gd name="connsiteX36" fmla="*/ 7743743 w 7891426"/>
              <a:gd name="connsiteY36" fmla="*/ 177800 h 1140460"/>
              <a:gd name="connsiteX37" fmla="*/ 7705643 w 7891426"/>
              <a:gd name="connsiteY37" fmla="*/ 88900 h 1140460"/>
              <a:gd name="connsiteX38" fmla="*/ 7846136 w 7891426"/>
              <a:gd name="connsiteY38" fmla="*/ 34925 h 1140460"/>
              <a:gd name="connsiteX39" fmla="*/ 7616743 w 7891426"/>
              <a:gd name="connsiteY39" fmla="*/ 0 h 1140460"/>
              <a:gd name="connsiteX0" fmla="*/ 7616743 w 7891426"/>
              <a:gd name="connsiteY0" fmla="*/ 0 h 1140460"/>
              <a:gd name="connsiteX1" fmla="*/ 181096 w 7891426"/>
              <a:gd name="connsiteY1" fmla="*/ 0 h 1140460"/>
              <a:gd name="connsiteX2" fmla="*/ 108744 w 7891426"/>
              <a:gd name="connsiteY2" fmla="*/ 11906 h 1140460"/>
              <a:gd name="connsiteX3" fmla="*/ 137319 w 7891426"/>
              <a:gd name="connsiteY3" fmla="*/ 94456 h 1140460"/>
              <a:gd name="connsiteX4" fmla="*/ 139700 w 7891426"/>
              <a:gd name="connsiteY4" fmla="*/ 190500 h 1140460"/>
              <a:gd name="connsiteX5" fmla="*/ 76200 w 7891426"/>
              <a:gd name="connsiteY5" fmla="*/ 190500 h 1140460"/>
              <a:gd name="connsiteX6" fmla="*/ 88900 w 7891426"/>
              <a:gd name="connsiteY6" fmla="*/ 279400 h 1140460"/>
              <a:gd name="connsiteX7" fmla="*/ 95250 w 7891426"/>
              <a:gd name="connsiteY7" fmla="*/ 357188 h 1140460"/>
              <a:gd name="connsiteX8" fmla="*/ 114300 w 7891426"/>
              <a:gd name="connsiteY8" fmla="*/ 419100 h 1140460"/>
              <a:gd name="connsiteX9" fmla="*/ 47625 w 7891426"/>
              <a:gd name="connsiteY9" fmla="*/ 492125 h 1140460"/>
              <a:gd name="connsiteX10" fmla="*/ 0 w 7891426"/>
              <a:gd name="connsiteY10" fmla="*/ 558800 h 1140460"/>
              <a:gd name="connsiteX11" fmla="*/ 76200 w 7891426"/>
              <a:gd name="connsiteY11" fmla="*/ 622300 h 1140460"/>
              <a:gd name="connsiteX12" fmla="*/ 101600 w 7891426"/>
              <a:gd name="connsiteY12" fmla="*/ 673100 h 1140460"/>
              <a:gd name="connsiteX13" fmla="*/ 88900 w 7891426"/>
              <a:gd name="connsiteY13" fmla="*/ 736600 h 1140460"/>
              <a:gd name="connsiteX14" fmla="*/ 134144 w 7891426"/>
              <a:gd name="connsiteY14" fmla="*/ 767556 h 1140460"/>
              <a:gd name="connsiteX15" fmla="*/ 88900 w 7891426"/>
              <a:gd name="connsiteY15" fmla="*/ 889000 h 1140460"/>
              <a:gd name="connsiteX16" fmla="*/ 30956 w 7891426"/>
              <a:gd name="connsiteY16" fmla="*/ 900906 h 1140460"/>
              <a:gd name="connsiteX17" fmla="*/ 123031 w 7891426"/>
              <a:gd name="connsiteY17" fmla="*/ 965200 h 1140460"/>
              <a:gd name="connsiteX18" fmla="*/ 12700 w 7891426"/>
              <a:gd name="connsiteY18" fmla="*/ 1104900 h 1140460"/>
              <a:gd name="connsiteX19" fmla="*/ 46037 w 7891426"/>
              <a:gd name="connsiteY19" fmla="*/ 1119982 h 1140460"/>
              <a:gd name="connsiteX20" fmla="*/ 39804 w 7891426"/>
              <a:gd name="connsiteY20" fmla="*/ 1140460 h 1140460"/>
              <a:gd name="connsiteX21" fmla="*/ 7891426 w 7891426"/>
              <a:gd name="connsiteY21" fmla="*/ 1140460 h 1140460"/>
              <a:gd name="connsiteX22" fmla="*/ 7870743 w 7891426"/>
              <a:gd name="connsiteY22" fmla="*/ 1092200 h 1140460"/>
              <a:gd name="connsiteX23" fmla="*/ 7781843 w 7891426"/>
              <a:gd name="connsiteY23" fmla="*/ 1028700 h 1140460"/>
              <a:gd name="connsiteX24" fmla="*/ 7731043 w 7891426"/>
              <a:gd name="connsiteY24" fmla="*/ 952500 h 1140460"/>
              <a:gd name="connsiteX25" fmla="*/ 7794543 w 7891426"/>
              <a:gd name="connsiteY25" fmla="*/ 876300 h 1140460"/>
              <a:gd name="connsiteX26" fmla="*/ 7832643 w 7891426"/>
              <a:gd name="connsiteY26" fmla="*/ 800100 h 1140460"/>
              <a:gd name="connsiteX27" fmla="*/ 7794543 w 7891426"/>
              <a:gd name="connsiteY27" fmla="*/ 723900 h 1140460"/>
              <a:gd name="connsiteX28" fmla="*/ 7781843 w 7891426"/>
              <a:gd name="connsiteY28" fmla="*/ 660400 h 1140460"/>
              <a:gd name="connsiteX29" fmla="*/ 7807243 w 7891426"/>
              <a:gd name="connsiteY29" fmla="*/ 609600 h 1140460"/>
              <a:gd name="connsiteX30" fmla="*/ 7883443 w 7891426"/>
              <a:gd name="connsiteY30" fmla="*/ 546100 h 1140460"/>
              <a:gd name="connsiteX31" fmla="*/ 7883443 w 7891426"/>
              <a:gd name="connsiteY31" fmla="*/ 469900 h 1140460"/>
              <a:gd name="connsiteX32" fmla="*/ 7769143 w 7891426"/>
              <a:gd name="connsiteY32" fmla="*/ 406400 h 1140460"/>
              <a:gd name="connsiteX33" fmla="*/ 7692943 w 7891426"/>
              <a:gd name="connsiteY33" fmla="*/ 368300 h 1140460"/>
              <a:gd name="connsiteX34" fmla="*/ 7794543 w 7891426"/>
              <a:gd name="connsiteY34" fmla="*/ 266700 h 1140460"/>
              <a:gd name="connsiteX35" fmla="*/ 7807243 w 7891426"/>
              <a:gd name="connsiteY35" fmla="*/ 177800 h 1140460"/>
              <a:gd name="connsiteX36" fmla="*/ 7743743 w 7891426"/>
              <a:gd name="connsiteY36" fmla="*/ 177800 h 1140460"/>
              <a:gd name="connsiteX37" fmla="*/ 7705643 w 7891426"/>
              <a:gd name="connsiteY37" fmla="*/ 88900 h 1140460"/>
              <a:gd name="connsiteX38" fmla="*/ 7846136 w 7891426"/>
              <a:gd name="connsiteY38" fmla="*/ 34925 h 1140460"/>
              <a:gd name="connsiteX39" fmla="*/ 7616743 w 7891426"/>
              <a:gd name="connsiteY39" fmla="*/ 0 h 1140460"/>
              <a:gd name="connsiteX0" fmla="*/ 7616743 w 7891426"/>
              <a:gd name="connsiteY0" fmla="*/ 0 h 1140460"/>
              <a:gd name="connsiteX1" fmla="*/ 181096 w 7891426"/>
              <a:gd name="connsiteY1" fmla="*/ 0 h 1140460"/>
              <a:gd name="connsiteX2" fmla="*/ 108744 w 7891426"/>
              <a:gd name="connsiteY2" fmla="*/ 11906 h 1140460"/>
              <a:gd name="connsiteX3" fmla="*/ 137319 w 7891426"/>
              <a:gd name="connsiteY3" fmla="*/ 94456 h 1140460"/>
              <a:gd name="connsiteX4" fmla="*/ 139700 w 7891426"/>
              <a:gd name="connsiteY4" fmla="*/ 190500 h 1140460"/>
              <a:gd name="connsiteX5" fmla="*/ 76200 w 7891426"/>
              <a:gd name="connsiteY5" fmla="*/ 190500 h 1140460"/>
              <a:gd name="connsiteX6" fmla="*/ 88900 w 7891426"/>
              <a:gd name="connsiteY6" fmla="*/ 279400 h 1140460"/>
              <a:gd name="connsiteX7" fmla="*/ 95250 w 7891426"/>
              <a:gd name="connsiteY7" fmla="*/ 357188 h 1140460"/>
              <a:gd name="connsiteX8" fmla="*/ 114300 w 7891426"/>
              <a:gd name="connsiteY8" fmla="*/ 419100 h 1140460"/>
              <a:gd name="connsiteX9" fmla="*/ 47625 w 7891426"/>
              <a:gd name="connsiteY9" fmla="*/ 492125 h 1140460"/>
              <a:gd name="connsiteX10" fmla="*/ 0 w 7891426"/>
              <a:gd name="connsiteY10" fmla="*/ 558800 h 1140460"/>
              <a:gd name="connsiteX11" fmla="*/ 76200 w 7891426"/>
              <a:gd name="connsiteY11" fmla="*/ 622300 h 1140460"/>
              <a:gd name="connsiteX12" fmla="*/ 101600 w 7891426"/>
              <a:gd name="connsiteY12" fmla="*/ 673100 h 1140460"/>
              <a:gd name="connsiteX13" fmla="*/ 88900 w 7891426"/>
              <a:gd name="connsiteY13" fmla="*/ 736600 h 1140460"/>
              <a:gd name="connsiteX14" fmla="*/ 134144 w 7891426"/>
              <a:gd name="connsiteY14" fmla="*/ 767556 h 1140460"/>
              <a:gd name="connsiteX15" fmla="*/ 88900 w 7891426"/>
              <a:gd name="connsiteY15" fmla="*/ 889000 h 1140460"/>
              <a:gd name="connsiteX16" fmla="*/ 30956 w 7891426"/>
              <a:gd name="connsiteY16" fmla="*/ 900906 h 1140460"/>
              <a:gd name="connsiteX17" fmla="*/ 123031 w 7891426"/>
              <a:gd name="connsiteY17" fmla="*/ 965200 h 1140460"/>
              <a:gd name="connsiteX18" fmla="*/ 12700 w 7891426"/>
              <a:gd name="connsiteY18" fmla="*/ 1104900 h 1140460"/>
              <a:gd name="connsiteX19" fmla="*/ 46037 w 7891426"/>
              <a:gd name="connsiteY19" fmla="*/ 1119982 h 1140460"/>
              <a:gd name="connsiteX20" fmla="*/ 39804 w 7891426"/>
              <a:gd name="connsiteY20" fmla="*/ 1140460 h 1140460"/>
              <a:gd name="connsiteX21" fmla="*/ 7891426 w 7891426"/>
              <a:gd name="connsiteY21" fmla="*/ 1140460 h 1140460"/>
              <a:gd name="connsiteX22" fmla="*/ 7870743 w 7891426"/>
              <a:gd name="connsiteY22" fmla="*/ 1092200 h 1140460"/>
              <a:gd name="connsiteX23" fmla="*/ 7781843 w 7891426"/>
              <a:gd name="connsiteY23" fmla="*/ 1028700 h 1140460"/>
              <a:gd name="connsiteX24" fmla="*/ 7731043 w 7891426"/>
              <a:gd name="connsiteY24" fmla="*/ 952500 h 1140460"/>
              <a:gd name="connsiteX25" fmla="*/ 7794543 w 7891426"/>
              <a:gd name="connsiteY25" fmla="*/ 876300 h 1140460"/>
              <a:gd name="connsiteX26" fmla="*/ 7832643 w 7891426"/>
              <a:gd name="connsiteY26" fmla="*/ 800100 h 1140460"/>
              <a:gd name="connsiteX27" fmla="*/ 7794543 w 7891426"/>
              <a:gd name="connsiteY27" fmla="*/ 723900 h 1140460"/>
              <a:gd name="connsiteX28" fmla="*/ 7781843 w 7891426"/>
              <a:gd name="connsiteY28" fmla="*/ 660400 h 1140460"/>
              <a:gd name="connsiteX29" fmla="*/ 7807243 w 7891426"/>
              <a:gd name="connsiteY29" fmla="*/ 609600 h 1140460"/>
              <a:gd name="connsiteX30" fmla="*/ 7883443 w 7891426"/>
              <a:gd name="connsiteY30" fmla="*/ 546100 h 1140460"/>
              <a:gd name="connsiteX31" fmla="*/ 7883443 w 7891426"/>
              <a:gd name="connsiteY31" fmla="*/ 469900 h 1140460"/>
              <a:gd name="connsiteX32" fmla="*/ 7769143 w 7891426"/>
              <a:gd name="connsiteY32" fmla="*/ 406400 h 1140460"/>
              <a:gd name="connsiteX33" fmla="*/ 7692943 w 7891426"/>
              <a:gd name="connsiteY33" fmla="*/ 368300 h 1140460"/>
              <a:gd name="connsiteX34" fmla="*/ 7794543 w 7891426"/>
              <a:gd name="connsiteY34" fmla="*/ 266700 h 1140460"/>
              <a:gd name="connsiteX35" fmla="*/ 7807243 w 7891426"/>
              <a:gd name="connsiteY35" fmla="*/ 177800 h 1140460"/>
              <a:gd name="connsiteX36" fmla="*/ 7743743 w 7891426"/>
              <a:gd name="connsiteY36" fmla="*/ 177800 h 1140460"/>
              <a:gd name="connsiteX37" fmla="*/ 7705643 w 7891426"/>
              <a:gd name="connsiteY37" fmla="*/ 88900 h 1140460"/>
              <a:gd name="connsiteX38" fmla="*/ 7846136 w 7891426"/>
              <a:gd name="connsiteY38" fmla="*/ 34925 h 1140460"/>
              <a:gd name="connsiteX39" fmla="*/ 7616743 w 7891426"/>
              <a:gd name="connsiteY39" fmla="*/ 0 h 1140460"/>
              <a:gd name="connsiteX0" fmla="*/ 7616743 w 7891426"/>
              <a:gd name="connsiteY0" fmla="*/ 0 h 1140460"/>
              <a:gd name="connsiteX1" fmla="*/ 181096 w 7891426"/>
              <a:gd name="connsiteY1" fmla="*/ 0 h 1140460"/>
              <a:gd name="connsiteX2" fmla="*/ 108744 w 7891426"/>
              <a:gd name="connsiteY2" fmla="*/ 11906 h 1140460"/>
              <a:gd name="connsiteX3" fmla="*/ 137319 w 7891426"/>
              <a:gd name="connsiteY3" fmla="*/ 94456 h 1140460"/>
              <a:gd name="connsiteX4" fmla="*/ 139700 w 7891426"/>
              <a:gd name="connsiteY4" fmla="*/ 190500 h 1140460"/>
              <a:gd name="connsiteX5" fmla="*/ 76200 w 7891426"/>
              <a:gd name="connsiteY5" fmla="*/ 190500 h 1140460"/>
              <a:gd name="connsiteX6" fmla="*/ 88900 w 7891426"/>
              <a:gd name="connsiteY6" fmla="*/ 279400 h 1140460"/>
              <a:gd name="connsiteX7" fmla="*/ 95250 w 7891426"/>
              <a:gd name="connsiteY7" fmla="*/ 357188 h 1140460"/>
              <a:gd name="connsiteX8" fmla="*/ 114300 w 7891426"/>
              <a:gd name="connsiteY8" fmla="*/ 419100 h 1140460"/>
              <a:gd name="connsiteX9" fmla="*/ 47625 w 7891426"/>
              <a:gd name="connsiteY9" fmla="*/ 492125 h 1140460"/>
              <a:gd name="connsiteX10" fmla="*/ 0 w 7891426"/>
              <a:gd name="connsiteY10" fmla="*/ 558800 h 1140460"/>
              <a:gd name="connsiteX11" fmla="*/ 76200 w 7891426"/>
              <a:gd name="connsiteY11" fmla="*/ 622300 h 1140460"/>
              <a:gd name="connsiteX12" fmla="*/ 101600 w 7891426"/>
              <a:gd name="connsiteY12" fmla="*/ 673100 h 1140460"/>
              <a:gd name="connsiteX13" fmla="*/ 88900 w 7891426"/>
              <a:gd name="connsiteY13" fmla="*/ 736600 h 1140460"/>
              <a:gd name="connsiteX14" fmla="*/ 134144 w 7891426"/>
              <a:gd name="connsiteY14" fmla="*/ 767556 h 1140460"/>
              <a:gd name="connsiteX15" fmla="*/ 88900 w 7891426"/>
              <a:gd name="connsiteY15" fmla="*/ 889000 h 1140460"/>
              <a:gd name="connsiteX16" fmla="*/ 30956 w 7891426"/>
              <a:gd name="connsiteY16" fmla="*/ 900906 h 1140460"/>
              <a:gd name="connsiteX17" fmla="*/ 123031 w 7891426"/>
              <a:gd name="connsiteY17" fmla="*/ 965200 h 1140460"/>
              <a:gd name="connsiteX18" fmla="*/ 12700 w 7891426"/>
              <a:gd name="connsiteY18" fmla="*/ 1104900 h 1140460"/>
              <a:gd name="connsiteX19" fmla="*/ 46037 w 7891426"/>
              <a:gd name="connsiteY19" fmla="*/ 1119982 h 1140460"/>
              <a:gd name="connsiteX20" fmla="*/ 39804 w 7891426"/>
              <a:gd name="connsiteY20" fmla="*/ 1140460 h 1140460"/>
              <a:gd name="connsiteX21" fmla="*/ 7891426 w 7891426"/>
              <a:gd name="connsiteY21" fmla="*/ 1140460 h 1140460"/>
              <a:gd name="connsiteX22" fmla="*/ 7870743 w 7891426"/>
              <a:gd name="connsiteY22" fmla="*/ 1092200 h 1140460"/>
              <a:gd name="connsiteX23" fmla="*/ 7781843 w 7891426"/>
              <a:gd name="connsiteY23" fmla="*/ 1028700 h 1140460"/>
              <a:gd name="connsiteX24" fmla="*/ 7731043 w 7891426"/>
              <a:gd name="connsiteY24" fmla="*/ 952500 h 1140460"/>
              <a:gd name="connsiteX25" fmla="*/ 7794543 w 7891426"/>
              <a:gd name="connsiteY25" fmla="*/ 876300 h 1140460"/>
              <a:gd name="connsiteX26" fmla="*/ 7832643 w 7891426"/>
              <a:gd name="connsiteY26" fmla="*/ 800100 h 1140460"/>
              <a:gd name="connsiteX27" fmla="*/ 7794543 w 7891426"/>
              <a:gd name="connsiteY27" fmla="*/ 723900 h 1140460"/>
              <a:gd name="connsiteX28" fmla="*/ 7781843 w 7891426"/>
              <a:gd name="connsiteY28" fmla="*/ 660400 h 1140460"/>
              <a:gd name="connsiteX29" fmla="*/ 7807243 w 7891426"/>
              <a:gd name="connsiteY29" fmla="*/ 609600 h 1140460"/>
              <a:gd name="connsiteX30" fmla="*/ 7850106 w 7891426"/>
              <a:gd name="connsiteY30" fmla="*/ 534193 h 1140460"/>
              <a:gd name="connsiteX31" fmla="*/ 7883443 w 7891426"/>
              <a:gd name="connsiteY31" fmla="*/ 469900 h 1140460"/>
              <a:gd name="connsiteX32" fmla="*/ 7769143 w 7891426"/>
              <a:gd name="connsiteY32" fmla="*/ 406400 h 1140460"/>
              <a:gd name="connsiteX33" fmla="*/ 7692943 w 7891426"/>
              <a:gd name="connsiteY33" fmla="*/ 368300 h 1140460"/>
              <a:gd name="connsiteX34" fmla="*/ 7794543 w 7891426"/>
              <a:gd name="connsiteY34" fmla="*/ 266700 h 1140460"/>
              <a:gd name="connsiteX35" fmla="*/ 7807243 w 7891426"/>
              <a:gd name="connsiteY35" fmla="*/ 177800 h 1140460"/>
              <a:gd name="connsiteX36" fmla="*/ 7743743 w 7891426"/>
              <a:gd name="connsiteY36" fmla="*/ 177800 h 1140460"/>
              <a:gd name="connsiteX37" fmla="*/ 7705643 w 7891426"/>
              <a:gd name="connsiteY37" fmla="*/ 88900 h 1140460"/>
              <a:gd name="connsiteX38" fmla="*/ 7846136 w 7891426"/>
              <a:gd name="connsiteY38" fmla="*/ 34925 h 1140460"/>
              <a:gd name="connsiteX39" fmla="*/ 7616743 w 7891426"/>
              <a:gd name="connsiteY39" fmla="*/ 0 h 1140460"/>
              <a:gd name="connsiteX0" fmla="*/ 7616743 w 7891426"/>
              <a:gd name="connsiteY0" fmla="*/ 0 h 1140460"/>
              <a:gd name="connsiteX1" fmla="*/ 181096 w 7891426"/>
              <a:gd name="connsiteY1" fmla="*/ 0 h 1140460"/>
              <a:gd name="connsiteX2" fmla="*/ 108744 w 7891426"/>
              <a:gd name="connsiteY2" fmla="*/ 11906 h 1140460"/>
              <a:gd name="connsiteX3" fmla="*/ 137319 w 7891426"/>
              <a:gd name="connsiteY3" fmla="*/ 94456 h 1140460"/>
              <a:gd name="connsiteX4" fmla="*/ 139700 w 7891426"/>
              <a:gd name="connsiteY4" fmla="*/ 190500 h 1140460"/>
              <a:gd name="connsiteX5" fmla="*/ 76200 w 7891426"/>
              <a:gd name="connsiteY5" fmla="*/ 190500 h 1140460"/>
              <a:gd name="connsiteX6" fmla="*/ 88900 w 7891426"/>
              <a:gd name="connsiteY6" fmla="*/ 279400 h 1140460"/>
              <a:gd name="connsiteX7" fmla="*/ 95250 w 7891426"/>
              <a:gd name="connsiteY7" fmla="*/ 357188 h 1140460"/>
              <a:gd name="connsiteX8" fmla="*/ 114300 w 7891426"/>
              <a:gd name="connsiteY8" fmla="*/ 419100 h 1140460"/>
              <a:gd name="connsiteX9" fmla="*/ 47625 w 7891426"/>
              <a:gd name="connsiteY9" fmla="*/ 492125 h 1140460"/>
              <a:gd name="connsiteX10" fmla="*/ 0 w 7891426"/>
              <a:gd name="connsiteY10" fmla="*/ 558800 h 1140460"/>
              <a:gd name="connsiteX11" fmla="*/ 76200 w 7891426"/>
              <a:gd name="connsiteY11" fmla="*/ 622300 h 1140460"/>
              <a:gd name="connsiteX12" fmla="*/ 101600 w 7891426"/>
              <a:gd name="connsiteY12" fmla="*/ 673100 h 1140460"/>
              <a:gd name="connsiteX13" fmla="*/ 88900 w 7891426"/>
              <a:gd name="connsiteY13" fmla="*/ 736600 h 1140460"/>
              <a:gd name="connsiteX14" fmla="*/ 134144 w 7891426"/>
              <a:gd name="connsiteY14" fmla="*/ 767556 h 1140460"/>
              <a:gd name="connsiteX15" fmla="*/ 88900 w 7891426"/>
              <a:gd name="connsiteY15" fmla="*/ 889000 h 1140460"/>
              <a:gd name="connsiteX16" fmla="*/ 30956 w 7891426"/>
              <a:gd name="connsiteY16" fmla="*/ 900906 h 1140460"/>
              <a:gd name="connsiteX17" fmla="*/ 123031 w 7891426"/>
              <a:gd name="connsiteY17" fmla="*/ 965200 h 1140460"/>
              <a:gd name="connsiteX18" fmla="*/ 12700 w 7891426"/>
              <a:gd name="connsiteY18" fmla="*/ 1104900 h 1140460"/>
              <a:gd name="connsiteX19" fmla="*/ 46037 w 7891426"/>
              <a:gd name="connsiteY19" fmla="*/ 1119982 h 1140460"/>
              <a:gd name="connsiteX20" fmla="*/ 39804 w 7891426"/>
              <a:gd name="connsiteY20" fmla="*/ 1140460 h 1140460"/>
              <a:gd name="connsiteX21" fmla="*/ 7891426 w 7891426"/>
              <a:gd name="connsiteY21" fmla="*/ 1140460 h 1140460"/>
              <a:gd name="connsiteX22" fmla="*/ 7870743 w 7891426"/>
              <a:gd name="connsiteY22" fmla="*/ 1092200 h 1140460"/>
              <a:gd name="connsiteX23" fmla="*/ 7781843 w 7891426"/>
              <a:gd name="connsiteY23" fmla="*/ 1028700 h 1140460"/>
              <a:gd name="connsiteX24" fmla="*/ 7798782 w 7891426"/>
              <a:gd name="connsiteY24" fmla="*/ 914400 h 1140460"/>
              <a:gd name="connsiteX25" fmla="*/ 7794543 w 7891426"/>
              <a:gd name="connsiteY25" fmla="*/ 876300 h 1140460"/>
              <a:gd name="connsiteX26" fmla="*/ 7832643 w 7891426"/>
              <a:gd name="connsiteY26" fmla="*/ 800100 h 1140460"/>
              <a:gd name="connsiteX27" fmla="*/ 7794543 w 7891426"/>
              <a:gd name="connsiteY27" fmla="*/ 723900 h 1140460"/>
              <a:gd name="connsiteX28" fmla="*/ 7781843 w 7891426"/>
              <a:gd name="connsiteY28" fmla="*/ 660400 h 1140460"/>
              <a:gd name="connsiteX29" fmla="*/ 7807243 w 7891426"/>
              <a:gd name="connsiteY29" fmla="*/ 609600 h 1140460"/>
              <a:gd name="connsiteX30" fmla="*/ 7850106 w 7891426"/>
              <a:gd name="connsiteY30" fmla="*/ 534193 h 1140460"/>
              <a:gd name="connsiteX31" fmla="*/ 7883443 w 7891426"/>
              <a:gd name="connsiteY31" fmla="*/ 469900 h 1140460"/>
              <a:gd name="connsiteX32" fmla="*/ 7769143 w 7891426"/>
              <a:gd name="connsiteY32" fmla="*/ 406400 h 1140460"/>
              <a:gd name="connsiteX33" fmla="*/ 7692943 w 7891426"/>
              <a:gd name="connsiteY33" fmla="*/ 368300 h 1140460"/>
              <a:gd name="connsiteX34" fmla="*/ 7794543 w 7891426"/>
              <a:gd name="connsiteY34" fmla="*/ 266700 h 1140460"/>
              <a:gd name="connsiteX35" fmla="*/ 7807243 w 7891426"/>
              <a:gd name="connsiteY35" fmla="*/ 177800 h 1140460"/>
              <a:gd name="connsiteX36" fmla="*/ 7743743 w 7891426"/>
              <a:gd name="connsiteY36" fmla="*/ 177800 h 1140460"/>
              <a:gd name="connsiteX37" fmla="*/ 7705643 w 7891426"/>
              <a:gd name="connsiteY37" fmla="*/ 88900 h 1140460"/>
              <a:gd name="connsiteX38" fmla="*/ 7846136 w 7891426"/>
              <a:gd name="connsiteY38" fmla="*/ 34925 h 1140460"/>
              <a:gd name="connsiteX39" fmla="*/ 7616743 w 7891426"/>
              <a:gd name="connsiteY39" fmla="*/ 0 h 1140460"/>
              <a:gd name="connsiteX0" fmla="*/ 7616743 w 7891426"/>
              <a:gd name="connsiteY0" fmla="*/ 0 h 1140460"/>
              <a:gd name="connsiteX1" fmla="*/ 181096 w 7891426"/>
              <a:gd name="connsiteY1" fmla="*/ 0 h 1140460"/>
              <a:gd name="connsiteX2" fmla="*/ 108744 w 7891426"/>
              <a:gd name="connsiteY2" fmla="*/ 11906 h 1140460"/>
              <a:gd name="connsiteX3" fmla="*/ 137319 w 7891426"/>
              <a:gd name="connsiteY3" fmla="*/ 94456 h 1140460"/>
              <a:gd name="connsiteX4" fmla="*/ 139700 w 7891426"/>
              <a:gd name="connsiteY4" fmla="*/ 190500 h 1140460"/>
              <a:gd name="connsiteX5" fmla="*/ 76200 w 7891426"/>
              <a:gd name="connsiteY5" fmla="*/ 190500 h 1140460"/>
              <a:gd name="connsiteX6" fmla="*/ 88900 w 7891426"/>
              <a:gd name="connsiteY6" fmla="*/ 279400 h 1140460"/>
              <a:gd name="connsiteX7" fmla="*/ 95250 w 7891426"/>
              <a:gd name="connsiteY7" fmla="*/ 357188 h 1140460"/>
              <a:gd name="connsiteX8" fmla="*/ 114300 w 7891426"/>
              <a:gd name="connsiteY8" fmla="*/ 419100 h 1140460"/>
              <a:gd name="connsiteX9" fmla="*/ 47625 w 7891426"/>
              <a:gd name="connsiteY9" fmla="*/ 492125 h 1140460"/>
              <a:gd name="connsiteX10" fmla="*/ 0 w 7891426"/>
              <a:gd name="connsiteY10" fmla="*/ 558800 h 1140460"/>
              <a:gd name="connsiteX11" fmla="*/ 76200 w 7891426"/>
              <a:gd name="connsiteY11" fmla="*/ 622300 h 1140460"/>
              <a:gd name="connsiteX12" fmla="*/ 101600 w 7891426"/>
              <a:gd name="connsiteY12" fmla="*/ 673100 h 1140460"/>
              <a:gd name="connsiteX13" fmla="*/ 88900 w 7891426"/>
              <a:gd name="connsiteY13" fmla="*/ 736600 h 1140460"/>
              <a:gd name="connsiteX14" fmla="*/ 134144 w 7891426"/>
              <a:gd name="connsiteY14" fmla="*/ 767556 h 1140460"/>
              <a:gd name="connsiteX15" fmla="*/ 88900 w 7891426"/>
              <a:gd name="connsiteY15" fmla="*/ 889000 h 1140460"/>
              <a:gd name="connsiteX16" fmla="*/ 30956 w 7891426"/>
              <a:gd name="connsiteY16" fmla="*/ 900906 h 1140460"/>
              <a:gd name="connsiteX17" fmla="*/ 123031 w 7891426"/>
              <a:gd name="connsiteY17" fmla="*/ 965200 h 1140460"/>
              <a:gd name="connsiteX18" fmla="*/ 12700 w 7891426"/>
              <a:gd name="connsiteY18" fmla="*/ 1104900 h 1140460"/>
              <a:gd name="connsiteX19" fmla="*/ 46037 w 7891426"/>
              <a:gd name="connsiteY19" fmla="*/ 1119982 h 1140460"/>
              <a:gd name="connsiteX20" fmla="*/ 39804 w 7891426"/>
              <a:gd name="connsiteY20" fmla="*/ 1140460 h 1140460"/>
              <a:gd name="connsiteX21" fmla="*/ 7891426 w 7891426"/>
              <a:gd name="connsiteY21" fmla="*/ 1140460 h 1140460"/>
              <a:gd name="connsiteX22" fmla="*/ 7870743 w 7891426"/>
              <a:gd name="connsiteY22" fmla="*/ 1092200 h 1140460"/>
              <a:gd name="connsiteX23" fmla="*/ 7781843 w 7891426"/>
              <a:gd name="connsiteY23" fmla="*/ 1028700 h 1140460"/>
              <a:gd name="connsiteX24" fmla="*/ 7798782 w 7891426"/>
              <a:gd name="connsiteY24" fmla="*/ 914400 h 1140460"/>
              <a:gd name="connsiteX25" fmla="*/ 7794543 w 7891426"/>
              <a:gd name="connsiteY25" fmla="*/ 876300 h 1140460"/>
              <a:gd name="connsiteX26" fmla="*/ 7832643 w 7891426"/>
              <a:gd name="connsiteY26" fmla="*/ 800100 h 1140460"/>
              <a:gd name="connsiteX27" fmla="*/ 7794543 w 7891426"/>
              <a:gd name="connsiteY27" fmla="*/ 723900 h 1140460"/>
              <a:gd name="connsiteX28" fmla="*/ 7781843 w 7891426"/>
              <a:gd name="connsiteY28" fmla="*/ 660400 h 1140460"/>
              <a:gd name="connsiteX29" fmla="*/ 7807243 w 7891426"/>
              <a:gd name="connsiteY29" fmla="*/ 609600 h 1140460"/>
              <a:gd name="connsiteX30" fmla="*/ 7850106 w 7891426"/>
              <a:gd name="connsiteY30" fmla="*/ 534193 h 1140460"/>
              <a:gd name="connsiteX31" fmla="*/ 7700548 w 7891426"/>
              <a:gd name="connsiteY31" fmla="*/ 488950 h 1140460"/>
              <a:gd name="connsiteX32" fmla="*/ 7769143 w 7891426"/>
              <a:gd name="connsiteY32" fmla="*/ 406400 h 1140460"/>
              <a:gd name="connsiteX33" fmla="*/ 7692943 w 7891426"/>
              <a:gd name="connsiteY33" fmla="*/ 368300 h 1140460"/>
              <a:gd name="connsiteX34" fmla="*/ 7794543 w 7891426"/>
              <a:gd name="connsiteY34" fmla="*/ 266700 h 1140460"/>
              <a:gd name="connsiteX35" fmla="*/ 7807243 w 7891426"/>
              <a:gd name="connsiteY35" fmla="*/ 177800 h 1140460"/>
              <a:gd name="connsiteX36" fmla="*/ 7743743 w 7891426"/>
              <a:gd name="connsiteY36" fmla="*/ 177800 h 1140460"/>
              <a:gd name="connsiteX37" fmla="*/ 7705643 w 7891426"/>
              <a:gd name="connsiteY37" fmla="*/ 88900 h 1140460"/>
              <a:gd name="connsiteX38" fmla="*/ 7846136 w 7891426"/>
              <a:gd name="connsiteY38" fmla="*/ 34925 h 1140460"/>
              <a:gd name="connsiteX39" fmla="*/ 7616743 w 7891426"/>
              <a:gd name="connsiteY39" fmla="*/ 0 h 1140460"/>
              <a:gd name="connsiteX0" fmla="*/ 7616743 w 7891426"/>
              <a:gd name="connsiteY0" fmla="*/ 0 h 1140460"/>
              <a:gd name="connsiteX1" fmla="*/ 181096 w 7891426"/>
              <a:gd name="connsiteY1" fmla="*/ 0 h 1140460"/>
              <a:gd name="connsiteX2" fmla="*/ 108744 w 7891426"/>
              <a:gd name="connsiteY2" fmla="*/ 11906 h 1140460"/>
              <a:gd name="connsiteX3" fmla="*/ 137319 w 7891426"/>
              <a:gd name="connsiteY3" fmla="*/ 94456 h 1140460"/>
              <a:gd name="connsiteX4" fmla="*/ 139700 w 7891426"/>
              <a:gd name="connsiteY4" fmla="*/ 190500 h 1140460"/>
              <a:gd name="connsiteX5" fmla="*/ 76200 w 7891426"/>
              <a:gd name="connsiteY5" fmla="*/ 190500 h 1140460"/>
              <a:gd name="connsiteX6" fmla="*/ 88900 w 7891426"/>
              <a:gd name="connsiteY6" fmla="*/ 279400 h 1140460"/>
              <a:gd name="connsiteX7" fmla="*/ 95250 w 7891426"/>
              <a:gd name="connsiteY7" fmla="*/ 357188 h 1140460"/>
              <a:gd name="connsiteX8" fmla="*/ 114300 w 7891426"/>
              <a:gd name="connsiteY8" fmla="*/ 419100 h 1140460"/>
              <a:gd name="connsiteX9" fmla="*/ 47625 w 7891426"/>
              <a:gd name="connsiteY9" fmla="*/ 492125 h 1140460"/>
              <a:gd name="connsiteX10" fmla="*/ 0 w 7891426"/>
              <a:gd name="connsiteY10" fmla="*/ 558800 h 1140460"/>
              <a:gd name="connsiteX11" fmla="*/ 76200 w 7891426"/>
              <a:gd name="connsiteY11" fmla="*/ 622300 h 1140460"/>
              <a:gd name="connsiteX12" fmla="*/ 101600 w 7891426"/>
              <a:gd name="connsiteY12" fmla="*/ 673100 h 1140460"/>
              <a:gd name="connsiteX13" fmla="*/ 88900 w 7891426"/>
              <a:gd name="connsiteY13" fmla="*/ 736600 h 1140460"/>
              <a:gd name="connsiteX14" fmla="*/ 134144 w 7891426"/>
              <a:gd name="connsiteY14" fmla="*/ 767556 h 1140460"/>
              <a:gd name="connsiteX15" fmla="*/ 88900 w 7891426"/>
              <a:gd name="connsiteY15" fmla="*/ 889000 h 1140460"/>
              <a:gd name="connsiteX16" fmla="*/ 30956 w 7891426"/>
              <a:gd name="connsiteY16" fmla="*/ 900906 h 1140460"/>
              <a:gd name="connsiteX17" fmla="*/ 28197 w 7891426"/>
              <a:gd name="connsiteY17" fmla="*/ 996950 h 1140460"/>
              <a:gd name="connsiteX18" fmla="*/ 12700 w 7891426"/>
              <a:gd name="connsiteY18" fmla="*/ 1104900 h 1140460"/>
              <a:gd name="connsiteX19" fmla="*/ 46037 w 7891426"/>
              <a:gd name="connsiteY19" fmla="*/ 1119982 h 1140460"/>
              <a:gd name="connsiteX20" fmla="*/ 39804 w 7891426"/>
              <a:gd name="connsiteY20" fmla="*/ 1140460 h 1140460"/>
              <a:gd name="connsiteX21" fmla="*/ 7891426 w 7891426"/>
              <a:gd name="connsiteY21" fmla="*/ 1140460 h 1140460"/>
              <a:gd name="connsiteX22" fmla="*/ 7870743 w 7891426"/>
              <a:gd name="connsiteY22" fmla="*/ 1092200 h 1140460"/>
              <a:gd name="connsiteX23" fmla="*/ 7781843 w 7891426"/>
              <a:gd name="connsiteY23" fmla="*/ 1028700 h 1140460"/>
              <a:gd name="connsiteX24" fmla="*/ 7798782 w 7891426"/>
              <a:gd name="connsiteY24" fmla="*/ 914400 h 1140460"/>
              <a:gd name="connsiteX25" fmla="*/ 7794543 w 7891426"/>
              <a:gd name="connsiteY25" fmla="*/ 876300 h 1140460"/>
              <a:gd name="connsiteX26" fmla="*/ 7832643 w 7891426"/>
              <a:gd name="connsiteY26" fmla="*/ 800100 h 1140460"/>
              <a:gd name="connsiteX27" fmla="*/ 7794543 w 7891426"/>
              <a:gd name="connsiteY27" fmla="*/ 723900 h 1140460"/>
              <a:gd name="connsiteX28" fmla="*/ 7781843 w 7891426"/>
              <a:gd name="connsiteY28" fmla="*/ 660400 h 1140460"/>
              <a:gd name="connsiteX29" fmla="*/ 7807243 w 7891426"/>
              <a:gd name="connsiteY29" fmla="*/ 609600 h 1140460"/>
              <a:gd name="connsiteX30" fmla="*/ 7850106 w 7891426"/>
              <a:gd name="connsiteY30" fmla="*/ 534193 h 1140460"/>
              <a:gd name="connsiteX31" fmla="*/ 7700548 w 7891426"/>
              <a:gd name="connsiteY31" fmla="*/ 488950 h 1140460"/>
              <a:gd name="connsiteX32" fmla="*/ 7769143 w 7891426"/>
              <a:gd name="connsiteY32" fmla="*/ 406400 h 1140460"/>
              <a:gd name="connsiteX33" fmla="*/ 7692943 w 7891426"/>
              <a:gd name="connsiteY33" fmla="*/ 368300 h 1140460"/>
              <a:gd name="connsiteX34" fmla="*/ 7794543 w 7891426"/>
              <a:gd name="connsiteY34" fmla="*/ 266700 h 1140460"/>
              <a:gd name="connsiteX35" fmla="*/ 7807243 w 7891426"/>
              <a:gd name="connsiteY35" fmla="*/ 177800 h 1140460"/>
              <a:gd name="connsiteX36" fmla="*/ 7743743 w 7891426"/>
              <a:gd name="connsiteY36" fmla="*/ 177800 h 1140460"/>
              <a:gd name="connsiteX37" fmla="*/ 7705643 w 7891426"/>
              <a:gd name="connsiteY37" fmla="*/ 88900 h 1140460"/>
              <a:gd name="connsiteX38" fmla="*/ 7846136 w 7891426"/>
              <a:gd name="connsiteY38" fmla="*/ 34925 h 1140460"/>
              <a:gd name="connsiteX39" fmla="*/ 7616743 w 7891426"/>
              <a:gd name="connsiteY39" fmla="*/ 0 h 1140460"/>
              <a:gd name="connsiteX0" fmla="*/ 7616743 w 7891426"/>
              <a:gd name="connsiteY0" fmla="*/ 0 h 1140460"/>
              <a:gd name="connsiteX1" fmla="*/ 181096 w 7891426"/>
              <a:gd name="connsiteY1" fmla="*/ 0 h 1140460"/>
              <a:gd name="connsiteX2" fmla="*/ 108744 w 7891426"/>
              <a:gd name="connsiteY2" fmla="*/ 11906 h 1140460"/>
              <a:gd name="connsiteX3" fmla="*/ 137319 w 7891426"/>
              <a:gd name="connsiteY3" fmla="*/ 94456 h 1140460"/>
              <a:gd name="connsiteX4" fmla="*/ 139700 w 7891426"/>
              <a:gd name="connsiteY4" fmla="*/ 190500 h 1140460"/>
              <a:gd name="connsiteX5" fmla="*/ 76200 w 7891426"/>
              <a:gd name="connsiteY5" fmla="*/ 190500 h 1140460"/>
              <a:gd name="connsiteX6" fmla="*/ 88900 w 7891426"/>
              <a:gd name="connsiteY6" fmla="*/ 279400 h 1140460"/>
              <a:gd name="connsiteX7" fmla="*/ 95250 w 7891426"/>
              <a:gd name="connsiteY7" fmla="*/ 357188 h 1140460"/>
              <a:gd name="connsiteX8" fmla="*/ 114300 w 7891426"/>
              <a:gd name="connsiteY8" fmla="*/ 419100 h 1140460"/>
              <a:gd name="connsiteX9" fmla="*/ 47625 w 7891426"/>
              <a:gd name="connsiteY9" fmla="*/ 492125 h 1140460"/>
              <a:gd name="connsiteX10" fmla="*/ 0 w 7891426"/>
              <a:gd name="connsiteY10" fmla="*/ 558800 h 1140460"/>
              <a:gd name="connsiteX11" fmla="*/ 76200 w 7891426"/>
              <a:gd name="connsiteY11" fmla="*/ 622300 h 1140460"/>
              <a:gd name="connsiteX12" fmla="*/ 101600 w 7891426"/>
              <a:gd name="connsiteY12" fmla="*/ 673100 h 1140460"/>
              <a:gd name="connsiteX13" fmla="*/ 88900 w 7891426"/>
              <a:gd name="connsiteY13" fmla="*/ 736600 h 1140460"/>
              <a:gd name="connsiteX14" fmla="*/ 12213 w 7891426"/>
              <a:gd name="connsiteY14" fmla="*/ 799306 h 1140460"/>
              <a:gd name="connsiteX15" fmla="*/ 88900 w 7891426"/>
              <a:gd name="connsiteY15" fmla="*/ 889000 h 1140460"/>
              <a:gd name="connsiteX16" fmla="*/ 30956 w 7891426"/>
              <a:gd name="connsiteY16" fmla="*/ 900906 h 1140460"/>
              <a:gd name="connsiteX17" fmla="*/ 28197 w 7891426"/>
              <a:gd name="connsiteY17" fmla="*/ 996950 h 1140460"/>
              <a:gd name="connsiteX18" fmla="*/ 12700 w 7891426"/>
              <a:gd name="connsiteY18" fmla="*/ 1104900 h 1140460"/>
              <a:gd name="connsiteX19" fmla="*/ 46037 w 7891426"/>
              <a:gd name="connsiteY19" fmla="*/ 1119982 h 1140460"/>
              <a:gd name="connsiteX20" fmla="*/ 39804 w 7891426"/>
              <a:gd name="connsiteY20" fmla="*/ 1140460 h 1140460"/>
              <a:gd name="connsiteX21" fmla="*/ 7891426 w 7891426"/>
              <a:gd name="connsiteY21" fmla="*/ 1140460 h 1140460"/>
              <a:gd name="connsiteX22" fmla="*/ 7870743 w 7891426"/>
              <a:gd name="connsiteY22" fmla="*/ 1092200 h 1140460"/>
              <a:gd name="connsiteX23" fmla="*/ 7781843 w 7891426"/>
              <a:gd name="connsiteY23" fmla="*/ 1028700 h 1140460"/>
              <a:gd name="connsiteX24" fmla="*/ 7798782 w 7891426"/>
              <a:gd name="connsiteY24" fmla="*/ 914400 h 1140460"/>
              <a:gd name="connsiteX25" fmla="*/ 7794543 w 7891426"/>
              <a:gd name="connsiteY25" fmla="*/ 876300 h 1140460"/>
              <a:gd name="connsiteX26" fmla="*/ 7832643 w 7891426"/>
              <a:gd name="connsiteY26" fmla="*/ 800100 h 1140460"/>
              <a:gd name="connsiteX27" fmla="*/ 7794543 w 7891426"/>
              <a:gd name="connsiteY27" fmla="*/ 723900 h 1140460"/>
              <a:gd name="connsiteX28" fmla="*/ 7781843 w 7891426"/>
              <a:gd name="connsiteY28" fmla="*/ 660400 h 1140460"/>
              <a:gd name="connsiteX29" fmla="*/ 7807243 w 7891426"/>
              <a:gd name="connsiteY29" fmla="*/ 609600 h 1140460"/>
              <a:gd name="connsiteX30" fmla="*/ 7850106 w 7891426"/>
              <a:gd name="connsiteY30" fmla="*/ 534193 h 1140460"/>
              <a:gd name="connsiteX31" fmla="*/ 7700548 w 7891426"/>
              <a:gd name="connsiteY31" fmla="*/ 488950 h 1140460"/>
              <a:gd name="connsiteX32" fmla="*/ 7769143 w 7891426"/>
              <a:gd name="connsiteY32" fmla="*/ 406400 h 1140460"/>
              <a:gd name="connsiteX33" fmla="*/ 7692943 w 7891426"/>
              <a:gd name="connsiteY33" fmla="*/ 368300 h 1140460"/>
              <a:gd name="connsiteX34" fmla="*/ 7794543 w 7891426"/>
              <a:gd name="connsiteY34" fmla="*/ 266700 h 1140460"/>
              <a:gd name="connsiteX35" fmla="*/ 7807243 w 7891426"/>
              <a:gd name="connsiteY35" fmla="*/ 177800 h 1140460"/>
              <a:gd name="connsiteX36" fmla="*/ 7743743 w 7891426"/>
              <a:gd name="connsiteY36" fmla="*/ 177800 h 1140460"/>
              <a:gd name="connsiteX37" fmla="*/ 7705643 w 7891426"/>
              <a:gd name="connsiteY37" fmla="*/ 88900 h 1140460"/>
              <a:gd name="connsiteX38" fmla="*/ 7846136 w 7891426"/>
              <a:gd name="connsiteY38" fmla="*/ 34925 h 1140460"/>
              <a:gd name="connsiteX39" fmla="*/ 7616743 w 7891426"/>
              <a:gd name="connsiteY39" fmla="*/ 0 h 1140460"/>
              <a:gd name="connsiteX0" fmla="*/ 7617600 w 7892283"/>
              <a:gd name="connsiteY0" fmla="*/ 0 h 1140460"/>
              <a:gd name="connsiteX1" fmla="*/ 181953 w 7892283"/>
              <a:gd name="connsiteY1" fmla="*/ 0 h 1140460"/>
              <a:gd name="connsiteX2" fmla="*/ 109601 w 7892283"/>
              <a:gd name="connsiteY2" fmla="*/ 11906 h 1140460"/>
              <a:gd name="connsiteX3" fmla="*/ 138176 w 7892283"/>
              <a:gd name="connsiteY3" fmla="*/ 94456 h 1140460"/>
              <a:gd name="connsiteX4" fmla="*/ 140557 w 7892283"/>
              <a:gd name="connsiteY4" fmla="*/ 190500 h 1140460"/>
              <a:gd name="connsiteX5" fmla="*/ 77057 w 7892283"/>
              <a:gd name="connsiteY5" fmla="*/ 190500 h 1140460"/>
              <a:gd name="connsiteX6" fmla="*/ 89757 w 7892283"/>
              <a:gd name="connsiteY6" fmla="*/ 279400 h 1140460"/>
              <a:gd name="connsiteX7" fmla="*/ 96107 w 7892283"/>
              <a:gd name="connsiteY7" fmla="*/ 357188 h 1140460"/>
              <a:gd name="connsiteX8" fmla="*/ 0 w 7892283"/>
              <a:gd name="connsiteY8" fmla="*/ 330200 h 1140460"/>
              <a:gd name="connsiteX9" fmla="*/ 48482 w 7892283"/>
              <a:gd name="connsiteY9" fmla="*/ 492125 h 1140460"/>
              <a:gd name="connsiteX10" fmla="*/ 857 w 7892283"/>
              <a:gd name="connsiteY10" fmla="*/ 558800 h 1140460"/>
              <a:gd name="connsiteX11" fmla="*/ 77057 w 7892283"/>
              <a:gd name="connsiteY11" fmla="*/ 622300 h 1140460"/>
              <a:gd name="connsiteX12" fmla="*/ 102457 w 7892283"/>
              <a:gd name="connsiteY12" fmla="*/ 673100 h 1140460"/>
              <a:gd name="connsiteX13" fmla="*/ 89757 w 7892283"/>
              <a:gd name="connsiteY13" fmla="*/ 736600 h 1140460"/>
              <a:gd name="connsiteX14" fmla="*/ 13070 w 7892283"/>
              <a:gd name="connsiteY14" fmla="*/ 799306 h 1140460"/>
              <a:gd name="connsiteX15" fmla="*/ 89757 w 7892283"/>
              <a:gd name="connsiteY15" fmla="*/ 889000 h 1140460"/>
              <a:gd name="connsiteX16" fmla="*/ 31813 w 7892283"/>
              <a:gd name="connsiteY16" fmla="*/ 900906 h 1140460"/>
              <a:gd name="connsiteX17" fmla="*/ 29054 w 7892283"/>
              <a:gd name="connsiteY17" fmla="*/ 996950 h 1140460"/>
              <a:gd name="connsiteX18" fmla="*/ 13557 w 7892283"/>
              <a:gd name="connsiteY18" fmla="*/ 1104900 h 1140460"/>
              <a:gd name="connsiteX19" fmla="*/ 46894 w 7892283"/>
              <a:gd name="connsiteY19" fmla="*/ 1119982 h 1140460"/>
              <a:gd name="connsiteX20" fmla="*/ 40661 w 7892283"/>
              <a:gd name="connsiteY20" fmla="*/ 1140460 h 1140460"/>
              <a:gd name="connsiteX21" fmla="*/ 7892283 w 7892283"/>
              <a:gd name="connsiteY21" fmla="*/ 1140460 h 1140460"/>
              <a:gd name="connsiteX22" fmla="*/ 7871600 w 7892283"/>
              <a:gd name="connsiteY22" fmla="*/ 1092200 h 1140460"/>
              <a:gd name="connsiteX23" fmla="*/ 7782700 w 7892283"/>
              <a:gd name="connsiteY23" fmla="*/ 1028700 h 1140460"/>
              <a:gd name="connsiteX24" fmla="*/ 7799639 w 7892283"/>
              <a:gd name="connsiteY24" fmla="*/ 914400 h 1140460"/>
              <a:gd name="connsiteX25" fmla="*/ 7795400 w 7892283"/>
              <a:gd name="connsiteY25" fmla="*/ 876300 h 1140460"/>
              <a:gd name="connsiteX26" fmla="*/ 7833500 w 7892283"/>
              <a:gd name="connsiteY26" fmla="*/ 800100 h 1140460"/>
              <a:gd name="connsiteX27" fmla="*/ 7795400 w 7892283"/>
              <a:gd name="connsiteY27" fmla="*/ 723900 h 1140460"/>
              <a:gd name="connsiteX28" fmla="*/ 7782700 w 7892283"/>
              <a:gd name="connsiteY28" fmla="*/ 660400 h 1140460"/>
              <a:gd name="connsiteX29" fmla="*/ 7808100 w 7892283"/>
              <a:gd name="connsiteY29" fmla="*/ 609600 h 1140460"/>
              <a:gd name="connsiteX30" fmla="*/ 7850963 w 7892283"/>
              <a:gd name="connsiteY30" fmla="*/ 534193 h 1140460"/>
              <a:gd name="connsiteX31" fmla="*/ 7701405 w 7892283"/>
              <a:gd name="connsiteY31" fmla="*/ 488950 h 1140460"/>
              <a:gd name="connsiteX32" fmla="*/ 7770000 w 7892283"/>
              <a:gd name="connsiteY32" fmla="*/ 406400 h 1140460"/>
              <a:gd name="connsiteX33" fmla="*/ 7693800 w 7892283"/>
              <a:gd name="connsiteY33" fmla="*/ 368300 h 1140460"/>
              <a:gd name="connsiteX34" fmla="*/ 7795400 w 7892283"/>
              <a:gd name="connsiteY34" fmla="*/ 266700 h 1140460"/>
              <a:gd name="connsiteX35" fmla="*/ 7808100 w 7892283"/>
              <a:gd name="connsiteY35" fmla="*/ 177800 h 1140460"/>
              <a:gd name="connsiteX36" fmla="*/ 7744600 w 7892283"/>
              <a:gd name="connsiteY36" fmla="*/ 177800 h 1140460"/>
              <a:gd name="connsiteX37" fmla="*/ 7706500 w 7892283"/>
              <a:gd name="connsiteY37" fmla="*/ 88900 h 1140460"/>
              <a:gd name="connsiteX38" fmla="*/ 7846993 w 7892283"/>
              <a:gd name="connsiteY38" fmla="*/ 34925 h 1140460"/>
              <a:gd name="connsiteX39" fmla="*/ 7617600 w 7892283"/>
              <a:gd name="connsiteY39" fmla="*/ 0 h 1140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7892283" h="1140460">
                <a:moveTo>
                  <a:pt x="7617600" y="0"/>
                </a:moveTo>
                <a:lnTo>
                  <a:pt x="181953" y="0"/>
                </a:lnTo>
                <a:lnTo>
                  <a:pt x="109601" y="11906"/>
                </a:lnTo>
                <a:lnTo>
                  <a:pt x="138176" y="94456"/>
                </a:lnTo>
                <a:cubicBezTo>
                  <a:pt x="138970" y="126471"/>
                  <a:pt x="139763" y="158485"/>
                  <a:pt x="140557" y="190500"/>
                </a:cubicBezTo>
                <a:lnTo>
                  <a:pt x="77057" y="190500"/>
                </a:lnTo>
                <a:lnTo>
                  <a:pt x="89757" y="279400"/>
                </a:lnTo>
                <a:lnTo>
                  <a:pt x="96107" y="357188"/>
                </a:lnTo>
                <a:lnTo>
                  <a:pt x="0" y="330200"/>
                </a:lnTo>
                <a:lnTo>
                  <a:pt x="48482" y="492125"/>
                </a:lnTo>
                <a:lnTo>
                  <a:pt x="857" y="558800"/>
                </a:lnTo>
                <a:lnTo>
                  <a:pt x="77057" y="622300"/>
                </a:lnTo>
                <a:lnTo>
                  <a:pt x="102457" y="673100"/>
                </a:lnTo>
                <a:lnTo>
                  <a:pt x="89757" y="736600"/>
                </a:lnTo>
                <a:lnTo>
                  <a:pt x="13070" y="799306"/>
                </a:lnTo>
                <a:lnTo>
                  <a:pt x="89757" y="889000"/>
                </a:lnTo>
                <a:lnTo>
                  <a:pt x="31813" y="900906"/>
                </a:lnTo>
                <a:cubicBezTo>
                  <a:pt x="31548" y="935037"/>
                  <a:pt x="29319" y="962819"/>
                  <a:pt x="29054" y="996950"/>
                </a:cubicBezTo>
                <a:lnTo>
                  <a:pt x="13557" y="1104900"/>
                </a:lnTo>
                <a:lnTo>
                  <a:pt x="46894" y="1119982"/>
                </a:lnTo>
                <a:lnTo>
                  <a:pt x="40661" y="1140460"/>
                </a:lnTo>
                <a:lnTo>
                  <a:pt x="7892283" y="1140460"/>
                </a:lnTo>
                <a:lnTo>
                  <a:pt x="7871600" y="1092200"/>
                </a:lnTo>
                <a:lnTo>
                  <a:pt x="7782700" y="1028700"/>
                </a:lnTo>
                <a:lnTo>
                  <a:pt x="7799639" y="914400"/>
                </a:lnTo>
                <a:lnTo>
                  <a:pt x="7795400" y="876300"/>
                </a:lnTo>
                <a:lnTo>
                  <a:pt x="7833500" y="800100"/>
                </a:lnTo>
                <a:lnTo>
                  <a:pt x="7795400" y="723900"/>
                </a:lnTo>
                <a:lnTo>
                  <a:pt x="7782700" y="660400"/>
                </a:lnTo>
                <a:lnTo>
                  <a:pt x="7808100" y="609600"/>
                </a:lnTo>
                <a:lnTo>
                  <a:pt x="7850963" y="534193"/>
                </a:lnTo>
                <a:lnTo>
                  <a:pt x="7701405" y="488950"/>
                </a:lnTo>
                <a:lnTo>
                  <a:pt x="7770000" y="406400"/>
                </a:lnTo>
                <a:lnTo>
                  <a:pt x="7693800" y="368300"/>
                </a:lnTo>
                <a:lnTo>
                  <a:pt x="7795400" y="266700"/>
                </a:lnTo>
                <a:lnTo>
                  <a:pt x="7808100" y="177800"/>
                </a:lnTo>
                <a:lnTo>
                  <a:pt x="7744600" y="177800"/>
                </a:lnTo>
                <a:lnTo>
                  <a:pt x="7706500" y="88900"/>
                </a:lnTo>
                <a:lnTo>
                  <a:pt x="7846993" y="34925"/>
                </a:lnTo>
                <a:cubicBezTo>
                  <a:pt x="7764972" y="15345"/>
                  <a:pt x="7747245" y="21961"/>
                  <a:pt x="7617600" y="0"/>
                </a:cubicBezTo>
                <a:close/>
              </a:path>
            </a:pathLst>
          </a:custGeom>
          <a:solidFill>
            <a:schemeClr val="tx1"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3"/>
            <a:r>
              <a:rPr lang="en-US" altLang="ko-KR" sz="2400" i="1" dirty="0">
                <a:solidFill>
                  <a:prstClr val="white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HTML – CSS – </a:t>
            </a:r>
            <a:r>
              <a:rPr lang="en-US" altLang="ko-KR" sz="2400" i="1" dirty="0" err="1">
                <a:solidFill>
                  <a:prstClr val="white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Jquery</a:t>
            </a:r>
            <a:r>
              <a:rPr lang="en-US" altLang="ko-KR" sz="2400" i="1" dirty="0">
                <a:solidFill>
                  <a:prstClr val="white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- Bootstrap</a:t>
            </a:r>
            <a:endParaRPr lang="ko-KR" altLang="en-US" sz="2400" i="1" dirty="0">
              <a:solidFill>
                <a:prstClr val="white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2" name="평행 사변형 21">
            <a:extLst>
              <a:ext uri="{FF2B5EF4-FFF2-40B4-BE49-F238E27FC236}">
                <a16:creationId xmlns:a16="http://schemas.microsoft.com/office/drawing/2014/main" id="{F76B813D-C8DF-45FE-BFEA-7BD2B881E367}"/>
              </a:ext>
            </a:extLst>
          </p:cNvPr>
          <p:cNvSpPr/>
          <p:nvPr/>
        </p:nvSpPr>
        <p:spPr>
          <a:xfrm>
            <a:off x="241300" y="233069"/>
            <a:ext cx="1308100" cy="615949"/>
          </a:xfrm>
          <a:prstGeom prst="parallelogram">
            <a:avLst>
              <a:gd name="adj" fmla="val 13244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2400" b="1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rPr>
              <a:t>Page. </a:t>
            </a:r>
            <a:r>
              <a:rPr lang="en-US" altLang="ko-KR" sz="24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rPr>
              <a:t>20</a:t>
            </a:r>
            <a:endParaRPr lang="ko-KR" altLang="en-US" sz="2400" b="1" dirty="0">
              <a:solidFill>
                <a:prstClr val="black">
                  <a:lumMod val="75000"/>
                  <a:lumOff val="25000"/>
                </a:prstClr>
              </a:solidFill>
              <a:latin typeface="야놀자 야체 R" panose="02020603020101020101" pitchFamily="18" charset="-127"/>
              <a:ea typeface="야놀자 야체 R" panose="02020603020101020101" pitchFamily="18" charset="-127"/>
            </a:endParaRPr>
          </a:p>
        </p:txBody>
      </p:sp>
      <p:sp>
        <p:nvSpPr>
          <p:cNvPr id="5" name="평행 사변형 4">
            <a:extLst>
              <a:ext uri="{FF2B5EF4-FFF2-40B4-BE49-F238E27FC236}">
                <a16:creationId xmlns:a16="http://schemas.microsoft.com/office/drawing/2014/main" id="{F76B813D-C8DF-45FE-BFEA-7BD2B881E367}"/>
              </a:ext>
            </a:extLst>
          </p:cNvPr>
          <p:cNvSpPr/>
          <p:nvPr/>
        </p:nvSpPr>
        <p:spPr>
          <a:xfrm>
            <a:off x="2423223" y="1161935"/>
            <a:ext cx="1308100" cy="615949"/>
          </a:xfrm>
          <a:prstGeom prst="parallelogram">
            <a:avLst>
              <a:gd name="adj" fmla="val 1324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2400" b="1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rPr>
              <a:t>인스타그램</a:t>
            </a:r>
            <a:r>
              <a:rPr lang="ko-KR" altLang="en-US" sz="24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rPr>
              <a:t> 홈페이지 </a:t>
            </a:r>
            <a:r>
              <a:rPr lang="en-US" altLang="ko-KR" sz="24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rPr>
              <a:t>Version.2 – </a:t>
            </a:r>
            <a:r>
              <a:rPr lang="ko-KR" altLang="en-US" sz="24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rPr>
              <a:t>기능 </a:t>
            </a:r>
            <a:r>
              <a:rPr lang="en-US" altLang="ko-KR" sz="2400" b="1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rPr>
              <a:t>6</a:t>
            </a:r>
            <a:endParaRPr lang="en-US" altLang="ko-KR" sz="2400" b="1" dirty="0" smtClean="0">
              <a:solidFill>
                <a:prstClr val="black">
                  <a:lumMod val="75000"/>
                  <a:lumOff val="25000"/>
                </a:prstClr>
              </a:solidFill>
              <a:latin typeface="야놀자 야체 R" panose="02020603020101020101" pitchFamily="18" charset="-127"/>
              <a:ea typeface="야놀자 야체 R" panose="02020603020101020101" pitchFamily="18" charset="-127"/>
            </a:endParaRPr>
          </a:p>
          <a:p>
            <a:pPr algn="ctr"/>
            <a:r>
              <a:rPr lang="ko-KR" altLang="en-US" sz="24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rPr>
              <a:t>프로필 수정</a:t>
            </a:r>
            <a:endParaRPr lang="ko-KR" altLang="en-US" sz="2400" b="1" dirty="0">
              <a:solidFill>
                <a:prstClr val="black">
                  <a:lumMod val="75000"/>
                  <a:lumOff val="25000"/>
                </a:prstClr>
              </a:solidFill>
              <a:latin typeface="야놀자 야체 R" panose="02020603020101020101" pitchFamily="18" charset="-127"/>
              <a:ea typeface="야놀자 야체 R" panose="0202060302010102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699" y="1951463"/>
            <a:ext cx="7097133" cy="236405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0671" y="4382496"/>
            <a:ext cx="5438775" cy="204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6188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A78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자유형: 도형 16">
            <a:extLst>
              <a:ext uri="{FF2B5EF4-FFF2-40B4-BE49-F238E27FC236}">
                <a16:creationId xmlns:a16="http://schemas.microsoft.com/office/drawing/2014/main" id="{F7E8E528-91D2-4284-9B56-9E474909CDDB}"/>
              </a:ext>
            </a:extLst>
          </p:cNvPr>
          <p:cNvSpPr/>
          <p:nvPr/>
        </p:nvSpPr>
        <p:spPr>
          <a:xfrm flipH="1">
            <a:off x="241300" y="842428"/>
            <a:ext cx="11805243" cy="5777447"/>
          </a:xfrm>
          <a:custGeom>
            <a:avLst/>
            <a:gdLst>
              <a:gd name="connsiteX0" fmla="*/ 7616743 w 7891426"/>
              <a:gd name="connsiteY0" fmla="*/ 0 h 1140460"/>
              <a:gd name="connsiteX1" fmla="*/ 181096 w 7891426"/>
              <a:gd name="connsiteY1" fmla="*/ 0 h 1140460"/>
              <a:gd name="connsiteX2" fmla="*/ 108744 w 7891426"/>
              <a:gd name="connsiteY2" fmla="*/ 11906 h 1140460"/>
              <a:gd name="connsiteX3" fmla="*/ 137319 w 7891426"/>
              <a:gd name="connsiteY3" fmla="*/ 94456 h 1140460"/>
              <a:gd name="connsiteX4" fmla="*/ 139700 w 7891426"/>
              <a:gd name="connsiteY4" fmla="*/ 190500 h 1140460"/>
              <a:gd name="connsiteX5" fmla="*/ 76200 w 7891426"/>
              <a:gd name="connsiteY5" fmla="*/ 190500 h 1140460"/>
              <a:gd name="connsiteX6" fmla="*/ 88900 w 7891426"/>
              <a:gd name="connsiteY6" fmla="*/ 279400 h 1140460"/>
              <a:gd name="connsiteX7" fmla="*/ 95250 w 7891426"/>
              <a:gd name="connsiteY7" fmla="*/ 357188 h 1140460"/>
              <a:gd name="connsiteX8" fmla="*/ 114300 w 7891426"/>
              <a:gd name="connsiteY8" fmla="*/ 419100 h 1140460"/>
              <a:gd name="connsiteX9" fmla="*/ 47625 w 7891426"/>
              <a:gd name="connsiteY9" fmla="*/ 492125 h 1140460"/>
              <a:gd name="connsiteX10" fmla="*/ 0 w 7891426"/>
              <a:gd name="connsiteY10" fmla="*/ 558800 h 1140460"/>
              <a:gd name="connsiteX11" fmla="*/ 76200 w 7891426"/>
              <a:gd name="connsiteY11" fmla="*/ 622300 h 1140460"/>
              <a:gd name="connsiteX12" fmla="*/ 101600 w 7891426"/>
              <a:gd name="connsiteY12" fmla="*/ 673100 h 1140460"/>
              <a:gd name="connsiteX13" fmla="*/ 88900 w 7891426"/>
              <a:gd name="connsiteY13" fmla="*/ 736600 h 1140460"/>
              <a:gd name="connsiteX14" fmla="*/ 134144 w 7891426"/>
              <a:gd name="connsiteY14" fmla="*/ 767556 h 1140460"/>
              <a:gd name="connsiteX15" fmla="*/ 88900 w 7891426"/>
              <a:gd name="connsiteY15" fmla="*/ 889000 h 1140460"/>
              <a:gd name="connsiteX16" fmla="*/ 30956 w 7891426"/>
              <a:gd name="connsiteY16" fmla="*/ 900906 h 1140460"/>
              <a:gd name="connsiteX17" fmla="*/ 123031 w 7891426"/>
              <a:gd name="connsiteY17" fmla="*/ 965200 h 1140460"/>
              <a:gd name="connsiteX18" fmla="*/ 12700 w 7891426"/>
              <a:gd name="connsiteY18" fmla="*/ 1104900 h 1140460"/>
              <a:gd name="connsiteX19" fmla="*/ 46037 w 7891426"/>
              <a:gd name="connsiteY19" fmla="*/ 1119982 h 1140460"/>
              <a:gd name="connsiteX20" fmla="*/ 39804 w 7891426"/>
              <a:gd name="connsiteY20" fmla="*/ 1140460 h 1140460"/>
              <a:gd name="connsiteX21" fmla="*/ 7891426 w 7891426"/>
              <a:gd name="connsiteY21" fmla="*/ 1140460 h 1140460"/>
              <a:gd name="connsiteX22" fmla="*/ 7870743 w 7891426"/>
              <a:gd name="connsiteY22" fmla="*/ 1092200 h 1140460"/>
              <a:gd name="connsiteX23" fmla="*/ 7781843 w 7891426"/>
              <a:gd name="connsiteY23" fmla="*/ 1028700 h 1140460"/>
              <a:gd name="connsiteX24" fmla="*/ 7731043 w 7891426"/>
              <a:gd name="connsiteY24" fmla="*/ 952500 h 1140460"/>
              <a:gd name="connsiteX25" fmla="*/ 7794543 w 7891426"/>
              <a:gd name="connsiteY25" fmla="*/ 876300 h 1140460"/>
              <a:gd name="connsiteX26" fmla="*/ 7832643 w 7891426"/>
              <a:gd name="connsiteY26" fmla="*/ 800100 h 1140460"/>
              <a:gd name="connsiteX27" fmla="*/ 7794543 w 7891426"/>
              <a:gd name="connsiteY27" fmla="*/ 723900 h 1140460"/>
              <a:gd name="connsiteX28" fmla="*/ 7781843 w 7891426"/>
              <a:gd name="connsiteY28" fmla="*/ 660400 h 1140460"/>
              <a:gd name="connsiteX29" fmla="*/ 7807243 w 7891426"/>
              <a:gd name="connsiteY29" fmla="*/ 609600 h 1140460"/>
              <a:gd name="connsiteX30" fmla="*/ 7883443 w 7891426"/>
              <a:gd name="connsiteY30" fmla="*/ 546100 h 1140460"/>
              <a:gd name="connsiteX31" fmla="*/ 7883443 w 7891426"/>
              <a:gd name="connsiteY31" fmla="*/ 469900 h 1140460"/>
              <a:gd name="connsiteX32" fmla="*/ 7769143 w 7891426"/>
              <a:gd name="connsiteY32" fmla="*/ 406400 h 1140460"/>
              <a:gd name="connsiteX33" fmla="*/ 7692943 w 7891426"/>
              <a:gd name="connsiteY33" fmla="*/ 368300 h 1140460"/>
              <a:gd name="connsiteX34" fmla="*/ 7794543 w 7891426"/>
              <a:gd name="connsiteY34" fmla="*/ 266700 h 1140460"/>
              <a:gd name="connsiteX35" fmla="*/ 7807243 w 7891426"/>
              <a:gd name="connsiteY35" fmla="*/ 177800 h 1140460"/>
              <a:gd name="connsiteX36" fmla="*/ 7743743 w 7891426"/>
              <a:gd name="connsiteY36" fmla="*/ 177800 h 1140460"/>
              <a:gd name="connsiteX37" fmla="*/ 7705643 w 7891426"/>
              <a:gd name="connsiteY37" fmla="*/ 88900 h 1140460"/>
              <a:gd name="connsiteX38" fmla="*/ 7819943 w 7891426"/>
              <a:gd name="connsiteY38" fmla="*/ 101600 h 1140460"/>
              <a:gd name="connsiteX0" fmla="*/ 7616743 w 7891426"/>
              <a:gd name="connsiteY0" fmla="*/ 0 h 1140460"/>
              <a:gd name="connsiteX1" fmla="*/ 181096 w 7891426"/>
              <a:gd name="connsiteY1" fmla="*/ 0 h 1140460"/>
              <a:gd name="connsiteX2" fmla="*/ 108744 w 7891426"/>
              <a:gd name="connsiteY2" fmla="*/ 11906 h 1140460"/>
              <a:gd name="connsiteX3" fmla="*/ 137319 w 7891426"/>
              <a:gd name="connsiteY3" fmla="*/ 94456 h 1140460"/>
              <a:gd name="connsiteX4" fmla="*/ 139700 w 7891426"/>
              <a:gd name="connsiteY4" fmla="*/ 190500 h 1140460"/>
              <a:gd name="connsiteX5" fmla="*/ 76200 w 7891426"/>
              <a:gd name="connsiteY5" fmla="*/ 190500 h 1140460"/>
              <a:gd name="connsiteX6" fmla="*/ 88900 w 7891426"/>
              <a:gd name="connsiteY6" fmla="*/ 279400 h 1140460"/>
              <a:gd name="connsiteX7" fmla="*/ 95250 w 7891426"/>
              <a:gd name="connsiteY7" fmla="*/ 357188 h 1140460"/>
              <a:gd name="connsiteX8" fmla="*/ 114300 w 7891426"/>
              <a:gd name="connsiteY8" fmla="*/ 419100 h 1140460"/>
              <a:gd name="connsiteX9" fmla="*/ 47625 w 7891426"/>
              <a:gd name="connsiteY9" fmla="*/ 492125 h 1140460"/>
              <a:gd name="connsiteX10" fmla="*/ 0 w 7891426"/>
              <a:gd name="connsiteY10" fmla="*/ 558800 h 1140460"/>
              <a:gd name="connsiteX11" fmla="*/ 76200 w 7891426"/>
              <a:gd name="connsiteY11" fmla="*/ 622300 h 1140460"/>
              <a:gd name="connsiteX12" fmla="*/ 101600 w 7891426"/>
              <a:gd name="connsiteY12" fmla="*/ 673100 h 1140460"/>
              <a:gd name="connsiteX13" fmla="*/ 88900 w 7891426"/>
              <a:gd name="connsiteY13" fmla="*/ 736600 h 1140460"/>
              <a:gd name="connsiteX14" fmla="*/ 134144 w 7891426"/>
              <a:gd name="connsiteY14" fmla="*/ 767556 h 1140460"/>
              <a:gd name="connsiteX15" fmla="*/ 88900 w 7891426"/>
              <a:gd name="connsiteY15" fmla="*/ 889000 h 1140460"/>
              <a:gd name="connsiteX16" fmla="*/ 30956 w 7891426"/>
              <a:gd name="connsiteY16" fmla="*/ 900906 h 1140460"/>
              <a:gd name="connsiteX17" fmla="*/ 123031 w 7891426"/>
              <a:gd name="connsiteY17" fmla="*/ 965200 h 1140460"/>
              <a:gd name="connsiteX18" fmla="*/ 12700 w 7891426"/>
              <a:gd name="connsiteY18" fmla="*/ 1104900 h 1140460"/>
              <a:gd name="connsiteX19" fmla="*/ 46037 w 7891426"/>
              <a:gd name="connsiteY19" fmla="*/ 1119982 h 1140460"/>
              <a:gd name="connsiteX20" fmla="*/ 39804 w 7891426"/>
              <a:gd name="connsiteY20" fmla="*/ 1140460 h 1140460"/>
              <a:gd name="connsiteX21" fmla="*/ 7891426 w 7891426"/>
              <a:gd name="connsiteY21" fmla="*/ 1140460 h 1140460"/>
              <a:gd name="connsiteX22" fmla="*/ 7870743 w 7891426"/>
              <a:gd name="connsiteY22" fmla="*/ 1092200 h 1140460"/>
              <a:gd name="connsiteX23" fmla="*/ 7781843 w 7891426"/>
              <a:gd name="connsiteY23" fmla="*/ 1028700 h 1140460"/>
              <a:gd name="connsiteX24" fmla="*/ 7731043 w 7891426"/>
              <a:gd name="connsiteY24" fmla="*/ 952500 h 1140460"/>
              <a:gd name="connsiteX25" fmla="*/ 7794543 w 7891426"/>
              <a:gd name="connsiteY25" fmla="*/ 876300 h 1140460"/>
              <a:gd name="connsiteX26" fmla="*/ 7832643 w 7891426"/>
              <a:gd name="connsiteY26" fmla="*/ 800100 h 1140460"/>
              <a:gd name="connsiteX27" fmla="*/ 7794543 w 7891426"/>
              <a:gd name="connsiteY27" fmla="*/ 723900 h 1140460"/>
              <a:gd name="connsiteX28" fmla="*/ 7781843 w 7891426"/>
              <a:gd name="connsiteY28" fmla="*/ 660400 h 1140460"/>
              <a:gd name="connsiteX29" fmla="*/ 7807243 w 7891426"/>
              <a:gd name="connsiteY29" fmla="*/ 609600 h 1140460"/>
              <a:gd name="connsiteX30" fmla="*/ 7883443 w 7891426"/>
              <a:gd name="connsiteY30" fmla="*/ 546100 h 1140460"/>
              <a:gd name="connsiteX31" fmla="*/ 7883443 w 7891426"/>
              <a:gd name="connsiteY31" fmla="*/ 469900 h 1140460"/>
              <a:gd name="connsiteX32" fmla="*/ 7769143 w 7891426"/>
              <a:gd name="connsiteY32" fmla="*/ 406400 h 1140460"/>
              <a:gd name="connsiteX33" fmla="*/ 7692943 w 7891426"/>
              <a:gd name="connsiteY33" fmla="*/ 368300 h 1140460"/>
              <a:gd name="connsiteX34" fmla="*/ 7794543 w 7891426"/>
              <a:gd name="connsiteY34" fmla="*/ 266700 h 1140460"/>
              <a:gd name="connsiteX35" fmla="*/ 7807243 w 7891426"/>
              <a:gd name="connsiteY35" fmla="*/ 177800 h 1140460"/>
              <a:gd name="connsiteX36" fmla="*/ 7743743 w 7891426"/>
              <a:gd name="connsiteY36" fmla="*/ 177800 h 1140460"/>
              <a:gd name="connsiteX37" fmla="*/ 7705643 w 7891426"/>
              <a:gd name="connsiteY37" fmla="*/ 88900 h 1140460"/>
              <a:gd name="connsiteX38" fmla="*/ 7846136 w 7891426"/>
              <a:gd name="connsiteY38" fmla="*/ 34925 h 1140460"/>
              <a:gd name="connsiteX39" fmla="*/ 7616743 w 7891426"/>
              <a:gd name="connsiteY39" fmla="*/ 0 h 1140460"/>
              <a:gd name="connsiteX0" fmla="*/ 7616743 w 7891426"/>
              <a:gd name="connsiteY0" fmla="*/ 0 h 1140460"/>
              <a:gd name="connsiteX1" fmla="*/ 181096 w 7891426"/>
              <a:gd name="connsiteY1" fmla="*/ 0 h 1140460"/>
              <a:gd name="connsiteX2" fmla="*/ 108744 w 7891426"/>
              <a:gd name="connsiteY2" fmla="*/ 11906 h 1140460"/>
              <a:gd name="connsiteX3" fmla="*/ 137319 w 7891426"/>
              <a:gd name="connsiteY3" fmla="*/ 94456 h 1140460"/>
              <a:gd name="connsiteX4" fmla="*/ 139700 w 7891426"/>
              <a:gd name="connsiteY4" fmla="*/ 190500 h 1140460"/>
              <a:gd name="connsiteX5" fmla="*/ 76200 w 7891426"/>
              <a:gd name="connsiteY5" fmla="*/ 190500 h 1140460"/>
              <a:gd name="connsiteX6" fmla="*/ 88900 w 7891426"/>
              <a:gd name="connsiteY6" fmla="*/ 279400 h 1140460"/>
              <a:gd name="connsiteX7" fmla="*/ 95250 w 7891426"/>
              <a:gd name="connsiteY7" fmla="*/ 357188 h 1140460"/>
              <a:gd name="connsiteX8" fmla="*/ 114300 w 7891426"/>
              <a:gd name="connsiteY8" fmla="*/ 419100 h 1140460"/>
              <a:gd name="connsiteX9" fmla="*/ 47625 w 7891426"/>
              <a:gd name="connsiteY9" fmla="*/ 492125 h 1140460"/>
              <a:gd name="connsiteX10" fmla="*/ 0 w 7891426"/>
              <a:gd name="connsiteY10" fmla="*/ 558800 h 1140460"/>
              <a:gd name="connsiteX11" fmla="*/ 76200 w 7891426"/>
              <a:gd name="connsiteY11" fmla="*/ 622300 h 1140460"/>
              <a:gd name="connsiteX12" fmla="*/ 101600 w 7891426"/>
              <a:gd name="connsiteY12" fmla="*/ 673100 h 1140460"/>
              <a:gd name="connsiteX13" fmla="*/ 88900 w 7891426"/>
              <a:gd name="connsiteY13" fmla="*/ 736600 h 1140460"/>
              <a:gd name="connsiteX14" fmla="*/ 134144 w 7891426"/>
              <a:gd name="connsiteY14" fmla="*/ 767556 h 1140460"/>
              <a:gd name="connsiteX15" fmla="*/ 88900 w 7891426"/>
              <a:gd name="connsiteY15" fmla="*/ 889000 h 1140460"/>
              <a:gd name="connsiteX16" fmla="*/ 30956 w 7891426"/>
              <a:gd name="connsiteY16" fmla="*/ 900906 h 1140460"/>
              <a:gd name="connsiteX17" fmla="*/ 123031 w 7891426"/>
              <a:gd name="connsiteY17" fmla="*/ 965200 h 1140460"/>
              <a:gd name="connsiteX18" fmla="*/ 12700 w 7891426"/>
              <a:gd name="connsiteY18" fmla="*/ 1104900 h 1140460"/>
              <a:gd name="connsiteX19" fmla="*/ 46037 w 7891426"/>
              <a:gd name="connsiteY19" fmla="*/ 1119982 h 1140460"/>
              <a:gd name="connsiteX20" fmla="*/ 39804 w 7891426"/>
              <a:gd name="connsiteY20" fmla="*/ 1140460 h 1140460"/>
              <a:gd name="connsiteX21" fmla="*/ 7891426 w 7891426"/>
              <a:gd name="connsiteY21" fmla="*/ 1140460 h 1140460"/>
              <a:gd name="connsiteX22" fmla="*/ 7870743 w 7891426"/>
              <a:gd name="connsiteY22" fmla="*/ 1092200 h 1140460"/>
              <a:gd name="connsiteX23" fmla="*/ 7781843 w 7891426"/>
              <a:gd name="connsiteY23" fmla="*/ 1028700 h 1140460"/>
              <a:gd name="connsiteX24" fmla="*/ 7731043 w 7891426"/>
              <a:gd name="connsiteY24" fmla="*/ 952500 h 1140460"/>
              <a:gd name="connsiteX25" fmla="*/ 7794543 w 7891426"/>
              <a:gd name="connsiteY25" fmla="*/ 876300 h 1140460"/>
              <a:gd name="connsiteX26" fmla="*/ 7832643 w 7891426"/>
              <a:gd name="connsiteY26" fmla="*/ 800100 h 1140460"/>
              <a:gd name="connsiteX27" fmla="*/ 7794543 w 7891426"/>
              <a:gd name="connsiteY27" fmla="*/ 723900 h 1140460"/>
              <a:gd name="connsiteX28" fmla="*/ 7781843 w 7891426"/>
              <a:gd name="connsiteY28" fmla="*/ 660400 h 1140460"/>
              <a:gd name="connsiteX29" fmla="*/ 7807243 w 7891426"/>
              <a:gd name="connsiteY29" fmla="*/ 609600 h 1140460"/>
              <a:gd name="connsiteX30" fmla="*/ 7883443 w 7891426"/>
              <a:gd name="connsiteY30" fmla="*/ 546100 h 1140460"/>
              <a:gd name="connsiteX31" fmla="*/ 7883443 w 7891426"/>
              <a:gd name="connsiteY31" fmla="*/ 469900 h 1140460"/>
              <a:gd name="connsiteX32" fmla="*/ 7769143 w 7891426"/>
              <a:gd name="connsiteY32" fmla="*/ 406400 h 1140460"/>
              <a:gd name="connsiteX33" fmla="*/ 7692943 w 7891426"/>
              <a:gd name="connsiteY33" fmla="*/ 368300 h 1140460"/>
              <a:gd name="connsiteX34" fmla="*/ 7794543 w 7891426"/>
              <a:gd name="connsiteY34" fmla="*/ 266700 h 1140460"/>
              <a:gd name="connsiteX35" fmla="*/ 7807243 w 7891426"/>
              <a:gd name="connsiteY35" fmla="*/ 177800 h 1140460"/>
              <a:gd name="connsiteX36" fmla="*/ 7743743 w 7891426"/>
              <a:gd name="connsiteY36" fmla="*/ 177800 h 1140460"/>
              <a:gd name="connsiteX37" fmla="*/ 7705643 w 7891426"/>
              <a:gd name="connsiteY37" fmla="*/ 88900 h 1140460"/>
              <a:gd name="connsiteX38" fmla="*/ 7846136 w 7891426"/>
              <a:gd name="connsiteY38" fmla="*/ 34925 h 1140460"/>
              <a:gd name="connsiteX39" fmla="*/ 7616743 w 7891426"/>
              <a:gd name="connsiteY39" fmla="*/ 0 h 1140460"/>
              <a:gd name="connsiteX0" fmla="*/ 7616743 w 7891426"/>
              <a:gd name="connsiteY0" fmla="*/ 0 h 1140460"/>
              <a:gd name="connsiteX1" fmla="*/ 181096 w 7891426"/>
              <a:gd name="connsiteY1" fmla="*/ 0 h 1140460"/>
              <a:gd name="connsiteX2" fmla="*/ 108744 w 7891426"/>
              <a:gd name="connsiteY2" fmla="*/ 11906 h 1140460"/>
              <a:gd name="connsiteX3" fmla="*/ 137319 w 7891426"/>
              <a:gd name="connsiteY3" fmla="*/ 94456 h 1140460"/>
              <a:gd name="connsiteX4" fmla="*/ 139700 w 7891426"/>
              <a:gd name="connsiteY4" fmla="*/ 190500 h 1140460"/>
              <a:gd name="connsiteX5" fmla="*/ 76200 w 7891426"/>
              <a:gd name="connsiteY5" fmla="*/ 190500 h 1140460"/>
              <a:gd name="connsiteX6" fmla="*/ 88900 w 7891426"/>
              <a:gd name="connsiteY6" fmla="*/ 279400 h 1140460"/>
              <a:gd name="connsiteX7" fmla="*/ 95250 w 7891426"/>
              <a:gd name="connsiteY7" fmla="*/ 357188 h 1140460"/>
              <a:gd name="connsiteX8" fmla="*/ 114300 w 7891426"/>
              <a:gd name="connsiteY8" fmla="*/ 419100 h 1140460"/>
              <a:gd name="connsiteX9" fmla="*/ 47625 w 7891426"/>
              <a:gd name="connsiteY9" fmla="*/ 492125 h 1140460"/>
              <a:gd name="connsiteX10" fmla="*/ 0 w 7891426"/>
              <a:gd name="connsiteY10" fmla="*/ 558800 h 1140460"/>
              <a:gd name="connsiteX11" fmla="*/ 76200 w 7891426"/>
              <a:gd name="connsiteY11" fmla="*/ 622300 h 1140460"/>
              <a:gd name="connsiteX12" fmla="*/ 101600 w 7891426"/>
              <a:gd name="connsiteY12" fmla="*/ 673100 h 1140460"/>
              <a:gd name="connsiteX13" fmla="*/ 88900 w 7891426"/>
              <a:gd name="connsiteY13" fmla="*/ 736600 h 1140460"/>
              <a:gd name="connsiteX14" fmla="*/ 134144 w 7891426"/>
              <a:gd name="connsiteY14" fmla="*/ 767556 h 1140460"/>
              <a:gd name="connsiteX15" fmla="*/ 88900 w 7891426"/>
              <a:gd name="connsiteY15" fmla="*/ 889000 h 1140460"/>
              <a:gd name="connsiteX16" fmla="*/ 30956 w 7891426"/>
              <a:gd name="connsiteY16" fmla="*/ 900906 h 1140460"/>
              <a:gd name="connsiteX17" fmla="*/ 123031 w 7891426"/>
              <a:gd name="connsiteY17" fmla="*/ 965200 h 1140460"/>
              <a:gd name="connsiteX18" fmla="*/ 12700 w 7891426"/>
              <a:gd name="connsiteY18" fmla="*/ 1104900 h 1140460"/>
              <a:gd name="connsiteX19" fmla="*/ 46037 w 7891426"/>
              <a:gd name="connsiteY19" fmla="*/ 1119982 h 1140460"/>
              <a:gd name="connsiteX20" fmla="*/ 39804 w 7891426"/>
              <a:gd name="connsiteY20" fmla="*/ 1140460 h 1140460"/>
              <a:gd name="connsiteX21" fmla="*/ 7891426 w 7891426"/>
              <a:gd name="connsiteY21" fmla="*/ 1140460 h 1140460"/>
              <a:gd name="connsiteX22" fmla="*/ 7870743 w 7891426"/>
              <a:gd name="connsiteY22" fmla="*/ 1092200 h 1140460"/>
              <a:gd name="connsiteX23" fmla="*/ 7781843 w 7891426"/>
              <a:gd name="connsiteY23" fmla="*/ 1028700 h 1140460"/>
              <a:gd name="connsiteX24" fmla="*/ 7731043 w 7891426"/>
              <a:gd name="connsiteY24" fmla="*/ 952500 h 1140460"/>
              <a:gd name="connsiteX25" fmla="*/ 7794543 w 7891426"/>
              <a:gd name="connsiteY25" fmla="*/ 876300 h 1140460"/>
              <a:gd name="connsiteX26" fmla="*/ 7832643 w 7891426"/>
              <a:gd name="connsiteY26" fmla="*/ 800100 h 1140460"/>
              <a:gd name="connsiteX27" fmla="*/ 7794543 w 7891426"/>
              <a:gd name="connsiteY27" fmla="*/ 723900 h 1140460"/>
              <a:gd name="connsiteX28" fmla="*/ 7781843 w 7891426"/>
              <a:gd name="connsiteY28" fmla="*/ 660400 h 1140460"/>
              <a:gd name="connsiteX29" fmla="*/ 7807243 w 7891426"/>
              <a:gd name="connsiteY29" fmla="*/ 609600 h 1140460"/>
              <a:gd name="connsiteX30" fmla="*/ 7883443 w 7891426"/>
              <a:gd name="connsiteY30" fmla="*/ 546100 h 1140460"/>
              <a:gd name="connsiteX31" fmla="*/ 7883443 w 7891426"/>
              <a:gd name="connsiteY31" fmla="*/ 469900 h 1140460"/>
              <a:gd name="connsiteX32" fmla="*/ 7769143 w 7891426"/>
              <a:gd name="connsiteY32" fmla="*/ 406400 h 1140460"/>
              <a:gd name="connsiteX33" fmla="*/ 7692943 w 7891426"/>
              <a:gd name="connsiteY33" fmla="*/ 368300 h 1140460"/>
              <a:gd name="connsiteX34" fmla="*/ 7794543 w 7891426"/>
              <a:gd name="connsiteY34" fmla="*/ 266700 h 1140460"/>
              <a:gd name="connsiteX35" fmla="*/ 7807243 w 7891426"/>
              <a:gd name="connsiteY35" fmla="*/ 177800 h 1140460"/>
              <a:gd name="connsiteX36" fmla="*/ 7743743 w 7891426"/>
              <a:gd name="connsiteY36" fmla="*/ 177800 h 1140460"/>
              <a:gd name="connsiteX37" fmla="*/ 7705643 w 7891426"/>
              <a:gd name="connsiteY37" fmla="*/ 88900 h 1140460"/>
              <a:gd name="connsiteX38" fmla="*/ 7846136 w 7891426"/>
              <a:gd name="connsiteY38" fmla="*/ 34925 h 1140460"/>
              <a:gd name="connsiteX39" fmla="*/ 7616743 w 7891426"/>
              <a:gd name="connsiteY39" fmla="*/ 0 h 1140460"/>
              <a:gd name="connsiteX0" fmla="*/ 7616743 w 7891426"/>
              <a:gd name="connsiteY0" fmla="*/ 0 h 1140460"/>
              <a:gd name="connsiteX1" fmla="*/ 181096 w 7891426"/>
              <a:gd name="connsiteY1" fmla="*/ 0 h 1140460"/>
              <a:gd name="connsiteX2" fmla="*/ 108744 w 7891426"/>
              <a:gd name="connsiteY2" fmla="*/ 11906 h 1140460"/>
              <a:gd name="connsiteX3" fmla="*/ 137319 w 7891426"/>
              <a:gd name="connsiteY3" fmla="*/ 94456 h 1140460"/>
              <a:gd name="connsiteX4" fmla="*/ 139700 w 7891426"/>
              <a:gd name="connsiteY4" fmla="*/ 190500 h 1140460"/>
              <a:gd name="connsiteX5" fmla="*/ 76200 w 7891426"/>
              <a:gd name="connsiteY5" fmla="*/ 190500 h 1140460"/>
              <a:gd name="connsiteX6" fmla="*/ 88900 w 7891426"/>
              <a:gd name="connsiteY6" fmla="*/ 279400 h 1140460"/>
              <a:gd name="connsiteX7" fmla="*/ 95250 w 7891426"/>
              <a:gd name="connsiteY7" fmla="*/ 357188 h 1140460"/>
              <a:gd name="connsiteX8" fmla="*/ 114300 w 7891426"/>
              <a:gd name="connsiteY8" fmla="*/ 419100 h 1140460"/>
              <a:gd name="connsiteX9" fmla="*/ 47625 w 7891426"/>
              <a:gd name="connsiteY9" fmla="*/ 492125 h 1140460"/>
              <a:gd name="connsiteX10" fmla="*/ 0 w 7891426"/>
              <a:gd name="connsiteY10" fmla="*/ 558800 h 1140460"/>
              <a:gd name="connsiteX11" fmla="*/ 76200 w 7891426"/>
              <a:gd name="connsiteY11" fmla="*/ 622300 h 1140460"/>
              <a:gd name="connsiteX12" fmla="*/ 101600 w 7891426"/>
              <a:gd name="connsiteY12" fmla="*/ 673100 h 1140460"/>
              <a:gd name="connsiteX13" fmla="*/ 88900 w 7891426"/>
              <a:gd name="connsiteY13" fmla="*/ 736600 h 1140460"/>
              <a:gd name="connsiteX14" fmla="*/ 134144 w 7891426"/>
              <a:gd name="connsiteY14" fmla="*/ 767556 h 1140460"/>
              <a:gd name="connsiteX15" fmla="*/ 88900 w 7891426"/>
              <a:gd name="connsiteY15" fmla="*/ 889000 h 1140460"/>
              <a:gd name="connsiteX16" fmla="*/ 30956 w 7891426"/>
              <a:gd name="connsiteY16" fmla="*/ 900906 h 1140460"/>
              <a:gd name="connsiteX17" fmla="*/ 123031 w 7891426"/>
              <a:gd name="connsiteY17" fmla="*/ 965200 h 1140460"/>
              <a:gd name="connsiteX18" fmla="*/ 12700 w 7891426"/>
              <a:gd name="connsiteY18" fmla="*/ 1104900 h 1140460"/>
              <a:gd name="connsiteX19" fmla="*/ 46037 w 7891426"/>
              <a:gd name="connsiteY19" fmla="*/ 1119982 h 1140460"/>
              <a:gd name="connsiteX20" fmla="*/ 39804 w 7891426"/>
              <a:gd name="connsiteY20" fmla="*/ 1140460 h 1140460"/>
              <a:gd name="connsiteX21" fmla="*/ 7891426 w 7891426"/>
              <a:gd name="connsiteY21" fmla="*/ 1140460 h 1140460"/>
              <a:gd name="connsiteX22" fmla="*/ 7870743 w 7891426"/>
              <a:gd name="connsiteY22" fmla="*/ 1092200 h 1140460"/>
              <a:gd name="connsiteX23" fmla="*/ 7781843 w 7891426"/>
              <a:gd name="connsiteY23" fmla="*/ 1028700 h 1140460"/>
              <a:gd name="connsiteX24" fmla="*/ 7731043 w 7891426"/>
              <a:gd name="connsiteY24" fmla="*/ 952500 h 1140460"/>
              <a:gd name="connsiteX25" fmla="*/ 7794543 w 7891426"/>
              <a:gd name="connsiteY25" fmla="*/ 876300 h 1140460"/>
              <a:gd name="connsiteX26" fmla="*/ 7832643 w 7891426"/>
              <a:gd name="connsiteY26" fmla="*/ 800100 h 1140460"/>
              <a:gd name="connsiteX27" fmla="*/ 7794543 w 7891426"/>
              <a:gd name="connsiteY27" fmla="*/ 723900 h 1140460"/>
              <a:gd name="connsiteX28" fmla="*/ 7781843 w 7891426"/>
              <a:gd name="connsiteY28" fmla="*/ 660400 h 1140460"/>
              <a:gd name="connsiteX29" fmla="*/ 7807243 w 7891426"/>
              <a:gd name="connsiteY29" fmla="*/ 609600 h 1140460"/>
              <a:gd name="connsiteX30" fmla="*/ 7850106 w 7891426"/>
              <a:gd name="connsiteY30" fmla="*/ 534193 h 1140460"/>
              <a:gd name="connsiteX31" fmla="*/ 7883443 w 7891426"/>
              <a:gd name="connsiteY31" fmla="*/ 469900 h 1140460"/>
              <a:gd name="connsiteX32" fmla="*/ 7769143 w 7891426"/>
              <a:gd name="connsiteY32" fmla="*/ 406400 h 1140460"/>
              <a:gd name="connsiteX33" fmla="*/ 7692943 w 7891426"/>
              <a:gd name="connsiteY33" fmla="*/ 368300 h 1140460"/>
              <a:gd name="connsiteX34" fmla="*/ 7794543 w 7891426"/>
              <a:gd name="connsiteY34" fmla="*/ 266700 h 1140460"/>
              <a:gd name="connsiteX35" fmla="*/ 7807243 w 7891426"/>
              <a:gd name="connsiteY35" fmla="*/ 177800 h 1140460"/>
              <a:gd name="connsiteX36" fmla="*/ 7743743 w 7891426"/>
              <a:gd name="connsiteY36" fmla="*/ 177800 h 1140460"/>
              <a:gd name="connsiteX37" fmla="*/ 7705643 w 7891426"/>
              <a:gd name="connsiteY37" fmla="*/ 88900 h 1140460"/>
              <a:gd name="connsiteX38" fmla="*/ 7846136 w 7891426"/>
              <a:gd name="connsiteY38" fmla="*/ 34925 h 1140460"/>
              <a:gd name="connsiteX39" fmla="*/ 7616743 w 7891426"/>
              <a:gd name="connsiteY39" fmla="*/ 0 h 1140460"/>
              <a:gd name="connsiteX0" fmla="*/ 7616743 w 7891426"/>
              <a:gd name="connsiteY0" fmla="*/ 0 h 1140460"/>
              <a:gd name="connsiteX1" fmla="*/ 181096 w 7891426"/>
              <a:gd name="connsiteY1" fmla="*/ 0 h 1140460"/>
              <a:gd name="connsiteX2" fmla="*/ 108744 w 7891426"/>
              <a:gd name="connsiteY2" fmla="*/ 11906 h 1140460"/>
              <a:gd name="connsiteX3" fmla="*/ 137319 w 7891426"/>
              <a:gd name="connsiteY3" fmla="*/ 94456 h 1140460"/>
              <a:gd name="connsiteX4" fmla="*/ 139700 w 7891426"/>
              <a:gd name="connsiteY4" fmla="*/ 190500 h 1140460"/>
              <a:gd name="connsiteX5" fmla="*/ 76200 w 7891426"/>
              <a:gd name="connsiteY5" fmla="*/ 190500 h 1140460"/>
              <a:gd name="connsiteX6" fmla="*/ 88900 w 7891426"/>
              <a:gd name="connsiteY6" fmla="*/ 279400 h 1140460"/>
              <a:gd name="connsiteX7" fmla="*/ 95250 w 7891426"/>
              <a:gd name="connsiteY7" fmla="*/ 357188 h 1140460"/>
              <a:gd name="connsiteX8" fmla="*/ 114300 w 7891426"/>
              <a:gd name="connsiteY8" fmla="*/ 419100 h 1140460"/>
              <a:gd name="connsiteX9" fmla="*/ 47625 w 7891426"/>
              <a:gd name="connsiteY9" fmla="*/ 492125 h 1140460"/>
              <a:gd name="connsiteX10" fmla="*/ 0 w 7891426"/>
              <a:gd name="connsiteY10" fmla="*/ 558800 h 1140460"/>
              <a:gd name="connsiteX11" fmla="*/ 76200 w 7891426"/>
              <a:gd name="connsiteY11" fmla="*/ 622300 h 1140460"/>
              <a:gd name="connsiteX12" fmla="*/ 101600 w 7891426"/>
              <a:gd name="connsiteY12" fmla="*/ 673100 h 1140460"/>
              <a:gd name="connsiteX13" fmla="*/ 88900 w 7891426"/>
              <a:gd name="connsiteY13" fmla="*/ 736600 h 1140460"/>
              <a:gd name="connsiteX14" fmla="*/ 134144 w 7891426"/>
              <a:gd name="connsiteY14" fmla="*/ 767556 h 1140460"/>
              <a:gd name="connsiteX15" fmla="*/ 88900 w 7891426"/>
              <a:gd name="connsiteY15" fmla="*/ 889000 h 1140460"/>
              <a:gd name="connsiteX16" fmla="*/ 30956 w 7891426"/>
              <a:gd name="connsiteY16" fmla="*/ 900906 h 1140460"/>
              <a:gd name="connsiteX17" fmla="*/ 123031 w 7891426"/>
              <a:gd name="connsiteY17" fmla="*/ 965200 h 1140460"/>
              <a:gd name="connsiteX18" fmla="*/ 12700 w 7891426"/>
              <a:gd name="connsiteY18" fmla="*/ 1104900 h 1140460"/>
              <a:gd name="connsiteX19" fmla="*/ 46037 w 7891426"/>
              <a:gd name="connsiteY19" fmla="*/ 1119982 h 1140460"/>
              <a:gd name="connsiteX20" fmla="*/ 39804 w 7891426"/>
              <a:gd name="connsiteY20" fmla="*/ 1140460 h 1140460"/>
              <a:gd name="connsiteX21" fmla="*/ 7891426 w 7891426"/>
              <a:gd name="connsiteY21" fmla="*/ 1140460 h 1140460"/>
              <a:gd name="connsiteX22" fmla="*/ 7870743 w 7891426"/>
              <a:gd name="connsiteY22" fmla="*/ 1092200 h 1140460"/>
              <a:gd name="connsiteX23" fmla="*/ 7781843 w 7891426"/>
              <a:gd name="connsiteY23" fmla="*/ 1028700 h 1140460"/>
              <a:gd name="connsiteX24" fmla="*/ 7731043 w 7891426"/>
              <a:gd name="connsiteY24" fmla="*/ 952500 h 1140460"/>
              <a:gd name="connsiteX25" fmla="*/ 7794543 w 7891426"/>
              <a:gd name="connsiteY25" fmla="*/ 876300 h 1140460"/>
              <a:gd name="connsiteX26" fmla="*/ 7832643 w 7891426"/>
              <a:gd name="connsiteY26" fmla="*/ 800100 h 1140460"/>
              <a:gd name="connsiteX27" fmla="*/ 7794543 w 7891426"/>
              <a:gd name="connsiteY27" fmla="*/ 723900 h 1140460"/>
              <a:gd name="connsiteX28" fmla="*/ 7781843 w 7891426"/>
              <a:gd name="connsiteY28" fmla="*/ 660400 h 1140460"/>
              <a:gd name="connsiteX29" fmla="*/ 7807243 w 7891426"/>
              <a:gd name="connsiteY29" fmla="*/ 609600 h 1140460"/>
              <a:gd name="connsiteX30" fmla="*/ 7850106 w 7891426"/>
              <a:gd name="connsiteY30" fmla="*/ 534193 h 1140460"/>
              <a:gd name="connsiteX31" fmla="*/ 7883443 w 7891426"/>
              <a:gd name="connsiteY31" fmla="*/ 469900 h 1140460"/>
              <a:gd name="connsiteX32" fmla="*/ 7769143 w 7891426"/>
              <a:gd name="connsiteY32" fmla="*/ 406400 h 1140460"/>
              <a:gd name="connsiteX33" fmla="*/ 7883840 w 7891426"/>
              <a:gd name="connsiteY33" fmla="*/ 337609 h 1140460"/>
              <a:gd name="connsiteX34" fmla="*/ 7794543 w 7891426"/>
              <a:gd name="connsiteY34" fmla="*/ 266700 h 1140460"/>
              <a:gd name="connsiteX35" fmla="*/ 7807243 w 7891426"/>
              <a:gd name="connsiteY35" fmla="*/ 177800 h 1140460"/>
              <a:gd name="connsiteX36" fmla="*/ 7743743 w 7891426"/>
              <a:gd name="connsiteY36" fmla="*/ 177800 h 1140460"/>
              <a:gd name="connsiteX37" fmla="*/ 7705643 w 7891426"/>
              <a:gd name="connsiteY37" fmla="*/ 88900 h 1140460"/>
              <a:gd name="connsiteX38" fmla="*/ 7846136 w 7891426"/>
              <a:gd name="connsiteY38" fmla="*/ 34925 h 1140460"/>
              <a:gd name="connsiteX39" fmla="*/ 7616743 w 7891426"/>
              <a:gd name="connsiteY39" fmla="*/ 0 h 1140460"/>
              <a:gd name="connsiteX0" fmla="*/ 7616743 w 7891426"/>
              <a:gd name="connsiteY0" fmla="*/ 0 h 1140460"/>
              <a:gd name="connsiteX1" fmla="*/ 181096 w 7891426"/>
              <a:gd name="connsiteY1" fmla="*/ 0 h 1140460"/>
              <a:gd name="connsiteX2" fmla="*/ 108744 w 7891426"/>
              <a:gd name="connsiteY2" fmla="*/ 11906 h 1140460"/>
              <a:gd name="connsiteX3" fmla="*/ 137319 w 7891426"/>
              <a:gd name="connsiteY3" fmla="*/ 94456 h 1140460"/>
              <a:gd name="connsiteX4" fmla="*/ 139700 w 7891426"/>
              <a:gd name="connsiteY4" fmla="*/ 190500 h 1140460"/>
              <a:gd name="connsiteX5" fmla="*/ 76200 w 7891426"/>
              <a:gd name="connsiteY5" fmla="*/ 190500 h 1140460"/>
              <a:gd name="connsiteX6" fmla="*/ 88900 w 7891426"/>
              <a:gd name="connsiteY6" fmla="*/ 279400 h 1140460"/>
              <a:gd name="connsiteX7" fmla="*/ 95250 w 7891426"/>
              <a:gd name="connsiteY7" fmla="*/ 357188 h 1140460"/>
              <a:gd name="connsiteX8" fmla="*/ 114300 w 7891426"/>
              <a:gd name="connsiteY8" fmla="*/ 419100 h 1140460"/>
              <a:gd name="connsiteX9" fmla="*/ 47625 w 7891426"/>
              <a:gd name="connsiteY9" fmla="*/ 492125 h 1140460"/>
              <a:gd name="connsiteX10" fmla="*/ 0 w 7891426"/>
              <a:gd name="connsiteY10" fmla="*/ 558800 h 1140460"/>
              <a:gd name="connsiteX11" fmla="*/ 76200 w 7891426"/>
              <a:gd name="connsiteY11" fmla="*/ 622300 h 1140460"/>
              <a:gd name="connsiteX12" fmla="*/ 101600 w 7891426"/>
              <a:gd name="connsiteY12" fmla="*/ 673100 h 1140460"/>
              <a:gd name="connsiteX13" fmla="*/ 88900 w 7891426"/>
              <a:gd name="connsiteY13" fmla="*/ 736600 h 1140460"/>
              <a:gd name="connsiteX14" fmla="*/ 134144 w 7891426"/>
              <a:gd name="connsiteY14" fmla="*/ 767556 h 1140460"/>
              <a:gd name="connsiteX15" fmla="*/ 88900 w 7891426"/>
              <a:gd name="connsiteY15" fmla="*/ 889000 h 1140460"/>
              <a:gd name="connsiteX16" fmla="*/ 30956 w 7891426"/>
              <a:gd name="connsiteY16" fmla="*/ 900906 h 1140460"/>
              <a:gd name="connsiteX17" fmla="*/ 123031 w 7891426"/>
              <a:gd name="connsiteY17" fmla="*/ 965200 h 1140460"/>
              <a:gd name="connsiteX18" fmla="*/ 12700 w 7891426"/>
              <a:gd name="connsiteY18" fmla="*/ 1104900 h 1140460"/>
              <a:gd name="connsiteX19" fmla="*/ 46037 w 7891426"/>
              <a:gd name="connsiteY19" fmla="*/ 1119982 h 1140460"/>
              <a:gd name="connsiteX20" fmla="*/ 39804 w 7891426"/>
              <a:gd name="connsiteY20" fmla="*/ 1140460 h 1140460"/>
              <a:gd name="connsiteX21" fmla="*/ 7891426 w 7891426"/>
              <a:gd name="connsiteY21" fmla="*/ 1140460 h 1140460"/>
              <a:gd name="connsiteX22" fmla="*/ 7870743 w 7891426"/>
              <a:gd name="connsiteY22" fmla="*/ 1092200 h 1140460"/>
              <a:gd name="connsiteX23" fmla="*/ 7781843 w 7891426"/>
              <a:gd name="connsiteY23" fmla="*/ 1028700 h 1140460"/>
              <a:gd name="connsiteX24" fmla="*/ 7731043 w 7891426"/>
              <a:gd name="connsiteY24" fmla="*/ 952500 h 1140460"/>
              <a:gd name="connsiteX25" fmla="*/ 7794543 w 7891426"/>
              <a:gd name="connsiteY25" fmla="*/ 876300 h 1140460"/>
              <a:gd name="connsiteX26" fmla="*/ 7832643 w 7891426"/>
              <a:gd name="connsiteY26" fmla="*/ 800100 h 1140460"/>
              <a:gd name="connsiteX27" fmla="*/ 7794543 w 7891426"/>
              <a:gd name="connsiteY27" fmla="*/ 723900 h 1140460"/>
              <a:gd name="connsiteX28" fmla="*/ 7781843 w 7891426"/>
              <a:gd name="connsiteY28" fmla="*/ 660400 h 1140460"/>
              <a:gd name="connsiteX29" fmla="*/ 7807243 w 7891426"/>
              <a:gd name="connsiteY29" fmla="*/ 609600 h 1140460"/>
              <a:gd name="connsiteX30" fmla="*/ 7850106 w 7891426"/>
              <a:gd name="connsiteY30" fmla="*/ 534193 h 1140460"/>
              <a:gd name="connsiteX31" fmla="*/ 7796177 w 7891426"/>
              <a:gd name="connsiteY31" fmla="*/ 489081 h 1140460"/>
              <a:gd name="connsiteX32" fmla="*/ 7769143 w 7891426"/>
              <a:gd name="connsiteY32" fmla="*/ 406400 h 1140460"/>
              <a:gd name="connsiteX33" fmla="*/ 7883840 w 7891426"/>
              <a:gd name="connsiteY33" fmla="*/ 337609 h 1140460"/>
              <a:gd name="connsiteX34" fmla="*/ 7794543 w 7891426"/>
              <a:gd name="connsiteY34" fmla="*/ 266700 h 1140460"/>
              <a:gd name="connsiteX35" fmla="*/ 7807243 w 7891426"/>
              <a:gd name="connsiteY35" fmla="*/ 177800 h 1140460"/>
              <a:gd name="connsiteX36" fmla="*/ 7743743 w 7891426"/>
              <a:gd name="connsiteY36" fmla="*/ 177800 h 1140460"/>
              <a:gd name="connsiteX37" fmla="*/ 7705643 w 7891426"/>
              <a:gd name="connsiteY37" fmla="*/ 88900 h 1140460"/>
              <a:gd name="connsiteX38" fmla="*/ 7846136 w 7891426"/>
              <a:gd name="connsiteY38" fmla="*/ 34925 h 1140460"/>
              <a:gd name="connsiteX39" fmla="*/ 7616743 w 7891426"/>
              <a:gd name="connsiteY39" fmla="*/ 0 h 1140460"/>
              <a:gd name="connsiteX0" fmla="*/ 7616743 w 7894669"/>
              <a:gd name="connsiteY0" fmla="*/ 0 h 1140460"/>
              <a:gd name="connsiteX1" fmla="*/ 181096 w 7894669"/>
              <a:gd name="connsiteY1" fmla="*/ 0 h 1140460"/>
              <a:gd name="connsiteX2" fmla="*/ 108744 w 7894669"/>
              <a:gd name="connsiteY2" fmla="*/ 11906 h 1140460"/>
              <a:gd name="connsiteX3" fmla="*/ 137319 w 7894669"/>
              <a:gd name="connsiteY3" fmla="*/ 94456 h 1140460"/>
              <a:gd name="connsiteX4" fmla="*/ 139700 w 7894669"/>
              <a:gd name="connsiteY4" fmla="*/ 190500 h 1140460"/>
              <a:gd name="connsiteX5" fmla="*/ 76200 w 7894669"/>
              <a:gd name="connsiteY5" fmla="*/ 190500 h 1140460"/>
              <a:gd name="connsiteX6" fmla="*/ 88900 w 7894669"/>
              <a:gd name="connsiteY6" fmla="*/ 279400 h 1140460"/>
              <a:gd name="connsiteX7" fmla="*/ 95250 w 7894669"/>
              <a:gd name="connsiteY7" fmla="*/ 357188 h 1140460"/>
              <a:gd name="connsiteX8" fmla="*/ 114300 w 7894669"/>
              <a:gd name="connsiteY8" fmla="*/ 419100 h 1140460"/>
              <a:gd name="connsiteX9" fmla="*/ 47625 w 7894669"/>
              <a:gd name="connsiteY9" fmla="*/ 492125 h 1140460"/>
              <a:gd name="connsiteX10" fmla="*/ 0 w 7894669"/>
              <a:gd name="connsiteY10" fmla="*/ 558800 h 1140460"/>
              <a:gd name="connsiteX11" fmla="*/ 76200 w 7894669"/>
              <a:gd name="connsiteY11" fmla="*/ 622300 h 1140460"/>
              <a:gd name="connsiteX12" fmla="*/ 101600 w 7894669"/>
              <a:gd name="connsiteY12" fmla="*/ 673100 h 1140460"/>
              <a:gd name="connsiteX13" fmla="*/ 88900 w 7894669"/>
              <a:gd name="connsiteY13" fmla="*/ 736600 h 1140460"/>
              <a:gd name="connsiteX14" fmla="*/ 134144 w 7894669"/>
              <a:gd name="connsiteY14" fmla="*/ 767556 h 1140460"/>
              <a:gd name="connsiteX15" fmla="*/ 88900 w 7894669"/>
              <a:gd name="connsiteY15" fmla="*/ 889000 h 1140460"/>
              <a:gd name="connsiteX16" fmla="*/ 30956 w 7894669"/>
              <a:gd name="connsiteY16" fmla="*/ 900906 h 1140460"/>
              <a:gd name="connsiteX17" fmla="*/ 123031 w 7894669"/>
              <a:gd name="connsiteY17" fmla="*/ 965200 h 1140460"/>
              <a:gd name="connsiteX18" fmla="*/ 12700 w 7894669"/>
              <a:gd name="connsiteY18" fmla="*/ 1104900 h 1140460"/>
              <a:gd name="connsiteX19" fmla="*/ 46037 w 7894669"/>
              <a:gd name="connsiteY19" fmla="*/ 1119982 h 1140460"/>
              <a:gd name="connsiteX20" fmla="*/ 39804 w 7894669"/>
              <a:gd name="connsiteY20" fmla="*/ 1140460 h 1140460"/>
              <a:gd name="connsiteX21" fmla="*/ 7891426 w 7894669"/>
              <a:gd name="connsiteY21" fmla="*/ 1140460 h 1140460"/>
              <a:gd name="connsiteX22" fmla="*/ 7870743 w 7894669"/>
              <a:gd name="connsiteY22" fmla="*/ 1092200 h 1140460"/>
              <a:gd name="connsiteX23" fmla="*/ 7781843 w 7894669"/>
              <a:gd name="connsiteY23" fmla="*/ 1028700 h 1140460"/>
              <a:gd name="connsiteX24" fmla="*/ 7894669 w 7894669"/>
              <a:gd name="connsiteY24" fmla="*/ 952500 h 1140460"/>
              <a:gd name="connsiteX25" fmla="*/ 7794543 w 7894669"/>
              <a:gd name="connsiteY25" fmla="*/ 876300 h 1140460"/>
              <a:gd name="connsiteX26" fmla="*/ 7832643 w 7894669"/>
              <a:gd name="connsiteY26" fmla="*/ 800100 h 1140460"/>
              <a:gd name="connsiteX27" fmla="*/ 7794543 w 7894669"/>
              <a:gd name="connsiteY27" fmla="*/ 723900 h 1140460"/>
              <a:gd name="connsiteX28" fmla="*/ 7781843 w 7894669"/>
              <a:gd name="connsiteY28" fmla="*/ 660400 h 1140460"/>
              <a:gd name="connsiteX29" fmla="*/ 7807243 w 7894669"/>
              <a:gd name="connsiteY29" fmla="*/ 609600 h 1140460"/>
              <a:gd name="connsiteX30" fmla="*/ 7850106 w 7894669"/>
              <a:gd name="connsiteY30" fmla="*/ 534193 h 1140460"/>
              <a:gd name="connsiteX31" fmla="*/ 7796177 w 7894669"/>
              <a:gd name="connsiteY31" fmla="*/ 489081 h 1140460"/>
              <a:gd name="connsiteX32" fmla="*/ 7769143 w 7894669"/>
              <a:gd name="connsiteY32" fmla="*/ 406400 h 1140460"/>
              <a:gd name="connsiteX33" fmla="*/ 7883840 w 7894669"/>
              <a:gd name="connsiteY33" fmla="*/ 337609 h 1140460"/>
              <a:gd name="connsiteX34" fmla="*/ 7794543 w 7894669"/>
              <a:gd name="connsiteY34" fmla="*/ 266700 h 1140460"/>
              <a:gd name="connsiteX35" fmla="*/ 7807243 w 7894669"/>
              <a:gd name="connsiteY35" fmla="*/ 177800 h 1140460"/>
              <a:gd name="connsiteX36" fmla="*/ 7743743 w 7894669"/>
              <a:gd name="connsiteY36" fmla="*/ 177800 h 1140460"/>
              <a:gd name="connsiteX37" fmla="*/ 7705643 w 7894669"/>
              <a:gd name="connsiteY37" fmla="*/ 88900 h 1140460"/>
              <a:gd name="connsiteX38" fmla="*/ 7846136 w 7894669"/>
              <a:gd name="connsiteY38" fmla="*/ 34925 h 1140460"/>
              <a:gd name="connsiteX39" fmla="*/ 7616743 w 7894669"/>
              <a:gd name="connsiteY39" fmla="*/ 0 h 1140460"/>
              <a:gd name="connsiteX0" fmla="*/ 7616743 w 7894669"/>
              <a:gd name="connsiteY0" fmla="*/ 0 h 1140460"/>
              <a:gd name="connsiteX1" fmla="*/ 181096 w 7894669"/>
              <a:gd name="connsiteY1" fmla="*/ 0 h 1140460"/>
              <a:gd name="connsiteX2" fmla="*/ 108744 w 7894669"/>
              <a:gd name="connsiteY2" fmla="*/ 11906 h 1140460"/>
              <a:gd name="connsiteX3" fmla="*/ 137319 w 7894669"/>
              <a:gd name="connsiteY3" fmla="*/ 94456 h 1140460"/>
              <a:gd name="connsiteX4" fmla="*/ 139700 w 7894669"/>
              <a:gd name="connsiteY4" fmla="*/ 190500 h 1140460"/>
              <a:gd name="connsiteX5" fmla="*/ 76200 w 7894669"/>
              <a:gd name="connsiteY5" fmla="*/ 190500 h 1140460"/>
              <a:gd name="connsiteX6" fmla="*/ 88900 w 7894669"/>
              <a:gd name="connsiteY6" fmla="*/ 279400 h 1140460"/>
              <a:gd name="connsiteX7" fmla="*/ 95250 w 7894669"/>
              <a:gd name="connsiteY7" fmla="*/ 357188 h 1140460"/>
              <a:gd name="connsiteX8" fmla="*/ 114300 w 7894669"/>
              <a:gd name="connsiteY8" fmla="*/ 419100 h 1140460"/>
              <a:gd name="connsiteX9" fmla="*/ 47625 w 7894669"/>
              <a:gd name="connsiteY9" fmla="*/ 492125 h 1140460"/>
              <a:gd name="connsiteX10" fmla="*/ 0 w 7894669"/>
              <a:gd name="connsiteY10" fmla="*/ 558800 h 1140460"/>
              <a:gd name="connsiteX11" fmla="*/ 76200 w 7894669"/>
              <a:gd name="connsiteY11" fmla="*/ 622300 h 1140460"/>
              <a:gd name="connsiteX12" fmla="*/ 101600 w 7894669"/>
              <a:gd name="connsiteY12" fmla="*/ 673100 h 1140460"/>
              <a:gd name="connsiteX13" fmla="*/ 88900 w 7894669"/>
              <a:gd name="connsiteY13" fmla="*/ 736600 h 1140460"/>
              <a:gd name="connsiteX14" fmla="*/ 134144 w 7894669"/>
              <a:gd name="connsiteY14" fmla="*/ 767556 h 1140460"/>
              <a:gd name="connsiteX15" fmla="*/ 88900 w 7894669"/>
              <a:gd name="connsiteY15" fmla="*/ 889000 h 1140460"/>
              <a:gd name="connsiteX16" fmla="*/ 30956 w 7894669"/>
              <a:gd name="connsiteY16" fmla="*/ 900906 h 1140460"/>
              <a:gd name="connsiteX17" fmla="*/ 123031 w 7894669"/>
              <a:gd name="connsiteY17" fmla="*/ 965200 h 1140460"/>
              <a:gd name="connsiteX18" fmla="*/ 12700 w 7894669"/>
              <a:gd name="connsiteY18" fmla="*/ 1104900 h 1140460"/>
              <a:gd name="connsiteX19" fmla="*/ 46037 w 7894669"/>
              <a:gd name="connsiteY19" fmla="*/ 1119982 h 1140460"/>
              <a:gd name="connsiteX20" fmla="*/ 39804 w 7894669"/>
              <a:gd name="connsiteY20" fmla="*/ 1140460 h 1140460"/>
              <a:gd name="connsiteX21" fmla="*/ 7891426 w 7894669"/>
              <a:gd name="connsiteY21" fmla="*/ 1140460 h 1140460"/>
              <a:gd name="connsiteX22" fmla="*/ 7870743 w 7894669"/>
              <a:gd name="connsiteY22" fmla="*/ 1092200 h 1140460"/>
              <a:gd name="connsiteX23" fmla="*/ 7781843 w 7894669"/>
              <a:gd name="connsiteY23" fmla="*/ 1028700 h 1140460"/>
              <a:gd name="connsiteX24" fmla="*/ 7894669 w 7894669"/>
              <a:gd name="connsiteY24" fmla="*/ 952500 h 1140460"/>
              <a:gd name="connsiteX25" fmla="*/ 7794543 w 7894669"/>
              <a:gd name="connsiteY25" fmla="*/ 876300 h 1140460"/>
              <a:gd name="connsiteX26" fmla="*/ 7832643 w 7894669"/>
              <a:gd name="connsiteY26" fmla="*/ 800100 h 1140460"/>
              <a:gd name="connsiteX27" fmla="*/ 7794543 w 7894669"/>
              <a:gd name="connsiteY27" fmla="*/ 723900 h 1140460"/>
              <a:gd name="connsiteX28" fmla="*/ 7781843 w 7894669"/>
              <a:gd name="connsiteY28" fmla="*/ 660400 h 1140460"/>
              <a:gd name="connsiteX29" fmla="*/ 7807243 w 7894669"/>
              <a:gd name="connsiteY29" fmla="*/ 609600 h 1140460"/>
              <a:gd name="connsiteX30" fmla="*/ 7850106 w 7894669"/>
              <a:gd name="connsiteY30" fmla="*/ 534193 h 1140460"/>
              <a:gd name="connsiteX31" fmla="*/ 7796177 w 7894669"/>
              <a:gd name="connsiteY31" fmla="*/ 489081 h 1140460"/>
              <a:gd name="connsiteX32" fmla="*/ 7769143 w 7894669"/>
              <a:gd name="connsiteY32" fmla="*/ 406400 h 1140460"/>
              <a:gd name="connsiteX33" fmla="*/ 7883840 w 7894669"/>
              <a:gd name="connsiteY33" fmla="*/ 337609 h 1140460"/>
              <a:gd name="connsiteX34" fmla="*/ 7794543 w 7894669"/>
              <a:gd name="connsiteY34" fmla="*/ 266700 h 1140460"/>
              <a:gd name="connsiteX35" fmla="*/ 7807243 w 7894669"/>
              <a:gd name="connsiteY35" fmla="*/ 177800 h 1140460"/>
              <a:gd name="connsiteX36" fmla="*/ 7743743 w 7894669"/>
              <a:gd name="connsiteY36" fmla="*/ 177800 h 1140460"/>
              <a:gd name="connsiteX37" fmla="*/ 7705643 w 7894669"/>
              <a:gd name="connsiteY37" fmla="*/ 88900 h 1140460"/>
              <a:gd name="connsiteX38" fmla="*/ 7775232 w 7894669"/>
              <a:gd name="connsiteY38" fmla="*/ 31089 h 1140460"/>
              <a:gd name="connsiteX39" fmla="*/ 7616743 w 7894669"/>
              <a:gd name="connsiteY39" fmla="*/ 0 h 1140460"/>
              <a:gd name="connsiteX0" fmla="*/ 7604043 w 7881969"/>
              <a:gd name="connsiteY0" fmla="*/ 0 h 1140460"/>
              <a:gd name="connsiteX1" fmla="*/ 168396 w 7881969"/>
              <a:gd name="connsiteY1" fmla="*/ 0 h 1140460"/>
              <a:gd name="connsiteX2" fmla="*/ 96044 w 7881969"/>
              <a:gd name="connsiteY2" fmla="*/ 11906 h 1140460"/>
              <a:gd name="connsiteX3" fmla="*/ 124619 w 7881969"/>
              <a:gd name="connsiteY3" fmla="*/ 94456 h 1140460"/>
              <a:gd name="connsiteX4" fmla="*/ 127000 w 7881969"/>
              <a:gd name="connsiteY4" fmla="*/ 190500 h 1140460"/>
              <a:gd name="connsiteX5" fmla="*/ 63500 w 7881969"/>
              <a:gd name="connsiteY5" fmla="*/ 190500 h 1140460"/>
              <a:gd name="connsiteX6" fmla="*/ 76200 w 7881969"/>
              <a:gd name="connsiteY6" fmla="*/ 279400 h 1140460"/>
              <a:gd name="connsiteX7" fmla="*/ 82550 w 7881969"/>
              <a:gd name="connsiteY7" fmla="*/ 357188 h 1140460"/>
              <a:gd name="connsiteX8" fmla="*/ 101600 w 7881969"/>
              <a:gd name="connsiteY8" fmla="*/ 419100 h 1140460"/>
              <a:gd name="connsiteX9" fmla="*/ 34925 w 7881969"/>
              <a:gd name="connsiteY9" fmla="*/ 492125 h 1140460"/>
              <a:gd name="connsiteX10" fmla="*/ 156380 w 7881969"/>
              <a:gd name="connsiteY10" fmla="*/ 535782 h 1140460"/>
              <a:gd name="connsiteX11" fmla="*/ 63500 w 7881969"/>
              <a:gd name="connsiteY11" fmla="*/ 622300 h 1140460"/>
              <a:gd name="connsiteX12" fmla="*/ 88900 w 7881969"/>
              <a:gd name="connsiteY12" fmla="*/ 673100 h 1140460"/>
              <a:gd name="connsiteX13" fmla="*/ 76200 w 7881969"/>
              <a:gd name="connsiteY13" fmla="*/ 736600 h 1140460"/>
              <a:gd name="connsiteX14" fmla="*/ 121444 w 7881969"/>
              <a:gd name="connsiteY14" fmla="*/ 767556 h 1140460"/>
              <a:gd name="connsiteX15" fmla="*/ 76200 w 7881969"/>
              <a:gd name="connsiteY15" fmla="*/ 889000 h 1140460"/>
              <a:gd name="connsiteX16" fmla="*/ 18256 w 7881969"/>
              <a:gd name="connsiteY16" fmla="*/ 900906 h 1140460"/>
              <a:gd name="connsiteX17" fmla="*/ 110331 w 7881969"/>
              <a:gd name="connsiteY17" fmla="*/ 965200 h 1140460"/>
              <a:gd name="connsiteX18" fmla="*/ 0 w 7881969"/>
              <a:gd name="connsiteY18" fmla="*/ 1104900 h 1140460"/>
              <a:gd name="connsiteX19" fmla="*/ 33337 w 7881969"/>
              <a:gd name="connsiteY19" fmla="*/ 1119982 h 1140460"/>
              <a:gd name="connsiteX20" fmla="*/ 27104 w 7881969"/>
              <a:gd name="connsiteY20" fmla="*/ 1140460 h 1140460"/>
              <a:gd name="connsiteX21" fmla="*/ 7878726 w 7881969"/>
              <a:gd name="connsiteY21" fmla="*/ 1140460 h 1140460"/>
              <a:gd name="connsiteX22" fmla="*/ 7858043 w 7881969"/>
              <a:gd name="connsiteY22" fmla="*/ 1092200 h 1140460"/>
              <a:gd name="connsiteX23" fmla="*/ 7769143 w 7881969"/>
              <a:gd name="connsiteY23" fmla="*/ 1028700 h 1140460"/>
              <a:gd name="connsiteX24" fmla="*/ 7881969 w 7881969"/>
              <a:gd name="connsiteY24" fmla="*/ 952500 h 1140460"/>
              <a:gd name="connsiteX25" fmla="*/ 7781843 w 7881969"/>
              <a:gd name="connsiteY25" fmla="*/ 876300 h 1140460"/>
              <a:gd name="connsiteX26" fmla="*/ 7819943 w 7881969"/>
              <a:gd name="connsiteY26" fmla="*/ 800100 h 1140460"/>
              <a:gd name="connsiteX27" fmla="*/ 7781843 w 7881969"/>
              <a:gd name="connsiteY27" fmla="*/ 723900 h 1140460"/>
              <a:gd name="connsiteX28" fmla="*/ 7769143 w 7881969"/>
              <a:gd name="connsiteY28" fmla="*/ 660400 h 1140460"/>
              <a:gd name="connsiteX29" fmla="*/ 7794543 w 7881969"/>
              <a:gd name="connsiteY29" fmla="*/ 609600 h 1140460"/>
              <a:gd name="connsiteX30" fmla="*/ 7837406 w 7881969"/>
              <a:gd name="connsiteY30" fmla="*/ 534193 h 1140460"/>
              <a:gd name="connsiteX31" fmla="*/ 7783477 w 7881969"/>
              <a:gd name="connsiteY31" fmla="*/ 489081 h 1140460"/>
              <a:gd name="connsiteX32" fmla="*/ 7756443 w 7881969"/>
              <a:gd name="connsiteY32" fmla="*/ 406400 h 1140460"/>
              <a:gd name="connsiteX33" fmla="*/ 7871140 w 7881969"/>
              <a:gd name="connsiteY33" fmla="*/ 337609 h 1140460"/>
              <a:gd name="connsiteX34" fmla="*/ 7781843 w 7881969"/>
              <a:gd name="connsiteY34" fmla="*/ 266700 h 1140460"/>
              <a:gd name="connsiteX35" fmla="*/ 7794543 w 7881969"/>
              <a:gd name="connsiteY35" fmla="*/ 177800 h 1140460"/>
              <a:gd name="connsiteX36" fmla="*/ 7731043 w 7881969"/>
              <a:gd name="connsiteY36" fmla="*/ 177800 h 1140460"/>
              <a:gd name="connsiteX37" fmla="*/ 7692943 w 7881969"/>
              <a:gd name="connsiteY37" fmla="*/ 88900 h 1140460"/>
              <a:gd name="connsiteX38" fmla="*/ 7762532 w 7881969"/>
              <a:gd name="connsiteY38" fmla="*/ 31089 h 1140460"/>
              <a:gd name="connsiteX39" fmla="*/ 7604043 w 7881969"/>
              <a:gd name="connsiteY39" fmla="*/ 0 h 1140460"/>
              <a:gd name="connsiteX0" fmla="*/ 7675105 w 7953031"/>
              <a:gd name="connsiteY0" fmla="*/ 0 h 1140460"/>
              <a:gd name="connsiteX1" fmla="*/ 239458 w 7953031"/>
              <a:gd name="connsiteY1" fmla="*/ 0 h 1140460"/>
              <a:gd name="connsiteX2" fmla="*/ 167106 w 7953031"/>
              <a:gd name="connsiteY2" fmla="*/ 11906 h 1140460"/>
              <a:gd name="connsiteX3" fmla="*/ 195681 w 7953031"/>
              <a:gd name="connsiteY3" fmla="*/ 94456 h 1140460"/>
              <a:gd name="connsiteX4" fmla="*/ 198062 w 7953031"/>
              <a:gd name="connsiteY4" fmla="*/ 190500 h 1140460"/>
              <a:gd name="connsiteX5" fmla="*/ 134562 w 7953031"/>
              <a:gd name="connsiteY5" fmla="*/ 190500 h 1140460"/>
              <a:gd name="connsiteX6" fmla="*/ 0 w 7953031"/>
              <a:gd name="connsiteY6" fmla="*/ 294746 h 1140460"/>
              <a:gd name="connsiteX7" fmla="*/ 153612 w 7953031"/>
              <a:gd name="connsiteY7" fmla="*/ 357188 h 1140460"/>
              <a:gd name="connsiteX8" fmla="*/ 172662 w 7953031"/>
              <a:gd name="connsiteY8" fmla="*/ 419100 h 1140460"/>
              <a:gd name="connsiteX9" fmla="*/ 105987 w 7953031"/>
              <a:gd name="connsiteY9" fmla="*/ 492125 h 1140460"/>
              <a:gd name="connsiteX10" fmla="*/ 227442 w 7953031"/>
              <a:gd name="connsiteY10" fmla="*/ 535782 h 1140460"/>
              <a:gd name="connsiteX11" fmla="*/ 134562 w 7953031"/>
              <a:gd name="connsiteY11" fmla="*/ 622300 h 1140460"/>
              <a:gd name="connsiteX12" fmla="*/ 159962 w 7953031"/>
              <a:gd name="connsiteY12" fmla="*/ 673100 h 1140460"/>
              <a:gd name="connsiteX13" fmla="*/ 147262 w 7953031"/>
              <a:gd name="connsiteY13" fmla="*/ 736600 h 1140460"/>
              <a:gd name="connsiteX14" fmla="*/ 192506 w 7953031"/>
              <a:gd name="connsiteY14" fmla="*/ 767556 h 1140460"/>
              <a:gd name="connsiteX15" fmla="*/ 147262 w 7953031"/>
              <a:gd name="connsiteY15" fmla="*/ 889000 h 1140460"/>
              <a:gd name="connsiteX16" fmla="*/ 89318 w 7953031"/>
              <a:gd name="connsiteY16" fmla="*/ 900906 h 1140460"/>
              <a:gd name="connsiteX17" fmla="*/ 181393 w 7953031"/>
              <a:gd name="connsiteY17" fmla="*/ 965200 h 1140460"/>
              <a:gd name="connsiteX18" fmla="*/ 71062 w 7953031"/>
              <a:gd name="connsiteY18" fmla="*/ 1104900 h 1140460"/>
              <a:gd name="connsiteX19" fmla="*/ 104399 w 7953031"/>
              <a:gd name="connsiteY19" fmla="*/ 1119982 h 1140460"/>
              <a:gd name="connsiteX20" fmla="*/ 98166 w 7953031"/>
              <a:gd name="connsiteY20" fmla="*/ 1140460 h 1140460"/>
              <a:gd name="connsiteX21" fmla="*/ 7949788 w 7953031"/>
              <a:gd name="connsiteY21" fmla="*/ 1140460 h 1140460"/>
              <a:gd name="connsiteX22" fmla="*/ 7929105 w 7953031"/>
              <a:gd name="connsiteY22" fmla="*/ 1092200 h 1140460"/>
              <a:gd name="connsiteX23" fmla="*/ 7840205 w 7953031"/>
              <a:gd name="connsiteY23" fmla="*/ 1028700 h 1140460"/>
              <a:gd name="connsiteX24" fmla="*/ 7953031 w 7953031"/>
              <a:gd name="connsiteY24" fmla="*/ 952500 h 1140460"/>
              <a:gd name="connsiteX25" fmla="*/ 7852905 w 7953031"/>
              <a:gd name="connsiteY25" fmla="*/ 876300 h 1140460"/>
              <a:gd name="connsiteX26" fmla="*/ 7891005 w 7953031"/>
              <a:gd name="connsiteY26" fmla="*/ 800100 h 1140460"/>
              <a:gd name="connsiteX27" fmla="*/ 7852905 w 7953031"/>
              <a:gd name="connsiteY27" fmla="*/ 723900 h 1140460"/>
              <a:gd name="connsiteX28" fmla="*/ 7840205 w 7953031"/>
              <a:gd name="connsiteY28" fmla="*/ 660400 h 1140460"/>
              <a:gd name="connsiteX29" fmla="*/ 7865605 w 7953031"/>
              <a:gd name="connsiteY29" fmla="*/ 609600 h 1140460"/>
              <a:gd name="connsiteX30" fmla="*/ 7908468 w 7953031"/>
              <a:gd name="connsiteY30" fmla="*/ 534193 h 1140460"/>
              <a:gd name="connsiteX31" fmla="*/ 7854539 w 7953031"/>
              <a:gd name="connsiteY31" fmla="*/ 489081 h 1140460"/>
              <a:gd name="connsiteX32" fmla="*/ 7827505 w 7953031"/>
              <a:gd name="connsiteY32" fmla="*/ 406400 h 1140460"/>
              <a:gd name="connsiteX33" fmla="*/ 7942202 w 7953031"/>
              <a:gd name="connsiteY33" fmla="*/ 337609 h 1140460"/>
              <a:gd name="connsiteX34" fmla="*/ 7852905 w 7953031"/>
              <a:gd name="connsiteY34" fmla="*/ 266700 h 1140460"/>
              <a:gd name="connsiteX35" fmla="*/ 7865605 w 7953031"/>
              <a:gd name="connsiteY35" fmla="*/ 177800 h 1140460"/>
              <a:gd name="connsiteX36" fmla="*/ 7802105 w 7953031"/>
              <a:gd name="connsiteY36" fmla="*/ 177800 h 1140460"/>
              <a:gd name="connsiteX37" fmla="*/ 7764005 w 7953031"/>
              <a:gd name="connsiteY37" fmla="*/ 88900 h 1140460"/>
              <a:gd name="connsiteX38" fmla="*/ 7833594 w 7953031"/>
              <a:gd name="connsiteY38" fmla="*/ 31089 h 1140460"/>
              <a:gd name="connsiteX39" fmla="*/ 7675105 w 7953031"/>
              <a:gd name="connsiteY39" fmla="*/ 0 h 1140460"/>
              <a:gd name="connsiteX0" fmla="*/ 7675105 w 7953031"/>
              <a:gd name="connsiteY0" fmla="*/ 0 h 1140460"/>
              <a:gd name="connsiteX1" fmla="*/ 239458 w 7953031"/>
              <a:gd name="connsiteY1" fmla="*/ 0 h 1140460"/>
              <a:gd name="connsiteX2" fmla="*/ 167106 w 7953031"/>
              <a:gd name="connsiteY2" fmla="*/ 11906 h 1140460"/>
              <a:gd name="connsiteX3" fmla="*/ 195681 w 7953031"/>
              <a:gd name="connsiteY3" fmla="*/ 94456 h 1140460"/>
              <a:gd name="connsiteX4" fmla="*/ 198062 w 7953031"/>
              <a:gd name="connsiteY4" fmla="*/ 190500 h 1140460"/>
              <a:gd name="connsiteX5" fmla="*/ 134562 w 7953031"/>
              <a:gd name="connsiteY5" fmla="*/ 190500 h 1140460"/>
              <a:gd name="connsiteX6" fmla="*/ 0 w 7953031"/>
              <a:gd name="connsiteY6" fmla="*/ 294746 h 1140460"/>
              <a:gd name="connsiteX7" fmla="*/ 153612 w 7953031"/>
              <a:gd name="connsiteY7" fmla="*/ 357188 h 1140460"/>
              <a:gd name="connsiteX8" fmla="*/ 172662 w 7953031"/>
              <a:gd name="connsiteY8" fmla="*/ 419100 h 1140460"/>
              <a:gd name="connsiteX9" fmla="*/ 105987 w 7953031"/>
              <a:gd name="connsiteY9" fmla="*/ 492125 h 1140460"/>
              <a:gd name="connsiteX10" fmla="*/ 227442 w 7953031"/>
              <a:gd name="connsiteY10" fmla="*/ 535782 h 1140460"/>
              <a:gd name="connsiteX11" fmla="*/ 134562 w 7953031"/>
              <a:gd name="connsiteY11" fmla="*/ 622300 h 1140460"/>
              <a:gd name="connsiteX12" fmla="*/ 159962 w 7953031"/>
              <a:gd name="connsiteY12" fmla="*/ 673100 h 1140460"/>
              <a:gd name="connsiteX13" fmla="*/ 147262 w 7953031"/>
              <a:gd name="connsiteY13" fmla="*/ 736600 h 1140460"/>
              <a:gd name="connsiteX14" fmla="*/ 192506 w 7953031"/>
              <a:gd name="connsiteY14" fmla="*/ 767556 h 1140460"/>
              <a:gd name="connsiteX15" fmla="*/ 103629 w 7953031"/>
              <a:gd name="connsiteY15" fmla="*/ 800764 h 1140460"/>
              <a:gd name="connsiteX16" fmla="*/ 89318 w 7953031"/>
              <a:gd name="connsiteY16" fmla="*/ 900906 h 1140460"/>
              <a:gd name="connsiteX17" fmla="*/ 181393 w 7953031"/>
              <a:gd name="connsiteY17" fmla="*/ 965200 h 1140460"/>
              <a:gd name="connsiteX18" fmla="*/ 71062 w 7953031"/>
              <a:gd name="connsiteY18" fmla="*/ 1104900 h 1140460"/>
              <a:gd name="connsiteX19" fmla="*/ 104399 w 7953031"/>
              <a:gd name="connsiteY19" fmla="*/ 1119982 h 1140460"/>
              <a:gd name="connsiteX20" fmla="*/ 98166 w 7953031"/>
              <a:gd name="connsiteY20" fmla="*/ 1140460 h 1140460"/>
              <a:gd name="connsiteX21" fmla="*/ 7949788 w 7953031"/>
              <a:gd name="connsiteY21" fmla="*/ 1140460 h 1140460"/>
              <a:gd name="connsiteX22" fmla="*/ 7929105 w 7953031"/>
              <a:gd name="connsiteY22" fmla="*/ 1092200 h 1140460"/>
              <a:gd name="connsiteX23" fmla="*/ 7840205 w 7953031"/>
              <a:gd name="connsiteY23" fmla="*/ 1028700 h 1140460"/>
              <a:gd name="connsiteX24" fmla="*/ 7953031 w 7953031"/>
              <a:gd name="connsiteY24" fmla="*/ 952500 h 1140460"/>
              <a:gd name="connsiteX25" fmla="*/ 7852905 w 7953031"/>
              <a:gd name="connsiteY25" fmla="*/ 876300 h 1140460"/>
              <a:gd name="connsiteX26" fmla="*/ 7891005 w 7953031"/>
              <a:gd name="connsiteY26" fmla="*/ 800100 h 1140460"/>
              <a:gd name="connsiteX27" fmla="*/ 7852905 w 7953031"/>
              <a:gd name="connsiteY27" fmla="*/ 723900 h 1140460"/>
              <a:gd name="connsiteX28" fmla="*/ 7840205 w 7953031"/>
              <a:gd name="connsiteY28" fmla="*/ 660400 h 1140460"/>
              <a:gd name="connsiteX29" fmla="*/ 7865605 w 7953031"/>
              <a:gd name="connsiteY29" fmla="*/ 609600 h 1140460"/>
              <a:gd name="connsiteX30" fmla="*/ 7908468 w 7953031"/>
              <a:gd name="connsiteY30" fmla="*/ 534193 h 1140460"/>
              <a:gd name="connsiteX31" fmla="*/ 7854539 w 7953031"/>
              <a:gd name="connsiteY31" fmla="*/ 489081 h 1140460"/>
              <a:gd name="connsiteX32" fmla="*/ 7827505 w 7953031"/>
              <a:gd name="connsiteY32" fmla="*/ 406400 h 1140460"/>
              <a:gd name="connsiteX33" fmla="*/ 7942202 w 7953031"/>
              <a:gd name="connsiteY33" fmla="*/ 337609 h 1140460"/>
              <a:gd name="connsiteX34" fmla="*/ 7852905 w 7953031"/>
              <a:gd name="connsiteY34" fmla="*/ 266700 h 1140460"/>
              <a:gd name="connsiteX35" fmla="*/ 7865605 w 7953031"/>
              <a:gd name="connsiteY35" fmla="*/ 177800 h 1140460"/>
              <a:gd name="connsiteX36" fmla="*/ 7802105 w 7953031"/>
              <a:gd name="connsiteY36" fmla="*/ 177800 h 1140460"/>
              <a:gd name="connsiteX37" fmla="*/ 7764005 w 7953031"/>
              <a:gd name="connsiteY37" fmla="*/ 88900 h 1140460"/>
              <a:gd name="connsiteX38" fmla="*/ 7833594 w 7953031"/>
              <a:gd name="connsiteY38" fmla="*/ 31089 h 1140460"/>
              <a:gd name="connsiteX39" fmla="*/ 7675105 w 7953031"/>
              <a:gd name="connsiteY39" fmla="*/ 0 h 1140460"/>
              <a:gd name="connsiteX0" fmla="*/ 7675105 w 7953031"/>
              <a:gd name="connsiteY0" fmla="*/ 0 h 1140460"/>
              <a:gd name="connsiteX1" fmla="*/ 239458 w 7953031"/>
              <a:gd name="connsiteY1" fmla="*/ 0 h 1140460"/>
              <a:gd name="connsiteX2" fmla="*/ 167106 w 7953031"/>
              <a:gd name="connsiteY2" fmla="*/ 11906 h 1140460"/>
              <a:gd name="connsiteX3" fmla="*/ 195681 w 7953031"/>
              <a:gd name="connsiteY3" fmla="*/ 94456 h 1140460"/>
              <a:gd name="connsiteX4" fmla="*/ 198062 w 7953031"/>
              <a:gd name="connsiteY4" fmla="*/ 190500 h 1140460"/>
              <a:gd name="connsiteX5" fmla="*/ 134562 w 7953031"/>
              <a:gd name="connsiteY5" fmla="*/ 190500 h 1140460"/>
              <a:gd name="connsiteX6" fmla="*/ 0 w 7953031"/>
              <a:gd name="connsiteY6" fmla="*/ 294746 h 1140460"/>
              <a:gd name="connsiteX7" fmla="*/ 153612 w 7953031"/>
              <a:gd name="connsiteY7" fmla="*/ 357188 h 1140460"/>
              <a:gd name="connsiteX8" fmla="*/ 172662 w 7953031"/>
              <a:gd name="connsiteY8" fmla="*/ 419100 h 1140460"/>
              <a:gd name="connsiteX9" fmla="*/ 105987 w 7953031"/>
              <a:gd name="connsiteY9" fmla="*/ 492125 h 1140460"/>
              <a:gd name="connsiteX10" fmla="*/ 227442 w 7953031"/>
              <a:gd name="connsiteY10" fmla="*/ 535782 h 1140460"/>
              <a:gd name="connsiteX11" fmla="*/ 134562 w 7953031"/>
              <a:gd name="connsiteY11" fmla="*/ 622300 h 1140460"/>
              <a:gd name="connsiteX12" fmla="*/ 159962 w 7953031"/>
              <a:gd name="connsiteY12" fmla="*/ 673100 h 1140460"/>
              <a:gd name="connsiteX13" fmla="*/ 147262 w 7953031"/>
              <a:gd name="connsiteY13" fmla="*/ 736600 h 1140460"/>
              <a:gd name="connsiteX14" fmla="*/ 192506 w 7953031"/>
              <a:gd name="connsiteY14" fmla="*/ 767556 h 1140460"/>
              <a:gd name="connsiteX15" fmla="*/ 103629 w 7953031"/>
              <a:gd name="connsiteY15" fmla="*/ 800764 h 1140460"/>
              <a:gd name="connsiteX16" fmla="*/ 89318 w 7953031"/>
              <a:gd name="connsiteY16" fmla="*/ 900906 h 1140460"/>
              <a:gd name="connsiteX17" fmla="*/ 121396 w 7953031"/>
              <a:gd name="connsiteY17" fmla="*/ 995891 h 1140460"/>
              <a:gd name="connsiteX18" fmla="*/ 71062 w 7953031"/>
              <a:gd name="connsiteY18" fmla="*/ 1104900 h 1140460"/>
              <a:gd name="connsiteX19" fmla="*/ 104399 w 7953031"/>
              <a:gd name="connsiteY19" fmla="*/ 1119982 h 1140460"/>
              <a:gd name="connsiteX20" fmla="*/ 98166 w 7953031"/>
              <a:gd name="connsiteY20" fmla="*/ 1140460 h 1140460"/>
              <a:gd name="connsiteX21" fmla="*/ 7949788 w 7953031"/>
              <a:gd name="connsiteY21" fmla="*/ 1140460 h 1140460"/>
              <a:gd name="connsiteX22" fmla="*/ 7929105 w 7953031"/>
              <a:gd name="connsiteY22" fmla="*/ 1092200 h 1140460"/>
              <a:gd name="connsiteX23" fmla="*/ 7840205 w 7953031"/>
              <a:gd name="connsiteY23" fmla="*/ 1028700 h 1140460"/>
              <a:gd name="connsiteX24" fmla="*/ 7953031 w 7953031"/>
              <a:gd name="connsiteY24" fmla="*/ 952500 h 1140460"/>
              <a:gd name="connsiteX25" fmla="*/ 7852905 w 7953031"/>
              <a:gd name="connsiteY25" fmla="*/ 876300 h 1140460"/>
              <a:gd name="connsiteX26" fmla="*/ 7891005 w 7953031"/>
              <a:gd name="connsiteY26" fmla="*/ 800100 h 1140460"/>
              <a:gd name="connsiteX27" fmla="*/ 7852905 w 7953031"/>
              <a:gd name="connsiteY27" fmla="*/ 723900 h 1140460"/>
              <a:gd name="connsiteX28" fmla="*/ 7840205 w 7953031"/>
              <a:gd name="connsiteY28" fmla="*/ 660400 h 1140460"/>
              <a:gd name="connsiteX29" fmla="*/ 7865605 w 7953031"/>
              <a:gd name="connsiteY29" fmla="*/ 609600 h 1140460"/>
              <a:gd name="connsiteX30" fmla="*/ 7908468 w 7953031"/>
              <a:gd name="connsiteY30" fmla="*/ 534193 h 1140460"/>
              <a:gd name="connsiteX31" fmla="*/ 7854539 w 7953031"/>
              <a:gd name="connsiteY31" fmla="*/ 489081 h 1140460"/>
              <a:gd name="connsiteX32" fmla="*/ 7827505 w 7953031"/>
              <a:gd name="connsiteY32" fmla="*/ 406400 h 1140460"/>
              <a:gd name="connsiteX33" fmla="*/ 7942202 w 7953031"/>
              <a:gd name="connsiteY33" fmla="*/ 337609 h 1140460"/>
              <a:gd name="connsiteX34" fmla="*/ 7852905 w 7953031"/>
              <a:gd name="connsiteY34" fmla="*/ 266700 h 1140460"/>
              <a:gd name="connsiteX35" fmla="*/ 7865605 w 7953031"/>
              <a:gd name="connsiteY35" fmla="*/ 177800 h 1140460"/>
              <a:gd name="connsiteX36" fmla="*/ 7802105 w 7953031"/>
              <a:gd name="connsiteY36" fmla="*/ 177800 h 1140460"/>
              <a:gd name="connsiteX37" fmla="*/ 7764005 w 7953031"/>
              <a:gd name="connsiteY37" fmla="*/ 88900 h 1140460"/>
              <a:gd name="connsiteX38" fmla="*/ 7833594 w 7953031"/>
              <a:gd name="connsiteY38" fmla="*/ 31089 h 1140460"/>
              <a:gd name="connsiteX39" fmla="*/ 7675105 w 7953031"/>
              <a:gd name="connsiteY39" fmla="*/ 0 h 1140460"/>
              <a:gd name="connsiteX0" fmla="*/ 7675105 w 7953031"/>
              <a:gd name="connsiteY0" fmla="*/ 0 h 1145287"/>
              <a:gd name="connsiteX1" fmla="*/ 239458 w 7953031"/>
              <a:gd name="connsiteY1" fmla="*/ 0 h 1145287"/>
              <a:gd name="connsiteX2" fmla="*/ 167106 w 7953031"/>
              <a:gd name="connsiteY2" fmla="*/ 11906 h 1145287"/>
              <a:gd name="connsiteX3" fmla="*/ 195681 w 7953031"/>
              <a:gd name="connsiteY3" fmla="*/ 94456 h 1145287"/>
              <a:gd name="connsiteX4" fmla="*/ 198062 w 7953031"/>
              <a:gd name="connsiteY4" fmla="*/ 190500 h 1145287"/>
              <a:gd name="connsiteX5" fmla="*/ 134562 w 7953031"/>
              <a:gd name="connsiteY5" fmla="*/ 190500 h 1145287"/>
              <a:gd name="connsiteX6" fmla="*/ 0 w 7953031"/>
              <a:gd name="connsiteY6" fmla="*/ 294746 h 1145287"/>
              <a:gd name="connsiteX7" fmla="*/ 153612 w 7953031"/>
              <a:gd name="connsiteY7" fmla="*/ 357188 h 1145287"/>
              <a:gd name="connsiteX8" fmla="*/ 172662 w 7953031"/>
              <a:gd name="connsiteY8" fmla="*/ 419100 h 1145287"/>
              <a:gd name="connsiteX9" fmla="*/ 105987 w 7953031"/>
              <a:gd name="connsiteY9" fmla="*/ 492125 h 1145287"/>
              <a:gd name="connsiteX10" fmla="*/ 227442 w 7953031"/>
              <a:gd name="connsiteY10" fmla="*/ 535782 h 1145287"/>
              <a:gd name="connsiteX11" fmla="*/ 134562 w 7953031"/>
              <a:gd name="connsiteY11" fmla="*/ 622300 h 1145287"/>
              <a:gd name="connsiteX12" fmla="*/ 159962 w 7953031"/>
              <a:gd name="connsiteY12" fmla="*/ 673100 h 1145287"/>
              <a:gd name="connsiteX13" fmla="*/ 147262 w 7953031"/>
              <a:gd name="connsiteY13" fmla="*/ 736600 h 1145287"/>
              <a:gd name="connsiteX14" fmla="*/ 192506 w 7953031"/>
              <a:gd name="connsiteY14" fmla="*/ 767556 h 1145287"/>
              <a:gd name="connsiteX15" fmla="*/ 103629 w 7953031"/>
              <a:gd name="connsiteY15" fmla="*/ 800764 h 1145287"/>
              <a:gd name="connsiteX16" fmla="*/ 89318 w 7953031"/>
              <a:gd name="connsiteY16" fmla="*/ 900906 h 1145287"/>
              <a:gd name="connsiteX17" fmla="*/ 121396 w 7953031"/>
              <a:gd name="connsiteY17" fmla="*/ 995891 h 1145287"/>
              <a:gd name="connsiteX18" fmla="*/ 71062 w 7953031"/>
              <a:gd name="connsiteY18" fmla="*/ 1104900 h 1145287"/>
              <a:gd name="connsiteX19" fmla="*/ 104399 w 7953031"/>
              <a:gd name="connsiteY19" fmla="*/ 1119982 h 1145287"/>
              <a:gd name="connsiteX20" fmla="*/ 98166 w 7953031"/>
              <a:gd name="connsiteY20" fmla="*/ 1140460 h 1145287"/>
              <a:gd name="connsiteX21" fmla="*/ 7855212 w 7953031"/>
              <a:gd name="connsiteY21" fmla="*/ 1145287 h 1145287"/>
              <a:gd name="connsiteX22" fmla="*/ 7929105 w 7953031"/>
              <a:gd name="connsiteY22" fmla="*/ 1092200 h 1145287"/>
              <a:gd name="connsiteX23" fmla="*/ 7840205 w 7953031"/>
              <a:gd name="connsiteY23" fmla="*/ 1028700 h 1145287"/>
              <a:gd name="connsiteX24" fmla="*/ 7953031 w 7953031"/>
              <a:gd name="connsiteY24" fmla="*/ 952500 h 1145287"/>
              <a:gd name="connsiteX25" fmla="*/ 7852905 w 7953031"/>
              <a:gd name="connsiteY25" fmla="*/ 876300 h 1145287"/>
              <a:gd name="connsiteX26" fmla="*/ 7891005 w 7953031"/>
              <a:gd name="connsiteY26" fmla="*/ 800100 h 1145287"/>
              <a:gd name="connsiteX27" fmla="*/ 7852905 w 7953031"/>
              <a:gd name="connsiteY27" fmla="*/ 723900 h 1145287"/>
              <a:gd name="connsiteX28" fmla="*/ 7840205 w 7953031"/>
              <a:gd name="connsiteY28" fmla="*/ 660400 h 1145287"/>
              <a:gd name="connsiteX29" fmla="*/ 7865605 w 7953031"/>
              <a:gd name="connsiteY29" fmla="*/ 609600 h 1145287"/>
              <a:gd name="connsiteX30" fmla="*/ 7908468 w 7953031"/>
              <a:gd name="connsiteY30" fmla="*/ 534193 h 1145287"/>
              <a:gd name="connsiteX31" fmla="*/ 7854539 w 7953031"/>
              <a:gd name="connsiteY31" fmla="*/ 489081 h 1145287"/>
              <a:gd name="connsiteX32" fmla="*/ 7827505 w 7953031"/>
              <a:gd name="connsiteY32" fmla="*/ 406400 h 1145287"/>
              <a:gd name="connsiteX33" fmla="*/ 7942202 w 7953031"/>
              <a:gd name="connsiteY33" fmla="*/ 337609 h 1145287"/>
              <a:gd name="connsiteX34" fmla="*/ 7852905 w 7953031"/>
              <a:gd name="connsiteY34" fmla="*/ 266700 h 1145287"/>
              <a:gd name="connsiteX35" fmla="*/ 7865605 w 7953031"/>
              <a:gd name="connsiteY35" fmla="*/ 177800 h 1145287"/>
              <a:gd name="connsiteX36" fmla="*/ 7802105 w 7953031"/>
              <a:gd name="connsiteY36" fmla="*/ 177800 h 1145287"/>
              <a:gd name="connsiteX37" fmla="*/ 7764005 w 7953031"/>
              <a:gd name="connsiteY37" fmla="*/ 88900 h 1145287"/>
              <a:gd name="connsiteX38" fmla="*/ 7833594 w 7953031"/>
              <a:gd name="connsiteY38" fmla="*/ 31089 h 1145287"/>
              <a:gd name="connsiteX39" fmla="*/ 7675105 w 7953031"/>
              <a:gd name="connsiteY39" fmla="*/ 0 h 1145287"/>
              <a:gd name="connsiteX0" fmla="*/ 7675105 w 7953031"/>
              <a:gd name="connsiteY0" fmla="*/ 0 h 1145287"/>
              <a:gd name="connsiteX1" fmla="*/ 239458 w 7953031"/>
              <a:gd name="connsiteY1" fmla="*/ 0 h 1145287"/>
              <a:gd name="connsiteX2" fmla="*/ 167106 w 7953031"/>
              <a:gd name="connsiteY2" fmla="*/ 11906 h 1145287"/>
              <a:gd name="connsiteX3" fmla="*/ 195681 w 7953031"/>
              <a:gd name="connsiteY3" fmla="*/ 94456 h 1145287"/>
              <a:gd name="connsiteX4" fmla="*/ 198062 w 7953031"/>
              <a:gd name="connsiteY4" fmla="*/ 190500 h 1145287"/>
              <a:gd name="connsiteX5" fmla="*/ 134562 w 7953031"/>
              <a:gd name="connsiteY5" fmla="*/ 190500 h 1145287"/>
              <a:gd name="connsiteX6" fmla="*/ 0 w 7953031"/>
              <a:gd name="connsiteY6" fmla="*/ 294746 h 1145287"/>
              <a:gd name="connsiteX7" fmla="*/ 67633 w 7953031"/>
              <a:gd name="connsiteY7" fmla="*/ 369256 h 1145287"/>
              <a:gd name="connsiteX8" fmla="*/ 172662 w 7953031"/>
              <a:gd name="connsiteY8" fmla="*/ 419100 h 1145287"/>
              <a:gd name="connsiteX9" fmla="*/ 105987 w 7953031"/>
              <a:gd name="connsiteY9" fmla="*/ 492125 h 1145287"/>
              <a:gd name="connsiteX10" fmla="*/ 227442 w 7953031"/>
              <a:gd name="connsiteY10" fmla="*/ 535782 h 1145287"/>
              <a:gd name="connsiteX11" fmla="*/ 134562 w 7953031"/>
              <a:gd name="connsiteY11" fmla="*/ 622300 h 1145287"/>
              <a:gd name="connsiteX12" fmla="*/ 159962 w 7953031"/>
              <a:gd name="connsiteY12" fmla="*/ 673100 h 1145287"/>
              <a:gd name="connsiteX13" fmla="*/ 147262 w 7953031"/>
              <a:gd name="connsiteY13" fmla="*/ 736600 h 1145287"/>
              <a:gd name="connsiteX14" fmla="*/ 192506 w 7953031"/>
              <a:gd name="connsiteY14" fmla="*/ 767556 h 1145287"/>
              <a:gd name="connsiteX15" fmla="*/ 103629 w 7953031"/>
              <a:gd name="connsiteY15" fmla="*/ 800764 h 1145287"/>
              <a:gd name="connsiteX16" fmla="*/ 89318 w 7953031"/>
              <a:gd name="connsiteY16" fmla="*/ 900906 h 1145287"/>
              <a:gd name="connsiteX17" fmla="*/ 121396 w 7953031"/>
              <a:gd name="connsiteY17" fmla="*/ 995891 h 1145287"/>
              <a:gd name="connsiteX18" fmla="*/ 71062 w 7953031"/>
              <a:gd name="connsiteY18" fmla="*/ 1104900 h 1145287"/>
              <a:gd name="connsiteX19" fmla="*/ 104399 w 7953031"/>
              <a:gd name="connsiteY19" fmla="*/ 1119982 h 1145287"/>
              <a:gd name="connsiteX20" fmla="*/ 98166 w 7953031"/>
              <a:gd name="connsiteY20" fmla="*/ 1140460 h 1145287"/>
              <a:gd name="connsiteX21" fmla="*/ 7855212 w 7953031"/>
              <a:gd name="connsiteY21" fmla="*/ 1145287 h 1145287"/>
              <a:gd name="connsiteX22" fmla="*/ 7929105 w 7953031"/>
              <a:gd name="connsiteY22" fmla="*/ 1092200 h 1145287"/>
              <a:gd name="connsiteX23" fmla="*/ 7840205 w 7953031"/>
              <a:gd name="connsiteY23" fmla="*/ 1028700 h 1145287"/>
              <a:gd name="connsiteX24" fmla="*/ 7953031 w 7953031"/>
              <a:gd name="connsiteY24" fmla="*/ 952500 h 1145287"/>
              <a:gd name="connsiteX25" fmla="*/ 7852905 w 7953031"/>
              <a:gd name="connsiteY25" fmla="*/ 876300 h 1145287"/>
              <a:gd name="connsiteX26" fmla="*/ 7891005 w 7953031"/>
              <a:gd name="connsiteY26" fmla="*/ 800100 h 1145287"/>
              <a:gd name="connsiteX27" fmla="*/ 7852905 w 7953031"/>
              <a:gd name="connsiteY27" fmla="*/ 723900 h 1145287"/>
              <a:gd name="connsiteX28" fmla="*/ 7840205 w 7953031"/>
              <a:gd name="connsiteY28" fmla="*/ 660400 h 1145287"/>
              <a:gd name="connsiteX29" fmla="*/ 7865605 w 7953031"/>
              <a:gd name="connsiteY29" fmla="*/ 609600 h 1145287"/>
              <a:gd name="connsiteX30" fmla="*/ 7908468 w 7953031"/>
              <a:gd name="connsiteY30" fmla="*/ 534193 h 1145287"/>
              <a:gd name="connsiteX31" fmla="*/ 7854539 w 7953031"/>
              <a:gd name="connsiteY31" fmla="*/ 489081 h 1145287"/>
              <a:gd name="connsiteX32" fmla="*/ 7827505 w 7953031"/>
              <a:gd name="connsiteY32" fmla="*/ 406400 h 1145287"/>
              <a:gd name="connsiteX33" fmla="*/ 7942202 w 7953031"/>
              <a:gd name="connsiteY33" fmla="*/ 337609 h 1145287"/>
              <a:gd name="connsiteX34" fmla="*/ 7852905 w 7953031"/>
              <a:gd name="connsiteY34" fmla="*/ 266700 h 1145287"/>
              <a:gd name="connsiteX35" fmla="*/ 7865605 w 7953031"/>
              <a:gd name="connsiteY35" fmla="*/ 177800 h 1145287"/>
              <a:gd name="connsiteX36" fmla="*/ 7802105 w 7953031"/>
              <a:gd name="connsiteY36" fmla="*/ 177800 h 1145287"/>
              <a:gd name="connsiteX37" fmla="*/ 7764005 w 7953031"/>
              <a:gd name="connsiteY37" fmla="*/ 88900 h 1145287"/>
              <a:gd name="connsiteX38" fmla="*/ 7833594 w 7953031"/>
              <a:gd name="connsiteY38" fmla="*/ 31089 h 1145287"/>
              <a:gd name="connsiteX39" fmla="*/ 7675105 w 7953031"/>
              <a:gd name="connsiteY39" fmla="*/ 0 h 1145287"/>
              <a:gd name="connsiteX0" fmla="*/ 7675105 w 7953031"/>
              <a:gd name="connsiteY0" fmla="*/ 0 h 1145287"/>
              <a:gd name="connsiteX1" fmla="*/ 239458 w 7953031"/>
              <a:gd name="connsiteY1" fmla="*/ 0 h 1145287"/>
              <a:gd name="connsiteX2" fmla="*/ 167106 w 7953031"/>
              <a:gd name="connsiteY2" fmla="*/ 11906 h 1145287"/>
              <a:gd name="connsiteX3" fmla="*/ 195681 w 7953031"/>
              <a:gd name="connsiteY3" fmla="*/ 94456 h 1145287"/>
              <a:gd name="connsiteX4" fmla="*/ 198062 w 7953031"/>
              <a:gd name="connsiteY4" fmla="*/ 190500 h 1145287"/>
              <a:gd name="connsiteX5" fmla="*/ 134562 w 7953031"/>
              <a:gd name="connsiteY5" fmla="*/ 190500 h 1145287"/>
              <a:gd name="connsiteX6" fmla="*/ 0 w 7953031"/>
              <a:gd name="connsiteY6" fmla="*/ 294746 h 1145287"/>
              <a:gd name="connsiteX7" fmla="*/ 67633 w 7953031"/>
              <a:gd name="connsiteY7" fmla="*/ 369256 h 1145287"/>
              <a:gd name="connsiteX8" fmla="*/ 60890 w 7953031"/>
              <a:gd name="connsiteY8" fmla="*/ 431168 h 1145287"/>
              <a:gd name="connsiteX9" fmla="*/ 105987 w 7953031"/>
              <a:gd name="connsiteY9" fmla="*/ 492125 h 1145287"/>
              <a:gd name="connsiteX10" fmla="*/ 227442 w 7953031"/>
              <a:gd name="connsiteY10" fmla="*/ 535782 h 1145287"/>
              <a:gd name="connsiteX11" fmla="*/ 134562 w 7953031"/>
              <a:gd name="connsiteY11" fmla="*/ 622300 h 1145287"/>
              <a:gd name="connsiteX12" fmla="*/ 159962 w 7953031"/>
              <a:gd name="connsiteY12" fmla="*/ 673100 h 1145287"/>
              <a:gd name="connsiteX13" fmla="*/ 147262 w 7953031"/>
              <a:gd name="connsiteY13" fmla="*/ 736600 h 1145287"/>
              <a:gd name="connsiteX14" fmla="*/ 192506 w 7953031"/>
              <a:gd name="connsiteY14" fmla="*/ 767556 h 1145287"/>
              <a:gd name="connsiteX15" fmla="*/ 103629 w 7953031"/>
              <a:gd name="connsiteY15" fmla="*/ 800764 h 1145287"/>
              <a:gd name="connsiteX16" fmla="*/ 89318 w 7953031"/>
              <a:gd name="connsiteY16" fmla="*/ 900906 h 1145287"/>
              <a:gd name="connsiteX17" fmla="*/ 121396 w 7953031"/>
              <a:gd name="connsiteY17" fmla="*/ 995891 h 1145287"/>
              <a:gd name="connsiteX18" fmla="*/ 71062 w 7953031"/>
              <a:gd name="connsiteY18" fmla="*/ 1104900 h 1145287"/>
              <a:gd name="connsiteX19" fmla="*/ 104399 w 7953031"/>
              <a:gd name="connsiteY19" fmla="*/ 1119982 h 1145287"/>
              <a:gd name="connsiteX20" fmla="*/ 98166 w 7953031"/>
              <a:gd name="connsiteY20" fmla="*/ 1140460 h 1145287"/>
              <a:gd name="connsiteX21" fmla="*/ 7855212 w 7953031"/>
              <a:gd name="connsiteY21" fmla="*/ 1145287 h 1145287"/>
              <a:gd name="connsiteX22" fmla="*/ 7929105 w 7953031"/>
              <a:gd name="connsiteY22" fmla="*/ 1092200 h 1145287"/>
              <a:gd name="connsiteX23" fmla="*/ 7840205 w 7953031"/>
              <a:gd name="connsiteY23" fmla="*/ 1028700 h 1145287"/>
              <a:gd name="connsiteX24" fmla="*/ 7953031 w 7953031"/>
              <a:gd name="connsiteY24" fmla="*/ 952500 h 1145287"/>
              <a:gd name="connsiteX25" fmla="*/ 7852905 w 7953031"/>
              <a:gd name="connsiteY25" fmla="*/ 876300 h 1145287"/>
              <a:gd name="connsiteX26" fmla="*/ 7891005 w 7953031"/>
              <a:gd name="connsiteY26" fmla="*/ 800100 h 1145287"/>
              <a:gd name="connsiteX27" fmla="*/ 7852905 w 7953031"/>
              <a:gd name="connsiteY27" fmla="*/ 723900 h 1145287"/>
              <a:gd name="connsiteX28" fmla="*/ 7840205 w 7953031"/>
              <a:gd name="connsiteY28" fmla="*/ 660400 h 1145287"/>
              <a:gd name="connsiteX29" fmla="*/ 7865605 w 7953031"/>
              <a:gd name="connsiteY29" fmla="*/ 609600 h 1145287"/>
              <a:gd name="connsiteX30" fmla="*/ 7908468 w 7953031"/>
              <a:gd name="connsiteY30" fmla="*/ 534193 h 1145287"/>
              <a:gd name="connsiteX31" fmla="*/ 7854539 w 7953031"/>
              <a:gd name="connsiteY31" fmla="*/ 489081 h 1145287"/>
              <a:gd name="connsiteX32" fmla="*/ 7827505 w 7953031"/>
              <a:gd name="connsiteY32" fmla="*/ 406400 h 1145287"/>
              <a:gd name="connsiteX33" fmla="*/ 7942202 w 7953031"/>
              <a:gd name="connsiteY33" fmla="*/ 337609 h 1145287"/>
              <a:gd name="connsiteX34" fmla="*/ 7852905 w 7953031"/>
              <a:gd name="connsiteY34" fmla="*/ 266700 h 1145287"/>
              <a:gd name="connsiteX35" fmla="*/ 7865605 w 7953031"/>
              <a:gd name="connsiteY35" fmla="*/ 177800 h 1145287"/>
              <a:gd name="connsiteX36" fmla="*/ 7802105 w 7953031"/>
              <a:gd name="connsiteY36" fmla="*/ 177800 h 1145287"/>
              <a:gd name="connsiteX37" fmla="*/ 7764005 w 7953031"/>
              <a:gd name="connsiteY37" fmla="*/ 88900 h 1145287"/>
              <a:gd name="connsiteX38" fmla="*/ 7833594 w 7953031"/>
              <a:gd name="connsiteY38" fmla="*/ 31089 h 1145287"/>
              <a:gd name="connsiteX39" fmla="*/ 7675105 w 7953031"/>
              <a:gd name="connsiteY39" fmla="*/ 0 h 1145287"/>
              <a:gd name="connsiteX0" fmla="*/ 7675105 w 7953031"/>
              <a:gd name="connsiteY0" fmla="*/ 0 h 1145287"/>
              <a:gd name="connsiteX1" fmla="*/ 239458 w 7953031"/>
              <a:gd name="connsiteY1" fmla="*/ 0 h 1145287"/>
              <a:gd name="connsiteX2" fmla="*/ 167106 w 7953031"/>
              <a:gd name="connsiteY2" fmla="*/ 11906 h 1145287"/>
              <a:gd name="connsiteX3" fmla="*/ 195681 w 7953031"/>
              <a:gd name="connsiteY3" fmla="*/ 94456 h 1145287"/>
              <a:gd name="connsiteX4" fmla="*/ 198062 w 7953031"/>
              <a:gd name="connsiteY4" fmla="*/ 190500 h 1145287"/>
              <a:gd name="connsiteX5" fmla="*/ 134562 w 7953031"/>
              <a:gd name="connsiteY5" fmla="*/ 190500 h 1145287"/>
              <a:gd name="connsiteX6" fmla="*/ 0 w 7953031"/>
              <a:gd name="connsiteY6" fmla="*/ 294746 h 1145287"/>
              <a:gd name="connsiteX7" fmla="*/ 67633 w 7953031"/>
              <a:gd name="connsiteY7" fmla="*/ 369256 h 1145287"/>
              <a:gd name="connsiteX8" fmla="*/ 60890 w 7953031"/>
              <a:gd name="connsiteY8" fmla="*/ 431168 h 1145287"/>
              <a:gd name="connsiteX9" fmla="*/ 105987 w 7953031"/>
              <a:gd name="connsiteY9" fmla="*/ 492125 h 1145287"/>
              <a:gd name="connsiteX10" fmla="*/ 227442 w 7953031"/>
              <a:gd name="connsiteY10" fmla="*/ 535782 h 1145287"/>
              <a:gd name="connsiteX11" fmla="*/ 14192 w 7953031"/>
              <a:gd name="connsiteY11" fmla="*/ 619886 h 1145287"/>
              <a:gd name="connsiteX12" fmla="*/ 159962 w 7953031"/>
              <a:gd name="connsiteY12" fmla="*/ 673100 h 1145287"/>
              <a:gd name="connsiteX13" fmla="*/ 147262 w 7953031"/>
              <a:gd name="connsiteY13" fmla="*/ 736600 h 1145287"/>
              <a:gd name="connsiteX14" fmla="*/ 192506 w 7953031"/>
              <a:gd name="connsiteY14" fmla="*/ 767556 h 1145287"/>
              <a:gd name="connsiteX15" fmla="*/ 103629 w 7953031"/>
              <a:gd name="connsiteY15" fmla="*/ 800764 h 1145287"/>
              <a:gd name="connsiteX16" fmla="*/ 89318 w 7953031"/>
              <a:gd name="connsiteY16" fmla="*/ 900906 h 1145287"/>
              <a:gd name="connsiteX17" fmla="*/ 121396 w 7953031"/>
              <a:gd name="connsiteY17" fmla="*/ 995891 h 1145287"/>
              <a:gd name="connsiteX18" fmla="*/ 71062 w 7953031"/>
              <a:gd name="connsiteY18" fmla="*/ 1104900 h 1145287"/>
              <a:gd name="connsiteX19" fmla="*/ 104399 w 7953031"/>
              <a:gd name="connsiteY19" fmla="*/ 1119982 h 1145287"/>
              <a:gd name="connsiteX20" fmla="*/ 98166 w 7953031"/>
              <a:gd name="connsiteY20" fmla="*/ 1140460 h 1145287"/>
              <a:gd name="connsiteX21" fmla="*/ 7855212 w 7953031"/>
              <a:gd name="connsiteY21" fmla="*/ 1145287 h 1145287"/>
              <a:gd name="connsiteX22" fmla="*/ 7929105 w 7953031"/>
              <a:gd name="connsiteY22" fmla="*/ 1092200 h 1145287"/>
              <a:gd name="connsiteX23" fmla="*/ 7840205 w 7953031"/>
              <a:gd name="connsiteY23" fmla="*/ 1028700 h 1145287"/>
              <a:gd name="connsiteX24" fmla="*/ 7953031 w 7953031"/>
              <a:gd name="connsiteY24" fmla="*/ 952500 h 1145287"/>
              <a:gd name="connsiteX25" fmla="*/ 7852905 w 7953031"/>
              <a:gd name="connsiteY25" fmla="*/ 876300 h 1145287"/>
              <a:gd name="connsiteX26" fmla="*/ 7891005 w 7953031"/>
              <a:gd name="connsiteY26" fmla="*/ 800100 h 1145287"/>
              <a:gd name="connsiteX27" fmla="*/ 7852905 w 7953031"/>
              <a:gd name="connsiteY27" fmla="*/ 723900 h 1145287"/>
              <a:gd name="connsiteX28" fmla="*/ 7840205 w 7953031"/>
              <a:gd name="connsiteY28" fmla="*/ 660400 h 1145287"/>
              <a:gd name="connsiteX29" fmla="*/ 7865605 w 7953031"/>
              <a:gd name="connsiteY29" fmla="*/ 609600 h 1145287"/>
              <a:gd name="connsiteX30" fmla="*/ 7908468 w 7953031"/>
              <a:gd name="connsiteY30" fmla="*/ 534193 h 1145287"/>
              <a:gd name="connsiteX31" fmla="*/ 7854539 w 7953031"/>
              <a:gd name="connsiteY31" fmla="*/ 489081 h 1145287"/>
              <a:gd name="connsiteX32" fmla="*/ 7827505 w 7953031"/>
              <a:gd name="connsiteY32" fmla="*/ 406400 h 1145287"/>
              <a:gd name="connsiteX33" fmla="*/ 7942202 w 7953031"/>
              <a:gd name="connsiteY33" fmla="*/ 337609 h 1145287"/>
              <a:gd name="connsiteX34" fmla="*/ 7852905 w 7953031"/>
              <a:gd name="connsiteY34" fmla="*/ 266700 h 1145287"/>
              <a:gd name="connsiteX35" fmla="*/ 7865605 w 7953031"/>
              <a:gd name="connsiteY35" fmla="*/ 177800 h 1145287"/>
              <a:gd name="connsiteX36" fmla="*/ 7802105 w 7953031"/>
              <a:gd name="connsiteY36" fmla="*/ 177800 h 1145287"/>
              <a:gd name="connsiteX37" fmla="*/ 7764005 w 7953031"/>
              <a:gd name="connsiteY37" fmla="*/ 88900 h 1145287"/>
              <a:gd name="connsiteX38" fmla="*/ 7833594 w 7953031"/>
              <a:gd name="connsiteY38" fmla="*/ 31089 h 1145287"/>
              <a:gd name="connsiteX39" fmla="*/ 7675105 w 7953031"/>
              <a:gd name="connsiteY39" fmla="*/ 0 h 1145287"/>
              <a:gd name="connsiteX0" fmla="*/ 7675105 w 7953031"/>
              <a:gd name="connsiteY0" fmla="*/ 0 h 1145287"/>
              <a:gd name="connsiteX1" fmla="*/ 239458 w 7953031"/>
              <a:gd name="connsiteY1" fmla="*/ 0 h 1145287"/>
              <a:gd name="connsiteX2" fmla="*/ 167106 w 7953031"/>
              <a:gd name="connsiteY2" fmla="*/ 11906 h 1145287"/>
              <a:gd name="connsiteX3" fmla="*/ 195681 w 7953031"/>
              <a:gd name="connsiteY3" fmla="*/ 94456 h 1145287"/>
              <a:gd name="connsiteX4" fmla="*/ 198062 w 7953031"/>
              <a:gd name="connsiteY4" fmla="*/ 190500 h 1145287"/>
              <a:gd name="connsiteX5" fmla="*/ 134562 w 7953031"/>
              <a:gd name="connsiteY5" fmla="*/ 190500 h 1145287"/>
              <a:gd name="connsiteX6" fmla="*/ 0 w 7953031"/>
              <a:gd name="connsiteY6" fmla="*/ 294746 h 1145287"/>
              <a:gd name="connsiteX7" fmla="*/ 67633 w 7953031"/>
              <a:gd name="connsiteY7" fmla="*/ 369256 h 1145287"/>
              <a:gd name="connsiteX8" fmla="*/ 60890 w 7953031"/>
              <a:gd name="connsiteY8" fmla="*/ 431168 h 1145287"/>
              <a:gd name="connsiteX9" fmla="*/ 105987 w 7953031"/>
              <a:gd name="connsiteY9" fmla="*/ 492125 h 1145287"/>
              <a:gd name="connsiteX10" fmla="*/ 227442 w 7953031"/>
              <a:gd name="connsiteY10" fmla="*/ 535782 h 1145287"/>
              <a:gd name="connsiteX11" fmla="*/ 14192 w 7953031"/>
              <a:gd name="connsiteY11" fmla="*/ 619886 h 1145287"/>
              <a:gd name="connsiteX12" fmla="*/ 159962 w 7953031"/>
              <a:gd name="connsiteY12" fmla="*/ 673100 h 1145287"/>
              <a:gd name="connsiteX13" fmla="*/ 147262 w 7953031"/>
              <a:gd name="connsiteY13" fmla="*/ 736600 h 1145287"/>
              <a:gd name="connsiteX14" fmla="*/ 192506 w 7953031"/>
              <a:gd name="connsiteY14" fmla="*/ 767556 h 1145287"/>
              <a:gd name="connsiteX15" fmla="*/ 26248 w 7953031"/>
              <a:gd name="connsiteY15" fmla="*/ 798350 h 1145287"/>
              <a:gd name="connsiteX16" fmla="*/ 89318 w 7953031"/>
              <a:gd name="connsiteY16" fmla="*/ 900906 h 1145287"/>
              <a:gd name="connsiteX17" fmla="*/ 121396 w 7953031"/>
              <a:gd name="connsiteY17" fmla="*/ 995891 h 1145287"/>
              <a:gd name="connsiteX18" fmla="*/ 71062 w 7953031"/>
              <a:gd name="connsiteY18" fmla="*/ 1104900 h 1145287"/>
              <a:gd name="connsiteX19" fmla="*/ 104399 w 7953031"/>
              <a:gd name="connsiteY19" fmla="*/ 1119982 h 1145287"/>
              <a:gd name="connsiteX20" fmla="*/ 98166 w 7953031"/>
              <a:gd name="connsiteY20" fmla="*/ 1140460 h 1145287"/>
              <a:gd name="connsiteX21" fmla="*/ 7855212 w 7953031"/>
              <a:gd name="connsiteY21" fmla="*/ 1145287 h 1145287"/>
              <a:gd name="connsiteX22" fmla="*/ 7929105 w 7953031"/>
              <a:gd name="connsiteY22" fmla="*/ 1092200 h 1145287"/>
              <a:gd name="connsiteX23" fmla="*/ 7840205 w 7953031"/>
              <a:gd name="connsiteY23" fmla="*/ 1028700 h 1145287"/>
              <a:gd name="connsiteX24" fmla="*/ 7953031 w 7953031"/>
              <a:gd name="connsiteY24" fmla="*/ 952500 h 1145287"/>
              <a:gd name="connsiteX25" fmla="*/ 7852905 w 7953031"/>
              <a:gd name="connsiteY25" fmla="*/ 876300 h 1145287"/>
              <a:gd name="connsiteX26" fmla="*/ 7891005 w 7953031"/>
              <a:gd name="connsiteY26" fmla="*/ 800100 h 1145287"/>
              <a:gd name="connsiteX27" fmla="*/ 7852905 w 7953031"/>
              <a:gd name="connsiteY27" fmla="*/ 723900 h 1145287"/>
              <a:gd name="connsiteX28" fmla="*/ 7840205 w 7953031"/>
              <a:gd name="connsiteY28" fmla="*/ 660400 h 1145287"/>
              <a:gd name="connsiteX29" fmla="*/ 7865605 w 7953031"/>
              <a:gd name="connsiteY29" fmla="*/ 609600 h 1145287"/>
              <a:gd name="connsiteX30" fmla="*/ 7908468 w 7953031"/>
              <a:gd name="connsiteY30" fmla="*/ 534193 h 1145287"/>
              <a:gd name="connsiteX31" fmla="*/ 7854539 w 7953031"/>
              <a:gd name="connsiteY31" fmla="*/ 489081 h 1145287"/>
              <a:gd name="connsiteX32" fmla="*/ 7827505 w 7953031"/>
              <a:gd name="connsiteY32" fmla="*/ 406400 h 1145287"/>
              <a:gd name="connsiteX33" fmla="*/ 7942202 w 7953031"/>
              <a:gd name="connsiteY33" fmla="*/ 337609 h 1145287"/>
              <a:gd name="connsiteX34" fmla="*/ 7852905 w 7953031"/>
              <a:gd name="connsiteY34" fmla="*/ 266700 h 1145287"/>
              <a:gd name="connsiteX35" fmla="*/ 7865605 w 7953031"/>
              <a:gd name="connsiteY35" fmla="*/ 177800 h 1145287"/>
              <a:gd name="connsiteX36" fmla="*/ 7802105 w 7953031"/>
              <a:gd name="connsiteY36" fmla="*/ 177800 h 1145287"/>
              <a:gd name="connsiteX37" fmla="*/ 7764005 w 7953031"/>
              <a:gd name="connsiteY37" fmla="*/ 88900 h 1145287"/>
              <a:gd name="connsiteX38" fmla="*/ 7833594 w 7953031"/>
              <a:gd name="connsiteY38" fmla="*/ 31089 h 1145287"/>
              <a:gd name="connsiteX39" fmla="*/ 7675105 w 7953031"/>
              <a:gd name="connsiteY39" fmla="*/ 0 h 1145287"/>
              <a:gd name="connsiteX0" fmla="*/ 7675105 w 7953031"/>
              <a:gd name="connsiteY0" fmla="*/ 0 h 1145287"/>
              <a:gd name="connsiteX1" fmla="*/ 239458 w 7953031"/>
              <a:gd name="connsiteY1" fmla="*/ 0 h 1145287"/>
              <a:gd name="connsiteX2" fmla="*/ 167106 w 7953031"/>
              <a:gd name="connsiteY2" fmla="*/ 11906 h 1145287"/>
              <a:gd name="connsiteX3" fmla="*/ 195681 w 7953031"/>
              <a:gd name="connsiteY3" fmla="*/ 94456 h 1145287"/>
              <a:gd name="connsiteX4" fmla="*/ 198062 w 7953031"/>
              <a:gd name="connsiteY4" fmla="*/ 190500 h 1145287"/>
              <a:gd name="connsiteX5" fmla="*/ 134562 w 7953031"/>
              <a:gd name="connsiteY5" fmla="*/ 190500 h 1145287"/>
              <a:gd name="connsiteX6" fmla="*/ 0 w 7953031"/>
              <a:gd name="connsiteY6" fmla="*/ 294746 h 1145287"/>
              <a:gd name="connsiteX7" fmla="*/ 67633 w 7953031"/>
              <a:gd name="connsiteY7" fmla="*/ 369256 h 1145287"/>
              <a:gd name="connsiteX8" fmla="*/ 60890 w 7953031"/>
              <a:gd name="connsiteY8" fmla="*/ 431168 h 1145287"/>
              <a:gd name="connsiteX9" fmla="*/ 105987 w 7953031"/>
              <a:gd name="connsiteY9" fmla="*/ 492125 h 1145287"/>
              <a:gd name="connsiteX10" fmla="*/ 227442 w 7953031"/>
              <a:gd name="connsiteY10" fmla="*/ 535782 h 1145287"/>
              <a:gd name="connsiteX11" fmla="*/ 14192 w 7953031"/>
              <a:gd name="connsiteY11" fmla="*/ 619886 h 1145287"/>
              <a:gd name="connsiteX12" fmla="*/ 159962 w 7953031"/>
              <a:gd name="connsiteY12" fmla="*/ 673100 h 1145287"/>
              <a:gd name="connsiteX13" fmla="*/ 147262 w 7953031"/>
              <a:gd name="connsiteY13" fmla="*/ 736600 h 1145287"/>
              <a:gd name="connsiteX14" fmla="*/ 192506 w 7953031"/>
              <a:gd name="connsiteY14" fmla="*/ 767556 h 1145287"/>
              <a:gd name="connsiteX15" fmla="*/ 26248 w 7953031"/>
              <a:gd name="connsiteY15" fmla="*/ 798350 h 1145287"/>
              <a:gd name="connsiteX16" fmla="*/ 46329 w 7953031"/>
              <a:gd name="connsiteY16" fmla="*/ 915388 h 1145287"/>
              <a:gd name="connsiteX17" fmla="*/ 121396 w 7953031"/>
              <a:gd name="connsiteY17" fmla="*/ 995891 h 1145287"/>
              <a:gd name="connsiteX18" fmla="*/ 71062 w 7953031"/>
              <a:gd name="connsiteY18" fmla="*/ 1104900 h 1145287"/>
              <a:gd name="connsiteX19" fmla="*/ 104399 w 7953031"/>
              <a:gd name="connsiteY19" fmla="*/ 1119982 h 1145287"/>
              <a:gd name="connsiteX20" fmla="*/ 98166 w 7953031"/>
              <a:gd name="connsiteY20" fmla="*/ 1140460 h 1145287"/>
              <a:gd name="connsiteX21" fmla="*/ 7855212 w 7953031"/>
              <a:gd name="connsiteY21" fmla="*/ 1145287 h 1145287"/>
              <a:gd name="connsiteX22" fmla="*/ 7929105 w 7953031"/>
              <a:gd name="connsiteY22" fmla="*/ 1092200 h 1145287"/>
              <a:gd name="connsiteX23" fmla="*/ 7840205 w 7953031"/>
              <a:gd name="connsiteY23" fmla="*/ 1028700 h 1145287"/>
              <a:gd name="connsiteX24" fmla="*/ 7953031 w 7953031"/>
              <a:gd name="connsiteY24" fmla="*/ 952500 h 1145287"/>
              <a:gd name="connsiteX25" fmla="*/ 7852905 w 7953031"/>
              <a:gd name="connsiteY25" fmla="*/ 876300 h 1145287"/>
              <a:gd name="connsiteX26" fmla="*/ 7891005 w 7953031"/>
              <a:gd name="connsiteY26" fmla="*/ 800100 h 1145287"/>
              <a:gd name="connsiteX27" fmla="*/ 7852905 w 7953031"/>
              <a:gd name="connsiteY27" fmla="*/ 723900 h 1145287"/>
              <a:gd name="connsiteX28" fmla="*/ 7840205 w 7953031"/>
              <a:gd name="connsiteY28" fmla="*/ 660400 h 1145287"/>
              <a:gd name="connsiteX29" fmla="*/ 7865605 w 7953031"/>
              <a:gd name="connsiteY29" fmla="*/ 609600 h 1145287"/>
              <a:gd name="connsiteX30" fmla="*/ 7908468 w 7953031"/>
              <a:gd name="connsiteY30" fmla="*/ 534193 h 1145287"/>
              <a:gd name="connsiteX31" fmla="*/ 7854539 w 7953031"/>
              <a:gd name="connsiteY31" fmla="*/ 489081 h 1145287"/>
              <a:gd name="connsiteX32" fmla="*/ 7827505 w 7953031"/>
              <a:gd name="connsiteY32" fmla="*/ 406400 h 1145287"/>
              <a:gd name="connsiteX33" fmla="*/ 7942202 w 7953031"/>
              <a:gd name="connsiteY33" fmla="*/ 337609 h 1145287"/>
              <a:gd name="connsiteX34" fmla="*/ 7852905 w 7953031"/>
              <a:gd name="connsiteY34" fmla="*/ 266700 h 1145287"/>
              <a:gd name="connsiteX35" fmla="*/ 7865605 w 7953031"/>
              <a:gd name="connsiteY35" fmla="*/ 177800 h 1145287"/>
              <a:gd name="connsiteX36" fmla="*/ 7802105 w 7953031"/>
              <a:gd name="connsiteY36" fmla="*/ 177800 h 1145287"/>
              <a:gd name="connsiteX37" fmla="*/ 7764005 w 7953031"/>
              <a:gd name="connsiteY37" fmla="*/ 88900 h 1145287"/>
              <a:gd name="connsiteX38" fmla="*/ 7833594 w 7953031"/>
              <a:gd name="connsiteY38" fmla="*/ 31089 h 1145287"/>
              <a:gd name="connsiteX39" fmla="*/ 7675105 w 7953031"/>
              <a:gd name="connsiteY39" fmla="*/ 0 h 1145287"/>
              <a:gd name="connsiteX0" fmla="*/ 7675105 w 7953031"/>
              <a:gd name="connsiteY0" fmla="*/ 0 h 1145287"/>
              <a:gd name="connsiteX1" fmla="*/ 239458 w 7953031"/>
              <a:gd name="connsiteY1" fmla="*/ 0 h 1145287"/>
              <a:gd name="connsiteX2" fmla="*/ 167106 w 7953031"/>
              <a:gd name="connsiteY2" fmla="*/ 11906 h 1145287"/>
              <a:gd name="connsiteX3" fmla="*/ 195681 w 7953031"/>
              <a:gd name="connsiteY3" fmla="*/ 94456 h 1145287"/>
              <a:gd name="connsiteX4" fmla="*/ 198062 w 7953031"/>
              <a:gd name="connsiteY4" fmla="*/ 190500 h 1145287"/>
              <a:gd name="connsiteX5" fmla="*/ 134562 w 7953031"/>
              <a:gd name="connsiteY5" fmla="*/ 190500 h 1145287"/>
              <a:gd name="connsiteX6" fmla="*/ 0 w 7953031"/>
              <a:gd name="connsiteY6" fmla="*/ 294746 h 1145287"/>
              <a:gd name="connsiteX7" fmla="*/ 67633 w 7953031"/>
              <a:gd name="connsiteY7" fmla="*/ 369256 h 1145287"/>
              <a:gd name="connsiteX8" fmla="*/ 60890 w 7953031"/>
              <a:gd name="connsiteY8" fmla="*/ 431168 h 1145287"/>
              <a:gd name="connsiteX9" fmla="*/ 105987 w 7953031"/>
              <a:gd name="connsiteY9" fmla="*/ 492125 h 1145287"/>
              <a:gd name="connsiteX10" fmla="*/ 115670 w 7953031"/>
              <a:gd name="connsiteY10" fmla="*/ 547850 h 1145287"/>
              <a:gd name="connsiteX11" fmla="*/ 14192 w 7953031"/>
              <a:gd name="connsiteY11" fmla="*/ 619886 h 1145287"/>
              <a:gd name="connsiteX12" fmla="*/ 159962 w 7953031"/>
              <a:gd name="connsiteY12" fmla="*/ 673100 h 1145287"/>
              <a:gd name="connsiteX13" fmla="*/ 147262 w 7953031"/>
              <a:gd name="connsiteY13" fmla="*/ 736600 h 1145287"/>
              <a:gd name="connsiteX14" fmla="*/ 192506 w 7953031"/>
              <a:gd name="connsiteY14" fmla="*/ 767556 h 1145287"/>
              <a:gd name="connsiteX15" fmla="*/ 26248 w 7953031"/>
              <a:gd name="connsiteY15" fmla="*/ 798350 h 1145287"/>
              <a:gd name="connsiteX16" fmla="*/ 46329 w 7953031"/>
              <a:gd name="connsiteY16" fmla="*/ 915388 h 1145287"/>
              <a:gd name="connsiteX17" fmla="*/ 121396 w 7953031"/>
              <a:gd name="connsiteY17" fmla="*/ 995891 h 1145287"/>
              <a:gd name="connsiteX18" fmla="*/ 71062 w 7953031"/>
              <a:gd name="connsiteY18" fmla="*/ 1104900 h 1145287"/>
              <a:gd name="connsiteX19" fmla="*/ 104399 w 7953031"/>
              <a:gd name="connsiteY19" fmla="*/ 1119982 h 1145287"/>
              <a:gd name="connsiteX20" fmla="*/ 98166 w 7953031"/>
              <a:gd name="connsiteY20" fmla="*/ 1140460 h 1145287"/>
              <a:gd name="connsiteX21" fmla="*/ 7855212 w 7953031"/>
              <a:gd name="connsiteY21" fmla="*/ 1145287 h 1145287"/>
              <a:gd name="connsiteX22" fmla="*/ 7929105 w 7953031"/>
              <a:gd name="connsiteY22" fmla="*/ 1092200 h 1145287"/>
              <a:gd name="connsiteX23" fmla="*/ 7840205 w 7953031"/>
              <a:gd name="connsiteY23" fmla="*/ 1028700 h 1145287"/>
              <a:gd name="connsiteX24" fmla="*/ 7953031 w 7953031"/>
              <a:gd name="connsiteY24" fmla="*/ 952500 h 1145287"/>
              <a:gd name="connsiteX25" fmla="*/ 7852905 w 7953031"/>
              <a:gd name="connsiteY25" fmla="*/ 876300 h 1145287"/>
              <a:gd name="connsiteX26" fmla="*/ 7891005 w 7953031"/>
              <a:gd name="connsiteY26" fmla="*/ 800100 h 1145287"/>
              <a:gd name="connsiteX27" fmla="*/ 7852905 w 7953031"/>
              <a:gd name="connsiteY27" fmla="*/ 723900 h 1145287"/>
              <a:gd name="connsiteX28" fmla="*/ 7840205 w 7953031"/>
              <a:gd name="connsiteY28" fmla="*/ 660400 h 1145287"/>
              <a:gd name="connsiteX29" fmla="*/ 7865605 w 7953031"/>
              <a:gd name="connsiteY29" fmla="*/ 609600 h 1145287"/>
              <a:gd name="connsiteX30" fmla="*/ 7908468 w 7953031"/>
              <a:gd name="connsiteY30" fmla="*/ 534193 h 1145287"/>
              <a:gd name="connsiteX31" fmla="*/ 7854539 w 7953031"/>
              <a:gd name="connsiteY31" fmla="*/ 489081 h 1145287"/>
              <a:gd name="connsiteX32" fmla="*/ 7827505 w 7953031"/>
              <a:gd name="connsiteY32" fmla="*/ 406400 h 1145287"/>
              <a:gd name="connsiteX33" fmla="*/ 7942202 w 7953031"/>
              <a:gd name="connsiteY33" fmla="*/ 337609 h 1145287"/>
              <a:gd name="connsiteX34" fmla="*/ 7852905 w 7953031"/>
              <a:gd name="connsiteY34" fmla="*/ 266700 h 1145287"/>
              <a:gd name="connsiteX35" fmla="*/ 7865605 w 7953031"/>
              <a:gd name="connsiteY35" fmla="*/ 177800 h 1145287"/>
              <a:gd name="connsiteX36" fmla="*/ 7802105 w 7953031"/>
              <a:gd name="connsiteY36" fmla="*/ 177800 h 1145287"/>
              <a:gd name="connsiteX37" fmla="*/ 7764005 w 7953031"/>
              <a:gd name="connsiteY37" fmla="*/ 88900 h 1145287"/>
              <a:gd name="connsiteX38" fmla="*/ 7833594 w 7953031"/>
              <a:gd name="connsiteY38" fmla="*/ 31089 h 1145287"/>
              <a:gd name="connsiteX39" fmla="*/ 7675105 w 7953031"/>
              <a:gd name="connsiteY39" fmla="*/ 0 h 1145287"/>
              <a:gd name="connsiteX0" fmla="*/ 7675105 w 7953031"/>
              <a:gd name="connsiteY0" fmla="*/ 0 h 1145287"/>
              <a:gd name="connsiteX1" fmla="*/ 239458 w 7953031"/>
              <a:gd name="connsiteY1" fmla="*/ 0 h 1145287"/>
              <a:gd name="connsiteX2" fmla="*/ 167106 w 7953031"/>
              <a:gd name="connsiteY2" fmla="*/ 11906 h 1145287"/>
              <a:gd name="connsiteX3" fmla="*/ 195681 w 7953031"/>
              <a:gd name="connsiteY3" fmla="*/ 94456 h 1145287"/>
              <a:gd name="connsiteX4" fmla="*/ 198062 w 7953031"/>
              <a:gd name="connsiteY4" fmla="*/ 190500 h 1145287"/>
              <a:gd name="connsiteX5" fmla="*/ 134562 w 7953031"/>
              <a:gd name="connsiteY5" fmla="*/ 190500 h 1145287"/>
              <a:gd name="connsiteX6" fmla="*/ 0 w 7953031"/>
              <a:gd name="connsiteY6" fmla="*/ 294746 h 1145287"/>
              <a:gd name="connsiteX7" fmla="*/ 67633 w 7953031"/>
              <a:gd name="connsiteY7" fmla="*/ 369256 h 1145287"/>
              <a:gd name="connsiteX8" fmla="*/ 60890 w 7953031"/>
              <a:gd name="connsiteY8" fmla="*/ 431168 h 1145287"/>
              <a:gd name="connsiteX9" fmla="*/ 105987 w 7953031"/>
              <a:gd name="connsiteY9" fmla="*/ 492125 h 1145287"/>
              <a:gd name="connsiteX10" fmla="*/ 115670 w 7953031"/>
              <a:gd name="connsiteY10" fmla="*/ 547850 h 1145287"/>
              <a:gd name="connsiteX11" fmla="*/ 14192 w 7953031"/>
              <a:gd name="connsiteY11" fmla="*/ 619886 h 1145287"/>
              <a:gd name="connsiteX12" fmla="*/ 159962 w 7953031"/>
              <a:gd name="connsiteY12" fmla="*/ 673100 h 1145287"/>
              <a:gd name="connsiteX13" fmla="*/ 147262 w 7953031"/>
              <a:gd name="connsiteY13" fmla="*/ 736600 h 1145287"/>
              <a:gd name="connsiteX14" fmla="*/ 192506 w 7953031"/>
              <a:gd name="connsiteY14" fmla="*/ 767556 h 1145287"/>
              <a:gd name="connsiteX15" fmla="*/ 26248 w 7953031"/>
              <a:gd name="connsiteY15" fmla="*/ 798350 h 1145287"/>
              <a:gd name="connsiteX16" fmla="*/ 46329 w 7953031"/>
              <a:gd name="connsiteY16" fmla="*/ 915388 h 1145287"/>
              <a:gd name="connsiteX17" fmla="*/ 121396 w 7953031"/>
              <a:gd name="connsiteY17" fmla="*/ 995891 h 1145287"/>
              <a:gd name="connsiteX18" fmla="*/ 71062 w 7953031"/>
              <a:gd name="connsiteY18" fmla="*/ 1104900 h 1145287"/>
              <a:gd name="connsiteX19" fmla="*/ 104399 w 7953031"/>
              <a:gd name="connsiteY19" fmla="*/ 1119982 h 1145287"/>
              <a:gd name="connsiteX20" fmla="*/ 98166 w 7953031"/>
              <a:gd name="connsiteY20" fmla="*/ 1140460 h 1145287"/>
              <a:gd name="connsiteX21" fmla="*/ 7855212 w 7953031"/>
              <a:gd name="connsiteY21" fmla="*/ 1145287 h 1145287"/>
              <a:gd name="connsiteX22" fmla="*/ 7929105 w 7953031"/>
              <a:gd name="connsiteY22" fmla="*/ 1092200 h 1145287"/>
              <a:gd name="connsiteX23" fmla="*/ 7840205 w 7953031"/>
              <a:gd name="connsiteY23" fmla="*/ 1028700 h 1145287"/>
              <a:gd name="connsiteX24" fmla="*/ 7953031 w 7953031"/>
              <a:gd name="connsiteY24" fmla="*/ 952500 h 1145287"/>
              <a:gd name="connsiteX25" fmla="*/ 7852905 w 7953031"/>
              <a:gd name="connsiteY25" fmla="*/ 876300 h 1145287"/>
              <a:gd name="connsiteX26" fmla="*/ 7891005 w 7953031"/>
              <a:gd name="connsiteY26" fmla="*/ 800100 h 1145287"/>
              <a:gd name="connsiteX27" fmla="*/ 7852905 w 7953031"/>
              <a:gd name="connsiteY27" fmla="*/ 723900 h 1145287"/>
              <a:gd name="connsiteX28" fmla="*/ 7840205 w 7953031"/>
              <a:gd name="connsiteY28" fmla="*/ 660400 h 1145287"/>
              <a:gd name="connsiteX29" fmla="*/ 7865605 w 7953031"/>
              <a:gd name="connsiteY29" fmla="*/ 609600 h 1145287"/>
              <a:gd name="connsiteX30" fmla="*/ 7908468 w 7953031"/>
              <a:gd name="connsiteY30" fmla="*/ 534193 h 1145287"/>
              <a:gd name="connsiteX31" fmla="*/ 7854539 w 7953031"/>
              <a:gd name="connsiteY31" fmla="*/ 489081 h 1145287"/>
              <a:gd name="connsiteX32" fmla="*/ 7827505 w 7953031"/>
              <a:gd name="connsiteY32" fmla="*/ 406400 h 1145287"/>
              <a:gd name="connsiteX33" fmla="*/ 7942202 w 7953031"/>
              <a:gd name="connsiteY33" fmla="*/ 337609 h 1145287"/>
              <a:gd name="connsiteX34" fmla="*/ 7852905 w 7953031"/>
              <a:gd name="connsiteY34" fmla="*/ 266700 h 1145287"/>
              <a:gd name="connsiteX35" fmla="*/ 7865605 w 7953031"/>
              <a:gd name="connsiteY35" fmla="*/ 177800 h 1145287"/>
              <a:gd name="connsiteX36" fmla="*/ 7802105 w 7953031"/>
              <a:gd name="connsiteY36" fmla="*/ 177800 h 1145287"/>
              <a:gd name="connsiteX37" fmla="*/ 7764005 w 7953031"/>
              <a:gd name="connsiteY37" fmla="*/ 88900 h 1145287"/>
              <a:gd name="connsiteX38" fmla="*/ 7919572 w 7953031"/>
              <a:gd name="connsiteY38" fmla="*/ 16607 h 1145287"/>
              <a:gd name="connsiteX39" fmla="*/ 7675105 w 7953031"/>
              <a:gd name="connsiteY39" fmla="*/ 0 h 1145287"/>
              <a:gd name="connsiteX0" fmla="*/ 7675105 w 7953031"/>
              <a:gd name="connsiteY0" fmla="*/ 0 h 1145287"/>
              <a:gd name="connsiteX1" fmla="*/ 239458 w 7953031"/>
              <a:gd name="connsiteY1" fmla="*/ 0 h 1145287"/>
              <a:gd name="connsiteX2" fmla="*/ 167106 w 7953031"/>
              <a:gd name="connsiteY2" fmla="*/ 11906 h 1145287"/>
              <a:gd name="connsiteX3" fmla="*/ 195681 w 7953031"/>
              <a:gd name="connsiteY3" fmla="*/ 94456 h 1145287"/>
              <a:gd name="connsiteX4" fmla="*/ 198062 w 7953031"/>
              <a:gd name="connsiteY4" fmla="*/ 190500 h 1145287"/>
              <a:gd name="connsiteX5" fmla="*/ 134562 w 7953031"/>
              <a:gd name="connsiteY5" fmla="*/ 190500 h 1145287"/>
              <a:gd name="connsiteX6" fmla="*/ 0 w 7953031"/>
              <a:gd name="connsiteY6" fmla="*/ 294746 h 1145287"/>
              <a:gd name="connsiteX7" fmla="*/ 67633 w 7953031"/>
              <a:gd name="connsiteY7" fmla="*/ 369256 h 1145287"/>
              <a:gd name="connsiteX8" fmla="*/ 60890 w 7953031"/>
              <a:gd name="connsiteY8" fmla="*/ 431168 h 1145287"/>
              <a:gd name="connsiteX9" fmla="*/ 105987 w 7953031"/>
              <a:gd name="connsiteY9" fmla="*/ 492125 h 1145287"/>
              <a:gd name="connsiteX10" fmla="*/ 115670 w 7953031"/>
              <a:gd name="connsiteY10" fmla="*/ 547850 h 1145287"/>
              <a:gd name="connsiteX11" fmla="*/ 14192 w 7953031"/>
              <a:gd name="connsiteY11" fmla="*/ 619886 h 1145287"/>
              <a:gd name="connsiteX12" fmla="*/ 159962 w 7953031"/>
              <a:gd name="connsiteY12" fmla="*/ 673100 h 1145287"/>
              <a:gd name="connsiteX13" fmla="*/ 147262 w 7953031"/>
              <a:gd name="connsiteY13" fmla="*/ 736600 h 1145287"/>
              <a:gd name="connsiteX14" fmla="*/ 192506 w 7953031"/>
              <a:gd name="connsiteY14" fmla="*/ 767556 h 1145287"/>
              <a:gd name="connsiteX15" fmla="*/ 26248 w 7953031"/>
              <a:gd name="connsiteY15" fmla="*/ 798350 h 1145287"/>
              <a:gd name="connsiteX16" fmla="*/ 46329 w 7953031"/>
              <a:gd name="connsiteY16" fmla="*/ 915388 h 1145287"/>
              <a:gd name="connsiteX17" fmla="*/ 121396 w 7953031"/>
              <a:gd name="connsiteY17" fmla="*/ 995891 h 1145287"/>
              <a:gd name="connsiteX18" fmla="*/ 71062 w 7953031"/>
              <a:gd name="connsiteY18" fmla="*/ 1104900 h 1145287"/>
              <a:gd name="connsiteX19" fmla="*/ 104399 w 7953031"/>
              <a:gd name="connsiteY19" fmla="*/ 1119982 h 1145287"/>
              <a:gd name="connsiteX20" fmla="*/ 98166 w 7953031"/>
              <a:gd name="connsiteY20" fmla="*/ 1140460 h 1145287"/>
              <a:gd name="connsiteX21" fmla="*/ 7855212 w 7953031"/>
              <a:gd name="connsiteY21" fmla="*/ 1145287 h 1145287"/>
              <a:gd name="connsiteX22" fmla="*/ 7929105 w 7953031"/>
              <a:gd name="connsiteY22" fmla="*/ 1092200 h 1145287"/>
              <a:gd name="connsiteX23" fmla="*/ 7840205 w 7953031"/>
              <a:gd name="connsiteY23" fmla="*/ 1028700 h 1145287"/>
              <a:gd name="connsiteX24" fmla="*/ 7953031 w 7953031"/>
              <a:gd name="connsiteY24" fmla="*/ 952500 h 1145287"/>
              <a:gd name="connsiteX25" fmla="*/ 7852905 w 7953031"/>
              <a:gd name="connsiteY25" fmla="*/ 876300 h 1145287"/>
              <a:gd name="connsiteX26" fmla="*/ 7891005 w 7953031"/>
              <a:gd name="connsiteY26" fmla="*/ 800100 h 1145287"/>
              <a:gd name="connsiteX27" fmla="*/ 7852905 w 7953031"/>
              <a:gd name="connsiteY27" fmla="*/ 723900 h 1145287"/>
              <a:gd name="connsiteX28" fmla="*/ 7840205 w 7953031"/>
              <a:gd name="connsiteY28" fmla="*/ 660400 h 1145287"/>
              <a:gd name="connsiteX29" fmla="*/ 7865605 w 7953031"/>
              <a:gd name="connsiteY29" fmla="*/ 609600 h 1145287"/>
              <a:gd name="connsiteX30" fmla="*/ 7908468 w 7953031"/>
              <a:gd name="connsiteY30" fmla="*/ 534193 h 1145287"/>
              <a:gd name="connsiteX31" fmla="*/ 7854539 w 7953031"/>
              <a:gd name="connsiteY31" fmla="*/ 489081 h 1145287"/>
              <a:gd name="connsiteX32" fmla="*/ 7827505 w 7953031"/>
              <a:gd name="connsiteY32" fmla="*/ 406400 h 1145287"/>
              <a:gd name="connsiteX33" fmla="*/ 7942202 w 7953031"/>
              <a:gd name="connsiteY33" fmla="*/ 337609 h 1145287"/>
              <a:gd name="connsiteX34" fmla="*/ 7852905 w 7953031"/>
              <a:gd name="connsiteY34" fmla="*/ 266700 h 1145287"/>
              <a:gd name="connsiteX35" fmla="*/ 7865605 w 7953031"/>
              <a:gd name="connsiteY35" fmla="*/ 177800 h 1145287"/>
              <a:gd name="connsiteX36" fmla="*/ 7802105 w 7953031"/>
              <a:gd name="connsiteY36" fmla="*/ 177800 h 1145287"/>
              <a:gd name="connsiteX37" fmla="*/ 7849984 w 7953031"/>
              <a:gd name="connsiteY37" fmla="*/ 91314 h 1145287"/>
              <a:gd name="connsiteX38" fmla="*/ 7919572 w 7953031"/>
              <a:gd name="connsiteY38" fmla="*/ 16607 h 1145287"/>
              <a:gd name="connsiteX39" fmla="*/ 7675105 w 7953031"/>
              <a:gd name="connsiteY39" fmla="*/ 0 h 1145287"/>
              <a:gd name="connsiteX0" fmla="*/ 7675105 w 7953031"/>
              <a:gd name="connsiteY0" fmla="*/ 0 h 1145287"/>
              <a:gd name="connsiteX1" fmla="*/ 239458 w 7953031"/>
              <a:gd name="connsiteY1" fmla="*/ 0 h 1145287"/>
              <a:gd name="connsiteX2" fmla="*/ 167106 w 7953031"/>
              <a:gd name="connsiteY2" fmla="*/ 11906 h 1145287"/>
              <a:gd name="connsiteX3" fmla="*/ 195681 w 7953031"/>
              <a:gd name="connsiteY3" fmla="*/ 94456 h 1145287"/>
              <a:gd name="connsiteX4" fmla="*/ 198062 w 7953031"/>
              <a:gd name="connsiteY4" fmla="*/ 190500 h 1145287"/>
              <a:gd name="connsiteX5" fmla="*/ 134562 w 7953031"/>
              <a:gd name="connsiteY5" fmla="*/ 190500 h 1145287"/>
              <a:gd name="connsiteX6" fmla="*/ 0 w 7953031"/>
              <a:gd name="connsiteY6" fmla="*/ 294746 h 1145287"/>
              <a:gd name="connsiteX7" fmla="*/ 67633 w 7953031"/>
              <a:gd name="connsiteY7" fmla="*/ 369256 h 1145287"/>
              <a:gd name="connsiteX8" fmla="*/ 60890 w 7953031"/>
              <a:gd name="connsiteY8" fmla="*/ 431168 h 1145287"/>
              <a:gd name="connsiteX9" fmla="*/ 105987 w 7953031"/>
              <a:gd name="connsiteY9" fmla="*/ 492125 h 1145287"/>
              <a:gd name="connsiteX10" fmla="*/ 115670 w 7953031"/>
              <a:gd name="connsiteY10" fmla="*/ 547850 h 1145287"/>
              <a:gd name="connsiteX11" fmla="*/ 14192 w 7953031"/>
              <a:gd name="connsiteY11" fmla="*/ 619886 h 1145287"/>
              <a:gd name="connsiteX12" fmla="*/ 159962 w 7953031"/>
              <a:gd name="connsiteY12" fmla="*/ 673100 h 1145287"/>
              <a:gd name="connsiteX13" fmla="*/ 147262 w 7953031"/>
              <a:gd name="connsiteY13" fmla="*/ 736600 h 1145287"/>
              <a:gd name="connsiteX14" fmla="*/ 192506 w 7953031"/>
              <a:gd name="connsiteY14" fmla="*/ 767556 h 1145287"/>
              <a:gd name="connsiteX15" fmla="*/ 26248 w 7953031"/>
              <a:gd name="connsiteY15" fmla="*/ 798350 h 1145287"/>
              <a:gd name="connsiteX16" fmla="*/ 46329 w 7953031"/>
              <a:gd name="connsiteY16" fmla="*/ 915388 h 1145287"/>
              <a:gd name="connsiteX17" fmla="*/ 121396 w 7953031"/>
              <a:gd name="connsiteY17" fmla="*/ 995891 h 1145287"/>
              <a:gd name="connsiteX18" fmla="*/ 71062 w 7953031"/>
              <a:gd name="connsiteY18" fmla="*/ 1104900 h 1145287"/>
              <a:gd name="connsiteX19" fmla="*/ 104399 w 7953031"/>
              <a:gd name="connsiteY19" fmla="*/ 1119982 h 1145287"/>
              <a:gd name="connsiteX20" fmla="*/ 98166 w 7953031"/>
              <a:gd name="connsiteY20" fmla="*/ 1140460 h 1145287"/>
              <a:gd name="connsiteX21" fmla="*/ 7855212 w 7953031"/>
              <a:gd name="connsiteY21" fmla="*/ 1145287 h 1145287"/>
              <a:gd name="connsiteX22" fmla="*/ 7929105 w 7953031"/>
              <a:gd name="connsiteY22" fmla="*/ 1092200 h 1145287"/>
              <a:gd name="connsiteX23" fmla="*/ 7840205 w 7953031"/>
              <a:gd name="connsiteY23" fmla="*/ 1028700 h 1145287"/>
              <a:gd name="connsiteX24" fmla="*/ 7953031 w 7953031"/>
              <a:gd name="connsiteY24" fmla="*/ 952500 h 1145287"/>
              <a:gd name="connsiteX25" fmla="*/ 7852905 w 7953031"/>
              <a:gd name="connsiteY25" fmla="*/ 876300 h 1145287"/>
              <a:gd name="connsiteX26" fmla="*/ 7891005 w 7953031"/>
              <a:gd name="connsiteY26" fmla="*/ 800100 h 1145287"/>
              <a:gd name="connsiteX27" fmla="*/ 7852905 w 7953031"/>
              <a:gd name="connsiteY27" fmla="*/ 723900 h 1145287"/>
              <a:gd name="connsiteX28" fmla="*/ 7840205 w 7953031"/>
              <a:gd name="connsiteY28" fmla="*/ 660400 h 1145287"/>
              <a:gd name="connsiteX29" fmla="*/ 7865605 w 7953031"/>
              <a:gd name="connsiteY29" fmla="*/ 609600 h 1145287"/>
              <a:gd name="connsiteX30" fmla="*/ 7908468 w 7953031"/>
              <a:gd name="connsiteY30" fmla="*/ 534193 h 1145287"/>
              <a:gd name="connsiteX31" fmla="*/ 7854539 w 7953031"/>
              <a:gd name="connsiteY31" fmla="*/ 489081 h 1145287"/>
              <a:gd name="connsiteX32" fmla="*/ 7827505 w 7953031"/>
              <a:gd name="connsiteY32" fmla="*/ 406400 h 1145287"/>
              <a:gd name="connsiteX33" fmla="*/ 7942202 w 7953031"/>
              <a:gd name="connsiteY33" fmla="*/ 337609 h 1145287"/>
              <a:gd name="connsiteX34" fmla="*/ 7852905 w 7953031"/>
              <a:gd name="connsiteY34" fmla="*/ 266700 h 1145287"/>
              <a:gd name="connsiteX35" fmla="*/ 7865605 w 7953031"/>
              <a:gd name="connsiteY35" fmla="*/ 177800 h 1145287"/>
              <a:gd name="connsiteX36" fmla="*/ 7931073 w 7953031"/>
              <a:gd name="connsiteY36" fmla="*/ 141595 h 1145287"/>
              <a:gd name="connsiteX37" fmla="*/ 7849984 w 7953031"/>
              <a:gd name="connsiteY37" fmla="*/ 91314 h 1145287"/>
              <a:gd name="connsiteX38" fmla="*/ 7919572 w 7953031"/>
              <a:gd name="connsiteY38" fmla="*/ 16607 h 1145287"/>
              <a:gd name="connsiteX39" fmla="*/ 7675105 w 7953031"/>
              <a:gd name="connsiteY39" fmla="*/ 0 h 1145287"/>
              <a:gd name="connsiteX0" fmla="*/ 7675105 w 7953031"/>
              <a:gd name="connsiteY0" fmla="*/ 11803 h 1157090"/>
              <a:gd name="connsiteX1" fmla="*/ 239458 w 7953031"/>
              <a:gd name="connsiteY1" fmla="*/ 11803 h 1157090"/>
              <a:gd name="connsiteX2" fmla="*/ 167106 w 7953031"/>
              <a:gd name="connsiteY2" fmla="*/ 23709 h 1157090"/>
              <a:gd name="connsiteX3" fmla="*/ 195681 w 7953031"/>
              <a:gd name="connsiteY3" fmla="*/ 106259 h 1157090"/>
              <a:gd name="connsiteX4" fmla="*/ 198062 w 7953031"/>
              <a:gd name="connsiteY4" fmla="*/ 202303 h 1157090"/>
              <a:gd name="connsiteX5" fmla="*/ 134562 w 7953031"/>
              <a:gd name="connsiteY5" fmla="*/ 202303 h 1157090"/>
              <a:gd name="connsiteX6" fmla="*/ 0 w 7953031"/>
              <a:gd name="connsiteY6" fmla="*/ 306549 h 1157090"/>
              <a:gd name="connsiteX7" fmla="*/ 67633 w 7953031"/>
              <a:gd name="connsiteY7" fmla="*/ 381059 h 1157090"/>
              <a:gd name="connsiteX8" fmla="*/ 60890 w 7953031"/>
              <a:gd name="connsiteY8" fmla="*/ 442971 h 1157090"/>
              <a:gd name="connsiteX9" fmla="*/ 105987 w 7953031"/>
              <a:gd name="connsiteY9" fmla="*/ 503928 h 1157090"/>
              <a:gd name="connsiteX10" fmla="*/ 115670 w 7953031"/>
              <a:gd name="connsiteY10" fmla="*/ 559653 h 1157090"/>
              <a:gd name="connsiteX11" fmla="*/ 14192 w 7953031"/>
              <a:gd name="connsiteY11" fmla="*/ 631689 h 1157090"/>
              <a:gd name="connsiteX12" fmla="*/ 159962 w 7953031"/>
              <a:gd name="connsiteY12" fmla="*/ 684903 h 1157090"/>
              <a:gd name="connsiteX13" fmla="*/ 147262 w 7953031"/>
              <a:gd name="connsiteY13" fmla="*/ 748403 h 1157090"/>
              <a:gd name="connsiteX14" fmla="*/ 192506 w 7953031"/>
              <a:gd name="connsiteY14" fmla="*/ 779359 h 1157090"/>
              <a:gd name="connsiteX15" fmla="*/ 26248 w 7953031"/>
              <a:gd name="connsiteY15" fmla="*/ 810153 h 1157090"/>
              <a:gd name="connsiteX16" fmla="*/ 46329 w 7953031"/>
              <a:gd name="connsiteY16" fmla="*/ 927191 h 1157090"/>
              <a:gd name="connsiteX17" fmla="*/ 121396 w 7953031"/>
              <a:gd name="connsiteY17" fmla="*/ 1007694 h 1157090"/>
              <a:gd name="connsiteX18" fmla="*/ 71062 w 7953031"/>
              <a:gd name="connsiteY18" fmla="*/ 1116703 h 1157090"/>
              <a:gd name="connsiteX19" fmla="*/ 104399 w 7953031"/>
              <a:gd name="connsiteY19" fmla="*/ 1131785 h 1157090"/>
              <a:gd name="connsiteX20" fmla="*/ 98166 w 7953031"/>
              <a:gd name="connsiteY20" fmla="*/ 1152263 h 1157090"/>
              <a:gd name="connsiteX21" fmla="*/ 7855212 w 7953031"/>
              <a:gd name="connsiteY21" fmla="*/ 1157090 h 1157090"/>
              <a:gd name="connsiteX22" fmla="*/ 7929105 w 7953031"/>
              <a:gd name="connsiteY22" fmla="*/ 1104003 h 1157090"/>
              <a:gd name="connsiteX23" fmla="*/ 7840205 w 7953031"/>
              <a:gd name="connsiteY23" fmla="*/ 1040503 h 1157090"/>
              <a:gd name="connsiteX24" fmla="*/ 7953031 w 7953031"/>
              <a:gd name="connsiteY24" fmla="*/ 964303 h 1157090"/>
              <a:gd name="connsiteX25" fmla="*/ 7852905 w 7953031"/>
              <a:gd name="connsiteY25" fmla="*/ 888103 h 1157090"/>
              <a:gd name="connsiteX26" fmla="*/ 7891005 w 7953031"/>
              <a:gd name="connsiteY26" fmla="*/ 811903 h 1157090"/>
              <a:gd name="connsiteX27" fmla="*/ 7852905 w 7953031"/>
              <a:gd name="connsiteY27" fmla="*/ 735703 h 1157090"/>
              <a:gd name="connsiteX28" fmla="*/ 7840205 w 7953031"/>
              <a:gd name="connsiteY28" fmla="*/ 672203 h 1157090"/>
              <a:gd name="connsiteX29" fmla="*/ 7865605 w 7953031"/>
              <a:gd name="connsiteY29" fmla="*/ 621403 h 1157090"/>
              <a:gd name="connsiteX30" fmla="*/ 7908468 w 7953031"/>
              <a:gd name="connsiteY30" fmla="*/ 545996 h 1157090"/>
              <a:gd name="connsiteX31" fmla="*/ 7854539 w 7953031"/>
              <a:gd name="connsiteY31" fmla="*/ 500884 h 1157090"/>
              <a:gd name="connsiteX32" fmla="*/ 7827505 w 7953031"/>
              <a:gd name="connsiteY32" fmla="*/ 418203 h 1157090"/>
              <a:gd name="connsiteX33" fmla="*/ 7942202 w 7953031"/>
              <a:gd name="connsiteY33" fmla="*/ 349412 h 1157090"/>
              <a:gd name="connsiteX34" fmla="*/ 7852905 w 7953031"/>
              <a:gd name="connsiteY34" fmla="*/ 278503 h 1157090"/>
              <a:gd name="connsiteX35" fmla="*/ 7865605 w 7953031"/>
              <a:gd name="connsiteY35" fmla="*/ 189603 h 1157090"/>
              <a:gd name="connsiteX36" fmla="*/ 7931073 w 7953031"/>
              <a:gd name="connsiteY36" fmla="*/ 153398 h 1157090"/>
              <a:gd name="connsiteX37" fmla="*/ 7849984 w 7953031"/>
              <a:gd name="connsiteY37" fmla="*/ 103117 h 1157090"/>
              <a:gd name="connsiteX38" fmla="*/ 7932469 w 7953031"/>
              <a:gd name="connsiteY38" fmla="*/ 4760 h 1157090"/>
              <a:gd name="connsiteX39" fmla="*/ 7675105 w 7953031"/>
              <a:gd name="connsiteY39" fmla="*/ 11803 h 1157090"/>
              <a:gd name="connsiteX0" fmla="*/ 7675105 w 7953031"/>
              <a:gd name="connsiteY0" fmla="*/ 7456 h 1152743"/>
              <a:gd name="connsiteX1" fmla="*/ 239458 w 7953031"/>
              <a:gd name="connsiteY1" fmla="*/ 7456 h 1152743"/>
              <a:gd name="connsiteX2" fmla="*/ 167106 w 7953031"/>
              <a:gd name="connsiteY2" fmla="*/ 19362 h 1152743"/>
              <a:gd name="connsiteX3" fmla="*/ 195681 w 7953031"/>
              <a:gd name="connsiteY3" fmla="*/ 101912 h 1152743"/>
              <a:gd name="connsiteX4" fmla="*/ 198062 w 7953031"/>
              <a:gd name="connsiteY4" fmla="*/ 197956 h 1152743"/>
              <a:gd name="connsiteX5" fmla="*/ 134562 w 7953031"/>
              <a:gd name="connsiteY5" fmla="*/ 197956 h 1152743"/>
              <a:gd name="connsiteX6" fmla="*/ 0 w 7953031"/>
              <a:gd name="connsiteY6" fmla="*/ 302202 h 1152743"/>
              <a:gd name="connsiteX7" fmla="*/ 67633 w 7953031"/>
              <a:gd name="connsiteY7" fmla="*/ 376712 h 1152743"/>
              <a:gd name="connsiteX8" fmla="*/ 60890 w 7953031"/>
              <a:gd name="connsiteY8" fmla="*/ 438624 h 1152743"/>
              <a:gd name="connsiteX9" fmla="*/ 105987 w 7953031"/>
              <a:gd name="connsiteY9" fmla="*/ 499581 h 1152743"/>
              <a:gd name="connsiteX10" fmla="*/ 115670 w 7953031"/>
              <a:gd name="connsiteY10" fmla="*/ 555306 h 1152743"/>
              <a:gd name="connsiteX11" fmla="*/ 14192 w 7953031"/>
              <a:gd name="connsiteY11" fmla="*/ 627342 h 1152743"/>
              <a:gd name="connsiteX12" fmla="*/ 159962 w 7953031"/>
              <a:gd name="connsiteY12" fmla="*/ 680556 h 1152743"/>
              <a:gd name="connsiteX13" fmla="*/ 147262 w 7953031"/>
              <a:gd name="connsiteY13" fmla="*/ 744056 h 1152743"/>
              <a:gd name="connsiteX14" fmla="*/ 192506 w 7953031"/>
              <a:gd name="connsiteY14" fmla="*/ 775012 h 1152743"/>
              <a:gd name="connsiteX15" fmla="*/ 26248 w 7953031"/>
              <a:gd name="connsiteY15" fmla="*/ 805806 h 1152743"/>
              <a:gd name="connsiteX16" fmla="*/ 46329 w 7953031"/>
              <a:gd name="connsiteY16" fmla="*/ 922844 h 1152743"/>
              <a:gd name="connsiteX17" fmla="*/ 121396 w 7953031"/>
              <a:gd name="connsiteY17" fmla="*/ 1003347 h 1152743"/>
              <a:gd name="connsiteX18" fmla="*/ 71062 w 7953031"/>
              <a:gd name="connsiteY18" fmla="*/ 1112356 h 1152743"/>
              <a:gd name="connsiteX19" fmla="*/ 104399 w 7953031"/>
              <a:gd name="connsiteY19" fmla="*/ 1127438 h 1152743"/>
              <a:gd name="connsiteX20" fmla="*/ 98166 w 7953031"/>
              <a:gd name="connsiteY20" fmla="*/ 1147916 h 1152743"/>
              <a:gd name="connsiteX21" fmla="*/ 7855212 w 7953031"/>
              <a:gd name="connsiteY21" fmla="*/ 1152743 h 1152743"/>
              <a:gd name="connsiteX22" fmla="*/ 7929105 w 7953031"/>
              <a:gd name="connsiteY22" fmla="*/ 1099656 h 1152743"/>
              <a:gd name="connsiteX23" fmla="*/ 7840205 w 7953031"/>
              <a:gd name="connsiteY23" fmla="*/ 1036156 h 1152743"/>
              <a:gd name="connsiteX24" fmla="*/ 7953031 w 7953031"/>
              <a:gd name="connsiteY24" fmla="*/ 959956 h 1152743"/>
              <a:gd name="connsiteX25" fmla="*/ 7852905 w 7953031"/>
              <a:gd name="connsiteY25" fmla="*/ 883756 h 1152743"/>
              <a:gd name="connsiteX26" fmla="*/ 7891005 w 7953031"/>
              <a:gd name="connsiteY26" fmla="*/ 807556 h 1152743"/>
              <a:gd name="connsiteX27" fmla="*/ 7852905 w 7953031"/>
              <a:gd name="connsiteY27" fmla="*/ 731356 h 1152743"/>
              <a:gd name="connsiteX28" fmla="*/ 7840205 w 7953031"/>
              <a:gd name="connsiteY28" fmla="*/ 667856 h 1152743"/>
              <a:gd name="connsiteX29" fmla="*/ 7865605 w 7953031"/>
              <a:gd name="connsiteY29" fmla="*/ 617056 h 1152743"/>
              <a:gd name="connsiteX30" fmla="*/ 7908468 w 7953031"/>
              <a:gd name="connsiteY30" fmla="*/ 541649 h 1152743"/>
              <a:gd name="connsiteX31" fmla="*/ 7854539 w 7953031"/>
              <a:gd name="connsiteY31" fmla="*/ 496537 h 1152743"/>
              <a:gd name="connsiteX32" fmla="*/ 7827505 w 7953031"/>
              <a:gd name="connsiteY32" fmla="*/ 413856 h 1152743"/>
              <a:gd name="connsiteX33" fmla="*/ 7942202 w 7953031"/>
              <a:gd name="connsiteY33" fmla="*/ 345065 h 1152743"/>
              <a:gd name="connsiteX34" fmla="*/ 7852905 w 7953031"/>
              <a:gd name="connsiteY34" fmla="*/ 274156 h 1152743"/>
              <a:gd name="connsiteX35" fmla="*/ 7865605 w 7953031"/>
              <a:gd name="connsiteY35" fmla="*/ 185256 h 1152743"/>
              <a:gd name="connsiteX36" fmla="*/ 7931073 w 7953031"/>
              <a:gd name="connsiteY36" fmla="*/ 149051 h 1152743"/>
              <a:gd name="connsiteX37" fmla="*/ 7849984 w 7953031"/>
              <a:gd name="connsiteY37" fmla="*/ 98770 h 1152743"/>
              <a:gd name="connsiteX38" fmla="*/ 7932469 w 7953031"/>
              <a:gd name="connsiteY38" fmla="*/ 413 h 1152743"/>
              <a:gd name="connsiteX39" fmla="*/ 7675105 w 7953031"/>
              <a:gd name="connsiteY39" fmla="*/ 7456 h 1152743"/>
              <a:gd name="connsiteX0" fmla="*/ 7675105 w 7953031"/>
              <a:gd name="connsiteY0" fmla="*/ 8587 h 1153874"/>
              <a:gd name="connsiteX1" fmla="*/ 239458 w 7953031"/>
              <a:gd name="connsiteY1" fmla="*/ 8587 h 1153874"/>
              <a:gd name="connsiteX2" fmla="*/ 167106 w 7953031"/>
              <a:gd name="connsiteY2" fmla="*/ 20493 h 1153874"/>
              <a:gd name="connsiteX3" fmla="*/ 195681 w 7953031"/>
              <a:gd name="connsiteY3" fmla="*/ 103043 h 1153874"/>
              <a:gd name="connsiteX4" fmla="*/ 198062 w 7953031"/>
              <a:gd name="connsiteY4" fmla="*/ 199087 h 1153874"/>
              <a:gd name="connsiteX5" fmla="*/ 134562 w 7953031"/>
              <a:gd name="connsiteY5" fmla="*/ 199087 h 1153874"/>
              <a:gd name="connsiteX6" fmla="*/ 0 w 7953031"/>
              <a:gd name="connsiteY6" fmla="*/ 303333 h 1153874"/>
              <a:gd name="connsiteX7" fmla="*/ 67633 w 7953031"/>
              <a:gd name="connsiteY7" fmla="*/ 377843 h 1153874"/>
              <a:gd name="connsiteX8" fmla="*/ 60890 w 7953031"/>
              <a:gd name="connsiteY8" fmla="*/ 439755 h 1153874"/>
              <a:gd name="connsiteX9" fmla="*/ 105987 w 7953031"/>
              <a:gd name="connsiteY9" fmla="*/ 500712 h 1153874"/>
              <a:gd name="connsiteX10" fmla="*/ 115670 w 7953031"/>
              <a:gd name="connsiteY10" fmla="*/ 556437 h 1153874"/>
              <a:gd name="connsiteX11" fmla="*/ 14192 w 7953031"/>
              <a:gd name="connsiteY11" fmla="*/ 628473 h 1153874"/>
              <a:gd name="connsiteX12" fmla="*/ 159962 w 7953031"/>
              <a:gd name="connsiteY12" fmla="*/ 681687 h 1153874"/>
              <a:gd name="connsiteX13" fmla="*/ 147262 w 7953031"/>
              <a:gd name="connsiteY13" fmla="*/ 745187 h 1153874"/>
              <a:gd name="connsiteX14" fmla="*/ 192506 w 7953031"/>
              <a:gd name="connsiteY14" fmla="*/ 776143 h 1153874"/>
              <a:gd name="connsiteX15" fmla="*/ 26248 w 7953031"/>
              <a:gd name="connsiteY15" fmla="*/ 806937 h 1153874"/>
              <a:gd name="connsiteX16" fmla="*/ 46329 w 7953031"/>
              <a:gd name="connsiteY16" fmla="*/ 923975 h 1153874"/>
              <a:gd name="connsiteX17" fmla="*/ 121396 w 7953031"/>
              <a:gd name="connsiteY17" fmla="*/ 1004478 h 1153874"/>
              <a:gd name="connsiteX18" fmla="*/ 71062 w 7953031"/>
              <a:gd name="connsiteY18" fmla="*/ 1113487 h 1153874"/>
              <a:gd name="connsiteX19" fmla="*/ 104399 w 7953031"/>
              <a:gd name="connsiteY19" fmla="*/ 1128569 h 1153874"/>
              <a:gd name="connsiteX20" fmla="*/ 98166 w 7953031"/>
              <a:gd name="connsiteY20" fmla="*/ 1149047 h 1153874"/>
              <a:gd name="connsiteX21" fmla="*/ 7855212 w 7953031"/>
              <a:gd name="connsiteY21" fmla="*/ 1153874 h 1153874"/>
              <a:gd name="connsiteX22" fmla="*/ 7929105 w 7953031"/>
              <a:gd name="connsiteY22" fmla="*/ 1100787 h 1153874"/>
              <a:gd name="connsiteX23" fmla="*/ 7840205 w 7953031"/>
              <a:gd name="connsiteY23" fmla="*/ 1037287 h 1153874"/>
              <a:gd name="connsiteX24" fmla="*/ 7953031 w 7953031"/>
              <a:gd name="connsiteY24" fmla="*/ 961087 h 1153874"/>
              <a:gd name="connsiteX25" fmla="*/ 7852905 w 7953031"/>
              <a:gd name="connsiteY25" fmla="*/ 884887 h 1153874"/>
              <a:gd name="connsiteX26" fmla="*/ 7891005 w 7953031"/>
              <a:gd name="connsiteY26" fmla="*/ 808687 h 1153874"/>
              <a:gd name="connsiteX27" fmla="*/ 7852905 w 7953031"/>
              <a:gd name="connsiteY27" fmla="*/ 732487 h 1153874"/>
              <a:gd name="connsiteX28" fmla="*/ 7840205 w 7953031"/>
              <a:gd name="connsiteY28" fmla="*/ 668987 h 1153874"/>
              <a:gd name="connsiteX29" fmla="*/ 7865605 w 7953031"/>
              <a:gd name="connsiteY29" fmla="*/ 618187 h 1153874"/>
              <a:gd name="connsiteX30" fmla="*/ 7908468 w 7953031"/>
              <a:gd name="connsiteY30" fmla="*/ 542780 h 1153874"/>
              <a:gd name="connsiteX31" fmla="*/ 7854539 w 7953031"/>
              <a:gd name="connsiteY31" fmla="*/ 497668 h 1153874"/>
              <a:gd name="connsiteX32" fmla="*/ 7827505 w 7953031"/>
              <a:gd name="connsiteY32" fmla="*/ 414987 h 1153874"/>
              <a:gd name="connsiteX33" fmla="*/ 7942202 w 7953031"/>
              <a:gd name="connsiteY33" fmla="*/ 346196 h 1153874"/>
              <a:gd name="connsiteX34" fmla="*/ 7852905 w 7953031"/>
              <a:gd name="connsiteY34" fmla="*/ 275287 h 1153874"/>
              <a:gd name="connsiteX35" fmla="*/ 7865605 w 7953031"/>
              <a:gd name="connsiteY35" fmla="*/ 186387 h 1153874"/>
              <a:gd name="connsiteX36" fmla="*/ 7931073 w 7953031"/>
              <a:gd name="connsiteY36" fmla="*/ 150182 h 1153874"/>
              <a:gd name="connsiteX37" fmla="*/ 7849984 w 7953031"/>
              <a:gd name="connsiteY37" fmla="*/ 99901 h 1153874"/>
              <a:gd name="connsiteX38" fmla="*/ 7932469 w 7953031"/>
              <a:gd name="connsiteY38" fmla="*/ 1544 h 1153874"/>
              <a:gd name="connsiteX39" fmla="*/ 7675105 w 7953031"/>
              <a:gd name="connsiteY39" fmla="*/ 8587 h 1153874"/>
              <a:gd name="connsiteX0" fmla="*/ 7675105 w 7953031"/>
              <a:gd name="connsiteY0" fmla="*/ 3497 h 1148784"/>
              <a:gd name="connsiteX1" fmla="*/ 239458 w 7953031"/>
              <a:gd name="connsiteY1" fmla="*/ 3497 h 1148784"/>
              <a:gd name="connsiteX2" fmla="*/ 167106 w 7953031"/>
              <a:gd name="connsiteY2" fmla="*/ 15403 h 1148784"/>
              <a:gd name="connsiteX3" fmla="*/ 195681 w 7953031"/>
              <a:gd name="connsiteY3" fmla="*/ 97953 h 1148784"/>
              <a:gd name="connsiteX4" fmla="*/ 198062 w 7953031"/>
              <a:gd name="connsiteY4" fmla="*/ 193997 h 1148784"/>
              <a:gd name="connsiteX5" fmla="*/ 134562 w 7953031"/>
              <a:gd name="connsiteY5" fmla="*/ 193997 h 1148784"/>
              <a:gd name="connsiteX6" fmla="*/ 0 w 7953031"/>
              <a:gd name="connsiteY6" fmla="*/ 298243 h 1148784"/>
              <a:gd name="connsiteX7" fmla="*/ 67633 w 7953031"/>
              <a:gd name="connsiteY7" fmla="*/ 372753 h 1148784"/>
              <a:gd name="connsiteX8" fmla="*/ 60890 w 7953031"/>
              <a:gd name="connsiteY8" fmla="*/ 434665 h 1148784"/>
              <a:gd name="connsiteX9" fmla="*/ 105987 w 7953031"/>
              <a:gd name="connsiteY9" fmla="*/ 495622 h 1148784"/>
              <a:gd name="connsiteX10" fmla="*/ 115670 w 7953031"/>
              <a:gd name="connsiteY10" fmla="*/ 551347 h 1148784"/>
              <a:gd name="connsiteX11" fmla="*/ 14192 w 7953031"/>
              <a:gd name="connsiteY11" fmla="*/ 623383 h 1148784"/>
              <a:gd name="connsiteX12" fmla="*/ 159962 w 7953031"/>
              <a:gd name="connsiteY12" fmla="*/ 676597 h 1148784"/>
              <a:gd name="connsiteX13" fmla="*/ 147262 w 7953031"/>
              <a:gd name="connsiteY13" fmla="*/ 740097 h 1148784"/>
              <a:gd name="connsiteX14" fmla="*/ 192506 w 7953031"/>
              <a:gd name="connsiteY14" fmla="*/ 771053 h 1148784"/>
              <a:gd name="connsiteX15" fmla="*/ 26248 w 7953031"/>
              <a:gd name="connsiteY15" fmla="*/ 801847 h 1148784"/>
              <a:gd name="connsiteX16" fmla="*/ 46329 w 7953031"/>
              <a:gd name="connsiteY16" fmla="*/ 918885 h 1148784"/>
              <a:gd name="connsiteX17" fmla="*/ 121396 w 7953031"/>
              <a:gd name="connsiteY17" fmla="*/ 999388 h 1148784"/>
              <a:gd name="connsiteX18" fmla="*/ 71062 w 7953031"/>
              <a:gd name="connsiteY18" fmla="*/ 1108397 h 1148784"/>
              <a:gd name="connsiteX19" fmla="*/ 104399 w 7953031"/>
              <a:gd name="connsiteY19" fmla="*/ 1123479 h 1148784"/>
              <a:gd name="connsiteX20" fmla="*/ 98166 w 7953031"/>
              <a:gd name="connsiteY20" fmla="*/ 1143957 h 1148784"/>
              <a:gd name="connsiteX21" fmla="*/ 7855212 w 7953031"/>
              <a:gd name="connsiteY21" fmla="*/ 1148784 h 1148784"/>
              <a:gd name="connsiteX22" fmla="*/ 7929105 w 7953031"/>
              <a:gd name="connsiteY22" fmla="*/ 1095697 h 1148784"/>
              <a:gd name="connsiteX23" fmla="*/ 7840205 w 7953031"/>
              <a:gd name="connsiteY23" fmla="*/ 1032197 h 1148784"/>
              <a:gd name="connsiteX24" fmla="*/ 7953031 w 7953031"/>
              <a:gd name="connsiteY24" fmla="*/ 955997 h 1148784"/>
              <a:gd name="connsiteX25" fmla="*/ 7852905 w 7953031"/>
              <a:gd name="connsiteY25" fmla="*/ 879797 h 1148784"/>
              <a:gd name="connsiteX26" fmla="*/ 7891005 w 7953031"/>
              <a:gd name="connsiteY26" fmla="*/ 803597 h 1148784"/>
              <a:gd name="connsiteX27" fmla="*/ 7852905 w 7953031"/>
              <a:gd name="connsiteY27" fmla="*/ 727397 h 1148784"/>
              <a:gd name="connsiteX28" fmla="*/ 7840205 w 7953031"/>
              <a:gd name="connsiteY28" fmla="*/ 663897 h 1148784"/>
              <a:gd name="connsiteX29" fmla="*/ 7865605 w 7953031"/>
              <a:gd name="connsiteY29" fmla="*/ 613097 h 1148784"/>
              <a:gd name="connsiteX30" fmla="*/ 7908468 w 7953031"/>
              <a:gd name="connsiteY30" fmla="*/ 537690 h 1148784"/>
              <a:gd name="connsiteX31" fmla="*/ 7854539 w 7953031"/>
              <a:gd name="connsiteY31" fmla="*/ 492578 h 1148784"/>
              <a:gd name="connsiteX32" fmla="*/ 7827505 w 7953031"/>
              <a:gd name="connsiteY32" fmla="*/ 409897 h 1148784"/>
              <a:gd name="connsiteX33" fmla="*/ 7942202 w 7953031"/>
              <a:gd name="connsiteY33" fmla="*/ 341106 h 1148784"/>
              <a:gd name="connsiteX34" fmla="*/ 7852905 w 7953031"/>
              <a:gd name="connsiteY34" fmla="*/ 270197 h 1148784"/>
              <a:gd name="connsiteX35" fmla="*/ 7865605 w 7953031"/>
              <a:gd name="connsiteY35" fmla="*/ 181297 h 1148784"/>
              <a:gd name="connsiteX36" fmla="*/ 7931073 w 7953031"/>
              <a:gd name="connsiteY36" fmla="*/ 145092 h 1148784"/>
              <a:gd name="connsiteX37" fmla="*/ 7849984 w 7953031"/>
              <a:gd name="connsiteY37" fmla="*/ 94811 h 1148784"/>
              <a:gd name="connsiteX38" fmla="*/ 7932469 w 7953031"/>
              <a:gd name="connsiteY38" fmla="*/ 4022 h 1148784"/>
              <a:gd name="connsiteX39" fmla="*/ 7675105 w 7953031"/>
              <a:gd name="connsiteY39" fmla="*/ 3497 h 1148784"/>
              <a:gd name="connsiteX0" fmla="*/ 7675105 w 7953031"/>
              <a:gd name="connsiteY0" fmla="*/ 1923 h 1147210"/>
              <a:gd name="connsiteX1" fmla="*/ 239458 w 7953031"/>
              <a:gd name="connsiteY1" fmla="*/ 1923 h 1147210"/>
              <a:gd name="connsiteX2" fmla="*/ 167106 w 7953031"/>
              <a:gd name="connsiteY2" fmla="*/ 13829 h 1147210"/>
              <a:gd name="connsiteX3" fmla="*/ 195681 w 7953031"/>
              <a:gd name="connsiteY3" fmla="*/ 96379 h 1147210"/>
              <a:gd name="connsiteX4" fmla="*/ 198062 w 7953031"/>
              <a:gd name="connsiteY4" fmla="*/ 192423 h 1147210"/>
              <a:gd name="connsiteX5" fmla="*/ 134562 w 7953031"/>
              <a:gd name="connsiteY5" fmla="*/ 192423 h 1147210"/>
              <a:gd name="connsiteX6" fmla="*/ 0 w 7953031"/>
              <a:gd name="connsiteY6" fmla="*/ 296669 h 1147210"/>
              <a:gd name="connsiteX7" fmla="*/ 67633 w 7953031"/>
              <a:gd name="connsiteY7" fmla="*/ 371179 h 1147210"/>
              <a:gd name="connsiteX8" fmla="*/ 60890 w 7953031"/>
              <a:gd name="connsiteY8" fmla="*/ 433091 h 1147210"/>
              <a:gd name="connsiteX9" fmla="*/ 105987 w 7953031"/>
              <a:gd name="connsiteY9" fmla="*/ 494048 h 1147210"/>
              <a:gd name="connsiteX10" fmla="*/ 115670 w 7953031"/>
              <a:gd name="connsiteY10" fmla="*/ 549773 h 1147210"/>
              <a:gd name="connsiteX11" fmla="*/ 14192 w 7953031"/>
              <a:gd name="connsiteY11" fmla="*/ 621809 h 1147210"/>
              <a:gd name="connsiteX12" fmla="*/ 159962 w 7953031"/>
              <a:gd name="connsiteY12" fmla="*/ 675023 h 1147210"/>
              <a:gd name="connsiteX13" fmla="*/ 147262 w 7953031"/>
              <a:gd name="connsiteY13" fmla="*/ 738523 h 1147210"/>
              <a:gd name="connsiteX14" fmla="*/ 192506 w 7953031"/>
              <a:gd name="connsiteY14" fmla="*/ 769479 h 1147210"/>
              <a:gd name="connsiteX15" fmla="*/ 26248 w 7953031"/>
              <a:gd name="connsiteY15" fmla="*/ 800273 h 1147210"/>
              <a:gd name="connsiteX16" fmla="*/ 46329 w 7953031"/>
              <a:gd name="connsiteY16" fmla="*/ 917311 h 1147210"/>
              <a:gd name="connsiteX17" fmla="*/ 121396 w 7953031"/>
              <a:gd name="connsiteY17" fmla="*/ 997814 h 1147210"/>
              <a:gd name="connsiteX18" fmla="*/ 71062 w 7953031"/>
              <a:gd name="connsiteY18" fmla="*/ 1106823 h 1147210"/>
              <a:gd name="connsiteX19" fmla="*/ 104399 w 7953031"/>
              <a:gd name="connsiteY19" fmla="*/ 1121905 h 1147210"/>
              <a:gd name="connsiteX20" fmla="*/ 98166 w 7953031"/>
              <a:gd name="connsiteY20" fmla="*/ 1142383 h 1147210"/>
              <a:gd name="connsiteX21" fmla="*/ 7855212 w 7953031"/>
              <a:gd name="connsiteY21" fmla="*/ 1147210 h 1147210"/>
              <a:gd name="connsiteX22" fmla="*/ 7929105 w 7953031"/>
              <a:gd name="connsiteY22" fmla="*/ 1094123 h 1147210"/>
              <a:gd name="connsiteX23" fmla="*/ 7840205 w 7953031"/>
              <a:gd name="connsiteY23" fmla="*/ 1030623 h 1147210"/>
              <a:gd name="connsiteX24" fmla="*/ 7953031 w 7953031"/>
              <a:gd name="connsiteY24" fmla="*/ 954423 h 1147210"/>
              <a:gd name="connsiteX25" fmla="*/ 7852905 w 7953031"/>
              <a:gd name="connsiteY25" fmla="*/ 878223 h 1147210"/>
              <a:gd name="connsiteX26" fmla="*/ 7891005 w 7953031"/>
              <a:gd name="connsiteY26" fmla="*/ 802023 h 1147210"/>
              <a:gd name="connsiteX27" fmla="*/ 7852905 w 7953031"/>
              <a:gd name="connsiteY27" fmla="*/ 725823 h 1147210"/>
              <a:gd name="connsiteX28" fmla="*/ 7840205 w 7953031"/>
              <a:gd name="connsiteY28" fmla="*/ 662323 h 1147210"/>
              <a:gd name="connsiteX29" fmla="*/ 7865605 w 7953031"/>
              <a:gd name="connsiteY29" fmla="*/ 611523 h 1147210"/>
              <a:gd name="connsiteX30" fmla="*/ 7908468 w 7953031"/>
              <a:gd name="connsiteY30" fmla="*/ 536116 h 1147210"/>
              <a:gd name="connsiteX31" fmla="*/ 7854539 w 7953031"/>
              <a:gd name="connsiteY31" fmla="*/ 491004 h 1147210"/>
              <a:gd name="connsiteX32" fmla="*/ 7827505 w 7953031"/>
              <a:gd name="connsiteY32" fmla="*/ 408323 h 1147210"/>
              <a:gd name="connsiteX33" fmla="*/ 7942202 w 7953031"/>
              <a:gd name="connsiteY33" fmla="*/ 339532 h 1147210"/>
              <a:gd name="connsiteX34" fmla="*/ 7852905 w 7953031"/>
              <a:gd name="connsiteY34" fmla="*/ 268623 h 1147210"/>
              <a:gd name="connsiteX35" fmla="*/ 7865605 w 7953031"/>
              <a:gd name="connsiteY35" fmla="*/ 179723 h 1147210"/>
              <a:gd name="connsiteX36" fmla="*/ 7931073 w 7953031"/>
              <a:gd name="connsiteY36" fmla="*/ 143518 h 1147210"/>
              <a:gd name="connsiteX37" fmla="*/ 7849984 w 7953031"/>
              <a:gd name="connsiteY37" fmla="*/ 93237 h 1147210"/>
              <a:gd name="connsiteX38" fmla="*/ 7932469 w 7953031"/>
              <a:gd name="connsiteY38" fmla="*/ 2448 h 1147210"/>
              <a:gd name="connsiteX39" fmla="*/ 7675105 w 7953031"/>
              <a:gd name="connsiteY39" fmla="*/ 1923 h 1147210"/>
              <a:gd name="connsiteX0" fmla="*/ 7675105 w 7953031"/>
              <a:gd name="connsiteY0" fmla="*/ 2665 h 1147952"/>
              <a:gd name="connsiteX1" fmla="*/ 239458 w 7953031"/>
              <a:gd name="connsiteY1" fmla="*/ 2665 h 1147952"/>
              <a:gd name="connsiteX2" fmla="*/ 167106 w 7953031"/>
              <a:gd name="connsiteY2" fmla="*/ 14571 h 1147952"/>
              <a:gd name="connsiteX3" fmla="*/ 195681 w 7953031"/>
              <a:gd name="connsiteY3" fmla="*/ 97121 h 1147952"/>
              <a:gd name="connsiteX4" fmla="*/ 198062 w 7953031"/>
              <a:gd name="connsiteY4" fmla="*/ 193165 h 1147952"/>
              <a:gd name="connsiteX5" fmla="*/ 134562 w 7953031"/>
              <a:gd name="connsiteY5" fmla="*/ 193165 h 1147952"/>
              <a:gd name="connsiteX6" fmla="*/ 0 w 7953031"/>
              <a:gd name="connsiteY6" fmla="*/ 297411 h 1147952"/>
              <a:gd name="connsiteX7" fmla="*/ 67633 w 7953031"/>
              <a:gd name="connsiteY7" fmla="*/ 371921 h 1147952"/>
              <a:gd name="connsiteX8" fmla="*/ 60890 w 7953031"/>
              <a:gd name="connsiteY8" fmla="*/ 433833 h 1147952"/>
              <a:gd name="connsiteX9" fmla="*/ 105987 w 7953031"/>
              <a:gd name="connsiteY9" fmla="*/ 494790 h 1147952"/>
              <a:gd name="connsiteX10" fmla="*/ 115670 w 7953031"/>
              <a:gd name="connsiteY10" fmla="*/ 550515 h 1147952"/>
              <a:gd name="connsiteX11" fmla="*/ 14192 w 7953031"/>
              <a:gd name="connsiteY11" fmla="*/ 622551 h 1147952"/>
              <a:gd name="connsiteX12" fmla="*/ 159962 w 7953031"/>
              <a:gd name="connsiteY12" fmla="*/ 675765 h 1147952"/>
              <a:gd name="connsiteX13" fmla="*/ 147262 w 7953031"/>
              <a:gd name="connsiteY13" fmla="*/ 739265 h 1147952"/>
              <a:gd name="connsiteX14" fmla="*/ 192506 w 7953031"/>
              <a:gd name="connsiteY14" fmla="*/ 770221 h 1147952"/>
              <a:gd name="connsiteX15" fmla="*/ 26248 w 7953031"/>
              <a:gd name="connsiteY15" fmla="*/ 801015 h 1147952"/>
              <a:gd name="connsiteX16" fmla="*/ 46329 w 7953031"/>
              <a:gd name="connsiteY16" fmla="*/ 918053 h 1147952"/>
              <a:gd name="connsiteX17" fmla="*/ 121396 w 7953031"/>
              <a:gd name="connsiteY17" fmla="*/ 998556 h 1147952"/>
              <a:gd name="connsiteX18" fmla="*/ 71062 w 7953031"/>
              <a:gd name="connsiteY18" fmla="*/ 1107565 h 1147952"/>
              <a:gd name="connsiteX19" fmla="*/ 104399 w 7953031"/>
              <a:gd name="connsiteY19" fmla="*/ 1122647 h 1147952"/>
              <a:gd name="connsiteX20" fmla="*/ 98166 w 7953031"/>
              <a:gd name="connsiteY20" fmla="*/ 1143125 h 1147952"/>
              <a:gd name="connsiteX21" fmla="*/ 7855212 w 7953031"/>
              <a:gd name="connsiteY21" fmla="*/ 1147952 h 1147952"/>
              <a:gd name="connsiteX22" fmla="*/ 7929105 w 7953031"/>
              <a:gd name="connsiteY22" fmla="*/ 1094865 h 1147952"/>
              <a:gd name="connsiteX23" fmla="*/ 7840205 w 7953031"/>
              <a:gd name="connsiteY23" fmla="*/ 1031365 h 1147952"/>
              <a:gd name="connsiteX24" fmla="*/ 7953031 w 7953031"/>
              <a:gd name="connsiteY24" fmla="*/ 955165 h 1147952"/>
              <a:gd name="connsiteX25" fmla="*/ 7852905 w 7953031"/>
              <a:gd name="connsiteY25" fmla="*/ 878965 h 1147952"/>
              <a:gd name="connsiteX26" fmla="*/ 7891005 w 7953031"/>
              <a:gd name="connsiteY26" fmla="*/ 802765 h 1147952"/>
              <a:gd name="connsiteX27" fmla="*/ 7852905 w 7953031"/>
              <a:gd name="connsiteY27" fmla="*/ 726565 h 1147952"/>
              <a:gd name="connsiteX28" fmla="*/ 7840205 w 7953031"/>
              <a:gd name="connsiteY28" fmla="*/ 663065 h 1147952"/>
              <a:gd name="connsiteX29" fmla="*/ 7865605 w 7953031"/>
              <a:gd name="connsiteY29" fmla="*/ 612265 h 1147952"/>
              <a:gd name="connsiteX30" fmla="*/ 7908468 w 7953031"/>
              <a:gd name="connsiteY30" fmla="*/ 536858 h 1147952"/>
              <a:gd name="connsiteX31" fmla="*/ 7854539 w 7953031"/>
              <a:gd name="connsiteY31" fmla="*/ 491746 h 1147952"/>
              <a:gd name="connsiteX32" fmla="*/ 7827505 w 7953031"/>
              <a:gd name="connsiteY32" fmla="*/ 409065 h 1147952"/>
              <a:gd name="connsiteX33" fmla="*/ 7942202 w 7953031"/>
              <a:gd name="connsiteY33" fmla="*/ 340274 h 1147952"/>
              <a:gd name="connsiteX34" fmla="*/ 7852905 w 7953031"/>
              <a:gd name="connsiteY34" fmla="*/ 269365 h 1147952"/>
              <a:gd name="connsiteX35" fmla="*/ 7865605 w 7953031"/>
              <a:gd name="connsiteY35" fmla="*/ 180465 h 1147952"/>
              <a:gd name="connsiteX36" fmla="*/ 7931073 w 7953031"/>
              <a:gd name="connsiteY36" fmla="*/ 144260 h 1147952"/>
              <a:gd name="connsiteX37" fmla="*/ 7849984 w 7953031"/>
              <a:gd name="connsiteY37" fmla="*/ 93979 h 1147952"/>
              <a:gd name="connsiteX38" fmla="*/ 7932469 w 7953031"/>
              <a:gd name="connsiteY38" fmla="*/ 3190 h 1147952"/>
              <a:gd name="connsiteX39" fmla="*/ 7675105 w 7953031"/>
              <a:gd name="connsiteY39" fmla="*/ 2665 h 1147952"/>
              <a:gd name="connsiteX0" fmla="*/ 7675105 w 7953031"/>
              <a:gd name="connsiteY0" fmla="*/ 3818 h 1149105"/>
              <a:gd name="connsiteX1" fmla="*/ 239458 w 7953031"/>
              <a:gd name="connsiteY1" fmla="*/ 3818 h 1149105"/>
              <a:gd name="connsiteX2" fmla="*/ 167106 w 7953031"/>
              <a:gd name="connsiteY2" fmla="*/ 15724 h 1149105"/>
              <a:gd name="connsiteX3" fmla="*/ 195681 w 7953031"/>
              <a:gd name="connsiteY3" fmla="*/ 98274 h 1149105"/>
              <a:gd name="connsiteX4" fmla="*/ 198062 w 7953031"/>
              <a:gd name="connsiteY4" fmla="*/ 194318 h 1149105"/>
              <a:gd name="connsiteX5" fmla="*/ 134562 w 7953031"/>
              <a:gd name="connsiteY5" fmla="*/ 194318 h 1149105"/>
              <a:gd name="connsiteX6" fmla="*/ 0 w 7953031"/>
              <a:gd name="connsiteY6" fmla="*/ 298564 h 1149105"/>
              <a:gd name="connsiteX7" fmla="*/ 67633 w 7953031"/>
              <a:gd name="connsiteY7" fmla="*/ 373074 h 1149105"/>
              <a:gd name="connsiteX8" fmla="*/ 60890 w 7953031"/>
              <a:gd name="connsiteY8" fmla="*/ 434986 h 1149105"/>
              <a:gd name="connsiteX9" fmla="*/ 105987 w 7953031"/>
              <a:gd name="connsiteY9" fmla="*/ 495943 h 1149105"/>
              <a:gd name="connsiteX10" fmla="*/ 115670 w 7953031"/>
              <a:gd name="connsiteY10" fmla="*/ 551668 h 1149105"/>
              <a:gd name="connsiteX11" fmla="*/ 14192 w 7953031"/>
              <a:gd name="connsiteY11" fmla="*/ 623704 h 1149105"/>
              <a:gd name="connsiteX12" fmla="*/ 159962 w 7953031"/>
              <a:gd name="connsiteY12" fmla="*/ 676918 h 1149105"/>
              <a:gd name="connsiteX13" fmla="*/ 147262 w 7953031"/>
              <a:gd name="connsiteY13" fmla="*/ 740418 h 1149105"/>
              <a:gd name="connsiteX14" fmla="*/ 192506 w 7953031"/>
              <a:gd name="connsiteY14" fmla="*/ 771374 h 1149105"/>
              <a:gd name="connsiteX15" fmla="*/ 26248 w 7953031"/>
              <a:gd name="connsiteY15" fmla="*/ 802168 h 1149105"/>
              <a:gd name="connsiteX16" fmla="*/ 46329 w 7953031"/>
              <a:gd name="connsiteY16" fmla="*/ 919206 h 1149105"/>
              <a:gd name="connsiteX17" fmla="*/ 121396 w 7953031"/>
              <a:gd name="connsiteY17" fmla="*/ 999709 h 1149105"/>
              <a:gd name="connsiteX18" fmla="*/ 71062 w 7953031"/>
              <a:gd name="connsiteY18" fmla="*/ 1108718 h 1149105"/>
              <a:gd name="connsiteX19" fmla="*/ 104399 w 7953031"/>
              <a:gd name="connsiteY19" fmla="*/ 1123800 h 1149105"/>
              <a:gd name="connsiteX20" fmla="*/ 98166 w 7953031"/>
              <a:gd name="connsiteY20" fmla="*/ 1144278 h 1149105"/>
              <a:gd name="connsiteX21" fmla="*/ 7855212 w 7953031"/>
              <a:gd name="connsiteY21" fmla="*/ 1149105 h 1149105"/>
              <a:gd name="connsiteX22" fmla="*/ 7929105 w 7953031"/>
              <a:gd name="connsiteY22" fmla="*/ 1096018 h 1149105"/>
              <a:gd name="connsiteX23" fmla="*/ 7840205 w 7953031"/>
              <a:gd name="connsiteY23" fmla="*/ 1032518 h 1149105"/>
              <a:gd name="connsiteX24" fmla="*/ 7953031 w 7953031"/>
              <a:gd name="connsiteY24" fmla="*/ 956318 h 1149105"/>
              <a:gd name="connsiteX25" fmla="*/ 7852905 w 7953031"/>
              <a:gd name="connsiteY25" fmla="*/ 880118 h 1149105"/>
              <a:gd name="connsiteX26" fmla="*/ 7891005 w 7953031"/>
              <a:gd name="connsiteY26" fmla="*/ 803918 h 1149105"/>
              <a:gd name="connsiteX27" fmla="*/ 7852905 w 7953031"/>
              <a:gd name="connsiteY27" fmla="*/ 727718 h 1149105"/>
              <a:gd name="connsiteX28" fmla="*/ 7840205 w 7953031"/>
              <a:gd name="connsiteY28" fmla="*/ 664218 h 1149105"/>
              <a:gd name="connsiteX29" fmla="*/ 7865605 w 7953031"/>
              <a:gd name="connsiteY29" fmla="*/ 613418 h 1149105"/>
              <a:gd name="connsiteX30" fmla="*/ 7908468 w 7953031"/>
              <a:gd name="connsiteY30" fmla="*/ 538011 h 1149105"/>
              <a:gd name="connsiteX31" fmla="*/ 7854539 w 7953031"/>
              <a:gd name="connsiteY31" fmla="*/ 492899 h 1149105"/>
              <a:gd name="connsiteX32" fmla="*/ 7827505 w 7953031"/>
              <a:gd name="connsiteY32" fmla="*/ 410218 h 1149105"/>
              <a:gd name="connsiteX33" fmla="*/ 7942202 w 7953031"/>
              <a:gd name="connsiteY33" fmla="*/ 341427 h 1149105"/>
              <a:gd name="connsiteX34" fmla="*/ 7852905 w 7953031"/>
              <a:gd name="connsiteY34" fmla="*/ 270518 h 1149105"/>
              <a:gd name="connsiteX35" fmla="*/ 7865605 w 7953031"/>
              <a:gd name="connsiteY35" fmla="*/ 181618 h 1149105"/>
              <a:gd name="connsiteX36" fmla="*/ 7931073 w 7953031"/>
              <a:gd name="connsiteY36" fmla="*/ 145413 h 1149105"/>
              <a:gd name="connsiteX37" fmla="*/ 7849984 w 7953031"/>
              <a:gd name="connsiteY37" fmla="*/ 95132 h 1149105"/>
              <a:gd name="connsiteX38" fmla="*/ 7938918 w 7953031"/>
              <a:gd name="connsiteY38" fmla="*/ 1505 h 1149105"/>
              <a:gd name="connsiteX39" fmla="*/ 7675105 w 7953031"/>
              <a:gd name="connsiteY39" fmla="*/ 3818 h 1149105"/>
              <a:gd name="connsiteX0" fmla="*/ 7649312 w 7953031"/>
              <a:gd name="connsiteY0" fmla="*/ 3818 h 1149105"/>
              <a:gd name="connsiteX1" fmla="*/ 239458 w 7953031"/>
              <a:gd name="connsiteY1" fmla="*/ 3818 h 1149105"/>
              <a:gd name="connsiteX2" fmla="*/ 167106 w 7953031"/>
              <a:gd name="connsiteY2" fmla="*/ 15724 h 1149105"/>
              <a:gd name="connsiteX3" fmla="*/ 195681 w 7953031"/>
              <a:gd name="connsiteY3" fmla="*/ 98274 h 1149105"/>
              <a:gd name="connsiteX4" fmla="*/ 198062 w 7953031"/>
              <a:gd name="connsiteY4" fmla="*/ 194318 h 1149105"/>
              <a:gd name="connsiteX5" fmla="*/ 134562 w 7953031"/>
              <a:gd name="connsiteY5" fmla="*/ 194318 h 1149105"/>
              <a:gd name="connsiteX6" fmla="*/ 0 w 7953031"/>
              <a:gd name="connsiteY6" fmla="*/ 298564 h 1149105"/>
              <a:gd name="connsiteX7" fmla="*/ 67633 w 7953031"/>
              <a:gd name="connsiteY7" fmla="*/ 373074 h 1149105"/>
              <a:gd name="connsiteX8" fmla="*/ 60890 w 7953031"/>
              <a:gd name="connsiteY8" fmla="*/ 434986 h 1149105"/>
              <a:gd name="connsiteX9" fmla="*/ 105987 w 7953031"/>
              <a:gd name="connsiteY9" fmla="*/ 495943 h 1149105"/>
              <a:gd name="connsiteX10" fmla="*/ 115670 w 7953031"/>
              <a:gd name="connsiteY10" fmla="*/ 551668 h 1149105"/>
              <a:gd name="connsiteX11" fmla="*/ 14192 w 7953031"/>
              <a:gd name="connsiteY11" fmla="*/ 623704 h 1149105"/>
              <a:gd name="connsiteX12" fmla="*/ 159962 w 7953031"/>
              <a:gd name="connsiteY12" fmla="*/ 676918 h 1149105"/>
              <a:gd name="connsiteX13" fmla="*/ 147262 w 7953031"/>
              <a:gd name="connsiteY13" fmla="*/ 740418 h 1149105"/>
              <a:gd name="connsiteX14" fmla="*/ 192506 w 7953031"/>
              <a:gd name="connsiteY14" fmla="*/ 771374 h 1149105"/>
              <a:gd name="connsiteX15" fmla="*/ 26248 w 7953031"/>
              <a:gd name="connsiteY15" fmla="*/ 802168 h 1149105"/>
              <a:gd name="connsiteX16" fmla="*/ 46329 w 7953031"/>
              <a:gd name="connsiteY16" fmla="*/ 919206 h 1149105"/>
              <a:gd name="connsiteX17" fmla="*/ 121396 w 7953031"/>
              <a:gd name="connsiteY17" fmla="*/ 999709 h 1149105"/>
              <a:gd name="connsiteX18" fmla="*/ 71062 w 7953031"/>
              <a:gd name="connsiteY18" fmla="*/ 1108718 h 1149105"/>
              <a:gd name="connsiteX19" fmla="*/ 104399 w 7953031"/>
              <a:gd name="connsiteY19" fmla="*/ 1123800 h 1149105"/>
              <a:gd name="connsiteX20" fmla="*/ 98166 w 7953031"/>
              <a:gd name="connsiteY20" fmla="*/ 1144278 h 1149105"/>
              <a:gd name="connsiteX21" fmla="*/ 7855212 w 7953031"/>
              <a:gd name="connsiteY21" fmla="*/ 1149105 h 1149105"/>
              <a:gd name="connsiteX22" fmla="*/ 7929105 w 7953031"/>
              <a:gd name="connsiteY22" fmla="*/ 1096018 h 1149105"/>
              <a:gd name="connsiteX23" fmla="*/ 7840205 w 7953031"/>
              <a:gd name="connsiteY23" fmla="*/ 1032518 h 1149105"/>
              <a:gd name="connsiteX24" fmla="*/ 7953031 w 7953031"/>
              <a:gd name="connsiteY24" fmla="*/ 956318 h 1149105"/>
              <a:gd name="connsiteX25" fmla="*/ 7852905 w 7953031"/>
              <a:gd name="connsiteY25" fmla="*/ 880118 h 1149105"/>
              <a:gd name="connsiteX26" fmla="*/ 7891005 w 7953031"/>
              <a:gd name="connsiteY26" fmla="*/ 803918 h 1149105"/>
              <a:gd name="connsiteX27" fmla="*/ 7852905 w 7953031"/>
              <a:gd name="connsiteY27" fmla="*/ 727718 h 1149105"/>
              <a:gd name="connsiteX28" fmla="*/ 7840205 w 7953031"/>
              <a:gd name="connsiteY28" fmla="*/ 664218 h 1149105"/>
              <a:gd name="connsiteX29" fmla="*/ 7865605 w 7953031"/>
              <a:gd name="connsiteY29" fmla="*/ 613418 h 1149105"/>
              <a:gd name="connsiteX30" fmla="*/ 7908468 w 7953031"/>
              <a:gd name="connsiteY30" fmla="*/ 538011 h 1149105"/>
              <a:gd name="connsiteX31" fmla="*/ 7854539 w 7953031"/>
              <a:gd name="connsiteY31" fmla="*/ 492899 h 1149105"/>
              <a:gd name="connsiteX32" fmla="*/ 7827505 w 7953031"/>
              <a:gd name="connsiteY32" fmla="*/ 410218 h 1149105"/>
              <a:gd name="connsiteX33" fmla="*/ 7942202 w 7953031"/>
              <a:gd name="connsiteY33" fmla="*/ 341427 h 1149105"/>
              <a:gd name="connsiteX34" fmla="*/ 7852905 w 7953031"/>
              <a:gd name="connsiteY34" fmla="*/ 270518 h 1149105"/>
              <a:gd name="connsiteX35" fmla="*/ 7865605 w 7953031"/>
              <a:gd name="connsiteY35" fmla="*/ 181618 h 1149105"/>
              <a:gd name="connsiteX36" fmla="*/ 7931073 w 7953031"/>
              <a:gd name="connsiteY36" fmla="*/ 145413 h 1149105"/>
              <a:gd name="connsiteX37" fmla="*/ 7849984 w 7953031"/>
              <a:gd name="connsiteY37" fmla="*/ 95132 h 1149105"/>
              <a:gd name="connsiteX38" fmla="*/ 7938918 w 7953031"/>
              <a:gd name="connsiteY38" fmla="*/ 1505 h 1149105"/>
              <a:gd name="connsiteX39" fmla="*/ 7649312 w 7953031"/>
              <a:gd name="connsiteY39" fmla="*/ 3818 h 1149105"/>
              <a:gd name="connsiteX0" fmla="*/ 7649312 w 7953031"/>
              <a:gd name="connsiteY0" fmla="*/ 2313 h 1147600"/>
              <a:gd name="connsiteX1" fmla="*/ 239458 w 7953031"/>
              <a:gd name="connsiteY1" fmla="*/ 2313 h 1147600"/>
              <a:gd name="connsiteX2" fmla="*/ 167106 w 7953031"/>
              <a:gd name="connsiteY2" fmla="*/ 14219 h 1147600"/>
              <a:gd name="connsiteX3" fmla="*/ 195681 w 7953031"/>
              <a:gd name="connsiteY3" fmla="*/ 96769 h 1147600"/>
              <a:gd name="connsiteX4" fmla="*/ 198062 w 7953031"/>
              <a:gd name="connsiteY4" fmla="*/ 192813 h 1147600"/>
              <a:gd name="connsiteX5" fmla="*/ 134562 w 7953031"/>
              <a:gd name="connsiteY5" fmla="*/ 192813 h 1147600"/>
              <a:gd name="connsiteX6" fmla="*/ 0 w 7953031"/>
              <a:gd name="connsiteY6" fmla="*/ 297059 h 1147600"/>
              <a:gd name="connsiteX7" fmla="*/ 67633 w 7953031"/>
              <a:gd name="connsiteY7" fmla="*/ 371569 h 1147600"/>
              <a:gd name="connsiteX8" fmla="*/ 60890 w 7953031"/>
              <a:gd name="connsiteY8" fmla="*/ 433481 h 1147600"/>
              <a:gd name="connsiteX9" fmla="*/ 105987 w 7953031"/>
              <a:gd name="connsiteY9" fmla="*/ 494438 h 1147600"/>
              <a:gd name="connsiteX10" fmla="*/ 115670 w 7953031"/>
              <a:gd name="connsiteY10" fmla="*/ 550163 h 1147600"/>
              <a:gd name="connsiteX11" fmla="*/ 14192 w 7953031"/>
              <a:gd name="connsiteY11" fmla="*/ 622199 h 1147600"/>
              <a:gd name="connsiteX12" fmla="*/ 159962 w 7953031"/>
              <a:gd name="connsiteY12" fmla="*/ 675413 h 1147600"/>
              <a:gd name="connsiteX13" fmla="*/ 147262 w 7953031"/>
              <a:gd name="connsiteY13" fmla="*/ 738913 h 1147600"/>
              <a:gd name="connsiteX14" fmla="*/ 192506 w 7953031"/>
              <a:gd name="connsiteY14" fmla="*/ 769869 h 1147600"/>
              <a:gd name="connsiteX15" fmla="*/ 26248 w 7953031"/>
              <a:gd name="connsiteY15" fmla="*/ 800663 h 1147600"/>
              <a:gd name="connsiteX16" fmla="*/ 46329 w 7953031"/>
              <a:gd name="connsiteY16" fmla="*/ 917701 h 1147600"/>
              <a:gd name="connsiteX17" fmla="*/ 121396 w 7953031"/>
              <a:gd name="connsiteY17" fmla="*/ 998204 h 1147600"/>
              <a:gd name="connsiteX18" fmla="*/ 71062 w 7953031"/>
              <a:gd name="connsiteY18" fmla="*/ 1107213 h 1147600"/>
              <a:gd name="connsiteX19" fmla="*/ 104399 w 7953031"/>
              <a:gd name="connsiteY19" fmla="*/ 1122295 h 1147600"/>
              <a:gd name="connsiteX20" fmla="*/ 98166 w 7953031"/>
              <a:gd name="connsiteY20" fmla="*/ 1142773 h 1147600"/>
              <a:gd name="connsiteX21" fmla="*/ 7855212 w 7953031"/>
              <a:gd name="connsiteY21" fmla="*/ 1147600 h 1147600"/>
              <a:gd name="connsiteX22" fmla="*/ 7929105 w 7953031"/>
              <a:gd name="connsiteY22" fmla="*/ 1094513 h 1147600"/>
              <a:gd name="connsiteX23" fmla="*/ 7840205 w 7953031"/>
              <a:gd name="connsiteY23" fmla="*/ 1031013 h 1147600"/>
              <a:gd name="connsiteX24" fmla="*/ 7953031 w 7953031"/>
              <a:gd name="connsiteY24" fmla="*/ 954813 h 1147600"/>
              <a:gd name="connsiteX25" fmla="*/ 7852905 w 7953031"/>
              <a:gd name="connsiteY25" fmla="*/ 878613 h 1147600"/>
              <a:gd name="connsiteX26" fmla="*/ 7891005 w 7953031"/>
              <a:gd name="connsiteY26" fmla="*/ 802413 h 1147600"/>
              <a:gd name="connsiteX27" fmla="*/ 7852905 w 7953031"/>
              <a:gd name="connsiteY27" fmla="*/ 726213 h 1147600"/>
              <a:gd name="connsiteX28" fmla="*/ 7840205 w 7953031"/>
              <a:gd name="connsiteY28" fmla="*/ 662713 h 1147600"/>
              <a:gd name="connsiteX29" fmla="*/ 7865605 w 7953031"/>
              <a:gd name="connsiteY29" fmla="*/ 611913 h 1147600"/>
              <a:gd name="connsiteX30" fmla="*/ 7908468 w 7953031"/>
              <a:gd name="connsiteY30" fmla="*/ 536506 h 1147600"/>
              <a:gd name="connsiteX31" fmla="*/ 7854539 w 7953031"/>
              <a:gd name="connsiteY31" fmla="*/ 491394 h 1147600"/>
              <a:gd name="connsiteX32" fmla="*/ 7827505 w 7953031"/>
              <a:gd name="connsiteY32" fmla="*/ 408713 h 1147600"/>
              <a:gd name="connsiteX33" fmla="*/ 7942202 w 7953031"/>
              <a:gd name="connsiteY33" fmla="*/ 339922 h 1147600"/>
              <a:gd name="connsiteX34" fmla="*/ 7852905 w 7953031"/>
              <a:gd name="connsiteY34" fmla="*/ 269013 h 1147600"/>
              <a:gd name="connsiteX35" fmla="*/ 7865605 w 7953031"/>
              <a:gd name="connsiteY35" fmla="*/ 180113 h 1147600"/>
              <a:gd name="connsiteX36" fmla="*/ 7931073 w 7953031"/>
              <a:gd name="connsiteY36" fmla="*/ 143908 h 1147600"/>
              <a:gd name="connsiteX37" fmla="*/ 7849984 w 7953031"/>
              <a:gd name="connsiteY37" fmla="*/ 93627 h 1147600"/>
              <a:gd name="connsiteX38" fmla="*/ 7938918 w 7953031"/>
              <a:gd name="connsiteY38" fmla="*/ 0 h 1147600"/>
              <a:gd name="connsiteX39" fmla="*/ 7649312 w 7953031"/>
              <a:gd name="connsiteY39" fmla="*/ 2313 h 1147600"/>
              <a:gd name="connsiteX0" fmla="*/ 7649312 w 7953031"/>
              <a:gd name="connsiteY0" fmla="*/ 2313 h 1147600"/>
              <a:gd name="connsiteX1" fmla="*/ 239458 w 7953031"/>
              <a:gd name="connsiteY1" fmla="*/ 2313 h 1147600"/>
              <a:gd name="connsiteX2" fmla="*/ 55334 w 7953031"/>
              <a:gd name="connsiteY2" fmla="*/ 1606 h 1147600"/>
              <a:gd name="connsiteX3" fmla="*/ 195681 w 7953031"/>
              <a:gd name="connsiteY3" fmla="*/ 96769 h 1147600"/>
              <a:gd name="connsiteX4" fmla="*/ 198062 w 7953031"/>
              <a:gd name="connsiteY4" fmla="*/ 192813 h 1147600"/>
              <a:gd name="connsiteX5" fmla="*/ 134562 w 7953031"/>
              <a:gd name="connsiteY5" fmla="*/ 192813 h 1147600"/>
              <a:gd name="connsiteX6" fmla="*/ 0 w 7953031"/>
              <a:gd name="connsiteY6" fmla="*/ 297059 h 1147600"/>
              <a:gd name="connsiteX7" fmla="*/ 67633 w 7953031"/>
              <a:gd name="connsiteY7" fmla="*/ 371569 h 1147600"/>
              <a:gd name="connsiteX8" fmla="*/ 60890 w 7953031"/>
              <a:gd name="connsiteY8" fmla="*/ 433481 h 1147600"/>
              <a:gd name="connsiteX9" fmla="*/ 105987 w 7953031"/>
              <a:gd name="connsiteY9" fmla="*/ 494438 h 1147600"/>
              <a:gd name="connsiteX10" fmla="*/ 115670 w 7953031"/>
              <a:gd name="connsiteY10" fmla="*/ 550163 h 1147600"/>
              <a:gd name="connsiteX11" fmla="*/ 14192 w 7953031"/>
              <a:gd name="connsiteY11" fmla="*/ 622199 h 1147600"/>
              <a:gd name="connsiteX12" fmla="*/ 159962 w 7953031"/>
              <a:gd name="connsiteY12" fmla="*/ 675413 h 1147600"/>
              <a:gd name="connsiteX13" fmla="*/ 147262 w 7953031"/>
              <a:gd name="connsiteY13" fmla="*/ 738913 h 1147600"/>
              <a:gd name="connsiteX14" fmla="*/ 192506 w 7953031"/>
              <a:gd name="connsiteY14" fmla="*/ 769869 h 1147600"/>
              <a:gd name="connsiteX15" fmla="*/ 26248 w 7953031"/>
              <a:gd name="connsiteY15" fmla="*/ 800663 h 1147600"/>
              <a:gd name="connsiteX16" fmla="*/ 46329 w 7953031"/>
              <a:gd name="connsiteY16" fmla="*/ 917701 h 1147600"/>
              <a:gd name="connsiteX17" fmla="*/ 121396 w 7953031"/>
              <a:gd name="connsiteY17" fmla="*/ 998204 h 1147600"/>
              <a:gd name="connsiteX18" fmla="*/ 71062 w 7953031"/>
              <a:gd name="connsiteY18" fmla="*/ 1107213 h 1147600"/>
              <a:gd name="connsiteX19" fmla="*/ 104399 w 7953031"/>
              <a:gd name="connsiteY19" fmla="*/ 1122295 h 1147600"/>
              <a:gd name="connsiteX20" fmla="*/ 98166 w 7953031"/>
              <a:gd name="connsiteY20" fmla="*/ 1142773 h 1147600"/>
              <a:gd name="connsiteX21" fmla="*/ 7855212 w 7953031"/>
              <a:gd name="connsiteY21" fmla="*/ 1147600 h 1147600"/>
              <a:gd name="connsiteX22" fmla="*/ 7929105 w 7953031"/>
              <a:gd name="connsiteY22" fmla="*/ 1094513 h 1147600"/>
              <a:gd name="connsiteX23" fmla="*/ 7840205 w 7953031"/>
              <a:gd name="connsiteY23" fmla="*/ 1031013 h 1147600"/>
              <a:gd name="connsiteX24" fmla="*/ 7953031 w 7953031"/>
              <a:gd name="connsiteY24" fmla="*/ 954813 h 1147600"/>
              <a:gd name="connsiteX25" fmla="*/ 7852905 w 7953031"/>
              <a:gd name="connsiteY25" fmla="*/ 878613 h 1147600"/>
              <a:gd name="connsiteX26" fmla="*/ 7891005 w 7953031"/>
              <a:gd name="connsiteY26" fmla="*/ 802413 h 1147600"/>
              <a:gd name="connsiteX27" fmla="*/ 7852905 w 7953031"/>
              <a:gd name="connsiteY27" fmla="*/ 726213 h 1147600"/>
              <a:gd name="connsiteX28" fmla="*/ 7840205 w 7953031"/>
              <a:gd name="connsiteY28" fmla="*/ 662713 h 1147600"/>
              <a:gd name="connsiteX29" fmla="*/ 7865605 w 7953031"/>
              <a:gd name="connsiteY29" fmla="*/ 611913 h 1147600"/>
              <a:gd name="connsiteX30" fmla="*/ 7908468 w 7953031"/>
              <a:gd name="connsiteY30" fmla="*/ 536506 h 1147600"/>
              <a:gd name="connsiteX31" fmla="*/ 7854539 w 7953031"/>
              <a:gd name="connsiteY31" fmla="*/ 491394 h 1147600"/>
              <a:gd name="connsiteX32" fmla="*/ 7827505 w 7953031"/>
              <a:gd name="connsiteY32" fmla="*/ 408713 h 1147600"/>
              <a:gd name="connsiteX33" fmla="*/ 7942202 w 7953031"/>
              <a:gd name="connsiteY33" fmla="*/ 339922 h 1147600"/>
              <a:gd name="connsiteX34" fmla="*/ 7852905 w 7953031"/>
              <a:gd name="connsiteY34" fmla="*/ 269013 h 1147600"/>
              <a:gd name="connsiteX35" fmla="*/ 7865605 w 7953031"/>
              <a:gd name="connsiteY35" fmla="*/ 180113 h 1147600"/>
              <a:gd name="connsiteX36" fmla="*/ 7931073 w 7953031"/>
              <a:gd name="connsiteY36" fmla="*/ 143908 h 1147600"/>
              <a:gd name="connsiteX37" fmla="*/ 7849984 w 7953031"/>
              <a:gd name="connsiteY37" fmla="*/ 93627 h 1147600"/>
              <a:gd name="connsiteX38" fmla="*/ 7938918 w 7953031"/>
              <a:gd name="connsiteY38" fmla="*/ 0 h 1147600"/>
              <a:gd name="connsiteX39" fmla="*/ 7649312 w 7953031"/>
              <a:gd name="connsiteY39" fmla="*/ 2313 h 1147600"/>
              <a:gd name="connsiteX0" fmla="*/ 7649312 w 7953031"/>
              <a:gd name="connsiteY0" fmla="*/ 2313 h 1147600"/>
              <a:gd name="connsiteX1" fmla="*/ 239458 w 7953031"/>
              <a:gd name="connsiteY1" fmla="*/ 2313 h 1147600"/>
              <a:gd name="connsiteX2" fmla="*/ 55334 w 7953031"/>
              <a:gd name="connsiteY2" fmla="*/ 1606 h 1147600"/>
              <a:gd name="connsiteX3" fmla="*/ 32321 w 7953031"/>
              <a:gd name="connsiteY3" fmla="*/ 99292 h 1147600"/>
              <a:gd name="connsiteX4" fmla="*/ 198062 w 7953031"/>
              <a:gd name="connsiteY4" fmla="*/ 192813 h 1147600"/>
              <a:gd name="connsiteX5" fmla="*/ 134562 w 7953031"/>
              <a:gd name="connsiteY5" fmla="*/ 192813 h 1147600"/>
              <a:gd name="connsiteX6" fmla="*/ 0 w 7953031"/>
              <a:gd name="connsiteY6" fmla="*/ 297059 h 1147600"/>
              <a:gd name="connsiteX7" fmla="*/ 67633 w 7953031"/>
              <a:gd name="connsiteY7" fmla="*/ 371569 h 1147600"/>
              <a:gd name="connsiteX8" fmla="*/ 60890 w 7953031"/>
              <a:gd name="connsiteY8" fmla="*/ 433481 h 1147600"/>
              <a:gd name="connsiteX9" fmla="*/ 105987 w 7953031"/>
              <a:gd name="connsiteY9" fmla="*/ 494438 h 1147600"/>
              <a:gd name="connsiteX10" fmla="*/ 115670 w 7953031"/>
              <a:gd name="connsiteY10" fmla="*/ 550163 h 1147600"/>
              <a:gd name="connsiteX11" fmla="*/ 14192 w 7953031"/>
              <a:gd name="connsiteY11" fmla="*/ 622199 h 1147600"/>
              <a:gd name="connsiteX12" fmla="*/ 159962 w 7953031"/>
              <a:gd name="connsiteY12" fmla="*/ 675413 h 1147600"/>
              <a:gd name="connsiteX13" fmla="*/ 147262 w 7953031"/>
              <a:gd name="connsiteY13" fmla="*/ 738913 h 1147600"/>
              <a:gd name="connsiteX14" fmla="*/ 192506 w 7953031"/>
              <a:gd name="connsiteY14" fmla="*/ 769869 h 1147600"/>
              <a:gd name="connsiteX15" fmla="*/ 26248 w 7953031"/>
              <a:gd name="connsiteY15" fmla="*/ 800663 h 1147600"/>
              <a:gd name="connsiteX16" fmla="*/ 46329 w 7953031"/>
              <a:gd name="connsiteY16" fmla="*/ 917701 h 1147600"/>
              <a:gd name="connsiteX17" fmla="*/ 121396 w 7953031"/>
              <a:gd name="connsiteY17" fmla="*/ 998204 h 1147600"/>
              <a:gd name="connsiteX18" fmla="*/ 71062 w 7953031"/>
              <a:gd name="connsiteY18" fmla="*/ 1107213 h 1147600"/>
              <a:gd name="connsiteX19" fmla="*/ 104399 w 7953031"/>
              <a:gd name="connsiteY19" fmla="*/ 1122295 h 1147600"/>
              <a:gd name="connsiteX20" fmla="*/ 98166 w 7953031"/>
              <a:gd name="connsiteY20" fmla="*/ 1142773 h 1147600"/>
              <a:gd name="connsiteX21" fmla="*/ 7855212 w 7953031"/>
              <a:gd name="connsiteY21" fmla="*/ 1147600 h 1147600"/>
              <a:gd name="connsiteX22" fmla="*/ 7929105 w 7953031"/>
              <a:gd name="connsiteY22" fmla="*/ 1094513 h 1147600"/>
              <a:gd name="connsiteX23" fmla="*/ 7840205 w 7953031"/>
              <a:gd name="connsiteY23" fmla="*/ 1031013 h 1147600"/>
              <a:gd name="connsiteX24" fmla="*/ 7953031 w 7953031"/>
              <a:gd name="connsiteY24" fmla="*/ 954813 h 1147600"/>
              <a:gd name="connsiteX25" fmla="*/ 7852905 w 7953031"/>
              <a:gd name="connsiteY25" fmla="*/ 878613 h 1147600"/>
              <a:gd name="connsiteX26" fmla="*/ 7891005 w 7953031"/>
              <a:gd name="connsiteY26" fmla="*/ 802413 h 1147600"/>
              <a:gd name="connsiteX27" fmla="*/ 7852905 w 7953031"/>
              <a:gd name="connsiteY27" fmla="*/ 726213 h 1147600"/>
              <a:gd name="connsiteX28" fmla="*/ 7840205 w 7953031"/>
              <a:gd name="connsiteY28" fmla="*/ 662713 h 1147600"/>
              <a:gd name="connsiteX29" fmla="*/ 7865605 w 7953031"/>
              <a:gd name="connsiteY29" fmla="*/ 611913 h 1147600"/>
              <a:gd name="connsiteX30" fmla="*/ 7908468 w 7953031"/>
              <a:gd name="connsiteY30" fmla="*/ 536506 h 1147600"/>
              <a:gd name="connsiteX31" fmla="*/ 7854539 w 7953031"/>
              <a:gd name="connsiteY31" fmla="*/ 491394 h 1147600"/>
              <a:gd name="connsiteX32" fmla="*/ 7827505 w 7953031"/>
              <a:gd name="connsiteY32" fmla="*/ 408713 h 1147600"/>
              <a:gd name="connsiteX33" fmla="*/ 7942202 w 7953031"/>
              <a:gd name="connsiteY33" fmla="*/ 339922 h 1147600"/>
              <a:gd name="connsiteX34" fmla="*/ 7852905 w 7953031"/>
              <a:gd name="connsiteY34" fmla="*/ 269013 h 1147600"/>
              <a:gd name="connsiteX35" fmla="*/ 7865605 w 7953031"/>
              <a:gd name="connsiteY35" fmla="*/ 180113 h 1147600"/>
              <a:gd name="connsiteX36" fmla="*/ 7931073 w 7953031"/>
              <a:gd name="connsiteY36" fmla="*/ 143908 h 1147600"/>
              <a:gd name="connsiteX37" fmla="*/ 7849984 w 7953031"/>
              <a:gd name="connsiteY37" fmla="*/ 93627 h 1147600"/>
              <a:gd name="connsiteX38" fmla="*/ 7938918 w 7953031"/>
              <a:gd name="connsiteY38" fmla="*/ 0 h 1147600"/>
              <a:gd name="connsiteX39" fmla="*/ 7649312 w 7953031"/>
              <a:gd name="connsiteY39" fmla="*/ 2313 h 1147600"/>
              <a:gd name="connsiteX0" fmla="*/ 7686707 w 7990426"/>
              <a:gd name="connsiteY0" fmla="*/ 2313 h 1147600"/>
              <a:gd name="connsiteX1" fmla="*/ 276853 w 7990426"/>
              <a:gd name="connsiteY1" fmla="*/ 2313 h 1147600"/>
              <a:gd name="connsiteX2" fmla="*/ 92729 w 7990426"/>
              <a:gd name="connsiteY2" fmla="*/ 1606 h 1147600"/>
              <a:gd name="connsiteX3" fmla="*/ 69716 w 7990426"/>
              <a:gd name="connsiteY3" fmla="*/ 99292 h 1147600"/>
              <a:gd name="connsiteX4" fmla="*/ 235457 w 7990426"/>
              <a:gd name="connsiteY4" fmla="*/ 192813 h 1147600"/>
              <a:gd name="connsiteX5" fmla="*/ 0 w 7990426"/>
              <a:gd name="connsiteY5" fmla="*/ 218040 h 1147600"/>
              <a:gd name="connsiteX6" fmla="*/ 37395 w 7990426"/>
              <a:gd name="connsiteY6" fmla="*/ 297059 h 1147600"/>
              <a:gd name="connsiteX7" fmla="*/ 105028 w 7990426"/>
              <a:gd name="connsiteY7" fmla="*/ 371569 h 1147600"/>
              <a:gd name="connsiteX8" fmla="*/ 98285 w 7990426"/>
              <a:gd name="connsiteY8" fmla="*/ 433481 h 1147600"/>
              <a:gd name="connsiteX9" fmla="*/ 143382 w 7990426"/>
              <a:gd name="connsiteY9" fmla="*/ 494438 h 1147600"/>
              <a:gd name="connsiteX10" fmla="*/ 153065 w 7990426"/>
              <a:gd name="connsiteY10" fmla="*/ 550163 h 1147600"/>
              <a:gd name="connsiteX11" fmla="*/ 51587 w 7990426"/>
              <a:gd name="connsiteY11" fmla="*/ 622199 h 1147600"/>
              <a:gd name="connsiteX12" fmla="*/ 197357 w 7990426"/>
              <a:gd name="connsiteY12" fmla="*/ 675413 h 1147600"/>
              <a:gd name="connsiteX13" fmla="*/ 184657 w 7990426"/>
              <a:gd name="connsiteY13" fmla="*/ 738913 h 1147600"/>
              <a:gd name="connsiteX14" fmla="*/ 229901 w 7990426"/>
              <a:gd name="connsiteY14" fmla="*/ 769869 h 1147600"/>
              <a:gd name="connsiteX15" fmla="*/ 63643 w 7990426"/>
              <a:gd name="connsiteY15" fmla="*/ 800663 h 1147600"/>
              <a:gd name="connsiteX16" fmla="*/ 83724 w 7990426"/>
              <a:gd name="connsiteY16" fmla="*/ 917701 h 1147600"/>
              <a:gd name="connsiteX17" fmla="*/ 158791 w 7990426"/>
              <a:gd name="connsiteY17" fmla="*/ 998204 h 1147600"/>
              <a:gd name="connsiteX18" fmla="*/ 108457 w 7990426"/>
              <a:gd name="connsiteY18" fmla="*/ 1107213 h 1147600"/>
              <a:gd name="connsiteX19" fmla="*/ 141794 w 7990426"/>
              <a:gd name="connsiteY19" fmla="*/ 1122295 h 1147600"/>
              <a:gd name="connsiteX20" fmla="*/ 135561 w 7990426"/>
              <a:gd name="connsiteY20" fmla="*/ 1142773 h 1147600"/>
              <a:gd name="connsiteX21" fmla="*/ 7892607 w 7990426"/>
              <a:gd name="connsiteY21" fmla="*/ 1147600 h 1147600"/>
              <a:gd name="connsiteX22" fmla="*/ 7966500 w 7990426"/>
              <a:gd name="connsiteY22" fmla="*/ 1094513 h 1147600"/>
              <a:gd name="connsiteX23" fmla="*/ 7877600 w 7990426"/>
              <a:gd name="connsiteY23" fmla="*/ 1031013 h 1147600"/>
              <a:gd name="connsiteX24" fmla="*/ 7990426 w 7990426"/>
              <a:gd name="connsiteY24" fmla="*/ 954813 h 1147600"/>
              <a:gd name="connsiteX25" fmla="*/ 7890300 w 7990426"/>
              <a:gd name="connsiteY25" fmla="*/ 878613 h 1147600"/>
              <a:gd name="connsiteX26" fmla="*/ 7928400 w 7990426"/>
              <a:gd name="connsiteY26" fmla="*/ 802413 h 1147600"/>
              <a:gd name="connsiteX27" fmla="*/ 7890300 w 7990426"/>
              <a:gd name="connsiteY27" fmla="*/ 726213 h 1147600"/>
              <a:gd name="connsiteX28" fmla="*/ 7877600 w 7990426"/>
              <a:gd name="connsiteY28" fmla="*/ 662713 h 1147600"/>
              <a:gd name="connsiteX29" fmla="*/ 7903000 w 7990426"/>
              <a:gd name="connsiteY29" fmla="*/ 611913 h 1147600"/>
              <a:gd name="connsiteX30" fmla="*/ 7945863 w 7990426"/>
              <a:gd name="connsiteY30" fmla="*/ 536506 h 1147600"/>
              <a:gd name="connsiteX31" fmla="*/ 7891934 w 7990426"/>
              <a:gd name="connsiteY31" fmla="*/ 491394 h 1147600"/>
              <a:gd name="connsiteX32" fmla="*/ 7864900 w 7990426"/>
              <a:gd name="connsiteY32" fmla="*/ 408713 h 1147600"/>
              <a:gd name="connsiteX33" fmla="*/ 7979597 w 7990426"/>
              <a:gd name="connsiteY33" fmla="*/ 339922 h 1147600"/>
              <a:gd name="connsiteX34" fmla="*/ 7890300 w 7990426"/>
              <a:gd name="connsiteY34" fmla="*/ 269013 h 1147600"/>
              <a:gd name="connsiteX35" fmla="*/ 7903000 w 7990426"/>
              <a:gd name="connsiteY35" fmla="*/ 180113 h 1147600"/>
              <a:gd name="connsiteX36" fmla="*/ 7968468 w 7990426"/>
              <a:gd name="connsiteY36" fmla="*/ 143908 h 1147600"/>
              <a:gd name="connsiteX37" fmla="*/ 7887379 w 7990426"/>
              <a:gd name="connsiteY37" fmla="*/ 93627 h 1147600"/>
              <a:gd name="connsiteX38" fmla="*/ 7976313 w 7990426"/>
              <a:gd name="connsiteY38" fmla="*/ 0 h 1147600"/>
              <a:gd name="connsiteX39" fmla="*/ 7686707 w 7990426"/>
              <a:gd name="connsiteY39" fmla="*/ 2313 h 1147600"/>
              <a:gd name="connsiteX0" fmla="*/ 7686707 w 7990426"/>
              <a:gd name="connsiteY0" fmla="*/ 2313 h 1147600"/>
              <a:gd name="connsiteX1" fmla="*/ 276853 w 7990426"/>
              <a:gd name="connsiteY1" fmla="*/ 2313 h 1147600"/>
              <a:gd name="connsiteX2" fmla="*/ 92729 w 7990426"/>
              <a:gd name="connsiteY2" fmla="*/ 1606 h 1147600"/>
              <a:gd name="connsiteX3" fmla="*/ 69716 w 7990426"/>
              <a:gd name="connsiteY3" fmla="*/ 99292 h 1147600"/>
              <a:gd name="connsiteX4" fmla="*/ 123685 w 7990426"/>
              <a:gd name="connsiteY4" fmla="*/ 167586 h 1147600"/>
              <a:gd name="connsiteX5" fmla="*/ 0 w 7990426"/>
              <a:gd name="connsiteY5" fmla="*/ 218040 h 1147600"/>
              <a:gd name="connsiteX6" fmla="*/ 37395 w 7990426"/>
              <a:gd name="connsiteY6" fmla="*/ 297059 h 1147600"/>
              <a:gd name="connsiteX7" fmla="*/ 105028 w 7990426"/>
              <a:gd name="connsiteY7" fmla="*/ 371569 h 1147600"/>
              <a:gd name="connsiteX8" fmla="*/ 98285 w 7990426"/>
              <a:gd name="connsiteY8" fmla="*/ 433481 h 1147600"/>
              <a:gd name="connsiteX9" fmla="*/ 143382 w 7990426"/>
              <a:gd name="connsiteY9" fmla="*/ 494438 h 1147600"/>
              <a:gd name="connsiteX10" fmla="*/ 153065 w 7990426"/>
              <a:gd name="connsiteY10" fmla="*/ 550163 h 1147600"/>
              <a:gd name="connsiteX11" fmla="*/ 51587 w 7990426"/>
              <a:gd name="connsiteY11" fmla="*/ 622199 h 1147600"/>
              <a:gd name="connsiteX12" fmla="*/ 197357 w 7990426"/>
              <a:gd name="connsiteY12" fmla="*/ 675413 h 1147600"/>
              <a:gd name="connsiteX13" fmla="*/ 184657 w 7990426"/>
              <a:gd name="connsiteY13" fmla="*/ 738913 h 1147600"/>
              <a:gd name="connsiteX14" fmla="*/ 229901 w 7990426"/>
              <a:gd name="connsiteY14" fmla="*/ 769869 h 1147600"/>
              <a:gd name="connsiteX15" fmla="*/ 63643 w 7990426"/>
              <a:gd name="connsiteY15" fmla="*/ 800663 h 1147600"/>
              <a:gd name="connsiteX16" fmla="*/ 83724 w 7990426"/>
              <a:gd name="connsiteY16" fmla="*/ 917701 h 1147600"/>
              <a:gd name="connsiteX17" fmla="*/ 158791 w 7990426"/>
              <a:gd name="connsiteY17" fmla="*/ 998204 h 1147600"/>
              <a:gd name="connsiteX18" fmla="*/ 108457 w 7990426"/>
              <a:gd name="connsiteY18" fmla="*/ 1107213 h 1147600"/>
              <a:gd name="connsiteX19" fmla="*/ 141794 w 7990426"/>
              <a:gd name="connsiteY19" fmla="*/ 1122295 h 1147600"/>
              <a:gd name="connsiteX20" fmla="*/ 135561 w 7990426"/>
              <a:gd name="connsiteY20" fmla="*/ 1142773 h 1147600"/>
              <a:gd name="connsiteX21" fmla="*/ 7892607 w 7990426"/>
              <a:gd name="connsiteY21" fmla="*/ 1147600 h 1147600"/>
              <a:gd name="connsiteX22" fmla="*/ 7966500 w 7990426"/>
              <a:gd name="connsiteY22" fmla="*/ 1094513 h 1147600"/>
              <a:gd name="connsiteX23" fmla="*/ 7877600 w 7990426"/>
              <a:gd name="connsiteY23" fmla="*/ 1031013 h 1147600"/>
              <a:gd name="connsiteX24" fmla="*/ 7990426 w 7990426"/>
              <a:gd name="connsiteY24" fmla="*/ 954813 h 1147600"/>
              <a:gd name="connsiteX25" fmla="*/ 7890300 w 7990426"/>
              <a:gd name="connsiteY25" fmla="*/ 878613 h 1147600"/>
              <a:gd name="connsiteX26" fmla="*/ 7928400 w 7990426"/>
              <a:gd name="connsiteY26" fmla="*/ 802413 h 1147600"/>
              <a:gd name="connsiteX27" fmla="*/ 7890300 w 7990426"/>
              <a:gd name="connsiteY27" fmla="*/ 726213 h 1147600"/>
              <a:gd name="connsiteX28" fmla="*/ 7877600 w 7990426"/>
              <a:gd name="connsiteY28" fmla="*/ 662713 h 1147600"/>
              <a:gd name="connsiteX29" fmla="*/ 7903000 w 7990426"/>
              <a:gd name="connsiteY29" fmla="*/ 611913 h 1147600"/>
              <a:gd name="connsiteX30" fmla="*/ 7945863 w 7990426"/>
              <a:gd name="connsiteY30" fmla="*/ 536506 h 1147600"/>
              <a:gd name="connsiteX31" fmla="*/ 7891934 w 7990426"/>
              <a:gd name="connsiteY31" fmla="*/ 491394 h 1147600"/>
              <a:gd name="connsiteX32" fmla="*/ 7864900 w 7990426"/>
              <a:gd name="connsiteY32" fmla="*/ 408713 h 1147600"/>
              <a:gd name="connsiteX33" fmla="*/ 7979597 w 7990426"/>
              <a:gd name="connsiteY33" fmla="*/ 339922 h 1147600"/>
              <a:gd name="connsiteX34" fmla="*/ 7890300 w 7990426"/>
              <a:gd name="connsiteY34" fmla="*/ 269013 h 1147600"/>
              <a:gd name="connsiteX35" fmla="*/ 7903000 w 7990426"/>
              <a:gd name="connsiteY35" fmla="*/ 180113 h 1147600"/>
              <a:gd name="connsiteX36" fmla="*/ 7968468 w 7990426"/>
              <a:gd name="connsiteY36" fmla="*/ 143908 h 1147600"/>
              <a:gd name="connsiteX37" fmla="*/ 7887379 w 7990426"/>
              <a:gd name="connsiteY37" fmla="*/ 93627 h 1147600"/>
              <a:gd name="connsiteX38" fmla="*/ 7976313 w 7990426"/>
              <a:gd name="connsiteY38" fmla="*/ 0 h 1147600"/>
              <a:gd name="connsiteX39" fmla="*/ 7686707 w 7990426"/>
              <a:gd name="connsiteY39" fmla="*/ 2313 h 1147600"/>
              <a:gd name="connsiteX0" fmla="*/ 7649312 w 7953031"/>
              <a:gd name="connsiteY0" fmla="*/ 2313 h 1147600"/>
              <a:gd name="connsiteX1" fmla="*/ 239458 w 7953031"/>
              <a:gd name="connsiteY1" fmla="*/ 2313 h 1147600"/>
              <a:gd name="connsiteX2" fmla="*/ 55334 w 7953031"/>
              <a:gd name="connsiteY2" fmla="*/ 1606 h 1147600"/>
              <a:gd name="connsiteX3" fmla="*/ 32321 w 7953031"/>
              <a:gd name="connsiteY3" fmla="*/ 99292 h 1147600"/>
              <a:gd name="connsiteX4" fmla="*/ 86290 w 7953031"/>
              <a:gd name="connsiteY4" fmla="*/ 167586 h 1147600"/>
              <a:gd name="connsiteX5" fmla="*/ 14192 w 7953031"/>
              <a:gd name="connsiteY5" fmla="*/ 233176 h 1147600"/>
              <a:gd name="connsiteX6" fmla="*/ 0 w 7953031"/>
              <a:gd name="connsiteY6" fmla="*/ 297059 h 1147600"/>
              <a:gd name="connsiteX7" fmla="*/ 67633 w 7953031"/>
              <a:gd name="connsiteY7" fmla="*/ 371569 h 1147600"/>
              <a:gd name="connsiteX8" fmla="*/ 60890 w 7953031"/>
              <a:gd name="connsiteY8" fmla="*/ 433481 h 1147600"/>
              <a:gd name="connsiteX9" fmla="*/ 105987 w 7953031"/>
              <a:gd name="connsiteY9" fmla="*/ 494438 h 1147600"/>
              <a:gd name="connsiteX10" fmla="*/ 115670 w 7953031"/>
              <a:gd name="connsiteY10" fmla="*/ 550163 h 1147600"/>
              <a:gd name="connsiteX11" fmla="*/ 14192 w 7953031"/>
              <a:gd name="connsiteY11" fmla="*/ 622199 h 1147600"/>
              <a:gd name="connsiteX12" fmla="*/ 159962 w 7953031"/>
              <a:gd name="connsiteY12" fmla="*/ 675413 h 1147600"/>
              <a:gd name="connsiteX13" fmla="*/ 147262 w 7953031"/>
              <a:gd name="connsiteY13" fmla="*/ 738913 h 1147600"/>
              <a:gd name="connsiteX14" fmla="*/ 192506 w 7953031"/>
              <a:gd name="connsiteY14" fmla="*/ 769869 h 1147600"/>
              <a:gd name="connsiteX15" fmla="*/ 26248 w 7953031"/>
              <a:gd name="connsiteY15" fmla="*/ 800663 h 1147600"/>
              <a:gd name="connsiteX16" fmla="*/ 46329 w 7953031"/>
              <a:gd name="connsiteY16" fmla="*/ 917701 h 1147600"/>
              <a:gd name="connsiteX17" fmla="*/ 121396 w 7953031"/>
              <a:gd name="connsiteY17" fmla="*/ 998204 h 1147600"/>
              <a:gd name="connsiteX18" fmla="*/ 71062 w 7953031"/>
              <a:gd name="connsiteY18" fmla="*/ 1107213 h 1147600"/>
              <a:gd name="connsiteX19" fmla="*/ 104399 w 7953031"/>
              <a:gd name="connsiteY19" fmla="*/ 1122295 h 1147600"/>
              <a:gd name="connsiteX20" fmla="*/ 98166 w 7953031"/>
              <a:gd name="connsiteY20" fmla="*/ 1142773 h 1147600"/>
              <a:gd name="connsiteX21" fmla="*/ 7855212 w 7953031"/>
              <a:gd name="connsiteY21" fmla="*/ 1147600 h 1147600"/>
              <a:gd name="connsiteX22" fmla="*/ 7929105 w 7953031"/>
              <a:gd name="connsiteY22" fmla="*/ 1094513 h 1147600"/>
              <a:gd name="connsiteX23" fmla="*/ 7840205 w 7953031"/>
              <a:gd name="connsiteY23" fmla="*/ 1031013 h 1147600"/>
              <a:gd name="connsiteX24" fmla="*/ 7953031 w 7953031"/>
              <a:gd name="connsiteY24" fmla="*/ 954813 h 1147600"/>
              <a:gd name="connsiteX25" fmla="*/ 7852905 w 7953031"/>
              <a:gd name="connsiteY25" fmla="*/ 878613 h 1147600"/>
              <a:gd name="connsiteX26" fmla="*/ 7891005 w 7953031"/>
              <a:gd name="connsiteY26" fmla="*/ 802413 h 1147600"/>
              <a:gd name="connsiteX27" fmla="*/ 7852905 w 7953031"/>
              <a:gd name="connsiteY27" fmla="*/ 726213 h 1147600"/>
              <a:gd name="connsiteX28" fmla="*/ 7840205 w 7953031"/>
              <a:gd name="connsiteY28" fmla="*/ 662713 h 1147600"/>
              <a:gd name="connsiteX29" fmla="*/ 7865605 w 7953031"/>
              <a:gd name="connsiteY29" fmla="*/ 611913 h 1147600"/>
              <a:gd name="connsiteX30" fmla="*/ 7908468 w 7953031"/>
              <a:gd name="connsiteY30" fmla="*/ 536506 h 1147600"/>
              <a:gd name="connsiteX31" fmla="*/ 7854539 w 7953031"/>
              <a:gd name="connsiteY31" fmla="*/ 491394 h 1147600"/>
              <a:gd name="connsiteX32" fmla="*/ 7827505 w 7953031"/>
              <a:gd name="connsiteY32" fmla="*/ 408713 h 1147600"/>
              <a:gd name="connsiteX33" fmla="*/ 7942202 w 7953031"/>
              <a:gd name="connsiteY33" fmla="*/ 339922 h 1147600"/>
              <a:gd name="connsiteX34" fmla="*/ 7852905 w 7953031"/>
              <a:gd name="connsiteY34" fmla="*/ 269013 h 1147600"/>
              <a:gd name="connsiteX35" fmla="*/ 7865605 w 7953031"/>
              <a:gd name="connsiteY35" fmla="*/ 180113 h 1147600"/>
              <a:gd name="connsiteX36" fmla="*/ 7931073 w 7953031"/>
              <a:gd name="connsiteY36" fmla="*/ 143908 h 1147600"/>
              <a:gd name="connsiteX37" fmla="*/ 7849984 w 7953031"/>
              <a:gd name="connsiteY37" fmla="*/ 93627 h 1147600"/>
              <a:gd name="connsiteX38" fmla="*/ 7938918 w 7953031"/>
              <a:gd name="connsiteY38" fmla="*/ 0 h 1147600"/>
              <a:gd name="connsiteX39" fmla="*/ 7649312 w 7953031"/>
              <a:gd name="connsiteY39" fmla="*/ 2313 h 1147600"/>
              <a:gd name="connsiteX0" fmla="*/ 7688404 w 7992123"/>
              <a:gd name="connsiteY0" fmla="*/ 2313 h 1147600"/>
              <a:gd name="connsiteX1" fmla="*/ 278550 w 7992123"/>
              <a:gd name="connsiteY1" fmla="*/ 2313 h 1147600"/>
              <a:gd name="connsiteX2" fmla="*/ 94426 w 7992123"/>
              <a:gd name="connsiteY2" fmla="*/ 1606 h 1147600"/>
              <a:gd name="connsiteX3" fmla="*/ 71413 w 7992123"/>
              <a:gd name="connsiteY3" fmla="*/ 99292 h 1147600"/>
              <a:gd name="connsiteX4" fmla="*/ 125382 w 7992123"/>
              <a:gd name="connsiteY4" fmla="*/ 167586 h 1147600"/>
              <a:gd name="connsiteX5" fmla="*/ 53284 w 7992123"/>
              <a:gd name="connsiteY5" fmla="*/ 233176 h 1147600"/>
              <a:gd name="connsiteX6" fmla="*/ 39092 w 7992123"/>
              <a:gd name="connsiteY6" fmla="*/ 297059 h 1147600"/>
              <a:gd name="connsiteX7" fmla="*/ 106725 w 7992123"/>
              <a:gd name="connsiteY7" fmla="*/ 371569 h 1147600"/>
              <a:gd name="connsiteX8" fmla="*/ 99982 w 7992123"/>
              <a:gd name="connsiteY8" fmla="*/ 433481 h 1147600"/>
              <a:gd name="connsiteX9" fmla="*/ 145079 w 7992123"/>
              <a:gd name="connsiteY9" fmla="*/ 494438 h 1147600"/>
              <a:gd name="connsiteX10" fmla="*/ 0 w 7992123"/>
              <a:gd name="connsiteY10" fmla="*/ 532504 h 1147600"/>
              <a:gd name="connsiteX11" fmla="*/ 53284 w 7992123"/>
              <a:gd name="connsiteY11" fmla="*/ 622199 h 1147600"/>
              <a:gd name="connsiteX12" fmla="*/ 199054 w 7992123"/>
              <a:gd name="connsiteY12" fmla="*/ 675413 h 1147600"/>
              <a:gd name="connsiteX13" fmla="*/ 186354 w 7992123"/>
              <a:gd name="connsiteY13" fmla="*/ 738913 h 1147600"/>
              <a:gd name="connsiteX14" fmla="*/ 231598 w 7992123"/>
              <a:gd name="connsiteY14" fmla="*/ 769869 h 1147600"/>
              <a:gd name="connsiteX15" fmla="*/ 65340 w 7992123"/>
              <a:gd name="connsiteY15" fmla="*/ 800663 h 1147600"/>
              <a:gd name="connsiteX16" fmla="*/ 85421 w 7992123"/>
              <a:gd name="connsiteY16" fmla="*/ 917701 h 1147600"/>
              <a:gd name="connsiteX17" fmla="*/ 160488 w 7992123"/>
              <a:gd name="connsiteY17" fmla="*/ 998204 h 1147600"/>
              <a:gd name="connsiteX18" fmla="*/ 110154 w 7992123"/>
              <a:gd name="connsiteY18" fmla="*/ 1107213 h 1147600"/>
              <a:gd name="connsiteX19" fmla="*/ 143491 w 7992123"/>
              <a:gd name="connsiteY19" fmla="*/ 1122295 h 1147600"/>
              <a:gd name="connsiteX20" fmla="*/ 137258 w 7992123"/>
              <a:gd name="connsiteY20" fmla="*/ 1142773 h 1147600"/>
              <a:gd name="connsiteX21" fmla="*/ 7894304 w 7992123"/>
              <a:gd name="connsiteY21" fmla="*/ 1147600 h 1147600"/>
              <a:gd name="connsiteX22" fmla="*/ 7968197 w 7992123"/>
              <a:gd name="connsiteY22" fmla="*/ 1094513 h 1147600"/>
              <a:gd name="connsiteX23" fmla="*/ 7879297 w 7992123"/>
              <a:gd name="connsiteY23" fmla="*/ 1031013 h 1147600"/>
              <a:gd name="connsiteX24" fmla="*/ 7992123 w 7992123"/>
              <a:gd name="connsiteY24" fmla="*/ 954813 h 1147600"/>
              <a:gd name="connsiteX25" fmla="*/ 7891997 w 7992123"/>
              <a:gd name="connsiteY25" fmla="*/ 878613 h 1147600"/>
              <a:gd name="connsiteX26" fmla="*/ 7930097 w 7992123"/>
              <a:gd name="connsiteY26" fmla="*/ 802413 h 1147600"/>
              <a:gd name="connsiteX27" fmla="*/ 7891997 w 7992123"/>
              <a:gd name="connsiteY27" fmla="*/ 726213 h 1147600"/>
              <a:gd name="connsiteX28" fmla="*/ 7879297 w 7992123"/>
              <a:gd name="connsiteY28" fmla="*/ 662713 h 1147600"/>
              <a:gd name="connsiteX29" fmla="*/ 7904697 w 7992123"/>
              <a:gd name="connsiteY29" fmla="*/ 611913 h 1147600"/>
              <a:gd name="connsiteX30" fmla="*/ 7947560 w 7992123"/>
              <a:gd name="connsiteY30" fmla="*/ 536506 h 1147600"/>
              <a:gd name="connsiteX31" fmla="*/ 7893631 w 7992123"/>
              <a:gd name="connsiteY31" fmla="*/ 491394 h 1147600"/>
              <a:gd name="connsiteX32" fmla="*/ 7866597 w 7992123"/>
              <a:gd name="connsiteY32" fmla="*/ 408713 h 1147600"/>
              <a:gd name="connsiteX33" fmla="*/ 7981294 w 7992123"/>
              <a:gd name="connsiteY33" fmla="*/ 339922 h 1147600"/>
              <a:gd name="connsiteX34" fmla="*/ 7891997 w 7992123"/>
              <a:gd name="connsiteY34" fmla="*/ 269013 h 1147600"/>
              <a:gd name="connsiteX35" fmla="*/ 7904697 w 7992123"/>
              <a:gd name="connsiteY35" fmla="*/ 180113 h 1147600"/>
              <a:gd name="connsiteX36" fmla="*/ 7970165 w 7992123"/>
              <a:gd name="connsiteY36" fmla="*/ 143908 h 1147600"/>
              <a:gd name="connsiteX37" fmla="*/ 7889076 w 7992123"/>
              <a:gd name="connsiteY37" fmla="*/ 93627 h 1147600"/>
              <a:gd name="connsiteX38" fmla="*/ 7978010 w 7992123"/>
              <a:gd name="connsiteY38" fmla="*/ 0 h 1147600"/>
              <a:gd name="connsiteX39" fmla="*/ 7688404 w 7992123"/>
              <a:gd name="connsiteY39" fmla="*/ 2313 h 1147600"/>
              <a:gd name="connsiteX0" fmla="*/ 7688404 w 7992123"/>
              <a:gd name="connsiteY0" fmla="*/ 2313 h 1147600"/>
              <a:gd name="connsiteX1" fmla="*/ 278550 w 7992123"/>
              <a:gd name="connsiteY1" fmla="*/ 2313 h 1147600"/>
              <a:gd name="connsiteX2" fmla="*/ 94426 w 7992123"/>
              <a:gd name="connsiteY2" fmla="*/ 1606 h 1147600"/>
              <a:gd name="connsiteX3" fmla="*/ 71413 w 7992123"/>
              <a:gd name="connsiteY3" fmla="*/ 99292 h 1147600"/>
              <a:gd name="connsiteX4" fmla="*/ 125382 w 7992123"/>
              <a:gd name="connsiteY4" fmla="*/ 167586 h 1147600"/>
              <a:gd name="connsiteX5" fmla="*/ 53284 w 7992123"/>
              <a:gd name="connsiteY5" fmla="*/ 233176 h 1147600"/>
              <a:gd name="connsiteX6" fmla="*/ 39092 w 7992123"/>
              <a:gd name="connsiteY6" fmla="*/ 297059 h 1147600"/>
              <a:gd name="connsiteX7" fmla="*/ 106725 w 7992123"/>
              <a:gd name="connsiteY7" fmla="*/ 371569 h 1147600"/>
              <a:gd name="connsiteX8" fmla="*/ 99982 w 7992123"/>
              <a:gd name="connsiteY8" fmla="*/ 433481 h 1147600"/>
              <a:gd name="connsiteX9" fmla="*/ 119286 w 7992123"/>
              <a:gd name="connsiteY9" fmla="*/ 464166 h 1147600"/>
              <a:gd name="connsiteX10" fmla="*/ 0 w 7992123"/>
              <a:gd name="connsiteY10" fmla="*/ 532504 h 1147600"/>
              <a:gd name="connsiteX11" fmla="*/ 53284 w 7992123"/>
              <a:gd name="connsiteY11" fmla="*/ 622199 h 1147600"/>
              <a:gd name="connsiteX12" fmla="*/ 199054 w 7992123"/>
              <a:gd name="connsiteY12" fmla="*/ 675413 h 1147600"/>
              <a:gd name="connsiteX13" fmla="*/ 186354 w 7992123"/>
              <a:gd name="connsiteY13" fmla="*/ 738913 h 1147600"/>
              <a:gd name="connsiteX14" fmla="*/ 231598 w 7992123"/>
              <a:gd name="connsiteY14" fmla="*/ 769869 h 1147600"/>
              <a:gd name="connsiteX15" fmla="*/ 65340 w 7992123"/>
              <a:gd name="connsiteY15" fmla="*/ 800663 h 1147600"/>
              <a:gd name="connsiteX16" fmla="*/ 85421 w 7992123"/>
              <a:gd name="connsiteY16" fmla="*/ 917701 h 1147600"/>
              <a:gd name="connsiteX17" fmla="*/ 160488 w 7992123"/>
              <a:gd name="connsiteY17" fmla="*/ 998204 h 1147600"/>
              <a:gd name="connsiteX18" fmla="*/ 110154 w 7992123"/>
              <a:gd name="connsiteY18" fmla="*/ 1107213 h 1147600"/>
              <a:gd name="connsiteX19" fmla="*/ 143491 w 7992123"/>
              <a:gd name="connsiteY19" fmla="*/ 1122295 h 1147600"/>
              <a:gd name="connsiteX20" fmla="*/ 137258 w 7992123"/>
              <a:gd name="connsiteY20" fmla="*/ 1142773 h 1147600"/>
              <a:gd name="connsiteX21" fmla="*/ 7894304 w 7992123"/>
              <a:gd name="connsiteY21" fmla="*/ 1147600 h 1147600"/>
              <a:gd name="connsiteX22" fmla="*/ 7968197 w 7992123"/>
              <a:gd name="connsiteY22" fmla="*/ 1094513 h 1147600"/>
              <a:gd name="connsiteX23" fmla="*/ 7879297 w 7992123"/>
              <a:gd name="connsiteY23" fmla="*/ 1031013 h 1147600"/>
              <a:gd name="connsiteX24" fmla="*/ 7992123 w 7992123"/>
              <a:gd name="connsiteY24" fmla="*/ 954813 h 1147600"/>
              <a:gd name="connsiteX25" fmla="*/ 7891997 w 7992123"/>
              <a:gd name="connsiteY25" fmla="*/ 878613 h 1147600"/>
              <a:gd name="connsiteX26" fmla="*/ 7930097 w 7992123"/>
              <a:gd name="connsiteY26" fmla="*/ 802413 h 1147600"/>
              <a:gd name="connsiteX27" fmla="*/ 7891997 w 7992123"/>
              <a:gd name="connsiteY27" fmla="*/ 726213 h 1147600"/>
              <a:gd name="connsiteX28" fmla="*/ 7879297 w 7992123"/>
              <a:gd name="connsiteY28" fmla="*/ 662713 h 1147600"/>
              <a:gd name="connsiteX29" fmla="*/ 7904697 w 7992123"/>
              <a:gd name="connsiteY29" fmla="*/ 611913 h 1147600"/>
              <a:gd name="connsiteX30" fmla="*/ 7947560 w 7992123"/>
              <a:gd name="connsiteY30" fmla="*/ 536506 h 1147600"/>
              <a:gd name="connsiteX31" fmla="*/ 7893631 w 7992123"/>
              <a:gd name="connsiteY31" fmla="*/ 491394 h 1147600"/>
              <a:gd name="connsiteX32" fmla="*/ 7866597 w 7992123"/>
              <a:gd name="connsiteY32" fmla="*/ 408713 h 1147600"/>
              <a:gd name="connsiteX33" fmla="*/ 7981294 w 7992123"/>
              <a:gd name="connsiteY33" fmla="*/ 339922 h 1147600"/>
              <a:gd name="connsiteX34" fmla="*/ 7891997 w 7992123"/>
              <a:gd name="connsiteY34" fmla="*/ 269013 h 1147600"/>
              <a:gd name="connsiteX35" fmla="*/ 7904697 w 7992123"/>
              <a:gd name="connsiteY35" fmla="*/ 180113 h 1147600"/>
              <a:gd name="connsiteX36" fmla="*/ 7970165 w 7992123"/>
              <a:gd name="connsiteY36" fmla="*/ 143908 h 1147600"/>
              <a:gd name="connsiteX37" fmla="*/ 7889076 w 7992123"/>
              <a:gd name="connsiteY37" fmla="*/ 93627 h 1147600"/>
              <a:gd name="connsiteX38" fmla="*/ 7978010 w 7992123"/>
              <a:gd name="connsiteY38" fmla="*/ 0 h 1147600"/>
              <a:gd name="connsiteX39" fmla="*/ 7688404 w 7992123"/>
              <a:gd name="connsiteY39" fmla="*/ 2313 h 1147600"/>
              <a:gd name="connsiteX0" fmla="*/ 7688404 w 7992123"/>
              <a:gd name="connsiteY0" fmla="*/ 2313 h 1147600"/>
              <a:gd name="connsiteX1" fmla="*/ 278550 w 7992123"/>
              <a:gd name="connsiteY1" fmla="*/ 2313 h 1147600"/>
              <a:gd name="connsiteX2" fmla="*/ 94426 w 7992123"/>
              <a:gd name="connsiteY2" fmla="*/ 1606 h 1147600"/>
              <a:gd name="connsiteX3" fmla="*/ 71413 w 7992123"/>
              <a:gd name="connsiteY3" fmla="*/ 99292 h 1147600"/>
              <a:gd name="connsiteX4" fmla="*/ 125382 w 7992123"/>
              <a:gd name="connsiteY4" fmla="*/ 167586 h 1147600"/>
              <a:gd name="connsiteX5" fmla="*/ 53284 w 7992123"/>
              <a:gd name="connsiteY5" fmla="*/ 233176 h 1147600"/>
              <a:gd name="connsiteX6" fmla="*/ 39092 w 7992123"/>
              <a:gd name="connsiteY6" fmla="*/ 297059 h 1147600"/>
              <a:gd name="connsiteX7" fmla="*/ 106725 w 7992123"/>
              <a:gd name="connsiteY7" fmla="*/ 371569 h 1147600"/>
              <a:gd name="connsiteX8" fmla="*/ 99982 w 7992123"/>
              <a:gd name="connsiteY8" fmla="*/ 433481 h 1147600"/>
              <a:gd name="connsiteX9" fmla="*/ 119286 w 7992123"/>
              <a:gd name="connsiteY9" fmla="*/ 464166 h 1147600"/>
              <a:gd name="connsiteX10" fmla="*/ 0 w 7992123"/>
              <a:gd name="connsiteY10" fmla="*/ 532504 h 1147600"/>
              <a:gd name="connsiteX11" fmla="*/ 53284 w 7992123"/>
              <a:gd name="connsiteY11" fmla="*/ 622199 h 1147600"/>
              <a:gd name="connsiteX12" fmla="*/ 199054 w 7992123"/>
              <a:gd name="connsiteY12" fmla="*/ 675413 h 1147600"/>
              <a:gd name="connsiteX13" fmla="*/ 40190 w 7992123"/>
              <a:gd name="connsiteY13" fmla="*/ 721254 h 1147600"/>
              <a:gd name="connsiteX14" fmla="*/ 231598 w 7992123"/>
              <a:gd name="connsiteY14" fmla="*/ 769869 h 1147600"/>
              <a:gd name="connsiteX15" fmla="*/ 65340 w 7992123"/>
              <a:gd name="connsiteY15" fmla="*/ 800663 h 1147600"/>
              <a:gd name="connsiteX16" fmla="*/ 85421 w 7992123"/>
              <a:gd name="connsiteY16" fmla="*/ 917701 h 1147600"/>
              <a:gd name="connsiteX17" fmla="*/ 160488 w 7992123"/>
              <a:gd name="connsiteY17" fmla="*/ 998204 h 1147600"/>
              <a:gd name="connsiteX18" fmla="*/ 110154 w 7992123"/>
              <a:gd name="connsiteY18" fmla="*/ 1107213 h 1147600"/>
              <a:gd name="connsiteX19" fmla="*/ 143491 w 7992123"/>
              <a:gd name="connsiteY19" fmla="*/ 1122295 h 1147600"/>
              <a:gd name="connsiteX20" fmla="*/ 137258 w 7992123"/>
              <a:gd name="connsiteY20" fmla="*/ 1142773 h 1147600"/>
              <a:gd name="connsiteX21" fmla="*/ 7894304 w 7992123"/>
              <a:gd name="connsiteY21" fmla="*/ 1147600 h 1147600"/>
              <a:gd name="connsiteX22" fmla="*/ 7968197 w 7992123"/>
              <a:gd name="connsiteY22" fmla="*/ 1094513 h 1147600"/>
              <a:gd name="connsiteX23" fmla="*/ 7879297 w 7992123"/>
              <a:gd name="connsiteY23" fmla="*/ 1031013 h 1147600"/>
              <a:gd name="connsiteX24" fmla="*/ 7992123 w 7992123"/>
              <a:gd name="connsiteY24" fmla="*/ 954813 h 1147600"/>
              <a:gd name="connsiteX25" fmla="*/ 7891997 w 7992123"/>
              <a:gd name="connsiteY25" fmla="*/ 878613 h 1147600"/>
              <a:gd name="connsiteX26" fmla="*/ 7930097 w 7992123"/>
              <a:gd name="connsiteY26" fmla="*/ 802413 h 1147600"/>
              <a:gd name="connsiteX27" fmla="*/ 7891997 w 7992123"/>
              <a:gd name="connsiteY27" fmla="*/ 726213 h 1147600"/>
              <a:gd name="connsiteX28" fmla="*/ 7879297 w 7992123"/>
              <a:gd name="connsiteY28" fmla="*/ 662713 h 1147600"/>
              <a:gd name="connsiteX29" fmla="*/ 7904697 w 7992123"/>
              <a:gd name="connsiteY29" fmla="*/ 611913 h 1147600"/>
              <a:gd name="connsiteX30" fmla="*/ 7947560 w 7992123"/>
              <a:gd name="connsiteY30" fmla="*/ 536506 h 1147600"/>
              <a:gd name="connsiteX31" fmla="*/ 7893631 w 7992123"/>
              <a:gd name="connsiteY31" fmla="*/ 491394 h 1147600"/>
              <a:gd name="connsiteX32" fmla="*/ 7866597 w 7992123"/>
              <a:gd name="connsiteY32" fmla="*/ 408713 h 1147600"/>
              <a:gd name="connsiteX33" fmla="*/ 7981294 w 7992123"/>
              <a:gd name="connsiteY33" fmla="*/ 339922 h 1147600"/>
              <a:gd name="connsiteX34" fmla="*/ 7891997 w 7992123"/>
              <a:gd name="connsiteY34" fmla="*/ 269013 h 1147600"/>
              <a:gd name="connsiteX35" fmla="*/ 7904697 w 7992123"/>
              <a:gd name="connsiteY35" fmla="*/ 180113 h 1147600"/>
              <a:gd name="connsiteX36" fmla="*/ 7970165 w 7992123"/>
              <a:gd name="connsiteY36" fmla="*/ 143908 h 1147600"/>
              <a:gd name="connsiteX37" fmla="*/ 7889076 w 7992123"/>
              <a:gd name="connsiteY37" fmla="*/ 93627 h 1147600"/>
              <a:gd name="connsiteX38" fmla="*/ 7978010 w 7992123"/>
              <a:gd name="connsiteY38" fmla="*/ 0 h 1147600"/>
              <a:gd name="connsiteX39" fmla="*/ 7688404 w 7992123"/>
              <a:gd name="connsiteY39" fmla="*/ 2313 h 1147600"/>
              <a:gd name="connsiteX0" fmla="*/ 7688404 w 7992123"/>
              <a:gd name="connsiteY0" fmla="*/ 2313 h 1147600"/>
              <a:gd name="connsiteX1" fmla="*/ 278550 w 7992123"/>
              <a:gd name="connsiteY1" fmla="*/ 2313 h 1147600"/>
              <a:gd name="connsiteX2" fmla="*/ 94426 w 7992123"/>
              <a:gd name="connsiteY2" fmla="*/ 1606 h 1147600"/>
              <a:gd name="connsiteX3" fmla="*/ 71413 w 7992123"/>
              <a:gd name="connsiteY3" fmla="*/ 99292 h 1147600"/>
              <a:gd name="connsiteX4" fmla="*/ 125382 w 7992123"/>
              <a:gd name="connsiteY4" fmla="*/ 167586 h 1147600"/>
              <a:gd name="connsiteX5" fmla="*/ 53284 w 7992123"/>
              <a:gd name="connsiteY5" fmla="*/ 233176 h 1147600"/>
              <a:gd name="connsiteX6" fmla="*/ 39092 w 7992123"/>
              <a:gd name="connsiteY6" fmla="*/ 297059 h 1147600"/>
              <a:gd name="connsiteX7" fmla="*/ 106725 w 7992123"/>
              <a:gd name="connsiteY7" fmla="*/ 371569 h 1147600"/>
              <a:gd name="connsiteX8" fmla="*/ 99982 w 7992123"/>
              <a:gd name="connsiteY8" fmla="*/ 433481 h 1147600"/>
              <a:gd name="connsiteX9" fmla="*/ 119286 w 7992123"/>
              <a:gd name="connsiteY9" fmla="*/ 464166 h 1147600"/>
              <a:gd name="connsiteX10" fmla="*/ 0 w 7992123"/>
              <a:gd name="connsiteY10" fmla="*/ 532504 h 1147600"/>
              <a:gd name="connsiteX11" fmla="*/ 53284 w 7992123"/>
              <a:gd name="connsiteY11" fmla="*/ 622199 h 1147600"/>
              <a:gd name="connsiteX12" fmla="*/ 78684 w 7992123"/>
              <a:gd name="connsiteY12" fmla="*/ 665322 h 1147600"/>
              <a:gd name="connsiteX13" fmla="*/ 40190 w 7992123"/>
              <a:gd name="connsiteY13" fmla="*/ 721254 h 1147600"/>
              <a:gd name="connsiteX14" fmla="*/ 231598 w 7992123"/>
              <a:gd name="connsiteY14" fmla="*/ 769869 h 1147600"/>
              <a:gd name="connsiteX15" fmla="*/ 65340 w 7992123"/>
              <a:gd name="connsiteY15" fmla="*/ 800663 h 1147600"/>
              <a:gd name="connsiteX16" fmla="*/ 85421 w 7992123"/>
              <a:gd name="connsiteY16" fmla="*/ 917701 h 1147600"/>
              <a:gd name="connsiteX17" fmla="*/ 160488 w 7992123"/>
              <a:gd name="connsiteY17" fmla="*/ 998204 h 1147600"/>
              <a:gd name="connsiteX18" fmla="*/ 110154 w 7992123"/>
              <a:gd name="connsiteY18" fmla="*/ 1107213 h 1147600"/>
              <a:gd name="connsiteX19" fmla="*/ 143491 w 7992123"/>
              <a:gd name="connsiteY19" fmla="*/ 1122295 h 1147600"/>
              <a:gd name="connsiteX20" fmla="*/ 137258 w 7992123"/>
              <a:gd name="connsiteY20" fmla="*/ 1142773 h 1147600"/>
              <a:gd name="connsiteX21" fmla="*/ 7894304 w 7992123"/>
              <a:gd name="connsiteY21" fmla="*/ 1147600 h 1147600"/>
              <a:gd name="connsiteX22" fmla="*/ 7968197 w 7992123"/>
              <a:gd name="connsiteY22" fmla="*/ 1094513 h 1147600"/>
              <a:gd name="connsiteX23" fmla="*/ 7879297 w 7992123"/>
              <a:gd name="connsiteY23" fmla="*/ 1031013 h 1147600"/>
              <a:gd name="connsiteX24" fmla="*/ 7992123 w 7992123"/>
              <a:gd name="connsiteY24" fmla="*/ 954813 h 1147600"/>
              <a:gd name="connsiteX25" fmla="*/ 7891997 w 7992123"/>
              <a:gd name="connsiteY25" fmla="*/ 878613 h 1147600"/>
              <a:gd name="connsiteX26" fmla="*/ 7930097 w 7992123"/>
              <a:gd name="connsiteY26" fmla="*/ 802413 h 1147600"/>
              <a:gd name="connsiteX27" fmla="*/ 7891997 w 7992123"/>
              <a:gd name="connsiteY27" fmla="*/ 726213 h 1147600"/>
              <a:gd name="connsiteX28" fmla="*/ 7879297 w 7992123"/>
              <a:gd name="connsiteY28" fmla="*/ 662713 h 1147600"/>
              <a:gd name="connsiteX29" fmla="*/ 7904697 w 7992123"/>
              <a:gd name="connsiteY29" fmla="*/ 611913 h 1147600"/>
              <a:gd name="connsiteX30" fmla="*/ 7947560 w 7992123"/>
              <a:gd name="connsiteY30" fmla="*/ 536506 h 1147600"/>
              <a:gd name="connsiteX31" fmla="*/ 7893631 w 7992123"/>
              <a:gd name="connsiteY31" fmla="*/ 491394 h 1147600"/>
              <a:gd name="connsiteX32" fmla="*/ 7866597 w 7992123"/>
              <a:gd name="connsiteY32" fmla="*/ 408713 h 1147600"/>
              <a:gd name="connsiteX33" fmla="*/ 7981294 w 7992123"/>
              <a:gd name="connsiteY33" fmla="*/ 339922 h 1147600"/>
              <a:gd name="connsiteX34" fmla="*/ 7891997 w 7992123"/>
              <a:gd name="connsiteY34" fmla="*/ 269013 h 1147600"/>
              <a:gd name="connsiteX35" fmla="*/ 7904697 w 7992123"/>
              <a:gd name="connsiteY35" fmla="*/ 180113 h 1147600"/>
              <a:gd name="connsiteX36" fmla="*/ 7970165 w 7992123"/>
              <a:gd name="connsiteY36" fmla="*/ 143908 h 1147600"/>
              <a:gd name="connsiteX37" fmla="*/ 7889076 w 7992123"/>
              <a:gd name="connsiteY37" fmla="*/ 93627 h 1147600"/>
              <a:gd name="connsiteX38" fmla="*/ 7978010 w 7992123"/>
              <a:gd name="connsiteY38" fmla="*/ 0 h 1147600"/>
              <a:gd name="connsiteX39" fmla="*/ 7688404 w 7992123"/>
              <a:gd name="connsiteY39" fmla="*/ 2313 h 1147600"/>
              <a:gd name="connsiteX0" fmla="*/ 7688404 w 7992123"/>
              <a:gd name="connsiteY0" fmla="*/ 2313 h 1147600"/>
              <a:gd name="connsiteX1" fmla="*/ 278550 w 7992123"/>
              <a:gd name="connsiteY1" fmla="*/ 2313 h 1147600"/>
              <a:gd name="connsiteX2" fmla="*/ 94426 w 7992123"/>
              <a:gd name="connsiteY2" fmla="*/ 1606 h 1147600"/>
              <a:gd name="connsiteX3" fmla="*/ 71413 w 7992123"/>
              <a:gd name="connsiteY3" fmla="*/ 99292 h 1147600"/>
              <a:gd name="connsiteX4" fmla="*/ 125382 w 7992123"/>
              <a:gd name="connsiteY4" fmla="*/ 167586 h 1147600"/>
              <a:gd name="connsiteX5" fmla="*/ 53284 w 7992123"/>
              <a:gd name="connsiteY5" fmla="*/ 233176 h 1147600"/>
              <a:gd name="connsiteX6" fmla="*/ 39092 w 7992123"/>
              <a:gd name="connsiteY6" fmla="*/ 297059 h 1147600"/>
              <a:gd name="connsiteX7" fmla="*/ 106725 w 7992123"/>
              <a:gd name="connsiteY7" fmla="*/ 371569 h 1147600"/>
              <a:gd name="connsiteX8" fmla="*/ 99982 w 7992123"/>
              <a:gd name="connsiteY8" fmla="*/ 433481 h 1147600"/>
              <a:gd name="connsiteX9" fmla="*/ 119286 w 7992123"/>
              <a:gd name="connsiteY9" fmla="*/ 464166 h 1147600"/>
              <a:gd name="connsiteX10" fmla="*/ 0 w 7992123"/>
              <a:gd name="connsiteY10" fmla="*/ 532504 h 1147600"/>
              <a:gd name="connsiteX11" fmla="*/ 53284 w 7992123"/>
              <a:gd name="connsiteY11" fmla="*/ 622199 h 1147600"/>
              <a:gd name="connsiteX12" fmla="*/ 78684 w 7992123"/>
              <a:gd name="connsiteY12" fmla="*/ 665322 h 1147600"/>
              <a:gd name="connsiteX13" fmla="*/ 40190 w 7992123"/>
              <a:gd name="connsiteY13" fmla="*/ 721254 h 1147600"/>
              <a:gd name="connsiteX14" fmla="*/ 145620 w 7992123"/>
              <a:gd name="connsiteY14" fmla="*/ 767346 h 1147600"/>
              <a:gd name="connsiteX15" fmla="*/ 65340 w 7992123"/>
              <a:gd name="connsiteY15" fmla="*/ 800663 h 1147600"/>
              <a:gd name="connsiteX16" fmla="*/ 85421 w 7992123"/>
              <a:gd name="connsiteY16" fmla="*/ 917701 h 1147600"/>
              <a:gd name="connsiteX17" fmla="*/ 160488 w 7992123"/>
              <a:gd name="connsiteY17" fmla="*/ 998204 h 1147600"/>
              <a:gd name="connsiteX18" fmla="*/ 110154 w 7992123"/>
              <a:gd name="connsiteY18" fmla="*/ 1107213 h 1147600"/>
              <a:gd name="connsiteX19" fmla="*/ 143491 w 7992123"/>
              <a:gd name="connsiteY19" fmla="*/ 1122295 h 1147600"/>
              <a:gd name="connsiteX20" fmla="*/ 137258 w 7992123"/>
              <a:gd name="connsiteY20" fmla="*/ 1142773 h 1147600"/>
              <a:gd name="connsiteX21" fmla="*/ 7894304 w 7992123"/>
              <a:gd name="connsiteY21" fmla="*/ 1147600 h 1147600"/>
              <a:gd name="connsiteX22" fmla="*/ 7968197 w 7992123"/>
              <a:gd name="connsiteY22" fmla="*/ 1094513 h 1147600"/>
              <a:gd name="connsiteX23" fmla="*/ 7879297 w 7992123"/>
              <a:gd name="connsiteY23" fmla="*/ 1031013 h 1147600"/>
              <a:gd name="connsiteX24" fmla="*/ 7992123 w 7992123"/>
              <a:gd name="connsiteY24" fmla="*/ 954813 h 1147600"/>
              <a:gd name="connsiteX25" fmla="*/ 7891997 w 7992123"/>
              <a:gd name="connsiteY25" fmla="*/ 878613 h 1147600"/>
              <a:gd name="connsiteX26" fmla="*/ 7930097 w 7992123"/>
              <a:gd name="connsiteY26" fmla="*/ 802413 h 1147600"/>
              <a:gd name="connsiteX27" fmla="*/ 7891997 w 7992123"/>
              <a:gd name="connsiteY27" fmla="*/ 726213 h 1147600"/>
              <a:gd name="connsiteX28" fmla="*/ 7879297 w 7992123"/>
              <a:gd name="connsiteY28" fmla="*/ 662713 h 1147600"/>
              <a:gd name="connsiteX29" fmla="*/ 7904697 w 7992123"/>
              <a:gd name="connsiteY29" fmla="*/ 611913 h 1147600"/>
              <a:gd name="connsiteX30" fmla="*/ 7947560 w 7992123"/>
              <a:gd name="connsiteY30" fmla="*/ 536506 h 1147600"/>
              <a:gd name="connsiteX31" fmla="*/ 7893631 w 7992123"/>
              <a:gd name="connsiteY31" fmla="*/ 491394 h 1147600"/>
              <a:gd name="connsiteX32" fmla="*/ 7866597 w 7992123"/>
              <a:gd name="connsiteY32" fmla="*/ 408713 h 1147600"/>
              <a:gd name="connsiteX33" fmla="*/ 7981294 w 7992123"/>
              <a:gd name="connsiteY33" fmla="*/ 339922 h 1147600"/>
              <a:gd name="connsiteX34" fmla="*/ 7891997 w 7992123"/>
              <a:gd name="connsiteY34" fmla="*/ 269013 h 1147600"/>
              <a:gd name="connsiteX35" fmla="*/ 7904697 w 7992123"/>
              <a:gd name="connsiteY35" fmla="*/ 180113 h 1147600"/>
              <a:gd name="connsiteX36" fmla="*/ 7970165 w 7992123"/>
              <a:gd name="connsiteY36" fmla="*/ 143908 h 1147600"/>
              <a:gd name="connsiteX37" fmla="*/ 7889076 w 7992123"/>
              <a:gd name="connsiteY37" fmla="*/ 93627 h 1147600"/>
              <a:gd name="connsiteX38" fmla="*/ 7978010 w 7992123"/>
              <a:gd name="connsiteY38" fmla="*/ 0 h 1147600"/>
              <a:gd name="connsiteX39" fmla="*/ 7688404 w 7992123"/>
              <a:gd name="connsiteY39" fmla="*/ 2313 h 1147600"/>
              <a:gd name="connsiteX0" fmla="*/ 7688404 w 7992123"/>
              <a:gd name="connsiteY0" fmla="*/ 2313 h 1147600"/>
              <a:gd name="connsiteX1" fmla="*/ 278550 w 7992123"/>
              <a:gd name="connsiteY1" fmla="*/ 2313 h 1147600"/>
              <a:gd name="connsiteX2" fmla="*/ 94426 w 7992123"/>
              <a:gd name="connsiteY2" fmla="*/ 1606 h 1147600"/>
              <a:gd name="connsiteX3" fmla="*/ 71413 w 7992123"/>
              <a:gd name="connsiteY3" fmla="*/ 99292 h 1147600"/>
              <a:gd name="connsiteX4" fmla="*/ 125382 w 7992123"/>
              <a:gd name="connsiteY4" fmla="*/ 167586 h 1147600"/>
              <a:gd name="connsiteX5" fmla="*/ 53284 w 7992123"/>
              <a:gd name="connsiteY5" fmla="*/ 233176 h 1147600"/>
              <a:gd name="connsiteX6" fmla="*/ 39092 w 7992123"/>
              <a:gd name="connsiteY6" fmla="*/ 297059 h 1147600"/>
              <a:gd name="connsiteX7" fmla="*/ 106725 w 7992123"/>
              <a:gd name="connsiteY7" fmla="*/ 371569 h 1147600"/>
              <a:gd name="connsiteX8" fmla="*/ 99982 w 7992123"/>
              <a:gd name="connsiteY8" fmla="*/ 433481 h 1147600"/>
              <a:gd name="connsiteX9" fmla="*/ 119286 w 7992123"/>
              <a:gd name="connsiteY9" fmla="*/ 464166 h 1147600"/>
              <a:gd name="connsiteX10" fmla="*/ 0 w 7992123"/>
              <a:gd name="connsiteY10" fmla="*/ 532504 h 1147600"/>
              <a:gd name="connsiteX11" fmla="*/ 53284 w 7992123"/>
              <a:gd name="connsiteY11" fmla="*/ 622199 h 1147600"/>
              <a:gd name="connsiteX12" fmla="*/ 78684 w 7992123"/>
              <a:gd name="connsiteY12" fmla="*/ 665322 h 1147600"/>
              <a:gd name="connsiteX13" fmla="*/ 40190 w 7992123"/>
              <a:gd name="connsiteY13" fmla="*/ 721254 h 1147600"/>
              <a:gd name="connsiteX14" fmla="*/ 145620 w 7992123"/>
              <a:gd name="connsiteY14" fmla="*/ 767346 h 1147600"/>
              <a:gd name="connsiteX15" fmla="*/ 65340 w 7992123"/>
              <a:gd name="connsiteY15" fmla="*/ 800663 h 1147600"/>
              <a:gd name="connsiteX16" fmla="*/ 85421 w 7992123"/>
              <a:gd name="connsiteY16" fmla="*/ 917701 h 1147600"/>
              <a:gd name="connsiteX17" fmla="*/ 160488 w 7992123"/>
              <a:gd name="connsiteY17" fmla="*/ 998204 h 1147600"/>
              <a:gd name="connsiteX18" fmla="*/ 110154 w 7992123"/>
              <a:gd name="connsiteY18" fmla="*/ 1107213 h 1147600"/>
              <a:gd name="connsiteX19" fmla="*/ 66110 w 7992123"/>
              <a:gd name="connsiteY19" fmla="*/ 1132386 h 1147600"/>
              <a:gd name="connsiteX20" fmla="*/ 137258 w 7992123"/>
              <a:gd name="connsiteY20" fmla="*/ 1142773 h 1147600"/>
              <a:gd name="connsiteX21" fmla="*/ 7894304 w 7992123"/>
              <a:gd name="connsiteY21" fmla="*/ 1147600 h 1147600"/>
              <a:gd name="connsiteX22" fmla="*/ 7968197 w 7992123"/>
              <a:gd name="connsiteY22" fmla="*/ 1094513 h 1147600"/>
              <a:gd name="connsiteX23" fmla="*/ 7879297 w 7992123"/>
              <a:gd name="connsiteY23" fmla="*/ 1031013 h 1147600"/>
              <a:gd name="connsiteX24" fmla="*/ 7992123 w 7992123"/>
              <a:gd name="connsiteY24" fmla="*/ 954813 h 1147600"/>
              <a:gd name="connsiteX25" fmla="*/ 7891997 w 7992123"/>
              <a:gd name="connsiteY25" fmla="*/ 878613 h 1147600"/>
              <a:gd name="connsiteX26" fmla="*/ 7930097 w 7992123"/>
              <a:gd name="connsiteY26" fmla="*/ 802413 h 1147600"/>
              <a:gd name="connsiteX27" fmla="*/ 7891997 w 7992123"/>
              <a:gd name="connsiteY27" fmla="*/ 726213 h 1147600"/>
              <a:gd name="connsiteX28" fmla="*/ 7879297 w 7992123"/>
              <a:gd name="connsiteY28" fmla="*/ 662713 h 1147600"/>
              <a:gd name="connsiteX29" fmla="*/ 7904697 w 7992123"/>
              <a:gd name="connsiteY29" fmla="*/ 611913 h 1147600"/>
              <a:gd name="connsiteX30" fmla="*/ 7947560 w 7992123"/>
              <a:gd name="connsiteY30" fmla="*/ 536506 h 1147600"/>
              <a:gd name="connsiteX31" fmla="*/ 7893631 w 7992123"/>
              <a:gd name="connsiteY31" fmla="*/ 491394 h 1147600"/>
              <a:gd name="connsiteX32" fmla="*/ 7866597 w 7992123"/>
              <a:gd name="connsiteY32" fmla="*/ 408713 h 1147600"/>
              <a:gd name="connsiteX33" fmla="*/ 7981294 w 7992123"/>
              <a:gd name="connsiteY33" fmla="*/ 339922 h 1147600"/>
              <a:gd name="connsiteX34" fmla="*/ 7891997 w 7992123"/>
              <a:gd name="connsiteY34" fmla="*/ 269013 h 1147600"/>
              <a:gd name="connsiteX35" fmla="*/ 7904697 w 7992123"/>
              <a:gd name="connsiteY35" fmla="*/ 180113 h 1147600"/>
              <a:gd name="connsiteX36" fmla="*/ 7970165 w 7992123"/>
              <a:gd name="connsiteY36" fmla="*/ 143908 h 1147600"/>
              <a:gd name="connsiteX37" fmla="*/ 7889076 w 7992123"/>
              <a:gd name="connsiteY37" fmla="*/ 93627 h 1147600"/>
              <a:gd name="connsiteX38" fmla="*/ 7978010 w 7992123"/>
              <a:gd name="connsiteY38" fmla="*/ 0 h 1147600"/>
              <a:gd name="connsiteX39" fmla="*/ 7688404 w 7992123"/>
              <a:gd name="connsiteY39" fmla="*/ 2313 h 1147600"/>
              <a:gd name="connsiteX0" fmla="*/ 7688404 w 7992123"/>
              <a:gd name="connsiteY0" fmla="*/ 2313 h 1147600"/>
              <a:gd name="connsiteX1" fmla="*/ 278550 w 7992123"/>
              <a:gd name="connsiteY1" fmla="*/ 2313 h 1147600"/>
              <a:gd name="connsiteX2" fmla="*/ 94426 w 7992123"/>
              <a:gd name="connsiteY2" fmla="*/ 1606 h 1147600"/>
              <a:gd name="connsiteX3" fmla="*/ 71413 w 7992123"/>
              <a:gd name="connsiteY3" fmla="*/ 99292 h 1147600"/>
              <a:gd name="connsiteX4" fmla="*/ 125382 w 7992123"/>
              <a:gd name="connsiteY4" fmla="*/ 167586 h 1147600"/>
              <a:gd name="connsiteX5" fmla="*/ 53284 w 7992123"/>
              <a:gd name="connsiteY5" fmla="*/ 233176 h 1147600"/>
              <a:gd name="connsiteX6" fmla="*/ 39092 w 7992123"/>
              <a:gd name="connsiteY6" fmla="*/ 297059 h 1147600"/>
              <a:gd name="connsiteX7" fmla="*/ 106725 w 7992123"/>
              <a:gd name="connsiteY7" fmla="*/ 371569 h 1147600"/>
              <a:gd name="connsiteX8" fmla="*/ 99982 w 7992123"/>
              <a:gd name="connsiteY8" fmla="*/ 433481 h 1147600"/>
              <a:gd name="connsiteX9" fmla="*/ 119286 w 7992123"/>
              <a:gd name="connsiteY9" fmla="*/ 464166 h 1147600"/>
              <a:gd name="connsiteX10" fmla="*/ 0 w 7992123"/>
              <a:gd name="connsiteY10" fmla="*/ 532504 h 1147600"/>
              <a:gd name="connsiteX11" fmla="*/ 53284 w 7992123"/>
              <a:gd name="connsiteY11" fmla="*/ 622199 h 1147600"/>
              <a:gd name="connsiteX12" fmla="*/ 78684 w 7992123"/>
              <a:gd name="connsiteY12" fmla="*/ 665322 h 1147600"/>
              <a:gd name="connsiteX13" fmla="*/ 40190 w 7992123"/>
              <a:gd name="connsiteY13" fmla="*/ 721254 h 1147600"/>
              <a:gd name="connsiteX14" fmla="*/ 145620 w 7992123"/>
              <a:gd name="connsiteY14" fmla="*/ 767346 h 1147600"/>
              <a:gd name="connsiteX15" fmla="*/ 65340 w 7992123"/>
              <a:gd name="connsiteY15" fmla="*/ 800663 h 1147600"/>
              <a:gd name="connsiteX16" fmla="*/ 85421 w 7992123"/>
              <a:gd name="connsiteY16" fmla="*/ 917701 h 1147600"/>
              <a:gd name="connsiteX17" fmla="*/ 160488 w 7992123"/>
              <a:gd name="connsiteY17" fmla="*/ 998204 h 1147600"/>
              <a:gd name="connsiteX18" fmla="*/ 67165 w 7992123"/>
              <a:gd name="connsiteY18" fmla="*/ 1071896 h 1147600"/>
              <a:gd name="connsiteX19" fmla="*/ 66110 w 7992123"/>
              <a:gd name="connsiteY19" fmla="*/ 1132386 h 1147600"/>
              <a:gd name="connsiteX20" fmla="*/ 137258 w 7992123"/>
              <a:gd name="connsiteY20" fmla="*/ 1142773 h 1147600"/>
              <a:gd name="connsiteX21" fmla="*/ 7894304 w 7992123"/>
              <a:gd name="connsiteY21" fmla="*/ 1147600 h 1147600"/>
              <a:gd name="connsiteX22" fmla="*/ 7968197 w 7992123"/>
              <a:gd name="connsiteY22" fmla="*/ 1094513 h 1147600"/>
              <a:gd name="connsiteX23" fmla="*/ 7879297 w 7992123"/>
              <a:gd name="connsiteY23" fmla="*/ 1031013 h 1147600"/>
              <a:gd name="connsiteX24" fmla="*/ 7992123 w 7992123"/>
              <a:gd name="connsiteY24" fmla="*/ 954813 h 1147600"/>
              <a:gd name="connsiteX25" fmla="*/ 7891997 w 7992123"/>
              <a:gd name="connsiteY25" fmla="*/ 878613 h 1147600"/>
              <a:gd name="connsiteX26" fmla="*/ 7930097 w 7992123"/>
              <a:gd name="connsiteY26" fmla="*/ 802413 h 1147600"/>
              <a:gd name="connsiteX27" fmla="*/ 7891997 w 7992123"/>
              <a:gd name="connsiteY27" fmla="*/ 726213 h 1147600"/>
              <a:gd name="connsiteX28" fmla="*/ 7879297 w 7992123"/>
              <a:gd name="connsiteY28" fmla="*/ 662713 h 1147600"/>
              <a:gd name="connsiteX29" fmla="*/ 7904697 w 7992123"/>
              <a:gd name="connsiteY29" fmla="*/ 611913 h 1147600"/>
              <a:gd name="connsiteX30" fmla="*/ 7947560 w 7992123"/>
              <a:gd name="connsiteY30" fmla="*/ 536506 h 1147600"/>
              <a:gd name="connsiteX31" fmla="*/ 7893631 w 7992123"/>
              <a:gd name="connsiteY31" fmla="*/ 491394 h 1147600"/>
              <a:gd name="connsiteX32" fmla="*/ 7866597 w 7992123"/>
              <a:gd name="connsiteY32" fmla="*/ 408713 h 1147600"/>
              <a:gd name="connsiteX33" fmla="*/ 7981294 w 7992123"/>
              <a:gd name="connsiteY33" fmla="*/ 339922 h 1147600"/>
              <a:gd name="connsiteX34" fmla="*/ 7891997 w 7992123"/>
              <a:gd name="connsiteY34" fmla="*/ 269013 h 1147600"/>
              <a:gd name="connsiteX35" fmla="*/ 7904697 w 7992123"/>
              <a:gd name="connsiteY35" fmla="*/ 180113 h 1147600"/>
              <a:gd name="connsiteX36" fmla="*/ 7970165 w 7992123"/>
              <a:gd name="connsiteY36" fmla="*/ 143908 h 1147600"/>
              <a:gd name="connsiteX37" fmla="*/ 7889076 w 7992123"/>
              <a:gd name="connsiteY37" fmla="*/ 93627 h 1147600"/>
              <a:gd name="connsiteX38" fmla="*/ 7978010 w 7992123"/>
              <a:gd name="connsiteY38" fmla="*/ 0 h 1147600"/>
              <a:gd name="connsiteX39" fmla="*/ 7688404 w 7992123"/>
              <a:gd name="connsiteY39" fmla="*/ 2313 h 114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7992123" h="1147600">
                <a:moveTo>
                  <a:pt x="7688404" y="2313"/>
                </a:moveTo>
                <a:lnTo>
                  <a:pt x="278550" y="2313"/>
                </a:lnTo>
                <a:lnTo>
                  <a:pt x="94426" y="1606"/>
                </a:lnTo>
                <a:lnTo>
                  <a:pt x="71413" y="99292"/>
                </a:lnTo>
                <a:cubicBezTo>
                  <a:pt x="72207" y="131307"/>
                  <a:pt x="124588" y="135571"/>
                  <a:pt x="125382" y="167586"/>
                </a:cubicBezTo>
                <a:lnTo>
                  <a:pt x="53284" y="233176"/>
                </a:lnTo>
                <a:lnTo>
                  <a:pt x="39092" y="297059"/>
                </a:lnTo>
                <a:lnTo>
                  <a:pt x="106725" y="371569"/>
                </a:lnTo>
                <a:lnTo>
                  <a:pt x="99982" y="433481"/>
                </a:lnTo>
                <a:lnTo>
                  <a:pt x="119286" y="464166"/>
                </a:lnTo>
                <a:lnTo>
                  <a:pt x="0" y="532504"/>
                </a:lnTo>
                <a:lnTo>
                  <a:pt x="53284" y="622199"/>
                </a:lnTo>
                <a:lnTo>
                  <a:pt x="78684" y="665322"/>
                </a:lnTo>
                <a:lnTo>
                  <a:pt x="40190" y="721254"/>
                </a:lnTo>
                <a:lnTo>
                  <a:pt x="145620" y="767346"/>
                </a:lnTo>
                <a:lnTo>
                  <a:pt x="65340" y="800663"/>
                </a:lnTo>
                <a:lnTo>
                  <a:pt x="85421" y="917701"/>
                </a:lnTo>
                <a:cubicBezTo>
                  <a:pt x="85156" y="951832"/>
                  <a:pt x="160753" y="964073"/>
                  <a:pt x="160488" y="998204"/>
                </a:cubicBezTo>
                <a:lnTo>
                  <a:pt x="67165" y="1071896"/>
                </a:lnTo>
                <a:cubicBezTo>
                  <a:pt x="66813" y="1092059"/>
                  <a:pt x="66462" y="1112223"/>
                  <a:pt x="66110" y="1132386"/>
                </a:cubicBezTo>
                <a:lnTo>
                  <a:pt x="137258" y="1142773"/>
                </a:lnTo>
                <a:lnTo>
                  <a:pt x="7894304" y="1147600"/>
                </a:lnTo>
                <a:lnTo>
                  <a:pt x="7968197" y="1094513"/>
                </a:lnTo>
                <a:lnTo>
                  <a:pt x="7879297" y="1031013"/>
                </a:lnTo>
                <a:lnTo>
                  <a:pt x="7992123" y="954813"/>
                </a:lnTo>
                <a:lnTo>
                  <a:pt x="7891997" y="878613"/>
                </a:lnTo>
                <a:lnTo>
                  <a:pt x="7930097" y="802413"/>
                </a:lnTo>
                <a:lnTo>
                  <a:pt x="7891997" y="726213"/>
                </a:lnTo>
                <a:lnTo>
                  <a:pt x="7879297" y="662713"/>
                </a:lnTo>
                <a:lnTo>
                  <a:pt x="7904697" y="611913"/>
                </a:lnTo>
                <a:lnTo>
                  <a:pt x="7947560" y="536506"/>
                </a:lnTo>
                <a:lnTo>
                  <a:pt x="7893631" y="491394"/>
                </a:lnTo>
                <a:lnTo>
                  <a:pt x="7866597" y="408713"/>
                </a:lnTo>
                <a:lnTo>
                  <a:pt x="7981294" y="339922"/>
                </a:lnTo>
                <a:lnTo>
                  <a:pt x="7891997" y="269013"/>
                </a:lnTo>
                <a:lnTo>
                  <a:pt x="7904697" y="180113"/>
                </a:lnTo>
                <a:lnTo>
                  <a:pt x="7970165" y="143908"/>
                </a:lnTo>
                <a:lnTo>
                  <a:pt x="7889076" y="93627"/>
                </a:lnTo>
                <a:lnTo>
                  <a:pt x="7978010" y="0"/>
                </a:lnTo>
                <a:lnTo>
                  <a:pt x="7688404" y="231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5" name="자유형: 도형 24">
            <a:extLst>
              <a:ext uri="{FF2B5EF4-FFF2-40B4-BE49-F238E27FC236}">
                <a16:creationId xmlns:a16="http://schemas.microsoft.com/office/drawing/2014/main" id="{E17C29F7-26FB-4B7C-8DA4-7CC60E19EBF2}"/>
              </a:ext>
            </a:extLst>
          </p:cNvPr>
          <p:cNvSpPr/>
          <p:nvPr/>
        </p:nvSpPr>
        <p:spPr>
          <a:xfrm flipH="1">
            <a:off x="241300" y="233069"/>
            <a:ext cx="7810500" cy="627482"/>
          </a:xfrm>
          <a:custGeom>
            <a:avLst/>
            <a:gdLst>
              <a:gd name="connsiteX0" fmla="*/ 7616743 w 7891426"/>
              <a:gd name="connsiteY0" fmla="*/ 0 h 1140460"/>
              <a:gd name="connsiteX1" fmla="*/ 181096 w 7891426"/>
              <a:gd name="connsiteY1" fmla="*/ 0 h 1140460"/>
              <a:gd name="connsiteX2" fmla="*/ 108744 w 7891426"/>
              <a:gd name="connsiteY2" fmla="*/ 11906 h 1140460"/>
              <a:gd name="connsiteX3" fmla="*/ 137319 w 7891426"/>
              <a:gd name="connsiteY3" fmla="*/ 94456 h 1140460"/>
              <a:gd name="connsiteX4" fmla="*/ 139700 w 7891426"/>
              <a:gd name="connsiteY4" fmla="*/ 190500 h 1140460"/>
              <a:gd name="connsiteX5" fmla="*/ 76200 w 7891426"/>
              <a:gd name="connsiteY5" fmla="*/ 190500 h 1140460"/>
              <a:gd name="connsiteX6" fmla="*/ 88900 w 7891426"/>
              <a:gd name="connsiteY6" fmla="*/ 279400 h 1140460"/>
              <a:gd name="connsiteX7" fmla="*/ 95250 w 7891426"/>
              <a:gd name="connsiteY7" fmla="*/ 357188 h 1140460"/>
              <a:gd name="connsiteX8" fmla="*/ 114300 w 7891426"/>
              <a:gd name="connsiteY8" fmla="*/ 419100 h 1140460"/>
              <a:gd name="connsiteX9" fmla="*/ 47625 w 7891426"/>
              <a:gd name="connsiteY9" fmla="*/ 492125 h 1140460"/>
              <a:gd name="connsiteX10" fmla="*/ 0 w 7891426"/>
              <a:gd name="connsiteY10" fmla="*/ 558800 h 1140460"/>
              <a:gd name="connsiteX11" fmla="*/ 76200 w 7891426"/>
              <a:gd name="connsiteY11" fmla="*/ 622300 h 1140460"/>
              <a:gd name="connsiteX12" fmla="*/ 101600 w 7891426"/>
              <a:gd name="connsiteY12" fmla="*/ 673100 h 1140460"/>
              <a:gd name="connsiteX13" fmla="*/ 88900 w 7891426"/>
              <a:gd name="connsiteY13" fmla="*/ 736600 h 1140460"/>
              <a:gd name="connsiteX14" fmla="*/ 134144 w 7891426"/>
              <a:gd name="connsiteY14" fmla="*/ 767556 h 1140460"/>
              <a:gd name="connsiteX15" fmla="*/ 88900 w 7891426"/>
              <a:gd name="connsiteY15" fmla="*/ 889000 h 1140460"/>
              <a:gd name="connsiteX16" fmla="*/ 30956 w 7891426"/>
              <a:gd name="connsiteY16" fmla="*/ 900906 h 1140460"/>
              <a:gd name="connsiteX17" fmla="*/ 123031 w 7891426"/>
              <a:gd name="connsiteY17" fmla="*/ 965200 h 1140460"/>
              <a:gd name="connsiteX18" fmla="*/ 12700 w 7891426"/>
              <a:gd name="connsiteY18" fmla="*/ 1104900 h 1140460"/>
              <a:gd name="connsiteX19" fmla="*/ 46037 w 7891426"/>
              <a:gd name="connsiteY19" fmla="*/ 1119982 h 1140460"/>
              <a:gd name="connsiteX20" fmla="*/ 39804 w 7891426"/>
              <a:gd name="connsiteY20" fmla="*/ 1140460 h 1140460"/>
              <a:gd name="connsiteX21" fmla="*/ 7891426 w 7891426"/>
              <a:gd name="connsiteY21" fmla="*/ 1140460 h 1140460"/>
              <a:gd name="connsiteX22" fmla="*/ 7870743 w 7891426"/>
              <a:gd name="connsiteY22" fmla="*/ 1092200 h 1140460"/>
              <a:gd name="connsiteX23" fmla="*/ 7781843 w 7891426"/>
              <a:gd name="connsiteY23" fmla="*/ 1028700 h 1140460"/>
              <a:gd name="connsiteX24" fmla="*/ 7731043 w 7891426"/>
              <a:gd name="connsiteY24" fmla="*/ 952500 h 1140460"/>
              <a:gd name="connsiteX25" fmla="*/ 7794543 w 7891426"/>
              <a:gd name="connsiteY25" fmla="*/ 876300 h 1140460"/>
              <a:gd name="connsiteX26" fmla="*/ 7832643 w 7891426"/>
              <a:gd name="connsiteY26" fmla="*/ 800100 h 1140460"/>
              <a:gd name="connsiteX27" fmla="*/ 7794543 w 7891426"/>
              <a:gd name="connsiteY27" fmla="*/ 723900 h 1140460"/>
              <a:gd name="connsiteX28" fmla="*/ 7781843 w 7891426"/>
              <a:gd name="connsiteY28" fmla="*/ 660400 h 1140460"/>
              <a:gd name="connsiteX29" fmla="*/ 7807243 w 7891426"/>
              <a:gd name="connsiteY29" fmla="*/ 609600 h 1140460"/>
              <a:gd name="connsiteX30" fmla="*/ 7883443 w 7891426"/>
              <a:gd name="connsiteY30" fmla="*/ 546100 h 1140460"/>
              <a:gd name="connsiteX31" fmla="*/ 7883443 w 7891426"/>
              <a:gd name="connsiteY31" fmla="*/ 469900 h 1140460"/>
              <a:gd name="connsiteX32" fmla="*/ 7769143 w 7891426"/>
              <a:gd name="connsiteY32" fmla="*/ 406400 h 1140460"/>
              <a:gd name="connsiteX33" fmla="*/ 7692943 w 7891426"/>
              <a:gd name="connsiteY33" fmla="*/ 368300 h 1140460"/>
              <a:gd name="connsiteX34" fmla="*/ 7794543 w 7891426"/>
              <a:gd name="connsiteY34" fmla="*/ 266700 h 1140460"/>
              <a:gd name="connsiteX35" fmla="*/ 7807243 w 7891426"/>
              <a:gd name="connsiteY35" fmla="*/ 177800 h 1140460"/>
              <a:gd name="connsiteX36" fmla="*/ 7743743 w 7891426"/>
              <a:gd name="connsiteY36" fmla="*/ 177800 h 1140460"/>
              <a:gd name="connsiteX37" fmla="*/ 7705643 w 7891426"/>
              <a:gd name="connsiteY37" fmla="*/ 88900 h 1140460"/>
              <a:gd name="connsiteX38" fmla="*/ 7819943 w 7891426"/>
              <a:gd name="connsiteY38" fmla="*/ 101600 h 1140460"/>
              <a:gd name="connsiteX0" fmla="*/ 7616743 w 7891426"/>
              <a:gd name="connsiteY0" fmla="*/ 0 h 1140460"/>
              <a:gd name="connsiteX1" fmla="*/ 181096 w 7891426"/>
              <a:gd name="connsiteY1" fmla="*/ 0 h 1140460"/>
              <a:gd name="connsiteX2" fmla="*/ 108744 w 7891426"/>
              <a:gd name="connsiteY2" fmla="*/ 11906 h 1140460"/>
              <a:gd name="connsiteX3" fmla="*/ 137319 w 7891426"/>
              <a:gd name="connsiteY3" fmla="*/ 94456 h 1140460"/>
              <a:gd name="connsiteX4" fmla="*/ 139700 w 7891426"/>
              <a:gd name="connsiteY4" fmla="*/ 190500 h 1140460"/>
              <a:gd name="connsiteX5" fmla="*/ 76200 w 7891426"/>
              <a:gd name="connsiteY5" fmla="*/ 190500 h 1140460"/>
              <a:gd name="connsiteX6" fmla="*/ 88900 w 7891426"/>
              <a:gd name="connsiteY6" fmla="*/ 279400 h 1140460"/>
              <a:gd name="connsiteX7" fmla="*/ 95250 w 7891426"/>
              <a:gd name="connsiteY7" fmla="*/ 357188 h 1140460"/>
              <a:gd name="connsiteX8" fmla="*/ 114300 w 7891426"/>
              <a:gd name="connsiteY8" fmla="*/ 419100 h 1140460"/>
              <a:gd name="connsiteX9" fmla="*/ 47625 w 7891426"/>
              <a:gd name="connsiteY9" fmla="*/ 492125 h 1140460"/>
              <a:gd name="connsiteX10" fmla="*/ 0 w 7891426"/>
              <a:gd name="connsiteY10" fmla="*/ 558800 h 1140460"/>
              <a:gd name="connsiteX11" fmla="*/ 76200 w 7891426"/>
              <a:gd name="connsiteY11" fmla="*/ 622300 h 1140460"/>
              <a:gd name="connsiteX12" fmla="*/ 101600 w 7891426"/>
              <a:gd name="connsiteY12" fmla="*/ 673100 h 1140460"/>
              <a:gd name="connsiteX13" fmla="*/ 88900 w 7891426"/>
              <a:gd name="connsiteY13" fmla="*/ 736600 h 1140460"/>
              <a:gd name="connsiteX14" fmla="*/ 134144 w 7891426"/>
              <a:gd name="connsiteY14" fmla="*/ 767556 h 1140460"/>
              <a:gd name="connsiteX15" fmla="*/ 88900 w 7891426"/>
              <a:gd name="connsiteY15" fmla="*/ 889000 h 1140460"/>
              <a:gd name="connsiteX16" fmla="*/ 30956 w 7891426"/>
              <a:gd name="connsiteY16" fmla="*/ 900906 h 1140460"/>
              <a:gd name="connsiteX17" fmla="*/ 123031 w 7891426"/>
              <a:gd name="connsiteY17" fmla="*/ 965200 h 1140460"/>
              <a:gd name="connsiteX18" fmla="*/ 12700 w 7891426"/>
              <a:gd name="connsiteY18" fmla="*/ 1104900 h 1140460"/>
              <a:gd name="connsiteX19" fmla="*/ 46037 w 7891426"/>
              <a:gd name="connsiteY19" fmla="*/ 1119982 h 1140460"/>
              <a:gd name="connsiteX20" fmla="*/ 39804 w 7891426"/>
              <a:gd name="connsiteY20" fmla="*/ 1140460 h 1140460"/>
              <a:gd name="connsiteX21" fmla="*/ 7891426 w 7891426"/>
              <a:gd name="connsiteY21" fmla="*/ 1140460 h 1140460"/>
              <a:gd name="connsiteX22" fmla="*/ 7870743 w 7891426"/>
              <a:gd name="connsiteY22" fmla="*/ 1092200 h 1140460"/>
              <a:gd name="connsiteX23" fmla="*/ 7781843 w 7891426"/>
              <a:gd name="connsiteY23" fmla="*/ 1028700 h 1140460"/>
              <a:gd name="connsiteX24" fmla="*/ 7731043 w 7891426"/>
              <a:gd name="connsiteY24" fmla="*/ 952500 h 1140460"/>
              <a:gd name="connsiteX25" fmla="*/ 7794543 w 7891426"/>
              <a:gd name="connsiteY25" fmla="*/ 876300 h 1140460"/>
              <a:gd name="connsiteX26" fmla="*/ 7832643 w 7891426"/>
              <a:gd name="connsiteY26" fmla="*/ 800100 h 1140460"/>
              <a:gd name="connsiteX27" fmla="*/ 7794543 w 7891426"/>
              <a:gd name="connsiteY27" fmla="*/ 723900 h 1140460"/>
              <a:gd name="connsiteX28" fmla="*/ 7781843 w 7891426"/>
              <a:gd name="connsiteY28" fmla="*/ 660400 h 1140460"/>
              <a:gd name="connsiteX29" fmla="*/ 7807243 w 7891426"/>
              <a:gd name="connsiteY29" fmla="*/ 609600 h 1140460"/>
              <a:gd name="connsiteX30" fmla="*/ 7883443 w 7891426"/>
              <a:gd name="connsiteY30" fmla="*/ 546100 h 1140460"/>
              <a:gd name="connsiteX31" fmla="*/ 7883443 w 7891426"/>
              <a:gd name="connsiteY31" fmla="*/ 469900 h 1140460"/>
              <a:gd name="connsiteX32" fmla="*/ 7769143 w 7891426"/>
              <a:gd name="connsiteY32" fmla="*/ 406400 h 1140460"/>
              <a:gd name="connsiteX33" fmla="*/ 7692943 w 7891426"/>
              <a:gd name="connsiteY33" fmla="*/ 368300 h 1140460"/>
              <a:gd name="connsiteX34" fmla="*/ 7794543 w 7891426"/>
              <a:gd name="connsiteY34" fmla="*/ 266700 h 1140460"/>
              <a:gd name="connsiteX35" fmla="*/ 7807243 w 7891426"/>
              <a:gd name="connsiteY35" fmla="*/ 177800 h 1140460"/>
              <a:gd name="connsiteX36" fmla="*/ 7743743 w 7891426"/>
              <a:gd name="connsiteY36" fmla="*/ 177800 h 1140460"/>
              <a:gd name="connsiteX37" fmla="*/ 7705643 w 7891426"/>
              <a:gd name="connsiteY37" fmla="*/ 88900 h 1140460"/>
              <a:gd name="connsiteX38" fmla="*/ 7846136 w 7891426"/>
              <a:gd name="connsiteY38" fmla="*/ 34925 h 1140460"/>
              <a:gd name="connsiteX39" fmla="*/ 7616743 w 7891426"/>
              <a:gd name="connsiteY39" fmla="*/ 0 h 1140460"/>
              <a:gd name="connsiteX0" fmla="*/ 7616743 w 7891426"/>
              <a:gd name="connsiteY0" fmla="*/ 0 h 1140460"/>
              <a:gd name="connsiteX1" fmla="*/ 181096 w 7891426"/>
              <a:gd name="connsiteY1" fmla="*/ 0 h 1140460"/>
              <a:gd name="connsiteX2" fmla="*/ 108744 w 7891426"/>
              <a:gd name="connsiteY2" fmla="*/ 11906 h 1140460"/>
              <a:gd name="connsiteX3" fmla="*/ 137319 w 7891426"/>
              <a:gd name="connsiteY3" fmla="*/ 94456 h 1140460"/>
              <a:gd name="connsiteX4" fmla="*/ 139700 w 7891426"/>
              <a:gd name="connsiteY4" fmla="*/ 190500 h 1140460"/>
              <a:gd name="connsiteX5" fmla="*/ 76200 w 7891426"/>
              <a:gd name="connsiteY5" fmla="*/ 190500 h 1140460"/>
              <a:gd name="connsiteX6" fmla="*/ 88900 w 7891426"/>
              <a:gd name="connsiteY6" fmla="*/ 279400 h 1140460"/>
              <a:gd name="connsiteX7" fmla="*/ 95250 w 7891426"/>
              <a:gd name="connsiteY7" fmla="*/ 357188 h 1140460"/>
              <a:gd name="connsiteX8" fmla="*/ 114300 w 7891426"/>
              <a:gd name="connsiteY8" fmla="*/ 419100 h 1140460"/>
              <a:gd name="connsiteX9" fmla="*/ 47625 w 7891426"/>
              <a:gd name="connsiteY9" fmla="*/ 492125 h 1140460"/>
              <a:gd name="connsiteX10" fmla="*/ 0 w 7891426"/>
              <a:gd name="connsiteY10" fmla="*/ 558800 h 1140460"/>
              <a:gd name="connsiteX11" fmla="*/ 76200 w 7891426"/>
              <a:gd name="connsiteY11" fmla="*/ 622300 h 1140460"/>
              <a:gd name="connsiteX12" fmla="*/ 101600 w 7891426"/>
              <a:gd name="connsiteY12" fmla="*/ 673100 h 1140460"/>
              <a:gd name="connsiteX13" fmla="*/ 88900 w 7891426"/>
              <a:gd name="connsiteY13" fmla="*/ 736600 h 1140460"/>
              <a:gd name="connsiteX14" fmla="*/ 134144 w 7891426"/>
              <a:gd name="connsiteY14" fmla="*/ 767556 h 1140460"/>
              <a:gd name="connsiteX15" fmla="*/ 88900 w 7891426"/>
              <a:gd name="connsiteY15" fmla="*/ 889000 h 1140460"/>
              <a:gd name="connsiteX16" fmla="*/ 30956 w 7891426"/>
              <a:gd name="connsiteY16" fmla="*/ 900906 h 1140460"/>
              <a:gd name="connsiteX17" fmla="*/ 123031 w 7891426"/>
              <a:gd name="connsiteY17" fmla="*/ 965200 h 1140460"/>
              <a:gd name="connsiteX18" fmla="*/ 12700 w 7891426"/>
              <a:gd name="connsiteY18" fmla="*/ 1104900 h 1140460"/>
              <a:gd name="connsiteX19" fmla="*/ 46037 w 7891426"/>
              <a:gd name="connsiteY19" fmla="*/ 1119982 h 1140460"/>
              <a:gd name="connsiteX20" fmla="*/ 39804 w 7891426"/>
              <a:gd name="connsiteY20" fmla="*/ 1140460 h 1140460"/>
              <a:gd name="connsiteX21" fmla="*/ 7891426 w 7891426"/>
              <a:gd name="connsiteY21" fmla="*/ 1140460 h 1140460"/>
              <a:gd name="connsiteX22" fmla="*/ 7870743 w 7891426"/>
              <a:gd name="connsiteY22" fmla="*/ 1092200 h 1140460"/>
              <a:gd name="connsiteX23" fmla="*/ 7781843 w 7891426"/>
              <a:gd name="connsiteY23" fmla="*/ 1028700 h 1140460"/>
              <a:gd name="connsiteX24" fmla="*/ 7731043 w 7891426"/>
              <a:gd name="connsiteY24" fmla="*/ 952500 h 1140460"/>
              <a:gd name="connsiteX25" fmla="*/ 7794543 w 7891426"/>
              <a:gd name="connsiteY25" fmla="*/ 876300 h 1140460"/>
              <a:gd name="connsiteX26" fmla="*/ 7832643 w 7891426"/>
              <a:gd name="connsiteY26" fmla="*/ 800100 h 1140460"/>
              <a:gd name="connsiteX27" fmla="*/ 7794543 w 7891426"/>
              <a:gd name="connsiteY27" fmla="*/ 723900 h 1140460"/>
              <a:gd name="connsiteX28" fmla="*/ 7781843 w 7891426"/>
              <a:gd name="connsiteY28" fmla="*/ 660400 h 1140460"/>
              <a:gd name="connsiteX29" fmla="*/ 7807243 w 7891426"/>
              <a:gd name="connsiteY29" fmla="*/ 609600 h 1140460"/>
              <a:gd name="connsiteX30" fmla="*/ 7883443 w 7891426"/>
              <a:gd name="connsiteY30" fmla="*/ 546100 h 1140460"/>
              <a:gd name="connsiteX31" fmla="*/ 7883443 w 7891426"/>
              <a:gd name="connsiteY31" fmla="*/ 469900 h 1140460"/>
              <a:gd name="connsiteX32" fmla="*/ 7769143 w 7891426"/>
              <a:gd name="connsiteY32" fmla="*/ 406400 h 1140460"/>
              <a:gd name="connsiteX33" fmla="*/ 7692943 w 7891426"/>
              <a:gd name="connsiteY33" fmla="*/ 368300 h 1140460"/>
              <a:gd name="connsiteX34" fmla="*/ 7794543 w 7891426"/>
              <a:gd name="connsiteY34" fmla="*/ 266700 h 1140460"/>
              <a:gd name="connsiteX35" fmla="*/ 7807243 w 7891426"/>
              <a:gd name="connsiteY35" fmla="*/ 177800 h 1140460"/>
              <a:gd name="connsiteX36" fmla="*/ 7743743 w 7891426"/>
              <a:gd name="connsiteY36" fmla="*/ 177800 h 1140460"/>
              <a:gd name="connsiteX37" fmla="*/ 7705643 w 7891426"/>
              <a:gd name="connsiteY37" fmla="*/ 88900 h 1140460"/>
              <a:gd name="connsiteX38" fmla="*/ 7846136 w 7891426"/>
              <a:gd name="connsiteY38" fmla="*/ 34925 h 1140460"/>
              <a:gd name="connsiteX39" fmla="*/ 7616743 w 7891426"/>
              <a:gd name="connsiteY39" fmla="*/ 0 h 1140460"/>
              <a:gd name="connsiteX0" fmla="*/ 7616743 w 7891426"/>
              <a:gd name="connsiteY0" fmla="*/ 0 h 1140460"/>
              <a:gd name="connsiteX1" fmla="*/ 181096 w 7891426"/>
              <a:gd name="connsiteY1" fmla="*/ 0 h 1140460"/>
              <a:gd name="connsiteX2" fmla="*/ 108744 w 7891426"/>
              <a:gd name="connsiteY2" fmla="*/ 11906 h 1140460"/>
              <a:gd name="connsiteX3" fmla="*/ 137319 w 7891426"/>
              <a:gd name="connsiteY3" fmla="*/ 94456 h 1140460"/>
              <a:gd name="connsiteX4" fmla="*/ 139700 w 7891426"/>
              <a:gd name="connsiteY4" fmla="*/ 190500 h 1140460"/>
              <a:gd name="connsiteX5" fmla="*/ 76200 w 7891426"/>
              <a:gd name="connsiteY5" fmla="*/ 190500 h 1140460"/>
              <a:gd name="connsiteX6" fmla="*/ 88900 w 7891426"/>
              <a:gd name="connsiteY6" fmla="*/ 279400 h 1140460"/>
              <a:gd name="connsiteX7" fmla="*/ 95250 w 7891426"/>
              <a:gd name="connsiteY7" fmla="*/ 357188 h 1140460"/>
              <a:gd name="connsiteX8" fmla="*/ 114300 w 7891426"/>
              <a:gd name="connsiteY8" fmla="*/ 419100 h 1140460"/>
              <a:gd name="connsiteX9" fmla="*/ 47625 w 7891426"/>
              <a:gd name="connsiteY9" fmla="*/ 492125 h 1140460"/>
              <a:gd name="connsiteX10" fmla="*/ 0 w 7891426"/>
              <a:gd name="connsiteY10" fmla="*/ 558800 h 1140460"/>
              <a:gd name="connsiteX11" fmla="*/ 76200 w 7891426"/>
              <a:gd name="connsiteY11" fmla="*/ 622300 h 1140460"/>
              <a:gd name="connsiteX12" fmla="*/ 101600 w 7891426"/>
              <a:gd name="connsiteY12" fmla="*/ 673100 h 1140460"/>
              <a:gd name="connsiteX13" fmla="*/ 88900 w 7891426"/>
              <a:gd name="connsiteY13" fmla="*/ 736600 h 1140460"/>
              <a:gd name="connsiteX14" fmla="*/ 134144 w 7891426"/>
              <a:gd name="connsiteY14" fmla="*/ 767556 h 1140460"/>
              <a:gd name="connsiteX15" fmla="*/ 88900 w 7891426"/>
              <a:gd name="connsiteY15" fmla="*/ 889000 h 1140460"/>
              <a:gd name="connsiteX16" fmla="*/ 30956 w 7891426"/>
              <a:gd name="connsiteY16" fmla="*/ 900906 h 1140460"/>
              <a:gd name="connsiteX17" fmla="*/ 123031 w 7891426"/>
              <a:gd name="connsiteY17" fmla="*/ 965200 h 1140460"/>
              <a:gd name="connsiteX18" fmla="*/ 12700 w 7891426"/>
              <a:gd name="connsiteY18" fmla="*/ 1104900 h 1140460"/>
              <a:gd name="connsiteX19" fmla="*/ 46037 w 7891426"/>
              <a:gd name="connsiteY19" fmla="*/ 1119982 h 1140460"/>
              <a:gd name="connsiteX20" fmla="*/ 39804 w 7891426"/>
              <a:gd name="connsiteY20" fmla="*/ 1140460 h 1140460"/>
              <a:gd name="connsiteX21" fmla="*/ 7891426 w 7891426"/>
              <a:gd name="connsiteY21" fmla="*/ 1140460 h 1140460"/>
              <a:gd name="connsiteX22" fmla="*/ 7870743 w 7891426"/>
              <a:gd name="connsiteY22" fmla="*/ 1092200 h 1140460"/>
              <a:gd name="connsiteX23" fmla="*/ 7781843 w 7891426"/>
              <a:gd name="connsiteY23" fmla="*/ 1028700 h 1140460"/>
              <a:gd name="connsiteX24" fmla="*/ 7731043 w 7891426"/>
              <a:gd name="connsiteY24" fmla="*/ 952500 h 1140460"/>
              <a:gd name="connsiteX25" fmla="*/ 7794543 w 7891426"/>
              <a:gd name="connsiteY25" fmla="*/ 876300 h 1140460"/>
              <a:gd name="connsiteX26" fmla="*/ 7832643 w 7891426"/>
              <a:gd name="connsiteY26" fmla="*/ 800100 h 1140460"/>
              <a:gd name="connsiteX27" fmla="*/ 7794543 w 7891426"/>
              <a:gd name="connsiteY27" fmla="*/ 723900 h 1140460"/>
              <a:gd name="connsiteX28" fmla="*/ 7781843 w 7891426"/>
              <a:gd name="connsiteY28" fmla="*/ 660400 h 1140460"/>
              <a:gd name="connsiteX29" fmla="*/ 7807243 w 7891426"/>
              <a:gd name="connsiteY29" fmla="*/ 609600 h 1140460"/>
              <a:gd name="connsiteX30" fmla="*/ 7883443 w 7891426"/>
              <a:gd name="connsiteY30" fmla="*/ 546100 h 1140460"/>
              <a:gd name="connsiteX31" fmla="*/ 7883443 w 7891426"/>
              <a:gd name="connsiteY31" fmla="*/ 469900 h 1140460"/>
              <a:gd name="connsiteX32" fmla="*/ 7769143 w 7891426"/>
              <a:gd name="connsiteY32" fmla="*/ 406400 h 1140460"/>
              <a:gd name="connsiteX33" fmla="*/ 7692943 w 7891426"/>
              <a:gd name="connsiteY33" fmla="*/ 368300 h 1140460"/>
              <a:gd name="connsiteX34" fmla="*/ 7794543 w 7891426"/>
              <a:gd name="connsiteY34" fmla="*/ 266700 h 1140460"/>
              <a:gd name="connsiteX35" fmla="*/ 7807243 w 7891426"/>
              <a:gd name="connsiteY35" fmla="*/ 177800 h 1140460"/>
              <a:gd name="connsiteX36" fmla="*/ 7743743 w 7891426"/>
              <a:gd name="connsiteY36" fmla="*/ 177800 h 1140460"/>
              <a:gd name="connsiteX37" fmla="*/ 7705643 w 7891426"/>
              <a:gd name="connsiteY37" fmla="*/ 88900 h 1140460"/>
              <a:gd name="connsiteX38" fmla="*/ 7846136 w 7891426"/>
              <a:gd name="connsiteY38" fmla="*/ 34925 h 1140460"/>
              <a:gd name="connsiteX39" fmla="*/ 7616743 w 7891426"/>
              <a:gd name="connsiteY39" fmla="*/ 0 h 1140460"/>
              <a:gd name="connsiteX0" fmla="*/ 7616743 w 7891426"/>
              <a:gd name="connsiteY0" fmla="*/ 0 h 1140460"/>
              <a:gd name="connsiteX1" fmla="*/ 181096 w 7891426"/>
              <a:gd name="connsiteY1" fmla="*/ 0 h 1140460"/>
              <a:gd name="connsiteX2" fmla="*/ 108744 w 7891426"/>
              <a:gd name="connsiteY2" fmla="*/ 11906 h 1140460"/>
              <a:gd name="connsiteX3" fmla="*/ 137319 w 7891426"/>
              <a:gd name="connsiteY3" fmla="*/ 94456 h 1140460"/>
              <a:gd name="connsiteX4" fmla="*/ 139700 w 7891426"/>
              <a:gd name="connsiteY4" fmla="*/ 190500 h 1140460"/>
              <a:gd name="connsiteX5" fmla="*/ 76200 w 7891426"/>
              <a:gd name="connsiteY5" fmla="*/ 190500 h 1140460"/>
              <a:gd name="connsiteX6" fmla="*/ 88900 w 7891426"/>
              <a:gd name="connsiteY6" fmla="*/ 279400 h 1140460"/>
              <a:gd name="connsiteX7" fmla="*/ 95250 w 7891426"/>
              <a:gd name="connsiteY7" fmla="*/ 357188 h 1140460"/>
              <a:gd name="connsiteX8" fmla="*/ 114300 w 7891426"/>
              <a:gd name="connsiteY8" fmla="*/ 419100 h 1140460"/>
              <a:gd name="connsiteX9" fmla="*/ 47625 w 7891426"/>
              <a:gd name="connsiteY9" fmla="*/ 492125 h 1140460"/>
              <a:gd name="connsiteX10" fmla="*/ 0 w 7891426"/>
              <a:gd name="connsiteY10" fmla="*/ 558800 h 1140460"/>
              <a:gd name="connsiteX11" fmla="*/ 76200 w 7891426"/>
              <a:gd name="connsiteY11" fmla="*/ 622300 h 1140460"/>
              <a:gd name="connsiteX12" fmla="*/ 101600 w 7891426"/>
              <a:gd name="connsiteY12" fmla="*/ 673100 h 1140460"/>
              <a:gd name="connsiteX13" fmla="*/ 88900 w 7891426"/>
              <a:gd name="connsiteY13" fmla="*/ 736600 h 1140460"/>
              <a:gd name="connsiteX14" fmla="*/ 134144 w 7891426"/>
              <a:gd name="connsiteY14" fmla="*/ 767556 h 1140460"/>
              <a:gd name="connsiteX15" fmla="*/ 88900 w 7891426"/>
              <a:gd name="connsiteY15" fmla="*/ 889000 h 1140460"/>
              <a:gd name="connsiteX16" fmla="*/ 30956 w 7891426"/>
              <a:gd name="connsiteY16" fmla="*/ 900906 h 1140460"/>
              <a:gd name="connsiteX17" fmla="*/ 123031 w 7891426"/>
              <a:gd name="connsiteY17" fmla="*/ 965200 h 1140460"/>
              <a:gd name="connsiteX18" fmla="*/ 12700 w 7891426"/>
              <a:gd name="connsiteY18" fmla="*/ 1104900 h 1140460"/>
              <a:gd name="connsiteX19" fmla="*/ 46037 w 7891426"/>
              <a:gd name="connsiteY19" fmla="*/ 1119982 h 1140460"/>
              <a:gd name="connsiteX20" fmla="*/ 39804 w 7891426"/>
              <a:gd name="connsiteY20" fmla="*/ 1140460 h 1140460"/>
              <a:gd name="connsiteX21" fmla="*/ 7891426 w 7891426"/>
              <a:gd name="connsiteY21" fmla="*/ 1140460 h 1140460"/>
              <a:gd name="connsiteX22" fmla="*/ 7870743 w 7891426"/>
              <a:gd name="connsiteY22" fmla="*/ 1092200 h 1140460"/>
              <a:gd name="connsiteX23" fmla="*/ 7781843 w 7891426"/>
              <a:gd name="connsiteY23" fmla="*/ 1028700 h 1140460"/>
              <a:gd name="connsiteX24" fmla="*/ 7731043 w 7891426"/>
              <a:gd name="connsiteY24" fmla="*/ 952500 h 1140460"/>
              <a:gd name="connsiteX25" fmla="*/ 7794543 w 7891426"/>
              <a:gd name="connsiteY25" fmla="*/ 876300 h 1140460"/>
              <a:gd name="connsiteX26" fmla="*/ 7832643 w 7891426"/>
              <a:gd name="connsiteY26" fmla="*/ 800100 h 1140460"/>
              <a:gd name="connsiteX27" fmla="*/ 7794543 w 7891426"/>
              <a:gd name="connsiteY27" fmla="*/ 723900 h 1140460"/>
              <a:gd name="connsiteX28" fmla="*/ 7781843 w 7891426"/>
              <a:gd name="connsiteY28" fmla="*/ 660400 h 1140460"/>
              <a:gd name="connsiteX29" fmla="*/ 7807243 w 7891426"/>
              <a:gd name="connsiteY29" fmla="*/ 609600 h 1140460"/>
              <a:gd name="connsiteX30" fmla="*/ 7850106 w 7891426"/>
              <a:gd name="connsiteY30" fmla="*/ 534193 h 1140460"/>
              <a:gd name="connsiteX31" fmla="*/ 7883443 w 7891426"/>
              <a:gd name="connsiteY31" fmla="*/ 469900 h 1140460"/>
              <a:gd name="connsiteX32" fmla="*/ 7769143 w 7891426"/>
              <a:gd name="connsiteY32" fmla="*/ 406400 h 1140460"/>
              <a:gd name="connsiteX33" fmla="*/ 7692943 w 7891426"/>
              <a:gd name="connsiteY33" fmla="*/ 368300 h 1140460"/>
              <a:gd name="connsiteX34" fmla="*/ 7794543 w 7891426"/>
              <a:gd name="connsiteY34" fmla="*/ 266700 h 1140460"/>
              <a:gd name="connsiteX35" fmla="*/ 7807243 w 7891426"/>
              <a:gd name="connsiteY35" fmla="*/ 177800 h 1140460"/>
              <a:gd name="connsiteX36" fmla="*/ 7743743 w 7891426"/>
              <a:gd name="connsiteY36" fmla="*/ 177800 h 1140460"/>
              <a:gd name="connsiteX37" fmla="*/ 7705643 w 7891426"/>
              <a:gd name="connsiteY37" fmla="*/ 88900 h 1140460"/>
              <a:gd name="connsiteX38" fmla="*/ 7846136 w 7891426"/>
              <a:gd name="connsiteY38" fmla="*/ 34925 h 1140460"/>
              <a:gd name="connsiteX39" fmla="*/ 7616743 w 7891426"/>
              <a:gd name="connsiteY39" fmla="*/ 0 h 1140460"/>
              <a:gd name="connsiteX0" fmla="*/ 7616743 w 7891426"/>
              <a:gd name="connsiteY0" fmla="*/ 0 h 1140460"/>
              <a:gd name="connsiteX1" fmla="*/ 181096 w 7891426"/>
              <a:gd name="connsiteY1" fmla="*/ 0 h 1140460"/>
              <a:gd name="connsiteX2" fmla="*/ 108744 w 7891426"/>
              <a:gd name="connsiteY2" fmla="*/ 11906 h 1140460"/>
              <a:gd name="connsiteX3" fmla="*/ 137319 w 7891426"/>
              <a:gd name="connsiteY3" fmla="*/ 94456 h 1140460"/>
              <a:gd name="connsiteX4" fmla="*/ 139700 w 7891426"/>
              <a:gd name="connsiteY4" fmla="*/ 190500 h 1140460"/>
              <a:gd name="connsiteX5" fmla="*/ 76200 w 7891426"/>
              <a:gd name="connsiteY5" fmla="*/ 190500 h 1140460"/>
              <a:gd name="connsiteX6" fmla="*/ 88900 w 7891426"/>
              <a:gd name="connsiteY6" fmla="*/ 279400 h 1140460"/>
              <a:gd name="connsiteX7" fmla="*/ 95250 w 7891426"/>
              <a:gd name="connsiteY7" fmla="*/ 357188 h 1140460"/>
              <a:gd name="connsiteX8" fmla="*/ 114300 w 7891426"/>
              <a:gd name="connsiteY8" fmla="*/ 419100 h 1140460"/>
              <a:gd name="connsiteX9" fmla="*/ 47625 w 7891426"/>
              <a:gd name="connsiteY9" fmla="*/ 492125 h 1140460"/>
              <a:gd name="connsiteX10" fmla="*/ 0 w 7891426"/>
              <a:gd name="connsiteY10" fmla="*/ 558800 h 1140460"/>
              <a:gd name="connsiteX11" fmla="*/ 76200 w 7891426"/>
              <a:gd name="connsiteY11" fmla="*/ 622300 h 1140460"/>
              <a:gd name="connsiteX12" fmla="*/ 101600 w 7891426"/>
              <a:gd name="connsiteY12" fmla="*/ 673100 h 1140460"/>
              <a:gd name="connsiteX13" fmla="*/ 88900 w 7891426"/>
              <a:gd name="connsiteY13" fmla="*/ 736600 h 1140460"/>
              <a:gd name="connsiteX14" fmla="*/ 134144 w 7891426"/>
              <a:gd name="connsiteY14" fmla="*/ 767556 h 1140460"/>
              <a:gd name="connsiteX15" fmla="*/ 88900 w 7891426"/>
              <a:gd name="connsiteY15" fmla="*/ 889000 h 1140460"/>
              <a:gd name="connsiteX16" fmla="*/ 30956 w 7891426"/>
              <a:gd name="connsiteY16" fmla="*/ 900906 h 1140460"/>
              <a:gd name="connsiteX17" fmla="*/ 123031 w 7891426"/>
              <a:gd name="connsiteY17" fmla="*/ 965200 h 1140460"/>
              <a:gd name="connsiteX18" fmla="*/ 12700 w 7891426"/>
              <a:gd name="connsiteY18" fmla="*/ 1104900 h 1140460"/>
              <a:gd name="connsiteX19" fmla="*/ 46037 w 7891426"/>
              <a:gd name="connsiteY19" fmla="*/ 1119982 h 1140460"/>
              <a:gd name="connsiteX20" fmla="*/ 39804 w 7891426"/>
              <a:gd name="connsiteY20" fmla="*/ 1140460 h 1140460"/>
              <a:gd name="connsiteX21" fmla="*/ 7891426 w 7891426"/>
              <a:gd name="connsiteY21" fmla="*/ 1140460 h 1140460"/>
              <a:gd name="connsiteX22" fmla="*/ 7870743 w 7891426"/>
              <a:gd name="connsiteY22" fmla="*/ 1092200 h 1140460"/>
              <a:gd name="connsiteX23" fmla="*/ 7781843 w 7891426"/>
              <a:gd name="connsiteY23" fmla="*/ 1028700 h 1140460"/>
              <a:gd name="connsiteX24" fmla="*/ 7798782 w 7891426"/>
              <a:gd name="connsiteY24" fmla="*/ 914400 h 1140460"/>
              <a:gd name="connsiteX25" fmla="*/ 7794543 w 7891426"/>
              <a:gd name="connsiteY25" fmla="*/ 876300 h 1140460"/>
              <a:gd name="connsiteX26" fmla="*/ 7832643 w 7891426"/>
              <a:gd name="connsiteY26" fmla="*/ 800100 h 1140460"/>
              <a:gd name="connsiteX27" fmla="*/ 7794543 w 7891426"/>
              <a:gd name="connsiteY27" fmla="*/ 723900 h 1140460"/>
              <a:gd name="connsiteX28" fmla="*/ 7781843 w 7891426"/>
              <a:gd name="connsiteY28" fmla="*/ 660400 h 1140460"/>
              <a:gd name="connsiteX29" fmla="*/ 7807243 w 7891426"/>
              <a:gd name="connsiteY29" fmla="*/ 609600 h 1140460"/>
              <a:gd name="connsiteX30" fmla="*/ 7850106 w 7891426"/>
              <a:gd name="connsiteY30" fmla="*/ 534193 h 1140460"/>
              <a:gd name="connsiteX31" fmla="*/ 7883443 w 7891426"/>
              <a:gd name="connsiteY31" fmla="*/ 469900 h 1140460"/>
              <a:gd name="connsiteX32" fmla="*/ 7769143 w 7891426"/>
              <a:gd name="connsiteY32" fmla="*/ 406400 h 1140460"/>
              <a:gd name="connsiteX33" fmla="*/ 7692943 w 7891426"/>
              <a:gd name="connsiteY33" fmla="*/ 368300 h 1140460"/>
              <a:gd name="connsiteX34" fmla="*/ 7794543 w 7891426"/>
              <a:gd name="connsiteY34" fmla="*/ 266700 h 1140460"/>
              <a:gd name="connsiteX35" fmla="*/ 7807243 w 7891426"/>
              <a:gd name="connsiteY35" fmla="*/ 177800 h 1140460"/>
              <a:gd name="connsiteX36" fmla="*/ 7743743 w 7891426"/>
              <a:gd name="connsiteY36" fmla="*/ 177800 h 1140460"/>
              <a:gd name="connsiteX37" fmla="*/ 7705643 w 7891426"/>
              <a:gd name="connsiteY37" fmla="*/ 88900 h 1140460"/>
              <a:gd name="connsiteX38" fmla="*/ 7846136 w 7891426"/>
              <a:gd name="connsiteY38" fmla="*/ 34925 h 1140460"/>
              <a:gd name="connsiteX39" fmla="*/ 7616743 w 7891426"/>
              <a:gd name="connsiteY39" fmla="*/ 0 h 1140460"/>
              <a:gd name="connsiteX0" fmla="*/ 7616743 w 7891426"/>
              <a:gd name="connsiteY0" fmla="*/ 0 h 1140460"/>
              <a:gd name="connsiteX1" fmla="*/ 181096 w 7891426"/>
              <a:gd name="connsiteY1" fmla="*/ 0 h 1140460"/>
              <a:gd name="connsiteX2" fmla="*/ 108744 w 7891426"/>
              <a:gd name="connsiteY2" fmla="*/ 11906 h 1140460"/>
              <a:gd name="connsiteX3" fmla="*/ 137319 w 7891426"/>
              <a:gd name="connsiteY3" fmla="*/ 94456 h 1140460"/>
              <a:gd name="connsiteX4" fmla="*/ 139700 w 7891426"/>
              <a:gd name="connsiteY4" fmla="*/ 190500 h 1140460"/>
              <a:gd name="connsiteX5" fmla="*/ 76200 w 7891426"/>
              <a:gd name="connsiteY5" fmla="*/ 190500 h 1140460"/>
              <a:gd name="connsiteX6" fmla="*/ 88900 w 7891426"/>
              <a:gd name="connsiteY6" fmla="*/ 279400 h 1140460"/>
              <a:gd name="connsiteX7" fmla="*/ 95250 w 7891426"/>
              <a:gd name="connsiteY7" fmla="*/ 357188 h 1140460"/>
              <a:gd name="connsiteX8" fmla="*/ 114300 w 7891426"/>
              <a:gd name="connsiteY8" fmla="*/ 419100 h 1140460"/>
              <a:gd name="connsiteX9" fmla="*/ 47625 w 7891426"/>
              <a:gd name="connsiteY9" fmla="*/ 492125 h 1140460"/>
              <a:gd name="connsiteX10" fmla="*/ 0 w 7891426"/>
              <a:gd name="connsiteY10" fmla="*/ 558800 h 1140460"/>
              <a:gd name="connsiteX11" fmla="*/ 76200 w 7891426"/>
              <a:gd name="connsiteY11" fmla="*/ 622300 h 1140460"/>
              <a:gd name="connsiteX12" fmla="*/ 101600 w 7891426"/>
              <a:gd name="connsiteY12" fmla="*/ 673100 h 1140460"/>
              <a:gd name="connsiteX13" fmla="*/ 88900 w 7891426"/>
              <a:gd name="connsiteY13" fmla="*/ 736600 h 1140460"/>
              <a:gd name="connsiteX14" fmla="*/ 134144 w 7891426"/>
              <a:gd name="connsiteY14" fmla="*/ 767556 h 1140460"/>
              <a:gd name="connsiteX15" fmla="*/ 88900 w 7891426"/>
              <a:gd name="connsiteY15" fmla="*/ 889000 h 1140460"/>
              <a:gd name="connsiteX16" fmla="*/ 30956 w 7891426"/>
              <a:gd name="connsiteY16" fmla="*/ 900906 h 1140460"/>
              <a:gd name="connsiteX17" fmla="*/ 123031 w 7891426"/>
              <a:gd name="connsiteY17" fmla="*/ 965200 h 1140460"/>
              <a:gd name="connsiteX18" fmla="*/ 12700 w 7891426"/>
              <a:gd name="connsiteY18" fmla="*/ 1104900 h 1140460"/>
              <a:gd name="connsiteX19" fmla="*/ 46037 w 7891426"/>
              <a:gd name="connsiteY19" fmla="*/ 1119982 h 1140460"/>
              <a:gd name="connsiteX20" fmla="*/ 39804 w 7891426"/>
              <a:gd name="connsiteY20" fmla="*/ 1140460 h 1140460"/>
              <a:gd name="connsiteX21" fmla="*/ 7891426 w 7891426"/>
              <a:gd name="connsiteY21" fmla="*/ 1140460 h 1140460"/>
              <a:gd name="connsiteX22" fmla="*/ 7870743 w 7891426"/>
              <a:gd name="connsiteY22" fmla="*/ 1092200 h 1140460"/>
              <a:gd name="connsiteX23" fmla="*/ 7781843 w 7891426"/>
              <a:gd name="connsiteY23" fmla="*/ 1028700 h 1140460"/>
              <a:gd name="connsiteX24" fmla="*/ 7798782 w 7891426"/>
              <a:gd name="connsiteY24" fmla="*/ 914400 h 1140460"/>
              <a:gd name="connsiteX25" fmla="*/ 7794543 w 7891426"/>
              <a:gd name="connsiteY25" fmla="*/ 876300 h 1140460"/>
              <a:gd name="connsiteX26" fmla="*/ 7832643 w 7891426"/>
              <a:gd name="connsiteY26" fmla="*/ 800100 h 1140460"/>
              <a:gd name="connsiteX27" fmla="*/ 7794543 w 7891426"/>
              <a:gd name="connsiteY27" fmla="*/ 723900 h 1140460"/>
              <a:gd name="connsiteX28" fmla="*/ 7781843 w 7891426"/>
              <a:gd name="connsiteY28" fmla="*/ 660400 h 1140460"/>
              <a:gd name="connsiteX29" fmla="*/ 7807243 w 7891426"/>
              <a:gd name="connsiteY29" fmla="*/ 609600 h 1140460"/>
              <a:gd name="connsiteX30" fmla="*/ 7850106 w 7891426"/>
              <a:gd name="connsiteY30" fmla="*/ 534193 h 1140460"/>
              <a:gd name="connsiteX31" fmla="*/ 7700548 w 7891426"/>
              <a:gd name="connsiteY31" fmla="*/ 488950 h 1140460"/>
              <a:gd name="connsiteX32" fmla="*/ 7769143 w 7891426"/>
              <a:gd name="connsiteY32" fmla="*/ 406400 h 1140460"/>
              <a:gd name="connsiteX33" fmla="*/ 7692943 w 7891426"/>
              <a:gd name="connsiteY33" fmla="*/ 368300 h 1140460"/>
              <a:gd name="connsiteX34" fmla="*/ 7794543 w 7891426"/>
              <a:gd name="connsiteY34" fmla="*/ 266700 h 1140460"/>
              <a:gd name="connsiteX35" fmla="*/ 7807243 w 7891426"/>
              <a:gd name="connsiteY35" fmla="*/ 177800 h 1140460"/>
              <a:gd name="connsiteX36" fmla="*/ 7743743 w 7891426"/>
              <a:gd name="connsiteY36" fmla="*/ 177800 h 1140460"/>
              <a:gd name="connsiteX37" fmla="*/ 7705643 w 7891426"/>
              <a:gd name="connsiteY37" fmla="*/ 88900 h 1140460"/>
              <a:gd name="connsiteX38" fmla="*/ 7846136 w 7891426"/>
              <a:gd name="connsiteY38" fmla="*/ 34925 h 1140460"/>
              <a:gd name="connsiteX39" fmla="*/ 7616743 w 7891426"/>
              <a:gd name="connsiteY39" fmla="*/ 0 h 1140460"/>
              <a:gd name="connsiteX0" fmla="*/ 7616743 w 7891426"/>
              <a:gd name="connsiteY0" fmla="*/ 0 h 1140460"/>
              <a:gd name="connsiteX1" fmla="*/ 181096 w 7891426"/>
              <a:gd name="connsiteY1" fmla="*/ 0 h 1140460"/>
              <a:gd name="connsiteX2" fmla="*/ 108744 w 7891426"/>
              <a:gd name="connsiteY2" fmla="*/ 11906 h 1140460"/>
              <a:gd name="connsiteX3" fmla="*/ 137319 w 7891426"/>
              <a:gd name="connsiteY3" fmla="*/ 94456 h 1140460"/>
              <a:gd name="connsiteX4" fmla="*/ 139700 w 7891426"/>
              <a:gd name="connsiteY4" fmla="*/ 190500 h 1140460"/>
              <a:gd name="connsiteX5" fmla="*/ 76200 w 7891426"/>
              <a:gd name="connsiteY5" fmla="*/ 190500 h 1140460"/>
              <a:gd name="connsiteX6" fmla="*/ 88900 w 7891426"/>
              <a:gd name="connsiteY6" fmla="*/ 279400 h 1140460"/>
              <a:gd name="connsiteX7" fmla="*/ 95250 w 7891426"/>
              <a:gd name="connsiteY7" fmla="*/ 357188 h 1140460"/>
              <a:gd name="connsiteX8" fmla="*/ 114300 w 7891426"/>
              <a:gd name="connsiteY8" fmla="*/ 419100 h 1140460"/>
              <a:gd name="connsiteX9" fmla="*/ 47625 w 7891426"/>
              <a:gd name="connsiteY9" fmla="*/ 492125 h 1140460"/>
              <a:gd name="connsiteX10" fmla="*/ 0 w 7891426"/>
              <a:gd name="connsiteY10" fmla="*/ 558800 h 1140460"/>
              <a:gd name="connsiteX11" fmla="*/ 76200 w 7891426"/>
              <a:gd name="connsiteY11" fmla="*/ 622300 h 1140460"/>
              <a:gd name="connsiteX12" fmla="*/ 101600 w 7891426"/>
              <a:gd name="connsiteY12" fmla="*/ 673100 h 1140460"/>
              <a:gd name="connsiteX13" fmla="*/ 88900 w 7891426"/>
              <a:gd name="connsiteY13" fmla="*/ 736600 h 1140460"/>
              <a:gd name="connsiteX14" fmla="*/ 134144 w 7891426"/>
              <a:gd name="connsiteY14" fmla="*/ 767556 h 1140460"/>
              <a:gd name="connsiteX15" fmla="*/ 88900 w 7891426"/>
              <a:gd name="connsiteY15" fmla="*/ 889000 h 1140460"/>
              <a:gd name="connsiteX16" fmla="*/ 30956 w 7891426"/>
              <a:gd name="connsiteY16" fmla="*/ 900906 h 1140460"/>
              <a:gd name="connsiteX17" fmla="*/ 28197 w 7891426"/>
              <a:gd name="connsiteY17" fmla="*/ 996950 h 1140460"/>
              <a:gd name="connsiteX18" fmla="*/ 12700 w 7891426"/>
              <a:gd name="connsiteY18" fmla="*/ 1104900 h 1140460"/>
              <a:gd name="connsiteX19" fmla="*/ 46037 w 7891426"/>
              <a:gd name="connsiteY19" fmla="*/ 1119982 h 1140460"/>
              <a:gd name="connsiteX20" fmla="*/ 39804 w 7891426"/>
              <a:gd name="connsiteY20" fmla="*/ 1140460 h 1140460"/>
              <a:gd name="connsiteX21" fmla="*/ 7891426 w 7891426"/>
              <a:gd name="connsiteY21" fmla="*/ 1140460 h 1140460"/>
              <a:gd name="connsiteX22" fmla="*/ 7870743 w 7891426"/>
              <a:gd name="connsiteY22" fmla="*/ 1092200 h 1140460"/>
              <a:gd name="connsiteX23" fmla="*/ 7781843 w 7891426"/>
              <a:gd name="connsiteY23" fmla="*/ 1028700 h 1140460"/>
              <a:gd name="connsiteX24" fmla="*/ 7798782 w 7891426"/>
              <a:gd name="connsiteY24" fmla="*/ 914400 h 1140460"/>
              <a:gd name="connsiteX25" fmla="*/ 7794543 w 7891426"/>
              <a:gd name="connsiteY25" fmla="*/ 876300 h 1140460"/>
              <a:gd name="connsiteX26" fmla="*/ 7832643 w 7891426"/>
              <a:gd name="connsiteY26" fmla="*/ 800100 h 1140460"/>
              <a:gd name="connsiteX27" fmla="*/ 7794543 w 7891426"/>
              <a:gd name="connsiteY27" fmla="*/ 723900 h 1140460"/>
              <a:gd name="connsiteX28" fmla="*/ 7781843 w 7891426"/>
              <a:gd name="connsiteY28" fmla="*/ 660400 h 1140460"/>
              <a:gd name="connsiteX29" fmla="*/ 7807243 w 7891426"/>
              <a:gd name="connsiteY29" fmla="*/ 609600 h 1140460"/>
              <a:gd name="connsiteX30" fmla="*/ 7850106 w 7891426"/>
              <a:gd name="connsiteY30" fmla="*/ 534193 h 1140460"/>
              <a:gd name="connsiteX31" fmla="*/ 7700548 w 7891426"/>
              <a:gd name="connsiteY31" fmla="*/ 488950 h 1140460"/>
              <a:gd name="connsiteX32" fmla="*/ 7769143 w 7891426"/>
              <a:gd name="connsiteY32" fmla="*/ 406400 h 1140460"/>
              <a:gd name="connsiteX33" fmla="*/ 7692943 w 7891426"/>
              <a:gd name="connsiteY33" fmla="*/ 368300 h 1140460"/>
              <a:gd name="connsiteX34" fmla="*/ 7794543 w 7891426"/>
              <a:gd name="connsiteY34" fmla="*/ 266700 h 1140460"/>
              <a:gd name="connsiteX35" fmla="*/ 7807243 w 7891426"/>
              <a:gd name="connsiteY35" fmla="*/ 177800 h 1140460"/>
              <a:gd name="connsiteX36" fmla="*/ 7743743 w 7891426"/>
              <a:gd name="connsiteY36" fmla="*/ 177800 h 1140460"/>
              <a:gd name="connsiteX37" fmla="*/ 7705643 w 7891426"/>
              <a:gd name="connsiteY37" fmla="*/ 88900 h 1140460"/>
              <a:gd name="connsiteX38" fmla="*/ 7846136 w 7891426"/>
              <a:gd name="connsiteY38" fmla="*/ 34925 h 1140460"/>
              <a:gd name="connsiteX39" fmla="*/ 7616743 w 7891426"/>
              <a:gd name="connsiteY39" fmla="*/ 0 h 1140460"/>
              <a:gd name="connsiteX0" fmla="*/ 7616743 w 7891426"/>
              <a:gd name="connsiteY0" fmla="*/ 0 h 1140460"/>
              <a:gd name="connsiteX1" fmla="*/ 181096 w 7891426"/>
              <a:gd name="connsiteY1" fmla="*/ 0 h 1140460"/>
              <a:gd name="connsiteX2" fmla="*/ 108744 w 7891426"/>
              <a:gd name="connsiteY2" fmla="*/ 11906 h 1140460"/>
              <a:gd name="connsiteX3" fmla="*/ 137319 w 7891426"/>
              <a:gd name="connsiteY3" fmla="*/ 94456 h 1140460"/>
              <a:gd name="connsiteX4" fmla="*/ 139700 w 7891426"/>
              <a:gd name="connsiteY4" fmla="*/ 190500 h 1140460"/>
              <a:gd name="connsiteX5" fmla="*/ 76200 w 7891426"/>
              <a:gd name="connsiteY5" fmla="*/ 190500 h 1140460"/>
              <a:gd name="connsiteX6" fmla="*/ 88900 w 7891426"/>
              <a:gd name="connsiteY6" fmla="*/ 279400 h 1140460"/>
              <a:gd name="connsiteX7" fmla="*/ 95250 w 7891426"/>
              <a:gd name="connsiteY7" fmla="*/ 357188 h 1140460"/>
              <a:gd name="connsiteX8" fmla="*/ 114300 w 7891426"/>
              <a:gd name="connsiteY8" fmla="*/ 419100 h 1140460"/>
              <a:gd name="connsiteX9" fmla="*/ 47625 w 7891426"/>
              <a:gd name="connsiteY9" fmla="*/ 492125 h 1140460"/>
              <a:gd name="connsiteX10" fmla="*/ 0 w 7891426"/>
              <a:gd name="connsiteY10" fmla="*/ 558800 h 1140460"/>
              <a:gd name="connsiteX11" fmla="*/ 76200 w 7891426"/>
              <a:gd name="connsiteY11" fmla="*/ 622300 h 1140460"/>
              <a:gd name="connsiteX12" fmla="*/ 101600 w 7891426"/>
              <a:gd name="connsiteY12" fmla="*/ 673100 h 1140460"/>
              <a:gd name="connsiteX13" fmla="*/ 88900 w 7891426"/>
              <a:gd name="connsiteY13" fmla="*/ 736600 h 1140460"/>
              <a:gd name="connsiteX14" fmla="*/ 12213 w 7891426"/>
              <a:gd name="connsiteY14" fmla="*/ 799306 h 1140460"/>
              <a:gd name="connsiteX15" fmla="*/ 88900 w 7891426"/>
              <a:gd name="connsiteY15" fmla="*/ 889000 h 1140460"/>
              <a:gd name="connsiteX16" fmla="*/ 30956 w 7891426"/>
              <a:gd name="connsiteY16" fmla="*/ 900906 h 1140460"/>
              <a:gd name="connsiteX17" fmla="*/ 28197 w 7891426"/>
              <a:gd name="connsiteY17" fmla="*/ 996950 h 1140460"/>
              <a:gd name="connsiteX18" fmla="*/ 12700 w 7891426"/>
              <a:gd name="connsiteY18" fmla="*/ 1104900 h 1140460"/>
              <a:gd name="connsiteX19" fmla="*/ 46037 w 7891426"/>
              <a:gd name="connsiteY19" fmla="*/ 1119982 h 1140460"/>
              <a:gd name="connsiteX20" fmla="*/ 39804 w 7891426"/>
              <a:gd name="connsiteY20" fmla="*/ 1140460 h 1140460"/>
              <a:gd name="connsiteX21" fmla="*/ 7891426 w 7891426"/>
              <a:gd name="connsiteY21" fmla="*/ 1140460 h 1140460"/>
              <a:gd name="connsiteX22" fmla="*/ 7870743 w 7891426"/>
              <a:gd name="connsiteY22" fmla="*/ 1092200 h 1140460"/>
              <a:gd name="connsiteX23" fmla="*/ 7781843 w 7891426"/>
              <a:gd name="connsiteY23" fmla="*/ 1028700 h 1140460"/>
              <a:gd name="connsiteX24" fmla="*/ 7798782 w 7891426"/>
              <a:gd name="connsiteY24" fmla="*/ 914400 h 1140460"/>
              <a:gd name="connsiteX25" fmla="*/ 7794543 w 7891426"/>
              <a:gd name="connsiteY25" fmla="*/ 876300 h 1140460"/>
              <a:gd name="connsiteX26" fmla="*/ 7832643 w 7891426"/>
              <a:gd name="connsiteY26" fmla="*/ 800100 h 1140460"/>
              <a:gd name="connsiteX27" fmla="*/ 7794543 w 7891426"/>
              <a:gd name="connsiteY27" fmla="*/ 723900 h 1140460"/>
              <a:gd name="connsiteX28" fmla="*/ 7781843 w 7891426"/>
              <a:gd name="connsiteY28" fmla="*/ 660400 h 1140460"/>
              <a:gd name="connsiteX29" fmla="*/ 7807243 w 7891426"/>
              <a:gd name="connsiteY29" fmla="*/ 609600 h 1140460"/>
              <a:gd name="connsiteX30" fmla="*/ 7850106 w 7891426"/>
              <a:gd name="connsiteY30" fmla="*/ 534193 h 1140460"/>
              <a:gd name="connsiteX31" fmla="*/ 7700548 w 7891426"/>
              <a:gd name="connsiteY31" fmla="*/ 488950 h 1140460"/>
              <a:gd name="connsiteX32" fmla="*/ 7769143 w 7891426"/>
              <a:gd name="connsiteY32" fmla="*/ 406400 h 1140460"/>
              <a:gd name="connsiteX33" fmla="*/ 7692943 w 7891426"/>
              <a:gd name="connsiteY33" fmla="*/ 368300 h 1140460"/>
              <a:gd name="connsiteX34" fmla="*/ 7794543 w 7891426"/>
              <a:gd name="connsiteY34" fmla="*/ 266700 h 1140460"/>
              <a:gd name="connsiteX35" fmla="*/ 7807243 w 7891426"/>
              <a:gd name="connsiteY35" fmla="*/ 177800 h 1140460"/>
              <a:gd name="connsiteX36" fmla="*/ 7743743 w 7891426"/>
              <a:gd name="connsiteY36" fmla="*/ 177800 h 1140460"/>
              <a:gd name="connsiteX37" fmla="*/ 7705643 w 7891426"/>
              <a:gd name="connsiteY37" fmla="*/ 88900 h 1140460"/>
              <a:gd name="connsiteX38" fmla="*/ 7846136 w 7891426"/>
              <a:gd name="connsiteY38" fmla="*/ 34925 h 1140460"/>
              <a:gd name="connsiteX39" fmla="*/ 7616743 w 7891426"/>
              <a:gd name="connsiteY39" fmla="*/ 0 h 1140460"/>
              <a:gd name="connsiteX0" fmla="*/ 7617600 w 7892283"/>
              <a:gd name="connsiteY0" fmla="*/ 0 h 1140460"/>
              <a:gd name="connsiteX1" fmla="*/ 181953 w 7892283"/>
              <a:gd name="connsiteY1" fmla="*/ 0 h 1140460"/>
              <a:gd name="connsiteX2" fmla="*/ 109601 w 7892283"/>
              <a:gd name="connsiteY2" fmla="*/ 11906 h 1140460"/>
              <a:gd name="connsiteX3" fmla="*/ 138176 w 7892283"/>
              <a:gd name="connsiteY3" fmla="*/ 94456 h 1140460"/>
              <a:gd name="connsiteX4" fmla="*/ 140557 w 7892283"/>
              <a:gd name="connsiteY4" fmla="*/ 190500 h 1140460"/>
              <a:gd name="connsiteX5" fmla="*/ 77057 w 7892283"/>
              <a:gd name="connsiteY5" fmla="*/ 190500 h 1140460"/>
              <a:gd name="connsiteX6" fmla="*/ 89757 w 7892283"/>
              <a:gd name="connsiteY6" fmla="*/ 279400 h 1140460"/>
              <a:gd name="connsiteX7" fmla="*/ 96107 w 7892283"/>
              <a:gd name="connsiteY7" fmla="*/ 357188 h 1140460"/>
              <a:gd name="connsiteX8" fmla="*/ 0 w 7892283"/>
              <a:gd name="connsiteY8" fmla="*/ 330200 h 1140460"/>
              <a:gd name="connsiteX9" fmla="*/ 48482 w 7892283"/>
              <a:gd name="connsiteY9" fmla="*/ 492125 h 1140460"/>
              <a:gd name="connsiteX10" fmla="*/ 857 w 7892283"/>
              <a:gd name="connsiteY10" fmla="*/ 558800 h 1140460"/>
              <a:gd name="connsiteX11" fmla="*/ 77057 w 7892283"/>
              <a:gd name="connsiteY11" fmla="*/ 622300 h 1140460"/>
              <a:gd name="connsiteX12" fmla="*/ 102457 w 7892283"/>
              <a:gd name="connsiteY12" fmla="*/ 673100 h 1140460"/>
              <a:gd name="connsiteX13" fmla="*/ 89757 w 7892283"/>
              <a:gd name="connsiteY13" fmla="*/ 736600 h 1140460"/>
              <a:gd name="connsiteX14" fmla="*/ 13070 w 7892283"/>
              <a:gd name="connsiteY14" fmla="*/ 799306 h 1140460"/>
              <a:gd name="connsiteX15" fmla="*/ 89757 w 7892283"/>
              <a:gd name="connsiteY15" fmla="*/ 889000 h 1140460"/>
              <a:gd name="connsiteX16" fmla="*/ 31813 w 7892283"/>
              <a:gd name="connsiteY16" fmla="*/ 900906 h 1140460"/>
              <a:gd name="connsiteX17" fmla="*/ 29054 w 7892283"/>
              <a:gd name="connsiteY17" fmla="*/ 996950 h 1140460"/>
              <a:gd name="connsiteX18" fmla="*/ 13557 w 7892283"/>
              <a:gd name="connsiteY18" fmla="*/ 1104900 h 1140460"/>
              <a:gd name="connsiteX19" fmla="*/ 46894 w 7892283"/>
              <a:gd name="connsiteY19" fmla="*/ 1119982 h 1140460"/>
              <a:gd name="connsiteX20" fmla="*/ 40661 w 7892283"/>
              <a:gd name="connsiteY20" fmla="*/ 1140460 h 1140460"/>
              <a:gd name="connsiteX21" fmla="*/ 7892283 w 7892283"/>
              <a:gd name="connsiteY21" fmla="*/ 1140460 h 1140460"/>
              <a:gd name="connsiteX22" fmla="*/ 7871600 w 7892283"/>
              <a:gd name="connsiteY22" fmla="*/ 1092200 h 1140460"/>
              <a:gd name="connsiteX23" fmla="*/ 7782700 w 7892283"/>
              <a:gd name="connsiteY23" fmla="*/ 1028700 h 1140460"/>
              <a:gd name="connsiteX24" fmla="*/ 7799639 w 7892283"/>
              <a:gd name="connsiteY24" fmla="*/ 914400 h 1140460"/>
              <a:gd name="connsiteX25" fmla="*/ 7795400 w 7892283"/>
              <a:gd name="connsiteY25" fmla="*/ 876300 h 1140460"/>
              <a:gd name="connsiteX26" fmla="*/ 7833500 w 7892283"/>
              <a:gd name="connsiteY26" fmla="*/ 800100 h 1140460"/>
              <a:gd name="connsiteX27" fmla="*/ 7795400 w 7892283"/>
              <a:gd name="connsiteY27" fmla="*/ 723900 h 1140460"/>
              <a:gd name="connsiteX28" fmla="*/ 7782700 w 7892283"/>
              <a:gd name="connsiteY28" fmla="*/ 660400 h 1140460"/>
              <a:gd name="connsiteX29" fmla="*/ 7808100 w 7892283"/>
              <a:gd name="connsiteY29" fmla="*/ 609600 h 1140460"/>
              <a:gd name="connsiteX30" fmla="*/ 7850963 w 7892283"/>
              <a:gd name="connsiteY30" fmla="*/ 534193 h 1140460"/>
              <a:gd name="connsiteX31" fmla="*/ 7701405 w 7892283"/>
              <a:gd name="connsiteY31" fmla="*/ 488950 h 1140460"/>
              <a:gd name="connsiteX32" fmla="*/ 7770000 w 7892283"/>
              <a:gd name="connsiteY32" fmla="*/ 406400 h 1140460"/>
              <a:gd name="connsiteX33" fmla="*/ 7693800 w 7892283"/>
              <a:gd name="connsiteY33" fmla="*/ 368300 h 1140460"/>
              <a:gd name="connsiteX34" fmla="*/ 7795400 w 7892283"/>
              <a:gd name="connsiteY34" fmla="*/ 266700 h 1140460"/>
              <a:gd name="connsiteX35" fmla="*/ 7808100 w 7892283"/>
              <a:gd name="connsiteY35" fmla="*/ 177800 h 1140460"/>
              <a:gd name="connsiteX36" fmla="*/ 7744600 w 7892283"/>
              <a:gd name="connsiteY36" fmla="*/ 177800 h 1140460"/>
              <a:gd name="connsiteX37" fmla="*/ 7706500 w 7892283"/>
              <a:gd name="connsiteY37" fmla="*/ 88900 h 1140460"/>
              <a:gd name="connsiteX38" fmla="*/ 7846993 w 7892283"/>
              <a:gd name="connsiteY38" fmla="*/ 34925 h 1140460"/>
              <a:gd name="connsiteX39" fmla="*/ 7617600 w 7892283"/>
              <a:gd name="connsiteY39" fmla="*/ 0 h 1140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7892283" h="1140460">
                <a:moveTo>
                  <a:pt x="7617600" y="0"/>
                </a:moveTo>
                <a:lnTo>
                  <a:pt x="181953" y="0"/>
                </a:lnTo>
                <a:lnTo>
                  <a:pt x="109601" y="11906"/>
                </a:lnTo>
                <a:lnTo>
                  <a:pt x="138176" y="94456"/>
                </a:lnTo>
                <a:cubicBezTo>
                  <a:pt x="138970" y="126471"/>
                  <a:pt x="139763" y="158485"/>
                  <a:pt x="140557" y="190500"/>
                </a:cubicBezTo>
                <a:lnTo>
                  <a:pt x="77057" y="190500"/>
                </a:lnTo>
                <a:lnTo>
                  <a:pt x="89757" y="279400"/>
                </a:lnTo>
                <a:lnTo>
                  <a:pt x="96107" y="357188"/>
                </a:lnTo>
                <a:lnTo>
                  <a:pt x="0" y="330200"/>
                </a:lnTo>
                <a:lnTo>
                  <a:pt x="48482" y="492125"/>
                </a:lnTo>
                <a:lnTo>
                  <a:pt x="857" y="558800"/>
                </a:lnTo>
                <a:lnTo>
                  <a:pt x="77057" y="622300"/>
                </a:lnTo>
                <a:lnTo>
                  <a:pt x="102457" y="673100"/>
                </a:lnTo>
                <a:lnTo>
                  <a:pt x="89757" y="736600"/>
                </a:lnTo>
                <a:lnTo>
                  <a:pt x="13070" y="799306"/>
                </a:lnTo>
                <a:lnTo>
                  <a:pt x="89757" y="889000"/>
                </a:lnTo>
                <a:lnTo>
                  <a:pt x="31813" y="900906"/>
                </a:lnTo>
                <a:cubicBezTo>
                  <a:pt x="31548" y="935037"/>
                  <a:pt x="29319" y="962819"/>
                  <a:pt x="29054" y="996950"/>
                </a:cubicBezTo>
                <a:lnTo>
                  <a:pt x="13557" y="1104900"/>
                </a:lnTo>
                <a:lnTo>
                  <a:pt x="46894" y="1119982"/>
                </a:lnTo>
                <a:lnTo>
                  <a:pt x="40661" y="1140460"/>
                </a:lnTo>
                <a:lnTo>
                  <a:pt x="7892283" y="1140460"/>
                </a:lnTo>
                <a:lnTo>
                  <a:pt x="7871600" y="1092200"/>
                </a:lnTo>
                <a:lnTo>
                  <a:pt x="7782700" y="1028700"/>
                </a:lnTo>
                <a:lnTo>
                  <a:pt x="7799639" y="914400"/>
                </a:lnTo>
                <a:lnTo>
                  <a:pt x="7795400" y="876300"/>
                </a:lnTo>
                <a:lnTo>
                  <a:pt x="7833500" y="800100"/>
                </a:lnTo>
                <a:lnTo>
                  <a:pt x="7795400" y="723900"/>
                </a:lnTo>
                <a:lnTo>
                  <a:pt x="7782700" y="660400"/>
                </a:lnTo>
                <a:lnTo>
                  <a:pt x="7808100" y="609600"/>
                </a:lnTo>
                <a:lnTo>
                  <a:pt x="7850963" y="534193"/>
                </a:lnTo>
                <a:lnTo>
                  <a:pt x="7701405" y="488950"/>
                </a:lnTo>
                <a:lnTo>
                  <a:pt x="7770000" y="406400"/>
                </a:lnTo>
                <a:lnTo>
                  <a:pt x="7693800" y="368300"/>
                </a:lnTo>
                <a:lnTo>
                  <a:pt x="7795400" y="266700"/>
                </a:lnTo>
                <a:lnTo>
                  <a:pt x="7808100" y="177800"/>
                </a:lnTo>
                <a:lnTo>
                  <a:pt x="7744600" y="177800"/>
                </a:lnTo>
                <a:lnTo>
                  <a:pt x="7706500" y="88900"/>
                </a:lnTo>
                <a:lnTo>
                  <a:pt x="7846993" y="34925"/>
                </a:lnTo>
                <a:cubicBezTo>
                  <a:pt x="7764972" y="15345"/>
                  <a:pt x="7747245" y="21961"/>
                  <a:pt x="7617600" y="0"/>
                </a:cubicBezTo>
                <a:close/>
              </a:path>
            </a:pathLst>
          </a:custGeom>
          <a:solidFill>
            <a:schemeClr val="tx1"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3"/>
            <a:r>
              <a:rPr lang="en-US" altLang="ko-KR" sz="2400" i="1" dirty="0">
                <a:solidFill>
                  <a:prstClr val="white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HTML – CSS – </a:t>
            </a:r>
            <a:r>
              <a:rPr lang="en-US" altLang="ko-KR" sz="2400" i="1" dirty="0" err="1">
                <a:solidFill>
                  <a:prstClr val="white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Jquery</a:t>
            </a:r>
            <a:r>
              <a:rPr lang="en-US" altLang="ko-KR" sz="2400" i="1" dirty="0">
                <a:solidFill>
                  <a:prstClr val="white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- Bootstrap</a:t>
            </a:r>
            <a:endParaRPr lang="ko-KR" altLang="en-US" sz="2400" i="1" dirty="0">
              <a:solidFill>
                <a:prstClr val="white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2" name="평행 사변형 21">
            <a:extLst>
              <a:ext uri="{FF2B5EF4-FFF2-40B4-BE49-F238E27FC236}">
                <a16:creationId xmlns:a16="http://schemas.microsoft.com/office/drawing/2014/main" id="{F76B813D-C8DF-45FE-BFEA-7BD2B881E367}"/>
              </a:ext>
            </a:extLst>
          </p:cNvPr>
          <p:cNvSpPr/>
          <p:nvPr/>
        </p:nvSpPr>
        <p:spPr>
          <a:xfrm>
            <a:off x="241300" y="233069"/>
            <a:ext cx="1308100" cy="615949"/>
          </a:xfrm>
          <a:prstGeom prst="parallelogram">
            <a:avLst>
              <a:gd name="adj" fmla="val 13244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2400" b="1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rPr>
              <a:t>Page. </a:t>
            </a:r>
            <a:r>
              <a:rPr lang="en-US" altLang="ko-KR" sz="24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rPr>
              <a:t>21</a:t>
            </a:r>
            <a:endParaRPr lang="ko-KR" altLang="en-US" sz="2400" b="1" dirty="0">
              <a:solidFill>
                <a:prstClr val="black">
                  <a:lumMod val="75000"/>
                  <a:lumOff val="25000"/>
                </a:prstClr>
              </a:solidFill>
              <a:latin typeface="야놀자 야체 R" panose="02020603020101020101" pitchFamily="18" charset="-127"/>
              <a:ea typeface="야놀자 야체 R" panose="02020603020101020101" pitchFamily="18" charset="-127"/>
            </a:endParaRPr>
          </a:p>
        </p:txBody>
      </p:sp>
      <p:sp>
        <p:nvSpPr>
          <p:cNvPr id="5" name="평행 사변형 4">
            <a:extLst>
              <a:ext uri="{FF2B5EF4-FFF2-40B4-BE49-F238E27FC236}">
                <a16:creationId xmlns:a16="http://schemas.microsoft.com/office/drawing/2014/main" id="{F76B813D-C8DF-45FE-BFEA-7BD2B881E367}"/>
              </a:ext>
            </a:extLst>
          </p:cNvPr>
          <p:cNvSpPr/>
          <p:nvPr/>
        </p:nvSpPr>
        <p:spPr>
          <a:xfrm>
            <a:off x="2423223" y="1161935"/>
            <a:ext cx="1308100" cy="615949"/>
          </a:xfrm>
          <a:prstGeom prst="parallelogram">
            <a:avLst>
              <a:gd name="adj" fmla="val 1324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2400" b="1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rPr>
              <a:t>인스타그램</a:t>
            </a:r>
            <a:r>
              <a:rPr lang="ko-KR" altLang="en-US" sz="24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rPr>
              <a:t> 홈페이지 </a:t>
            </a:r>
            <a:r>
              <a:rPr lang="en-US" altLang="ko-KR" sz="24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rPr>
              <a:t>Version.2 – </a:t>
            </a:r>
            <a:r>
              <a:rPr lang="ko-KR" altLang="en-US" sz="24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rPr>
              <a:t>기능 </a:t>
            </a:r>
            <a:r>
              <a:rPr lang="en-US" altLang="ko-KR" sz="2400" b="1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rPr>
              <a:t>6</a:t>
            </a:r>
            <a:endParaRPr lang="en-US" altLang="ko-KR" sz="2400" b="1" dirty="0" smtClean="0">
              <a:solidFill>
                <a:prstClr val="black">
                  <a:lumMod val="75000"/>
                  <a:lumOff val="25000"/>
                </a:prstClr>
              </a:solidFill>
              <a:latin typeface="야놀자 야체 R" panose="02020603020101020101" pitchFamily="18" charset="-127"/>
              <a:ea typeface="야놀자 야체 R" panose="02020603020101020101" pitchFamily="18" charset="-127"/>
            </a:endParaRPr>
          </a:p>
          <a:p>
            <a:pPr algn="ctr"/>
            <a:r>
              <a:rPr lang="ko-KR" altLang="en-US" sz="24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rPr>
              <a:t>프로필 수정</a:t>
            </a:r>
            <a:endParaRPr lang="ko-KR" altLang="en-US" sz="2400" b="1" dirty="0">
              <a:solidFill>
                <a:prstClr val="black">
                  <a:lumMod val="75000"/>
                  <a:lumOff val="25000"/>
                </a:prstClr>
              </a:solidFill>
              <a:latin typeface="야놀자 야체 R" panose="02020603020101020101" pitchFamily="18" charset="-127"/>
              <a:ea typeface="야놀자 야체 R" panose="020206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493" y="1862021"/>
            <a:ext cx="5020876" cy="274343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0709" y="2987713"/>
            <a:ext cx="6657975" cy="273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4711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A78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자유형: 도형 16">
            <a:extLst>
              <a:ext uri="{FF2B5EF4-FFF2-40B4-BE49-F238E27FC236}">
                <a16:creationId xmlns:a16="http://schemas.microsoft.com/office/drawing/2014/main" id="{F7E8E528-91D2-4284-9B56-9E474909CDDB}"/>
              </a:ext>
            </a:extLst>
          </p:cNvPr>
          <p:cNvSpPr/>
          <p:nvPr/>
        </p:nvSpPr>
        <p:spPr>
          <a:xfrm flipH="1">
            <a:off x="3508606" y="1583473"/>
            <a:ext cx="8311685" cy="3553290"/>
          </a:xfrm>
          <a:custGeom>
            <a:avLst/>
            <a:gdLst>
              <a:gd name="connsiteX0" fmla="*/ 7616743 w 7891426"/>
              <a:gd name="connsiteY0" fmla="*/ 0 h 1140460"/>
              <a:gd name="connsiteX1" fmla="*/ 181096 w 7891426"/>
              <a:gd name="connsiteY1" fmla="*/ 0 h 1140460"/>
              <a:gd name="connsiteX2" fmla="*/ 108744 w 7891426"/>
              <a:gd name="connsiteY2" fmla="*/ 11906 h 1140460"/>
              <a:gd name="connsiteX3" fmla="*/ 137319 w 7891426"/>
              <a:gd name="connsiteY3" fmla="*/ 94456 h 1140460"/>
              <a:gd name="connsiteX4" fmla="*/ 139700 w 7891426"/>
              <a:gd name="connsiteY4" fmla="*/ 190500 h 1140460"/>
              <a:gd name="connsiteX5" fmla="*/ 76200 w 7891426"/>
              <a:gd name="connsiteY5" fmla="*/ 190500 h 1140460"/>
              <a:gd name="connsiteX6" fmla="*/ 88900 w 7891426"/>
              <a:gd name="connsiteY6" fmla="*/ 279400 h 1140460"/>
              <a:gd name="connsiteX7" fmla="*/ 95250 w 7891426"/>
              <a:gd name="connsiteY7" fmla="*/ 357188 h 1140460"/>
              <a:gd name="connsiteX8" fmla="*/ 114300 w 7891426"/>
              <a:gd name="connsiteY8" fmla="*/ 419100 h 1140460"/>
              <a:gd name="connsiteX9" fmla="*/ 47625 w 7891426"/>
              <a:gd name="connsiteY9" fmla="*/ 492125 h 1140460"/>
              <a:gd name="connsiteX10" fmla="*/ 0 w 7891426"/>
              <a:gd name="connsiteY10" fmla="*/ 558800 h 1140460"/>
              <a:gd name="connsiteX11" fmla="*/ 76200 w 7891426"/>
              <a:gd name="connsiteY11" fmla="*/ 622300 h 1140460"/>
              <a:gd name="connsiteX12" fmla="*/ 101600 w 7891426"/>
              <a:gd name="connsiteY12" fmla="*/ 673100 h 1140460"/>
              <a:gd name="connsiteX13" fmla="*/ 88900 w 7891426"/>
              <a:gd name="connsiteY13" fmla="*/ 736600 h 1140460"/>
              <a:gd name="connsiteX14" fmla="*/ 134144 w 7891426"/>
              <a:gd name="connsiteY14" fmla="*/ 767556 h 1140460"/>
              <a:gd name="connsiteX15" fmla="*/ 88900 w 7891426"/>
              <a:gd name="connsiteY15" fmla="*/ 889000 h 1140460"/>
              <a:gd name="connsiteX16" fmla="*/ 30956 w 7891426"/>
              <a:gd name="connsiteY16" fmla="*/ 900906 h 1140460"/>
              <a:gd name="connsiteX17" fmla="*/ 123031 w 7891426"/>
              <a:gd name="connsiteY17" fmla="*/ 965200 h 1140460"/>
              <a:gd name="connsiteX18" fmla="*/ 12700 w 7891426"/>
              <a:gd name="connsiteY18" fmla="*/ 1104900 h 1140460"/>
              <a:gd name="connsiteX19" fmla="*/ 46037 w 7891426"/>
              <a:gd name="connsiteY19" fmla="*/ 1119982 h 1140460"/>
              <a:gd name="connsiteX20" fmla="*/ 39804 w 7891426"/>
              <a:gd name="connsiteY20" fmla="*/ 1140460 h 1140460"/>
              <a:gd name="connsiteX21" fmla="*/ 7891426 w 7891426"/>
              <a:gd name="connsiteY21" fmla="*/ 1140460 h 1140460"/>
              <a:gd name="connsiteX22" fmla="*/ 7870743 w 7891426"/>
              <a:gd name="connsiteY22" fmla="*/ 1092200 h 1140460"/>
              <a:gd name="connsiteX23" fmla="*/ 7781843 w 7891426"/>
              <a:gd name="connsiteY23" fmla="*/ 1028700 h 1140460"/>
              <a:gd name="connsiteX24" fmla="*/ 7731043 w 7891426"/>
              <a:gd name="connsiteY24" fmla="*/ 952500 h 1140460"/>
              <a:gd name="connsiteX25" fmla="*/ 7794543 w 7891426"/>
              <a:gd name="connsiteY25" fmla="*/ 876300 h 1140460"/>
              <a:gd name="connsiteX26" fmla="*/ 7832643 w 7891426"/>
              <a:gd name="connsiteY26" fmla="*/ 800100 h 1140460"/>
              <a:gd name="connsiteX27" fmla="*/ 7794543 w 7891426"/>
              <a:gd name="connsiteY27" fmla="*/ 723900 h 1140460"/>
              <a:gd name="connsiteX28" fmla="*/ 7781843 w 7891426"/>
              <a:gd name="connsiteY28" fmla="*/ 660400 h 1140460"/>
              <a:gd name="connsiteX29" fmla="*/ 7807243 w 7891426"/>
              <a:gd name="connsiteY29" fmla="*/ 609600 h 1140460"/>
              <a:gd name="connsiteX30" fmla="*/ 7883443 w 7891426"/>
              <a:gd name="connsiteY30" fmla="*/ 546100 h 1140460"/>
              <a:gd name="connsiteX31" fmla="*/ 7883443 w 7891426"/>
              <a:gd name="connsiteY31" fmla="*/ 469900 h 1140460"/>
              <a:gd name="connsiteX32" fmla="*/ 7769143 w 7891426"/>
              <a:gd name="connsiteY32" fmla="*/ 406400 h 1140460"/>
              <a:gd name="connsiteX33" fmla="*/ 7692943 w 7891426"/>
              <a:gd name="connsiteY33" fmla="*/ 368300 h 1140460"/>
              <a:gd name="connsiteX34" fmla="*/ 7794543 w 7891426"/>
              <a:gd name="connsiteY34" fmla="*/ 266700 h 1140460"/>
              <a:gd name="connsiteX35" fmla="*/ 7807243 w 7891426"/>
              <a:gd name="connsiteY35" fmla="*/ 177800 h 1140460"/>
              <a:gd name="connsiteX36" fmla="*/ 7743743 w 7891426"/>
              <a:gd name="connsiteY36" fmla="*/ 177800 h 1140460"/>
              <a:gd name="connsiteX37" fmla="*/ 7705643 w 7891426"/>
              <a:gd name="connsiteY37" fmla="*/ 88900 h 1140460"/>
              <a:gd name="connsiteX38" fmla="*/ 7819943 w 7891426"/>
              <a:gd name="connsiteY38" fmla="*/ 101600 h 1140460"/>
              <a:gd name="connsiteX0" fmla="*/ 7616743 w 7891426"/>
              <a:gd name="connsiteY0" fmla="*/ 0 h 1140460"/>
              <a:gd name="connsiteX1" fmla="*/ 181096 w 7891426"/>
              <a:gd name="connsiteY1" fmla="*/ 0 h 1140460"/>
              <a:gd name="connsiteX2" fmla="*/ 108744 w 7891426"/>
              <a:gd name="connsiteY2" fmla="*/ 11906 h 1140460"/>
              <a:gd name="connsiteX3" fmla="*/ 137319 w 7891426"/>
              <a:gd name="connsiteY3" fmla="*/ 94456 h 1140460"/>
              <a:gd name="connsiteX4" fmla="*/ 139700 w 7891426"/>
              <a:gd name="connsiteY4" fmla="*/ 190500 h 1140460"/>
              <a:gd name="connsiteX5" fmla="*/ 76200 w 7891426"/>
              <a:gd name="connsiteY5" fmla="*/ 190500 h 1140460"/>
              <a:gd name="connsiteX6" fmla="*/ 88900 w 7891426"/>
              <a:gd name="connsiteY6" fmla="*/ 279400 h 1140460"/>
              <a:gd name="connsiteX7" fmla="*/ 95250 w 7891426"/>
              <a:gd name="connsiteY7" fmla="*/ 357188 h 1140460"/>
              <a:gd name="connsiteX8" fmla="*/ 114300 w 7891426"/>
              <a:gd name="connsiteY8" fmla="*/ 419100 h 1140460"/>
              <a:gd name="connsiteX9" fmla="*/ 47625 w 7891426"/>
              <a:gd name="connsiteY9" fmla="*/ 492125 h 1140460"/>
              <a:gd name="connsiteX10" fmla="*/ 0 w 7891426"/>
              <a:gd name="connsiteY10" fmla="*/ 558800 h 1140460"/>
              <a:gd name="connsiteX11" fmla="*/ 76200 w 7891426"/>
              <a:gd name="connsiteY11" fmla="*/ 622300 h 1140460"/>
              <a:gd name="connsiteX12" fmla="*/ 101600 w 7891426"/>
              <a:gd name="connsiteY12" fmla="*/ 673100 h 1140460"/>
              <a:gd name="connsiteX13" fmla="*/ 88900 w 7891426"/>
              <a:gd name="connsiteY13" fmla="*/ 736600 h 1140460"/>
              <a:gd name="connsiteX14" fmla="*/ 134144 w 7891426"/>
              <a:gd name="connsiteY14" fmla="*/ 767556 h 1140460"/>
              <a:gd name="connsiteX15" fmla="*/ 88900 w 7891426"/>
              <a:gd name="connsiteY15" fmla="*/ 889000 h 1140460"/>
              <a:gd name="connsiteX16" fmla="*/ 30956 w 7891426"/>
              <a:gd name="connsiteY16" fmla="*/ 900906 h 1140460"/>
              <a:gd name="connsiteX17" fmla="*/ 123031 w 7891426"/>
              <a:gd name="connsiteY17" fmla="*/ 965200 h 1140460"/>
              <a:gd name="connsiteX18" fmla="*/ 12700 w 7891426"/>
              <a:gd name="connsiteY18" fmla="*/ 1104900 h 1140460"/>
              <a:gd name="connsiteX19" fmla="*/ 46037 w 7891426"/>
              <a:gd name="connsiteY19" fmla="*/ 1119982 h 1140460"/>
              <a:gd name="connsiteX20" fmla="*/ 39804 w 7891426"/>
              <a:gd name="connsiteY20" fmla="*/ 1140460 h 1140460"/>
              <a:gd name="connsiteX21" fmla="*/ 7891426 w 7891426"/>
              <a:gd name="connsiteY21" fmla="*/ 1140460 h 1140460"/>
              <a:gd name="connsiteX22" fmla="*/ 7870743 w 7891426"/>
              <a:gd name="connsiteY22" fmla="*/ 1092200 h 1140460"/>
              <a:gd name="connsiteX23" fmla="*/ 7781843 w 7891426"/>
              <a:gd name="connsiteY23" fmla="*/ 1028700 h 1140460"/>
              <a:gd name="connsiteX24" fmla="*/ 7731043 w 7891426"/>
              <a:gd name="connsiteY24" fmla="*/ 952500 h 1140460"/>
              <a:gd name="connsiteX25" fmla="*/ 7794543 w 7891426"/>
              <a:gd name="connsiteY25" fmla="*/ 876300 h 1140460"/>
              <a:gd name="connsiteX26" fmla="*/ 7832643 w 7891426"/>
              <a:gd name="connsiteY26" fmla="*/ 800100 h 1140460"/>
              <a:gd name="connsiteX27" fmla="*/ 7794543 w 7891426"/>
              <a:gd name="connsiteY27" fmla="*/ 723900 h 1140460"/>
              <a:gd name="connsiteX28" fmla="*/ 7781843 w 7891426"/>
              <a:gd name="connsiteY28" fmla="*/ 660400 h 1140460"/>
              <a:gd name="connsiteX29" fmla="*/ 7807243 w 7891426"/>
              <a:gd name="connsiteY29" fmla="*/ 609600 h 1140460"/>
              <a:gd name="connsiteX30" fmla="*/ 7883443 w 7891426"/>
              <a:gd name="connsiteY30" fmla="*/ 546100 h 1140460"/>
              <a:gd name="connsiteX31" fmla="*/ 7883443 w 7891426"/>
              <a:gd name="connsiteY31" fmla="*/ 469900 h 1140460"/>
              <a:gd name="connsiteX32" fmla="*/ 7769143 w 7891426"/>
              <a:gd name="connsiteY32" fmla="*/ 406400 h 1140460"/>
              <a:gd name="connsiteX33" fmla="*/ 7692943 w 7891426"/>
              <a:gd name="connsiteY33" fmla="*/ 368300 h 1140460"/>
              <a:gd name="connsiteX34" fmla="*/ 7794543 w 7891426"/>
              <a:gd name="connsiteY34" fmla="*/ 266700 h 1140460"/>
              <a:gd name="connsiteX35" fmla="*/ 7807243 w 7891426"/>
              <a:gd name="connsiteY35" fmla="*/ 177800 h 1140460"/>
              <a:gd name="connsiteX36" fmla="*/ 7743743 w 7891426"/>
              <a:gd name="connsiteY36" fmla="*/ 177800 h 1140460"/>
              <a:gd name="connsiteX37" fmla="*/ 7705643 w 7891426"/>
              <a:gd name="connsiteY37" fmla="*/ 88900 h 1140460"/>
              <a:gd name="connsiteX38" fmla="*/ 7846136 w 7891426"/>
              <a:gd name="connsiteY38" fmla="*/ 34925 h 1140460"/>
              <a:gd name="connsiteX39" fmla="*/ 7616743 w 7891426"/>
              <a:gd name="connsiteY39" fmla="*/ 0 h 1140460"/>
              <a:gd name="connsiteX0" fmla="*/ 7616743 w 7891426"/>
              <a:gd name="connsiteY0" fmla="*/ 0 h 1140460"/>
              <a:gd name="connsiteX1" fmla="*/ 181096 w 7891426"/>
              <a:gd name="connsiteY1" fmla="*/ 0 h 1140460"/>
              <a:gd name="connsiteX2" fmla="*/ 108744 w 7891426"/>
              <a:gd name="connsiteY2" fmla="*/ 11906 h 1140460"/>
              <a:gd name="connsiteX3" fmla="*/ 137319 w 7891426"/>
              <a:gd name="connsiteY3" fmla="*/ 94456 h 1140460"/>
              <a:gd name="connsiteX4" fmla="*/ 139700 w 7891426"/>
              <a:gd name="connsiteY4" fmla="*/ 190500 h 1140460"/>
              <a:gd name="connsiteX5" fmla="*/ 76200 w 7891426"/>
              <a:gd name="connsiteY5" fmla="*/ 190500 h 1140460"/>
              <a:gd name="connsiteX6" fmla="*/ 88900 w 7891426"/>
              <a:gd name="connsiteY6" fmla="*/ 279400 h 1140460"/>
              <a:gd name="connsiteX7" fmla="*/ 95250 w 7891426"/>
              <a:gd name="connsiteY7" fmla="*/ 357188 h 1140460"/>
              <a:gd name="connsiteX8" fmla="*/ 114300 w 7891426"/>
              <a:gd name="connsiteY8" fmla="*/ 419100 h 1140460"/>
              <a:gd name="connsiteX9" fmla="*/ 47625 w 7891426"/>
              <a:gd name="connsiteY9" fmla="*/ 492125 h 1140460"/>
              <a:gd name="connsiteX10" fmla="*/ 0 w 7891426"/>
              <a:gd name="connsiteY10" fmla="*/ 558800 h 1140460"/>
              <a:gd name="connsiteX11" fmla="*/ 76200 w 7891426"/>
              <a:gd name="connsiteY11" fmla="*/ 622300 h 1140460"/>
              <a:gd name="connsiteX12" fmla="*/ 101600 w 7891426"/>
              <a:gd name="connsiteY12" fmla="*/ 673100 h 1140460"/>
              <a:gd name="connsiteX13" fmla="*/ 88900 w 7891426"/>
              <a:gd name="connsiteY13" fmla="*/ 736600 h 1140460"/>
              <a:gd name="connsiteX14" fmla="*/ 134144 w 7891426"/>
              <a:gd name="connsiteY14" fmla="*/ 767556 h 1140460"/>
              <a:gd name="connsiteX15" fmla="*/ 88900 w 7891426"/>
              <a:gd name="connsiteY15" fmla="*/ 889000 h 1140460"/>
              <a:gd name="connsiteX16" fmla="*/ 30956 w 7891426"/>
              <a:gd name="connsiteY16" fmla="*/ 900906 h 1140460"/>
              <a:gd name="connsiteX17" fmla="*/ 123031 w 7891426"/>
              <a:gd name="connsiteY17" fmla="*/ 965200 h 1140460"/>
              <a:gd name="connsiteX18" fmla="*/ 12700 w 7891426"/>
              <a:gd name="connsiteY18" fmla="*/ 1104900 h 1140460"/>
              <a:gd name="connsiteX19" fmla="*/ 46037 w 7891426"/>
              <a:gd name="connsiteY19" fmla="*/ 1119982 h 1140460"/>
              <a:gd name="connsiteX20" fmla="*/ 39804 w 7891426"/>
              <a:gd name="connsiteY20" fmla="*/ 1140460 h 1140460"/>
              <a:gd name="connsiteX21" fmla="*/ 7891426 w 7891426"/>
              <a:gd name="connsiteY21" fmla="*/ 1140460 h 1140460"/>
              <a:gd name="connsiteX22" fmla="*/ 7870743 w 7891426"/>
              <a:gd name="connsiteY22" fmla="*/ 1092200 h 1140460"/>
              <a:gd name="connsiteX23" fmla="*/ 7781843 w 7891426"/>
              <a:gd name="connsiteY23" fmla="*/ 1028700 h 1140460"/>
              <a:gd name="connsiteX24" fmla="*/ 7731043 w 7891426"/>
              <a:gd name="connsiteY24" fmla="*/ 952500 h 1140460"/>
              <a:gd name="connsiteX25" fmla="*/ 7794543 w 7891426"/>
              <a:gd name="connsiteY25" fmla="*/ 876300 h 1140460"/>
              <a:gd name="connsiteX26" fmla="*/ 7832643 w 7891426"/>
              <a:gd name="connsiteY26" fmla="*/ 800100 h 1140460"/>
              <a:gd name="connsiteX27" fmla="*/ 7794543 w 7891426"/>
              <a:gd name="connsiteY27" fmla="*/ 723900 h 1140460"/>
              <a:gd name="connsiteX28" fmla="*/ 7781843 w 7891426"/>
              <a:gd name="connsiteY28" fmla="*/ 660400 h 1140460"/>
              <a:gd name="connsiteX29" fmla="*/ 7807243 w 7891426"/>
              <a:gd name="connsiteY29" fmla="*/ 609600 h 1140460"/>
              <a:gd name="connsiteX30" fmla="*/ 7883443 w 7891426"/>
              <a:gd name="connsiteY30" fmla="*/ 546100 h 1140460"/>
              <a:gd name="connsiteX31" fmla="*/ 7883443 w 7891426"/>
              <a:gd name="connsiteY31" fmla="*/ 469900 h 1140460"/>
              <a:gd name="connsiteX32" fmla="*/ 7769143 w 7891426"/>
              <a:gd name="connsiteY32" fmla="*/ 406400 h 1140460"/>
              <a:gd name="connsiteX33" fmla="*/ 7692943 w 7891426"/>
              <a:gd name="connsiteY33" fmla="*/ 368300 h 1140460"/>
              <a:gd name="connsiteX34" fmla="*/ 7794543 w 7891426"/>
              <a:gd name="connsiteY34" fmla="*/ 266700 h 1140460"/>
              <a:gd name="connsiteX35" fmla="*/ 7807243 w 7891426"/>
              <a:gd name="connsiteY35" fmla="*/ 177800 h 1140460"/>
              <a:gd name="connsiteX36" fmla="*/ 7743743 w 7891426"/>
              <a:gd name="connsiteY36" fmla="*/ 177800 h 1140460"/>
              <a:gd name="connsiteX37" fmla="*/ 7705643 w 7891426"/>
              <a:gd name="connsiteY37" fmla="*/ 88900 h 1140460"/>
              <a:gd name="connsiteX38" fmla="*/ 7846136 w 7891426"/>
              <a:gd name="connsiteY38" fmla="*/ 34925 h 1140460"/>
              <a:gd name="connsiteX39" fmla="*/ 7616743 w 7891426"/>
              <a:gd name="connsiteY39" fmla="*/ 0 h 1140460"/>
              <a:gd name="connsiteX0" fmla="*/ 7616743 w 7891426"/>
              <a:gd name="connsiteY0" fmla="*/ 0 h 1140460"/>
              <a:gd name="connsiteX1" fmla="*/ 181096 w 7891426"/>
              <a:gd name="connsiteY1" fmla="*/ 0 h 1140460"/>
              <a:gd name="connsiteX2" fmla="*/ 108744 w 7891426"/>
              <a:gd name="connsiteY2" fmla="*/ 11906 h 1140460"/>
              <a:gd name="connsiteX3" fmla="*/ 137319 w 7891426"/>
              <a:gd name="connsiteY3" fmla="*/ 94456 h 1140460"/>
              <a:gd name="connsiteX4" fmla="*/ 139700 w 7891426"/>
              <a:gd name="connsiteY4" fmla="*/ 190500 h 1140460"/>
              <a:gd name="connsiteX5" fmla="*/ 76200 w 7891426"/>
              <a:gd name="connsiteY5" fmla="*/ 190500 h 1140460"/>
              <a:gd name="connsiteX6" fmla="*/ 88900 w 7891426"/>
              <a:gd name="connsiteY6" fmla="*/ 279400 h 1140460"/>
              <a:gd name="connsiteX7" fmla="*/ 95250 w 7891426"/>
              <a:gd name="connsiteY7" fmla="*/ 357188 h 1140460"/>
              <a:gd name="connsiteX8" fmla="*/ 114300 w 7891426"/>
              <a:gd name="connsiteY8" fmla="*/ 419100 h 1140460"/>
              <a:gd name="connsiteX9" fmla="*/ 47625 w 7891426"/>
              <a:gd name="connsiteY9" fmla="*/ 492125 h 1140460"/>
              <a:gd name="connsiteX10" fmla="*/ 0 w 7891426"/>
              <a:gd name="connsiteY10" fmla="*/ 558800 h 1140460"/>
              <a:gd name="connsiteX11" fmla="*/ 76200 w 7891426"/>
              <a:gd name="connsiteY11" fmla="*/ 622300 h 1140460"/>
              <a:gd name="connsiteX12" fmla="*/ 101600 w 7891426"/>
              <a:gd name="connsiteY12" fmla="*/ 673100 h 1140460"/>
              <a:gd name="connsiteX13" fmla="*/ 88900 w 7891426"/>
              <a:gd name="connsiteY13" fmla="*/ 736600 h 1140460"/>
              <a:gd name="connsiteX14" fmla="*/ 134144 w 7891426"/>
              <a:gd name="connsiteY14" fmla="*/ 767556 h 1140460"/>
              <a:gd name="connsiteX15" fmla="*/ 88900 w 7891426"/>
              <a:gd name="connsiteY15" fmla="*/ 889000 h 1140460"/>
              <a:gd name="connsiteX16" fmla="*/ 30956 w 7891426"/>
              <a:gd name="connsiteY16" fmla="*/ 900906 h 1140460"/>
              <a:gd name="connsiteX17" fmla="*/ 123031 w 7891426"/>
              <a:gd name="connsiteY17" fmla="*/ 965200 h 1140460"/>
              <a:gd name="connsiteX18" fmla="*/ 12700 w 7891426"/>
              <a:gd name="connsiteY18" fmla="*/ 1104900 h 1140460"/>
              <a:gd name="connsiteX19" fmla="*/ 46037 w 7891426"/>
              <a:gd name="connsiteY19" fmla="*/ 1119982 h 1140460"/>
              <a:gd name="connsiteX20" fmla="*/ 39804 w 7891426"/>
              <a:gd name="connsiteY20" fmla="*/ 1140460 h 1140460"/>
              <a:gd name="connsiteX21" fmla="*/ 7891426 w 7891426"/>
              <a:gd name="connsiteY21" fmla="*/ 1140460 h 1140460"/>
              <a:gd name="connsiteX22" fmla="*/ 7870743 w 7891426"/>
              <a:gd name="connsiteY22" fmla="*/ 1092200 h 1140460"/>
              <a:gd name="connsiteX23" fmla="*/ 7781843 w 7891426"/>
              <a:gd name="connsiteY23" fmla="*/ 1028700 h 1140460"/>
              <a:gd name="connsiteX24" fmla="*/ 7731043 w 7891426"/>
              <a:gd name="connsiteY24" fmla="*/ 952500 h 1140460"/>
              <a:gd name="connsiteX25" fmla="*/ 7794543 w 7891426"/>
              <a:gd name="connsiteY25" fmla="*/ 876300 h 1140460"/>
              <a:gd name="connsiteX26" fmla="*/ 7832643 w 7891426"/>
              <a:gd name="connsiteY26" fmla="*/ 800100 h 1140460"/>
              <a:gd name="connsiteX27" fmla="*/ 7794543 w 7891426"/>
              <a:gd name="connsiteY27" fmla="*/ 723900 h 1140460"/>
              <a:gd name="connsiteX28" fmla="*/ 7781843 w 7891426"/>
              <a:gd name="connsiteY28" fmla="*/ 660400 h 1140460"/>
              <a:gd name="connsiteX29" fmla="*/ 7807243 w 7891426"/>
              <a:gd name="connsiteY29" fmla="*/ 609600 h 1140460"/>
              <a:gd name="connsiteX30" fmla="*/ 7883443 w 7891426"/>
              <a:gd name="connsiteY30" fmla="*/ 546100 h 1140460"/>
              <a:gd name="connsiteX31" fmla="*/ 7883443 w 7891426"/>
              <a:gd name="connsiteY31" fmla="*/ 469900 h 1140460"/>
              <a:gd name="connsiteX32" fmla="*/ 7769143 w 7891426"/>
              <a:gd name="connsiteY32" fmla="*/ 406400 h 1140460"/>
              <a:gd name="connsiteX33" fmla="*/ 7692943 w 7891426"/>
              <a:gd name="connsiteY33" fmla="*/ 368300 h 1140460"/>
              <a:gd name="connsiteX34" fmla="*/ 7794543 w 7891426"/>
              <a:gd name="connsiteY34" fmla="*/ 266700 h 1140460"/>
              <a:gd name="connsiteX35" fmla="*/ 7807243 w 7891426"/>
              <a:gd name="connsiteY35" fmla="*/ 177800 h 1140460"/>
              <a:gd name="connsiteX36" fmla="*/ 7743743 w 7891426"/>
              <a:gd name="connsiteY36" fmla="*/ 177800 h 1140460"/>
              <a:gd name="connsiteX37" fmla="*/ 7705643 w 7891426"/>
              <a:gd name="connsiteY37" fmla="*/ 88900 h 1140460"/>
              <a:gd name="connsiteX38" fmla="*/ 7846136 w 7891426"/>
              <a:gd name="connsiteY38" fmla="*/ 34925 h 1140460"/>
              <a:gd name="connsiteX39" fmla="*/ 7616743 w 7891426"/>
              <a:gd name="connsiteY39" fmla="*/ 0 h 1140460"/>
              <a:gd name="connsiteX0" fmla="*/ 7616743 w 7891426"/>
              <a:gd name="connsiteY0" fmla="*/ 0 h 1140460"/>
              <a:gd name="connsiteX1" fmla="*/ 181096 w 7891426"/>
              <a:gd name="connsiteY1" fmla="*/ 0 h 1140460"/>
              <a:gd name="connsiteX2" fmla="*/ 108744 w 7891426"/>
              <a:gd name="connsiteY2" fmla="*/ 11906 h 1140460"/>
              <a:gd name="connsiteX3" fmla="*/ 137319 w 7891426"/>
              <a:gd name="connsiteY3" fmla="*/ 94456 h 1140460"/>
              <a:gd name="connsiteX4" fmla="*/ 139700 w 7891426"/>
              <a:gd name="connsiteY4" fmla="*/ 190500 h 1140460"/>
              <a:gd name="connsiteX5" fmla="*/ 76200 w 7891426"/>
              <a:gd name="connsiteY5" fmla="*/ 190500 h 1140460"/>
              <a:gd name="connsiteX6" fmla="*/ 88900 w 7891426"/>
              <a:gd name="connsiteY6" fmla="*/ 279400 h 1140460"/>
              <a:gd name="connsiteX7" fmla="*/ 95250 w 7891426"/>
              <a:gd name="connsiteY7" fmla="*/ 357188 h 1140460"/>
              <a:gd name="connsiteX8" fmla="*/ 114300 w 7891426"/>
              <a:gd name="connsiteY8" fmla="*/ 419100 h 1140460"/>
              <a:gd name="connsiteX9" fmla="*/ 47625 w 7891426"/>
              <a:gd name="connsiteY9" fmla="*/ 492125 h 1140460"/>
              <a:gd name="connsiteX10" fmla="*/ 0 w 7891426"/>
              <a:gd name="connsiteY10" fmla="*/ 558800 h 1140460"/>
              <a:gd name="connsiteX11" fmla="*/ 76200 w 7891426"/>
              <a:gd name="connsiteY11" fmla="*/ 622300 h 1140460"/>
              <a:gd name="connsiteX12" fmla="*/ 101600 w 7891426"/>
              <a:gd name="connsiteY12" fmla="*/ 673100 h 1140460"/>
              <a:gd name="connsiteX13" fmla="*/ 88900 w 7891426"/>
              <a:gd name="connsiteY13" fmla="*/ 736600 h 1140460"/>
              <a:gd name="connsiteX14" fmla="*/ 134144 w 7891426"/>
              <a:gd name="connsiteY14" fmla="*/ 767556 h 1140460"/>
              <a:gd name="connsiteX15" fmla="*/ 88900 w 7891426"/>
              <a:gd name="connsiteY15" fmla="*/ 889000 h 1140460"/>
              <a:gd name="connsiteX16" fmla="*/ 30956 w 7891426"/>
              <a:gd name="connsiteY16" fmla="*/ 900906 h 1140460"/>
              <a:gd name="connsiteX17" fmla="*/ 123031 w 7891426"/>
              <a:gd name="connsiteY17" fmla="*/ 965200 h 1140460"/>
              <a:gd name="connsiteX18" fmla="*/ 12700 w 7891426"/>
              <a:gd name="connsiteY18" fmla="*/ 1104900 h 1140460"/>
              <a:gd name="connsiteX19" fmla="*/ 46037 w 7891426"/>
              <a:gd name="connsiteY19" fmla="*/ 1119982 h 1140460"/>
              <a:gd name="connsiteX20" fmla="*/ 39804 w 7891426"/>
              <a:gd name="connsiteY20" fmla="*/ 1140460 h 1140460"/>
              <a:gd name="connsiteX21" fmla="*/ 7891426 w 7891426"/>
              <a:gd name="connsiteY21" fmla="*/ 1140460 h 1140460"/>
              <a:gd name="connsiteX22" fmla="*/ 7870743 w 7891426"/>
              <a:gd name="connsiteY22" fmla="*/ 1092200 h 1140460"/>
              <a:gd name="connsiteX23" fmla="*/ 7781843 w 7891426"/>
              <a:gd name="connsiteY23" fmla="*/ 1028700 h 1140460"/>
              <a:gd name="connsiteX24" fmla="*/ 7731043 w 7891426"/>
              <a:gd name="connsiteY24" fmla="*/ 952500 h 1140460"/>
              <a:gd name="connsiteX25" fmla="*/ 7794543 w 7891426"/>
              <a:gd name="connsiteY25" fmla="*/ 876300 h 1140460"/>
              <a:gd name="connsiteX26" fmla="*/ 7832643 w 7891426"/>
              <a:gd name="connsiteY26" fmla="*/ 800100 h 1140460"/>
              <a:gd name="connsiteX27" fmla="*/ 7794543 w 7891426"/>
              <a:gd name="connsiteY27" fmla="*/ 723900 h 1140460"/>
              <a:gd name="connsiteX28" fmla="*/ 7781843 w 7891426"/>
              <a:gd name="connsiteY28" fmla="*/ 660400 h 1140460"/>
              <a:gd name="connsiteX29" fmla="*/ 7807243 w 7891426"/>
              <a:gd name="connsiteY29" fmla="*/ 609600 h 1140460"/>
              <a:gd name="connsiteX30" fmla="*/ 7850106 w 7891426"/>
              <a:gd name="connsiteY30" fmla="*/ 534193 h 1140460"/>
              <a:gd name="connsiteX31" fmla="*/ 7883443 w 7891426"/>
              <a:gd name="connsiteY31" fmla="*/ 469900 h 1140460"/>
              <a:gd name="connsiteX32" fmla="*/ 7769143 w 7891426"/>
              <a:gd name="connsiteY32" fmla="*/ 406400 h 1140460"/>
              <a:gd name="connsiteX33" fmla="*/ 7692943 w 7891426"/>
              <a:gd name="connsiteY33" fmla="*/ 368300 h 1140460"/>
              <a:gd name="connsiteX34" fmla="*/ 7794543 w 7891426"/>
              <a:gd name="connsiteY34" fmla="*/ 266700 h 1140460"/>
              <a:gd name="connsiteX35" fmla="*/ 7807243 w 7891426"/>
              <a:gd name="connsiteY35" fmla="*/ 177800 h 1140460"/>
              <a:gd name="connsiteX36" fmla="*/ 7743743 w 7891426"/>
              <a:gd name="connsiteY36" fmla="*/ 177800 h 1140460"/>
              <a:gd name="connsiteX37" fmla="*/ 7705643 w 7891426"/>
              <a:gd name="connsiteY37" fmla="*/ 88900 h 1140460"/>
              <a:gd name="connsiteX38" fmla="*/ 7846136 w 7891426"/>
              <a:gd name="connsiteY38" fmla="*/ 34925 h 1140460"/>
              <a:gd name="connsiteX39" fmla="*/ 7616743 w 7891426"/>
              <a:gd name="connsiteY39" fmla="*/ 0 h 1140460"/>
              <a:gd name="connsiteX0" fmla="*/ 7616743 w 7891426"/>
              <a:gd name="connsiteY0" fmla="*/ 0 h 1140460"/>
              <a:gd name="connsiteX1" fmla="*/ 181096 w 7891426"/>
              <a:gd name="connsiteY1" fmla="*/ 0 h 1140460"/>
              <a:gd name="connsiteX2" fmla="*/ 108744 w 7891426"/>
              <a:gd name="connsiteY2" fmla="*/ 11906 h 1140460"/>
              <a:gd name="connsiteX3" fmla="*/ 137319 w 7891426"/>
              <a:gd name="connsiteY3" fmla="*/ 94456 h 1140460"/>
              <a:gd name="connsiteX4" fmla="*/ 139700 w 7891426"/>
              <a:gd name="connsiteY4" fmla="*/ 190500 h 1140460"/>
              <a:gd name="connsiteX5" fmla="*/ 76200 w 7891426"/>
              <a:gd name="connsiteY5" fmla="*/ 190500 h 1140460"/>
              <a:gd name="connsiteX6" fmla="*/ 88900 w 7891426"/>
              <a:gd name="connsiteY6" fmla="*/ 279400 h 1140460"/>
              <a:gd name="connsiteX7" fmla="*/ 95250 w 7891426"/>
              <a:gd name="connsiteY7" fmla="*/ 357188 h 1140460"/>
              <a:gd name="connsiteX8" fmla="*/ 114300 w 7891426"/>
              <a:gd name="connsiteY8" fmla="*/ 419100 h 1140460"/>
              <a:gd name="connsiteX9" fmla="*/ 47625 w 7891426"/>
              <a:gd name="connsiteY9" fmla="*/ 492125 h 1140460"/>
              <a:gd name="connsiteX10" fmla="*/ 0 w 7891426"/>
              <a:gd name="connsiteY10" fmla="*/ 558800 h 1140460"/>
              <a:gd name="connsiteX11" fmla="*/ 76200 w 7891426"/>
              <a:gd name="connsiteY11" fmla="*/ 622300 h 1140460"/>
              <a:gd name="connsiteX12" fmla="*/ 101600 w 7891426"/>
              <a:gd name="connsiteY12" fmla="*/ 673100 h 1140460"/>
              <a:gd name="connsiteX13" fmla="*/ 88900 w 7891426"/>
              <a:gd name="connsiteY13" fmla="*/ 736600 h 1140460"/>
              <a:gd name="connsiteX14" fmla="*/ 134144 w 7891426"/>
              <a:gd name="connsiteY14" fmla="*/ 767556 h 1140460"/>
              <a:gd name="connsiteX15" fmla="*/ 88900 w 7891426"/>
              <a:gd name="connsiteY15" fmla="*/ 889000 h 1140460"/>
              <a:gd name="connsiteX16" fmla="*/ 30956 w 7891426"/>
              <a:gd name="connsiteY16" fmla="*/ 900906 h 1140460"/>
              <a:gd name="connsiteX17" fmla="*/ 123031 w 7891426"/>
              <a:gd name="connsiteY17" fmla="*/ 965200 h 1140460"/>
              <a:gd name="connsiteX18" fmla="*/ 12700 w 7891426"/>
              <a:gd name="connsiteY18" fmla="*/ 1104900 h 1140460"/>
              <a:gd name="connsiteX19" fmla="*/ 46037 w 7891426"/>
              <a:gd name="connsiteY19" fmla="*/ 1119982 h 1140460"/>
              <a:gd name="connsiteX20" fmla="*/ 39804 w 7891426"/>
              <a:gd name="connsiteY20" fmla="*/ 1140460 h 1140460"/>
              <a:gd name="connsiteX21" fmla="*/ 7891426 w 7891426"/>
              <a:gd name="connsiteY21" fmla="*/ 1140460 h 1140460"/>
              <a:gd name="connsiteX22" fmla="*/ 7870743 w 7891426"/>
              <a:gd name="connsiteY22" fmla="*/ 1092200 h 1140460"/>
              <a:gd name="connsiteX23" fmla="*/ 7781843 w 7891426"/>
              <a:gd name="connsiteY23" fmla="*/ 1028700 h 1140460"/>
              <a:gd name="connsiteX24" fmla="*/ 7731043 w 7891426"/>
              <a:gd name="connsiteY24" fmla="*/ 952500 h 1140460"/>
              <a:gd name="connsiteX25" fmla="*/ 7794543 w 7891426"/>
              <a:gd name="connsiteY25" fmla="*/ 876300 h 1140460"/>
              <a:gd name="connsiteX26" fmla="*/ 7832643 w 7891426"/>
              <a:gd name="connsiteY26" fmla="*/ 800100 h 1140460"/>
              <a:gd name="connsiteX27" fmla="*/ 7794543 w 7891426"/>
              <a:gd name="connsiteY27" fmla="*/ 723900 h 1140460"/>
              <a:gd name="connsiteX28" fmla="*/ 7781843 w 7891426"/>
              <a:gd name="connsiteY28" fmla="*/ 660400 h 1140460"/>
              <a:gd name="connsiteX29" fmla="*/ 7807243 w 7891426"/>
              <a:gd name="connsiteY29" fmla="*/ 609600 h 1140460"/>
              <a:gd name="connsiteX30" fmla="*/ 7850106 w 7891426"/>
              <a:gd name="connsiteY30" fmla="*/ 534193 h 1140460"/>
              <a:gd name="connsiteX31" fmla="*/ 7883443 w 7891426"/>
              <a:gd name="connsiteY31" fmla="*/ 469900 h 1140460"/>
              <a:gd name="connsiteX32" fmla="*/ 7769143 w 7891426"/>
              <a:gd name="connsiteY32" fmla="*/ 406400 h 1140460"/>
              <a:gd name="connsiteX33" fmla="*/ 7883840 w 7891426"/>
              <a:gd name="connsiteY33" fmla="*/ 337609 h 1140460"/>
              <a:gd name="connsiteX34" fmla="*/ 7794543 w 7891426"/>
              <a:gd name="connsiteY34" fmla="*/ 266700 h 1140460"/>
              <a:gd name="connsiteX35" fmla="*/ 7807243 w 7891426"/>
              <a:gd name="connsiteY35" fmla="*/ 177800 h 1140460"/>
              <a:gd name="connsiteX36" fmla="*/ 7743743 w 7891426"/>
              <a:gd name="connsiteY36" fmla="*/ 177800 h 1140460"/>
              <a:gd name="connsiteX37" fmla="*/ 7705643 w 7891426"/>
              <a:gd name="connsiteY37" fmla="*/ 88900 h 1140460"/>
              <a:gd name="connsiteX38" fmla="*/ 7846136 w 7891426"/>
              <a:gd name="connsiteY38" fmla="*/ 34925 h 1140460"/>
              <a:gd name="connsiteX39" fmla="*/ 7616743 w 7891426"/>
              <a:gd name="connsiteY39" fmla="*/ 0 h 1140460"/>
              <a:gd name="connsiteX0" fmla="*/ 7616743 w 7891426"/>
              <a:gd name="connsiteY0" fmla="*/ 0 h 1140460"/>
              <a:gd name="connsiteX1" fmla="*/ 181096 w 7891426"/>
              <a:gd name="connsiteY1" fmla="*/ 0 h 1140460"/>
              <a:gd name="connsiteX2" fmla="*/ 108744 w 7891426"/>
              <a:gd name="connsiteY2" fmla="*/ 11906 h 1140460"/>
              <a:gd name="connsiteX3" fmla="*/ 137319 w 7891426"/>
              <a:gd name="connsiteY3" fmla="*/ 94456 h 1140460"/>
              <a:gd name="connsiteX4" fmla="*/ 139700 w 7891426"/>
              <a:gd name="connsiteY4" fmla="*/ 190500 h 1140460"/>
              <a:gd name="connsiteX5" fmla="*/ 76200 w 7891426"/>
              <a:gd name="connsiteY5" fmla="*/ 190500 h 1140460"/>
              <a:gd name="connsiteX6" fmla="*/ 88900 w 7891426"/>
              <a:gd name="connsiteY6" fmla="*/ 279400 h 1140460"/>
              <a:gd name="connsiteX7" fmla="*/ 95250 w 7891426"/>
              <a:gd name="connsiteY7" fmla="*/ 357188 h 1140460"/>
              <a:gd name="connsiteX8" fmla="*/ 114300 w 7891426"/>
              <a:gd name="connsiteY8" fmla="*/ 419100 h 1140460"/>
              <a:gd name="connsiteX9" fmla="*/ 47625 w 7891426"/>
              <a:gd name="connsiteY9" fmla="*/ 492125 h 1140460"/>
              <a:gd name="connsiteX10" fmla="*/ 0 w 7891426"/>
              <a:gd name="connsiteY10" fmla="*/ 558800 h 1140460"/>
              <a:gd name="connsiteX11" fmla="*/ 76200 w 7891426"/>
              <a:gd name="connsiteY11" fmla="*/ 622300 h 1140460"/>
              <a:gd name="connsiteX12" fmla="*/ 101600 w 7891426"/>
              <a:gd name="connsiteY12" fmla="*/ 673100 h 1140460"/>
              <a:gd name="connsiteX13" fmla="*/ 88900 w 7891426"/>
              <a:gd name="connsiteY13" fmla="*/ 736600 h 1140460"/>
              <a:gd name="connsiteX14" fmla="*/ 134144 w 7891426"/>
              <a:gd name="connsiteY14" fmla="*/ 767556 h 1140460"/>
              <a:gd name="connsiteX15" fmla="*/ 88900 w 7891426"/>
              <a:gd name="connsiteY15" fmla="*/ 889000 h 1140460"/>
              <a:gd name="connsiteX16" fmla="*/ 30956 w 7891426"/>
              <a:gd name="connsiteY16" fmla="*/ 900906 h 1140460"/>
              <a:gd name="connsiteX17" fmla="*/ 123031 w 7891426"/>
              <a:gd name="connsiteY17" fmla="*/ 965200 h 1140460"/>
              <a:gd name="connsiteX18" fmla="*/ 12700 w 7891426"/>
              <a:gd name="connsiteY18" fmla="*/ 1104900 h 1140460"/>
              <a:gd name="connsiteX19" fmla="*/ 46037 w 7891426"/>
              <a:gd name="connsiteY19" fmla="*/ 1119982 h 1140460"/>
              <a:gd name="connsiteX20" fmla="*/ 39804 w 7891426"/>
              <a:gd name="connsiteY20" fmla="*/ 1140460 h 1140460"/>
              <a:gd name="connsiteX21" fmla="*/ 7891426 w 7891426"/>
              <a:gd name="connsiteY21" fmla="*/ 1140460 h 1140460"/>
              <a:gd name="connsiteX22" fmla="*/ 7870743 w 7891426"/>
              <a:gd name="connsiteY22" fmla="*/ 1092200 h 1140460"/>
              <a:gd name="connsiteX23" fmla="*/ 7781843 w 7891426"/>
              <a:gd name="connsiteY23" fmla="*/ 1028700 h 1140460"/>
              <a:gd name="connsiteX24" fmla="*/ 7731043 w 7891426"/>
              <a:gd name="connsiteY24" fmla="*/ 952500 h 1140460"/>
              <a:gd name="connsiteX25" fmla="*/ 7794543 w 7891426"/>
              <a:gd name="connsiteY25" fmla="*/ 876300 h 1140460"/>
              <a:gd name="connsiteX26" fmla="*/ 7832643 w 7891426"/>
              <a:gd name="connsiteY26" fmla="*/ 800100 h 1140460"/>
              <a:gd name="connsiteX27" fmla="*/ 7794543 w 7891426"/>
              <a:gd name="connsiteY27" fmla="*/ 723900 h 1140460"/>
              <a:gd name="connsiteX28" fmla="*/ 7781843 w 7891426"/>
              <a:gd name="connsiteY28" fmla="*/ 660400 h 1140460"/>
              <a:gd name="connsiteX29" fmla="*/ 7807243 w 7891426"/>
              <a:gd name="connsiteY29" fmla="*/ 609600 h 1140460"/>
              <a:gd name="connsiteX30" fmla="*/ 7850106 w 7891426"/>
              <a:gd name="connsiteY30" fmla="*/ 534193 h 1140460"/>
              <a:gd name="connsiteX31" fmla="*/ 7796177 w 7891426"/>
              <a:gd name="connsiteY31" fmla="*/ 489081 h 1140460"/>
              <a:gd name="connsiteX32" fmla="*/ 7769143 w 7891426"/>
              <a:gd name="connsiteY32" fmla="*/ 406400 h 1140460"/>
              <a:gd name="connsiteX33" fmla="*/ 7883840 w 7891426"/>
              <a:gd name="connsiteY33" fmla="*/ 337609 h 1140460"/>
              <a:gd name="connsiteX34" fmla="*/ 7794543 w 7891426"/>
              <a:gd name="connsiteY34" fmla="*/ 266700 h 1140460"/>
              <a:gd name="connsiteX35" fmla="*/ 7807243 w 7891426"/>
              <a:gd name="connsiteY35" fmla="*/ 177800 h 1140460"/>
              <a:gd name="connsiteX36" fmla="*/ 7743743 w 7891426"/>
              <a:gd name="connsiteY36" fmla="*/ 177800 h 1140460"/>
              <a:gd name="connsiteX37" fmla="*/ 7705643 w 7891426"/>
              <a:gd name="connsiteY37" fmla="*/ 88900 h 1140460"/>
              <a:gd name="connsiteX38" fmla="*/ 7846136 w 7891426"/>
              <a:gd name="connsiteY38" fmla="*/ 34925 h 1140460"/>
              <a:gd name="connsiteX39" fmla="*/ 7616743 w 7891426"/>
              <a:gd name="connsiteY39" fmla="*/ 0 h 1140460"/>
              <a:gd name="connsiteX0" fmla="*/ 7616743 w 7894669"/>
              <a:gd name="connsiteY0" fmla="*/ 0 h 1140460"/>
              <a:gd name="connsiteX1" fmla="*/ 181096 w 7894669"/>
              <a:gd name="connsiteY1" fmla="*/ 0 h 1140460"/>
              <a:gd name="connsiteX2" fmla="*/ 108744 w 7894669"/>
              <a:gd name="connsiteY2" fmla="*/ 11906 h 1140460"/>
              <a:gd name="connsiteX3" fmla="*/ 137319 w 7894669"/>
              <a:gd name="connsiteY3" fmla="*/ 94456 h 1140460"/>
              <a:gd name="connsiteX4" fmla="*/ 139700 w 7894669"/>
              <a:gd name="connsiteY4" fmla="*/ 190500 h 1140460"/>
              <a:gd name="connsiteX5" fmla="*/ 76200 w 7894669"/>
              <a:gd name="connsiteY5" fmla="*/ 190500 h 1140460"/>
              <a:gd name="connsiteX6" fmla="*/ 88900 w 7894669"/>
              <a:gd name="connsiteY6" fmla="*/ 279400 h 1140460"/>
              <a:gd name="connsiteX7" fmla="*/ 95250 w 7894669"/>
              <a:gd name="connsiteY7" fmla="*/ 357188 h 1140460"/>
              <a:gd name="connsiteX8" fmla="*/ 114300 w 7894669"/>
              <a:gd name="connsiteY8" fmla="*/ 419100 h 1140460"/>
              <a:gd name="connsiteX9" fmla="*/ 47625 w 7894669"/>
              <a:gd name="connsiteY9" fmla="*/ 492125 h 1140460"/>
              <a:gd name="connsiteX10" fmla="*/ 0 w 7894669"/>
              <a:gd name="connsiteY10" fmla="*/ 558800 h 1140460"/>
              <a:gd name="connsiteX11" fmla="*/ 76200 w 7894669"/>
              <a:gd name="connsiteY11" fmla="*/ 622300 h 1140460"/>
              <a:gd name="connsiteX12" fmla="*/ 101600 w 7894669"/>
              <a:gd name="connsiteY12" fmla="*/ 673100 h 1140460"/>
              <a:gd name="connsiteX13" fmla="*/ 88900 w 7894669"/>
              <a:gd name="connsiteY13" fmla="*/ 736600 h 1140460"/>
              <a:gd name="connsiteX14" fmla="*/ 134144 w 7894669"/>
              <a:gd name="connsiteY14" fmla="*/ 767556 h 1140460"/>
              <a:gd name="connsiteX15" fmla="*/ 88900 w 7894669"/>
              <a:gd name="connsiteY15" fmla="*/ 889000 h 1140460"/>
              <a:gd name="connsiteX16" fmla="*/ 30956 w 7894669"/>
              <a:gd name="connsiteY16" fmla="*/ 900906 h 1140460"/>
              <a:gd name="connsiteX17" fmla="*/ 123031 w 7894669"/>
              <a:gd name="connsiteY17" fmla="*/ 965200 h 1140460"/>
              <a:gd name="connsiteX18" fmla="*/ 12700 w 7894669"/>
              <a:gd name="connsiteY18" fmla="*/ 1104900 h 1140460"/>
              <a:gd name="connsiteX19" fmla="*/ 46037 w 7894669"/>
              <a:gd name="connsiteY19" fmla="*/ 1119982 h 1140460"/>
              <a:gd name="connsiteX20" fmla="*/ 39804 w 7894669"/>
              <a:gd name="connsiteY20" fmla="*/ 1140460 h 1140460"/>
              <a:gd name="connsiteX21" fmla="*/ 7891426 w 7894669"/>
              <a:gd name="connsiteY21" fmla="*/ 1140460 h 1140460"/>
              <a:gd name="connsiteX22" fmla="*/ 7870743 w 7894669"/>
              <a:gd name="connsiteY22" fmla="*/ 1092200 h 1140460"/>
              <a:gd name="connsiteX23" fmla="*/ 7781843 w 7894669"/>
              <a:gd name="connsiteY23" fmla="*/ 1028700 h 1140460"/>
              <a:gd name="connsiteX24" fmla="*/ 7894669 w 7894669"/>
              <a:gd name="connsiteY24" fmla="*/ 952500 h 1140460"/>
              <a:gd name="connsiteX25" fmla="*/ 7794543 w 7894669"/>
              <a:gd name="connsiteY25" fmla="*/ 876300 h 1140460"/>
              <a:gd name="connsiteX26" fmla="*/ 7832643 w 7894669"/>
              <a:gd name="connsiteY26" fmla="*/ 800100 h 1140460"/>
              <a:gd name="connsiteX27" fmla="*/ 7794543 w 7894669"/>
              <a:gd name="connsiteY27" fmla="*/ 723900 h 1140460"/>
              <a:gd name="connsiteX28" fmla="*/ 7781843 w 7894669"/>
              <a:gd name="connsiteY28" fmla="*/ 660400 h 1140460"/>
              <a:gd name="connsiteX29" fmla="*/ 7807243 w 7894669"/>
              <a:gd name="connsiteY29" fmla="*/ 609600 h 1140460"/>
              <a:gd name="connsiteX30" fmla="*/ 7850106 w 7894669"/>
              <a:gd name="connsiteY30" fmla="*/ 534193 h 1140460"/>
              <a:gd name="connsiteX31" fmla="*/ 7796177 w 7894669"/>
              <a:gd name="connsiteY31" fmla="*/ 489081 h 1140460"/>
              <a:gd name="connsiteX32" fmla="*/ 7769143 w 7894669"/>
              <a:gd name="connsiteY32" fmla="*/ 406400 h 1140460"/>
              <a:gd name="connsiteX33" fmla="*/ 7883840 w 7894669"/>
              <a:gd name="connsiteY33" fmla="*/ 337609 h 1140460"/>
              <a:gd name="connsiteX34" fmla="*/ 7794543 w 7894669"/>
              <a:gd name="connsiteY34" fmla="*/ 266700 h 1140460"/>
              <a:gd name="connsiteX35" fmla="*/ 7807243 w 7894669"/>
              <a:gd name="connsiteY35" fmla="*/ 177800 h 1140460"/>
              <a:gd name="connsiteX36" fmla="*/ 7743743 w 7894669"/>
              <a:gd name="connsiteY36" fmla="*/ 177800 h 1140460"/>
              <a:gd name="connsiteX37" fmla="*/ 7705643 w 7894669"/>
              <a:gd name="connsiteY37" fmla="*/ 88900 h 1140460"/>
              <a:gd name="connsiteX38" fmla="*/ 7846136 w 7894669"/>
              <a:gd name="connsiteY38" fmla="*/ 34925 h 1140460"/>
              <a:gd name="connsiteX39" fmla="*/ 7616743 w 7894669"/>
              <a:gd name="connsiteY39" fmla="*/ 0 h 1140460"/>
              <a:gd name="connsiteX0" fmla="*/ 7616743 w 7894669"/>
              <a:gd name="connsiteY0" fmla="*/ 0 h 1140460"/>
              <a:gd name="connsiteX1" fmla="*/ 181096 w 7894669"/>
              <a:gd name="connsiteY1" fmla="*/ 0 h 1140460"/>
              <a:gd name="connsiteX2" fmla="*/ 108744 w 7894669"/>
              <a:gd name="connsiteY2" fmla="*/ 11906 h 1140460"/>
              <a:gd name="connsiteX3" fmla="*/ 137319 w 7894669"/>
              <a:gd name="connsiteY3" fmla="*/ 94456 h 1140460"/>
              <a:gd name="connsiteX4" fmla="*/ 139700 w 7894669"/>
              <a:gd name="connsiteY4" fmla="*/ 190500 h 1140460"/>
              <a:gd name="connsiteX5" fmla="*/ 76200 w 7894669"/>
              <a:gd name="connsiteY5" fmla="*/ 190500 h 1140460"/>
              <a:gd name="connsiteX6" fmla="*/ 88900 w 7894669"/>
              <a:gd name="connsiteY6" fmla="*/ 279400 h 1140460"/>
              <a:gd name="connsiteX7" fmla="*/ 95250 w 7894669"/>
              <a:gd name="connsiteY7" fmla="*/ 357188 h 1140460"/>
              <a:gd name="connsiteX8" fmla="*/ 114300 w 7894669"/>
              <a:gd name="connsiteY8" fmla="*/ 419100 h 1140460"/>
              <a:gd name="connsiteX9" fmla="*/ 47625 w 7894669"/>
              <a:gd name="connsiteY9" fmla="*/ 492125 h 1140460"/>
              <a:gd name="connsiteX10" fmla="*/ 0 w 7894669"/>
              <a:gd name="connsiteY10" fmla="*/ 558800 h 1140460"/>
              <a:gd name="connsiteX11" fmla="*/ 76200 w 7894669"/>
              <a:gd name="connsiteY11" fmla="*/ 622300 h 1140460"/>
              <a:gd name="connsiteX12" fmla="*/ 101600 w 7894669"/>
              <a:gd name="connsiteY12" fmla="*/ 673100 h 1140460"/>
              <a:gd name="connsiteX13" fmla="*/ 88900 w 7894669"/>
              <a:gd name="connsiteY13" fmla="*/ 736600 h 1140460"/>
              <a:gd name="connsiteX14" fmla="*/ 134144 w 7894669"/>
              <a:gd name="connsiteY14" fmla="*/ 767556 h 1140460"/>
              <a:gd name="connsiteX15" fmla="*/ 88900 w 7894669"/>
              <a:gd name="connsiteY15" fmla="*/ 889000 h 1140460"/>
              <a:gd name="connsiteX16" fmla="*/ 30956 w 7894669"/>
              <a:gd name="connsiteY16" fmla="*/ 900906 h 1140460"/>
              <a:gd name="connsiteX17" fmla="*/ 123031 w 7894669"/>
              <a:gd name="connsiteY17" fmla="*/ 965200 h 1140460"/>
              <a:gd name="connsiteX18" fmla="*/ 12700 w 7894669"/>
              <a:gd name="connsiteY18" fmla="*/ 1104900 h 1140460"/>
              <a:gd name="connsiteX19" fmla="*/ 46037 w 7894669"/>
              <a:gd name="connsiteY19" fmla="*/ 1119982 h 1140460"/>
              <a:gd name="connsiteX20" fmla="*/ 39804 w 7894669"/>
              <a:gd name="connsiteY20" fmla="*/ 1140460 h 1140460"/>
              <a:gd name="connsiteX21" fmla="*/ 7891426 w 7894669"/>
              <a:gd name="connsiteY21" fmla="*/ 1140460 h 1140460"/>
              <a:gd name="connsiteX22" fmla="*/ 7870743 w 7894669"/>
              <a:gd name="connsiteY22" fmla="*/ 1092200 h 1140460"/>
              <a:gd name="connsiteX23" fmla="*/ 7781843 w 7894669"/>
              <a:gd name="connsiteY23" fmla="*/ 1028700 h 1140460"/>
              <a:gd name="connsiteX24" fmla="*/ 7894669 w 7894669"/>
              <a:gd name="connsiteY24" fmla="*/ 952500 h 1140460"/>
              <a:gd name="connsiteX25" fmla="*/ 7794543 w 7894669"/>
              <a:gd name="connsiteY25" fmla="*/ 876300 h 1140460"/>
              <a:gd name="connsiteX26" fmla="*/ 7832643 w 7894669"/>
              <a:gd name="connsiteY26" fmla="*/ 800100 h 1140460"/>
              <a:gd name="connsiteX27" fmla="*/ 7794543 w 7894669"/>
              <a:gd name="connsiteY27" fmla="*/ 723900 h 1140460"/>
              <a:gd name="connsiteX28" fmla="*/ 7781843 w 7894669"/>
              <a:gd name="connsiteY28" fmla="*/ 660400 h 1140460"/>
              <a:gd name="connsiteX29" fmla="*/ 7807243 w 7894669"/>
              <a:gd name="connsiteY29" fmla="*/ 609600 h 1140460"/>
              <a:gd name="connsiteX30" fmla="*/ 7850106 w 7894669"/>
              <a:gd name="connsiteY30" fmla="*/ 534193 h 1140460"/>
              <a:gd name="connsiteX31" fmla="*/ 7796177 w 7894669"/>
              <a:gd name="connsiteY31" fmla="*/ 489081 h 1140460"/>
              <a:gd name="connsiteX32" fmla="*/ 7769143 w 7894669"/>
              <a:gd name="connsiteY32" fmla="*/ 406400 h 1140460"/>
              <a:gd name="connsiteX33" fmla="*/ 7883840 w 7894669"/>
              <a:gd name="connsiteY33" fmla="*/ 337609 h 1140460"/>
              <a:gd name="connsiteX34" fmla="*/ 7794543 w 7894669"/>
              <a:gd name="connsiteY34" fmla="*/ 266700 h 1140460"/>
              <a:gd name="connsiteX35" fmla="*/ 7807243 w 7894669"/>
              <a:gd name="connsiteY35" fmla="*/ 177800 h 1140460"/>
              <a:gd name="connsiteX36" fmla="*/ 7743743 w 7894669"/>
              <a:gd name="connsiteY36" fmla="*/ 177800 h 1140460"/>
              <a:gd name="connsiteX37" fmla="*/ 7705643 w 7894669"/>
              <a:gd name="connsiteY37" fmla="*/ 88900 h 1140460"/>
              <a:gd name="connsiteX38" fmla="*/ 7775232 w 7894669"/>
              <a:gd name="connsiteY38" fmla="*/ 31089 h 1140460"/>
              <a:gd name="connsiteX39" fmla="*/ 7616743 w 7894669"/>
              <a:gd name="connsiteY39" fmla="*/ 0 h 1140460"/>
              <a:gd name="connsiteX0" fmla="*/ 7604043 w 7881969"/>
              <a:gd name="connsiteY0" fmla="*/ 0 h 1140460"/>
              <a:gd name="connsiteX1" fmla="*/ 168396 w 7881969"/>
              <a:gd name="connsiteY1" fmla="*/ 0 h 1140460"/>
              <a:gd name="connsiteX2" fmla="*/ 96044 w 7881969"/>
              <a:gd name="connsiteY2" fmla="*/ 11906 h 1140460"/>
              <a:gd name="connsiteX3" fmla="*/ 124619 w 7881969"/>
              <a:gd name="connsiteY3" fmla="*/ 94456 h 1140460"/>
              <a:gd name="connsiteX4" fmla="*/ 127000 w 7881969"/>
              <a:gd name="connsiteY4" fmla="*/ 190500 h 1140460"/>
              <a:gd name="connsiteX5" fmla="*/ 63500 w 7881969"/>
              <a:gd name="connsiteY5" fmla="*/ 190500 h 1140460"/>
              <a:gd name="connsiteX6" fmla="*/ 76200 w 7881969"/>
              <a:gd name="connsiteY6" fmla="*/ 279400 h 1140460"/>
              <a:gd name="connsiteX7" fmla="*/ 82550 w 7881969"/>
              <a:gd name="connsiteY7" fmla="*/ 357188 h 1140460"/>
              <a:gd name="connsiteX8" fmla="*/ 101600 w 7881969"/>
              <a:gd name="connsiteY8" fmla="*/ 419100 h 1140460"/>
              <a:gd name="connsiteX9" fmla="*/ 34925 w 7881969"/>
              <a:gd name="connsiteY9" fmla="*/ 492125 h 1140460"/>
              <a:gd name="connsiteX10" fmla="*/ 156380 w 7881969"/>
              <a:gd name="connsiteY10" fmla="*/ 535782 h 1140460"/>
              <a:gd name="connsiteX11" fmla="*/ 63500 w 7881969"/>
              <a:gd name="connsiteY11" fmla="*/ 622300 h 1140460"/>
              <a:gd name="connsiteX12" fmla="*/ 88900 w 7881969"/>
              <a:gd name="connsiteY12" fmla="*/ 673100 h 1140460"/>
              <a:gd name="connsiteX13" fmla="*/ 76200 w 7881969"/>
              <a:gd name="connsiteY13" fmla="*/ 736600 h 1140460"/>
              <a:gd name="connsiteX14" fmla="*/ 121444 w 7881969"/>
              <a:gd name="connsiteY14" fmla="*/ 767556 h 1140460"/>
              <a:gd name="connsiteX15" fmla="*/ 76200 w 7881969"/>
              <a:gd name="connsiteY15" fmla="*/ 889000 h 1140460"/>
              <a:gd name="connsiteX16" fmla="*/ 18256 w 7881969"/>
              <a:gd name="connsiteY16" fmla="*/ 900906 h 1140460"/>
              <a:gd name="connsiteX17" fmla="*/ 110331 w 7881969"/>
              <a:gd name="connsiteY17" fmla="*/ 965200 h 1140460"/>
              <a:gd name="connsiteX18" fmla="*/ 0 w 7881969"/>
              <a:gd name="connsiteY18" fmla="*/ 1104900 h 1140460"/>
              <a:gd name="connsiteX19" fmla="*/ 33337 w 7881969"/>
              <a:gd name="connsiteY19" fmla="*/ 1119982 h 1140460"/>
              <a:gd name="connsiteX20" fmla="*/ 27104 w 7881969"/>
              <a:gd name="connsiteY20" fmla="*/ 1140460 h 1140460"/>
              <a:gd name="connsiteX21" fmla="*/ 7878726 w 7881969"/>
              <a:gd name="connsiteY21" fmla="*/ 1140460 h 1140460"/>
              <a:gd name="connsiteX22" fmla="*/ 7858043 w 7881969"/>
              <a:gd name="connsiteY22" fmla="*/ 1092200 h 1140460"/>
              <a:gd name="connsiteX23" fmla="*/ 7769143 w 7881969"/>
              <a:gd name="connsiteY23" fmla="*/ 1028700 h 1140460"/>
              <a:gd name="connsiteX24" fmla="*/ 7881969 w 7881969"/>
              <a:gd name="connsiteY24" fmla="*/ 952500 h 1140460"/>
              <a:gd name="connsiteX25" fmla="*/ 7781843 w 7881969"/>
              <a:gd name="connsiteY25" fmla="*/ 876300 h 1140460"/>
              <a:gd name="connsiteX26" fmla="*/ 7819943 w 7881969"/>
              <a:gd name="connsiteY26" fmla="*/ 800100 h 1140460"/>
              <a:gd name="connsiteX27" fmla="*/ 7781843 w 7881969"/>
              <a:gd name="connsiteY27" fmla="*/ 723900 h 1140460"/>
              <a:gd name="connsiteX28" fmla="*/ 7769143 w 7881969"/>
              <a:gd name="connsiteY28" fmla="*/ 660400 h 1140460"/>
              <a:gd name="connsiteX29" fmla="*/ 7794543 w 7881969"/>
              <a:gd name="connsiteY29" fmla="*/ 609600 h 1140460"/>
              <a:gd name="connsiteX30" fmla="*/ 7837406 w 7881969"/>
              <a:gd name="connsiteY30" fmla="*/ 534193 h 1140460"/>
              <a:gd name="connsiteX31" fmla="*/ 7783477 w 7881969"/>
              <a:gd name="connsiteY31" fmla="*/ 489081 h 1140460"/>
              <a:gd name="connsiteX32" fmla="*/ 7756443 w 7881969"/>
              <a:gd name="connsiteY32" fmla="*/ 406400 h 1140460"/>
              <a:gd name="connsiteX33" fmla="*/ 7871140 w 7881969"/>
              <a:gd name="connsiteY33" fmla="*/ 337609 h 1140460"/>
              <a:gd name="connsiteX34" fmla="*/ 7781843 w 7881969"/>
              <a:gd name="connsiteY34" fmla="*/ 266700 h 1140460"/>
              <a:gd name="connsiteX35" fmla="*/ 7794543 w 7881969"/>
              <a:gd name="connsiteY35" fmla="*/ 177800 h 1140460"/>
              <a:gd name="connsiteX36" fmla="*/ 7731043 w 7881969"/>
              <a:gd name="connsiteY36" fmla="*/ 177800 h 1140460"/>
              <a:gd name="connsiteX37" fmla="*/ 7692943 w 7881969"/>
              <a:gd name="connsiteY37" fmla="*/ 88900 h 1140460"/>
              <a:gd name="connsiteX38" fmla="*/ 7762532 w 7881969"/>
              <a:gd name="connsiteY38" fmla="*/ 31089 h 1140460"/>
              <a:gd name="connsiteX39" fmla="*/ 7604043 w 7881969"/>
              <a:gd name="connsiteY39" fmla="*/ 0 h 1140460"/>
              <a:gd name="connsiteX0" fmla="*/ 7675105 w 7953031"/>
              <a:gd name="connsiteY0" fmla="*/ 0 h 1140460"/>
              <a:gd name="connsiteX1" fmla="*/ 239458 w 7953031"/>
              <a:gd name="connsiteY1" fmla="*/ 0 h 1140460"/>
              <a:gd name="connsiteX2" fmla="*/ 167106 w 7953031"/>
              <a:gd name="connsiteY2" fmla="*/ 11906 h 1140460"/>
              <a:gd name="connsiteX3" fmla="*/ 195681 w 7953031"/>
              <a:gd name="connsiteY3" fmla="*/ 94456 h 1140460"/>
              <a:gd name="connsiteX4" fmla="*/ 198062 w 7953031"/>
              <a:gd name="connsiteY4" fmla="*/ 190500 h 1140460"/>
              <a:gd name="connsiteX5" fmla="*/ 134562 w 7953031"/>
              <a:gd name="connsiteY5" fmla="*/ 190500 h 1140460"/>
              <a:gd name="connsiteX6" fmla="*/ 0 w 7953031"/>
              <a:gd name="connsiteY6" fmla="*/ 294746 h 1140460"/>
              <a:gd name="connsiteX7" fmla="*/ 153612 w 7953031"/>
              <a:gd name="connsiteY7" fmla="*/ 357188 h 1140460"/>
              <a:gd name="connsiteX8" fmla="*/ 172662 w 7953031"/>
              <a:gd name="connsiteY8" fmla="*/ 419100 h 1140460"/>
              <a:gd name="connsiteX9" fmla="*/ 105987 w 7953031"/>
              <a:gd name="connsiteY9" fmla="*/ 492125 h 1140460"/>
              <a:gd name="connsiteX10" fmla="*/ 227442 w 7953031"/>
              <a:gd name="connsiteY10" fmla="*/ 535782 h 1140460"/>
              <a:gd name="connsiteX11" fmla="*/ 134562 w 7953031"/>
              <a:gd name="connsiteY11" fmla="*/ 622300 h 1140460"/>
              <a:gd name="connsiteX12" fmla="*/ 159962 w 7953031"/>
              <a:gd name="connsiteY12" fmla="*/ 673100 h 1140460"/>
              <a:gd name="connsiteX13" fmla="*/ 147262 w 7953031"/>
              <a:gd name="connsiteY13" fmla="*/ 736600 h 1140460"/>
              <a:gd name="connsiteX14" fmla="*/ 192506 w 7953031"/>
              <a:gd name="connsiteY14" fmla="*/ 767556 h 1140460"/>
              <a:gd name="connsiteX15" fmla="*/ 147262 w 7953031"/>
              <a:gd name="connsiteY15" fmla="*/ 889000 h 1140460"/>
              <a:gd name="connsiteX16" fmla="*/ 89318 w 7953031"/>
              <a:gd name="connsiteY16" fmla="*/ 900906 h 1140460"/>
              <a:gd name="connsiteX17" fmla="*/ 181393 w 7953031"/>
              <a:gd name="connsiteY17" fmla="*/ 965200 h 1140460"/>
              <a:gd name="connsiteX18" fmla="*/ 71062 w 7953031"/>
              <a:gd name="connsiteY18" fmla="*/ 1104900 h 1140460"/>
              <a:gd name="connsiteX19" fmla="*/ 104399 w 7953031"/>
              <a:gd name="connsiteY19" fmla="*/ 1119982 h 1140460"/>
              <a:gd name="connsiteX20" fmla="*/ 98166 w 7953031"/>
              <a:gd name="connsiteY20" fmla="*/ 1140460 h 1140460"/>
              <a:gd name="connsiteX21" fmla="*/ 7949788 w 7953031"/>
              <a:gd name="connsiteY21" fmla="*/ 1140460 h 1140460"/>
              <a:gd name="connsiteX22" fmla="*/ 7929105 w 7953031"/>
              <a:gd name="connsiteY22" fmla="*/ 1092200 h 1140460"/>
              <a:gd name="connsiteX23" fmla="*/ 7840205 w 7953031"/>
              <a:gd name="connsiteY23" fmla="*/ 1028700 h 1140460"/>
              <a:gd name="connsiteX24" fmla="*/ 7953031 w 7953031"/>
              <a:gd name="connsiteY24" fmla="*/ 952500 h 1140460"/>
              <a:gd name="connsiteX25" fmla="*/ 7852905 w 7953031"/>
              <a:gd name="connsiteY25" fmla="*/ 876300 h 1140460"/>
              <a:gd name="connsiteX26" fmla="*/ 7891005 w 7953031"/>
              <a:gd name="connsiteY26" fmla="*/ 800100 h 1140460"/>
              <a:gd name="connsiteX27" fmla="*/ 7852905 w 7953031"/>
              <a:gd name="connsiteY27" fmla="*/ 723900 h 1140460"/>
              <a:gd name="connsiteX28" fmla="*/ 7840205 w 7953031"/>
              <a:gd name="connsiteY28" fmla="*/ 660400 h 1140460"/>
              <a:gd name="connsiteX29" fmla="*/ 7865605 w 7953031"/>
              <a:gd name="connsiteY29" fmla="*/ 609600 h 1140460"/>
              <a:gd name="connsiteX30" fmla="*/ 7908468 w 7953031"/>
              <a:gd name="connsiteY30" fmla="*/ 534193 h 1140460"/>
              <a:gd name="connsiteX31" fmla="*/ 7854539 w 7953031"/>
              <a:gd name="connsiteY31" fmla="*/ 489081 h 1140460"/>
              <a:gd name="connsiteX32" fmla="*/ 7827505 w 7953031"/>
              <a:gd name="connsiteY32" fmla="*/ 406400 h 1140460"/>
              <a:gd name="connsiteX33" fmla="*/ 7942202 w 7953031"/>
              <a:gd name="connsiteY33" fmla="*/ 337609 h 1140460"/>
              <a:gd name="connsiteX34" fmla="*/ 7852905 w 7953031"/>
              <a:gd name="connsiteY34" fmla="*/ 266700 h 1140460"/>
              <a:gd name="connsiteX35" fmla="*/ 7865605 w 7953031"/>
              <a:gd name="connsiteY35" fmla="*/ 177800 h 1140460"/>
              <a:gd name="connsiteX36" fmla="*/ 7802105 w 7953031"/>
              <a:gd name="connsiteY36" fmla="*/ 177800 h 1140460"/>
              <a:gd name="connsiteX37" fmla="*/ 7764005 w 7953031"/>
              <a:gd name="connsiteY37" fmla="*/ 88900 h 1140460"/>
              <a:gd name="connsiteX38" fmla="*/ 7833594 w 7953031"/>
              <a:gd name="connsiteY38" fmla="*/ 31089 h 1140460"/>
              <a:gd name="connsiteX39" fmla="*/ 7675105 w 7953031"/>
              <a:gd name="connsiteY39" fmla="*/ 0 h 1140460"/>
              <a:gd name="connsiteX0" fmla="*/ 7675105 w 7953031"/>
              <a:gd name="connsiteY0" fmla="*/ 0 h 1140460"/>
              <a:gd name="connsiteX1" fmla="*/ 239458 w 7953031"/>
              <a:gd name="connsiteY1" fmla="*/ 0 h 1140460"/>
              <a:gd name="connsiteX2" fmla="*/ 167106 w 7953031"/>
              <a:gd name="connsiteY2" fmla="*/ 11906 h 1140460"/>
              <a:gd name="connsiteX3" fmla="*/ 195681 w 7953031"/>
              <a:gd name="connsiteY3" fmla="*/ 94456 h 1140460"/>
              <a:gd name="connsiteX4" fmla="*/ 198062 w 7953031"/>
              <a:gd name="connsiteY4" fmla="*/ 190500 h 1140460"/>
              <a:gd name="connsiteX5" fmla="*/ 134562 w 7953031"/>
              <a:gd name="connsiteY5" fmla="*/ 190500 h 1140460"/>
              <a:gd name="connsiteX6" fmla="*/ 0 w 7953031"/>
              <a:gd name="connsiteY6" fmla="*/ 294746 h 1140460"/>
              <a:gd name="connsiteX7" fmla="*/ 153612 w 7953031"/>
              <a:gd name="connsiteY7" fmla="*/ 357188 h 1140460"/>
              <a:gd name="connsiteX8" fmla="*/ 172662 w 7953031"/>
              <a:gd name="connsiteY8" fmla="*/ 419100 h 1140460"/>
              <a:gd name="connsiteX9" fmla="*/ 105987 w 7953031"/>
              <a:gd name="connsiteY9" fmla="*/ 492125 h 1140460"/>
              <a:gd name="connsiteX10" fmla="*/ 227442 w 7953031"/>
              <a:gd name="connsiteY10" fmla="*/ 535782 h 1140460"/>
              <a:gd name="connsiteX11" fmla="*/ 134562 w 7953031"/>
              <a:gd name="connsiteY11" fmla="*/ 622300 h 1140460"/>
              <a:gd name="connsiteX12" fmla="*/ 159962 w 7953031"/>
              <a:gd name="connsiteY12" fmla="*/ 673100 h 1140460"/>
              <a:gd name="connsiteX13" fmla="*/ 147262 w 7953031"/>
              <a:gd name="connsiteY13" fmla="*/ 736600 h 1140460"/>
              <a:gd name="connsiteX14" fmla="*/ 192506 w 7953031"/>
              <a:gd name="connsiteY14" fmla="*/ 767556 h 1140460"/>
              <a:gd name="connsiteX15" fmla="*/ 103629 w 7953031"/>
              <a:gd name="connsiteY15" fmla="*/ 800764 h 1140460"/>
              <a:gd name="connsiteX16" fmla="*/ 89318 w 7953031"/>
              <a:gd name="connsiteY16" fmla="*/ 900906 h 1140460"/>
              <a:gd name="connsiteX17" fmla="*/ 181393 w 7953031"/>
              <a:gd name="connsiteY17" fmla="*/ 965200 h 1140460"/>
              <a:gd name="connsiteX18" fmla="*/ 71062 w 7953031"/>
              <a:gd name="connsiteY18" fmla="*/ 1104900 h 1140460"/>
              <a:gd name="connsiteX19" fmla="*/ 104399 w 7953031"/>
              <a:gd name="connsiteY19" fmla="*/ 1119982 h 1140460"/>
              <a:gd name="connsiteX20" fmla="*/ 98166 w 7953031"/>
              <a:gd name="connsiteY20" fmla="*/ 1140460 h 1140460"/>
              <a:gd name="connsiteX21" fmla="*/ 7949788 w 7953031"/>
              <a:gd name="connsiteY21" fmla="*/ 1140460 h 1140460"/>
              <a:gd name="connsiteX22" fmla="*/ 7929105 w 7953031"/>
              <a:gd name="connsiteY22" fmla="*/ 1092200 h 1140460"/>
              <a:gd name="connsiteX23" fmla="*/ 7840205 w 7953031"/>
              <a:gd name="connsiteY23" fmla="*/ 1028700 h 1140460"/>
              <a:gd name="connsiteX24" fmla="*/ 7953031 w 7953031"/>
              <a:gd name="connsiteY24" fmla="*/ 952500 h 1140460"/>
              <a:gd name="connsiteX25" fmla="*/ 7852905 w 7953031"/>
              <a:gd name="connsiteY25" fmla="*/ 876300 h 1140460"/>
              <a:gd name="connsiteX26" fmla="*/ 7891005 w 7953031"/>
              <a:gd name="connsiteY26" fmla="*/ 800100 h 1140460"/>
              <a:gd name="connsiteX27" fmla="*/ 7852905 w 7953031"/>
              <a:gd name="connsiteY27" fmla="*/ 723900 h 1140460"/>
              <a:gd name="connsiteX28" fmla="*/ 7840205 w 7953031"/>
              <a:gd name="connsiteY28" fmla="*/ 660400 h 1140460"/>
              <a:gd name="connsiteX29" fmla="*/ 7865605 w 7953031"/>
              <a:gd name="connsiteY29" fmla="*/ 609600 h 1140460"/>
              <a:gd name="connsiteX30" fmla="*/ 7908468 w 7953031"/>
              <a:gd name="connsiteY30" fmla="*/ 534193 h 1140460"/>
              <a:gd name="connsiteX31" fmla="*/ 7854539 w 7953031"/>
              <a:gd name="connsiteY31" fmla="*/ 489081 h 1140460"/>
              <a:gd name="connsiteX32" fmla="*/ 7827505 w 7953031"/>
              <a:gd name="connsiteY32" fmla="*/ 406400 h 1140460"/>
              <a:gd name="connsiteX33" fmla="*/ 7942202 w 7953031"/>
              <a:gd name="connsiteY33" fmla="*/ 337609 h 1140460"/>
              <a:gd name="connsiteX34" fmla="*/ 7852905 w 7953031"/>
              <a:gd name="connsiteY34" fmla="*/ 266700 h 1140460"/>
              <a:gd name="connsiteX35" fmla="*/ 7865605 w 7953031"/>
              <a:gd name="connsiteY35" fmla="*/ 177800 h 1140460"/>
              <a:gd name="connsiteX36" fmla="*/ 7802105 w 7953031"/>
              <a:gd name="connsiteY36" fmla="*/ 177800 h 1140460"/>
              <a:gd name="connsiteX37" fmla="*/ 7764005 w 7953031"/>
              <a:gd name="connsiteY37" fmla="*/ 88900 h 1140460"/>
              <a:gd name="connsiteX38" fmla="*/ 7833594 w 7953031"/>
              <a:gd name="connsiteY38" fmla="*/ 31089 h 1140460"/>
              <a:gd name="connsiteX39" fmla="*/ 7675105 w 7953031"/>
              <a:gd name="connsiteY39" fmla="*/ 0 h 1140460"/>
              <a:gd name="connsiteX0" fmla="*/ 7675105 w 7953031"/>
              <a:gd name="connsiteY0" fmla="*/ 0 h 1140460"/>
              <a:gd name="connsiteX1" fmla="*/ 239458 w 7953031"/>
              <a:gd name="connsiteY1" fmla="*/ 0 h 1140460"/>
              <a:gd name="connsiteX2" fmla="*/ 167106 w 7953031"/>
              <a:gd name="connsiteY2" fmla="*/ 11906 h 1140460"/>
              <a:gd name="connsiteX3" fmla="*/ 195681 w 7953031"/>
              <a:gd name="connsiteY3" fmla="*/ 94456 h 1140460"/>
              <a:gd name="connsiteX4" fmla="*/ 198062 w 7953031"/>
              <a:gd name="connsiteY4" fmla="*/ 190500 h 1140460"/>
              <a:gd name="connsiteX5" fmla="*/ 134562 w 7953031"/>
              <a:gd name="connsiteY5" fmla="*/ 190500 h 1140460"/>
              <a:gd name="connsiteX6" fmla="*/ 0 w 7953031"/>
              <a:gd name="connsiteY6" fmla="*/ 294746 h 1140460"/>
              <a:gd name="connsiteX7" fmla="*/ 153612 w 7953031"/>
              <a:gd name="connsiteY7" fmla="*/ 357188 h 1140460"/>
              <a:gd name="connsiteX8" fmla="*/ 172662 w 7953031"/>
              <a:gd name="connsiteY8" fmla="*/ 419100 h 1140460"/>
              <a:gd name="connsiteX9" fmla="*/ 105987 w 7953031"/>
              <a:gd name="connsiteY9" fmla="*/ 492125 h 1140460"/>
              <a:gd name="connsiteX10" fmla="*/ 227442 w 7953031"/>
              <a:gd name="connsiteY10" fmla="*/ 535782 h 1140460"/>
              <a:gd name="connsiteX11" fmla="*/ 134562 w 7953031"/>
              <a:gd name="connsiteY11" fmla="*/ 622300 h 1140460"/>
              <a:gd name="connsiteX12" fmla="*/ 159962 w 7953031"/>
              <a:gd name="connsiteY12" fmla="*/ 673100 h 1140460"/>
              <a:gd name="connsiteX13" fmla="*/ 147262 w 7953031"/>
              <a:gd name="connsiteY13" fmla="*/ 736600 h 1140460"/>
              <a:gd name="connsiteX14" fmla="*/ 192506 w 7953031"/>
              <a:gd name="connsiteY14" fmla="*/ 767556 h 1140460"/>
              <a:gd name="connsiteX15" fmla="*/ 103629 w 7953031"/>
              <a:gd name="connsiteY15" fmla="*/ 800764 h 1140460"/>
              <a:gd name="connsiteX16" fmla="*/ 89318 w 7953031"/>
              <a:gd name="connsiteY16" fmla="*/ 900906 h 1140460"/>
              <a:gd name="connsiteX17" fmla="*/ 121396 w 7953031"/>
              <a:gd name="connsiteY17" fmla="*/ 995891 h 1140460"/>
              <a:gd name="connsiteX18" fmla="*/ 71062 w 7953031"/>
              <a:gd name="connsiteY18" fmla="*/ 1104900 h 1140460"/>
              <a:gd name="connsiteX19" fmla="*/ 104399 w 7953031"/>
              <a:gd name="connsiteY19" fmla="*/ 1119982 h 1140460"/>
              <a:gd name="connsiteX20" fmla="*/ 98166 w 7953031"/>
              <a:gd name="connsiteY20" fmla="*/ 1140460 h 1140460"/>
              <a:gd name="connsiteX21" fmla="*/ 7949788 w 7953031"/>
              <a:gd name="connsiteY21" fmla="*/ 1140460 h 1140460"/>
              <a:gd name="connsiteX22" fmla="*/ 7929105 w 7953031"/>
              <a:gd name="connsiteY22" fmla="*/ 1092200 h 1140460"/>
              <a:gd name="connsiteX23" fmla="*/ 7840205 w 7953031"/>
              <a:gd name="connsiteY23" fmla="*/ 1028700 h 1140460"/>
              <a:gd name="connsiteX24" fmla="*/ 7953031 w 7953031"/>
              <a:gd name="connsiteY24" fmla="*/ 952500 h 1140460"/>
              <a:gd name="connsiteX25" fmla="*/ 7852905 w 7953031"/>
              <a:gd name="connsiteY25" fmla="*/ 876300 h 1140460"/>
              <a:gd name="connsiteX26" fmla="*/ 7891005 w 7953031"/>
              <a:gd name="connsiteY26" fmla="*/ 800100 h 1140460"/>
              <a:gd name="connsiteX27" fmla="*/ 7852905 w 7953031"/>
              <a:gd name="connsiteY27" fmla="*/ 723900 h 1140460"/>
              <a:gd name="connsiteX28" fmla="*/ 7840205 w 7953031"/>
              <a:gd name="connsiteY28" fmla="*/ 660400 h 1140460"/>
              <a:gd name="connsiteX29" fmla="*/ 7865605 w 7953031"/>
              <a:gd name="connsiteY29" fmla="*/ 609600 h 1140460"/>
              <a:gd name="connsiteX30" fmla="*/ 7908468 w 7953031"/>
              <a:gd name="connsiteY30" fmla="*/ 534193 h 1140460"/>
              <a:gd name="connsiteX31" fmla="*/ 7854539 w 7953031"/>
              <a:gd name="connsiteY31" fmla="*/ 489081 h 1140460"/>
              <a:gd name="connsiteX32" fmla="*/ 7827505 w 7953031"/>
              <a:gd name="connsiteY32" fmla="*/ 406400 h 1140460"/>
              <a:gd name="connsiteX33" fmla="*/ 7942202 w 7953031"/>
              <a:gd name="connsiteY33" fmla="*/ 337609 h 1140460"/>
              <a:gd name="connsiteX34" fmla="*/ 7852905 w 7953031"/>
              <a:gd name="connsiteY34" fmla="*/ 266700 h 1140460"/>
              <a:gd name="connsiteX35" fmla="*/ 7865605 w 7953031"/>
              <a:gd name="connsiteY35" fmla="*/ 177800 h 1140460"/>
              <a:gd name="connsiteX36" fmla="*/ 7802105 w 7953031"/>
              <a:gd name="connsiteY36" fmla="*/ 177800 h 1140460"/>
              <a:gd name="connsiteX37" fmla="*/ 7764005 w 7953031"/>
              <a:gd name="connsiteY37" fmla="*/ 88900 h 1140460"/>
              <a:gd name="connsiteX38" fmla="*/ 7833594 w 7953031"/>
              <a:gd name="connsiteY38" fmla="*/ 31089 h 1140460"/>
              <a:gd name="connsiteX39" fmla="*/ 7675105 w 7953031"/>
              <a:gd name="connsiteY39" fmla="*/ 0 h 1140460"/>
              <a:gd name="connsiteX0" fmla="*/ 7675105 w 7953031"/>
              <a:gd name="connsiteY0" fmla="*/ 0 h 1145287"/>
              <a:gd name="connsiteX1" fmla="*/ 239458 w 7953031"/>
              <a:gd name="connsiteY1" fmla="*/ 0 h 1145287"/>
              <a:gd name="connsiteX2" fmla="*/ 167106 w 7953031"/>
              <a:gd name="connsiteY2" fmla="*/ 11906 h 1145287"/>
              <a:gd name="connsiteX3" fmla="*/ 195681 w 7953031"/>
              <a:gd name="connsiteY3" fmla="*/ 94456 h 1145287"/>
              <a:gd name="connsiteX4" fmla="*/ 198062 w 7953031"/>
              <a:gd name="connsiteY4" fmla="*/ 190500 h 1145287"/>
              <a:gd name="connsiteX5" fmla="*/ 134562 w 7953031"/>
              <a:gd name="connsiteY5" fmla="*/ 190500 h 1145287"/>
              <a:gd name="connsiteX6" fmla="*/ 0 w 7953031"/>
              <a:gd name="connsiteY6" fmla="*/ 294746 h 1145287"/>
              <a:gd name="connsiteX7" fmla="*/ 153612 w 7953031"/>
              <a:gd name="connsiteY7" fmla="*/ 357188 h 1145287"/>
              <a:gd name="connsiteX8" fmla="*/ 172662 w 7953031"/>
              <a:gd name="connsiteY8" fmla="*/ 419100 h 1145287"/>
              <a:gd name="connsiteX9" fmla="*/ 105987 w 7953031"/>
              <a:gd name="connsiteY9" fmla="*/ 492125 h 1145287"/>
              <a:gd name="connsiteX10" fmla="*/ 227442 w 7953031"/>
              <a:gd name="connsiteY10" fmla="*/ 535782 h 1145287"/>
              <a:gd name="connsiteX11" fmla="*/ 134562 w 7953031"/>
              <a:gd name="connsiteY11" fmla="*/ 622300 h 1145287"/>
              <a:gd name="connsiteX12" fmla="*/ 159962 w 7953031"/>
              <a:gd name="connsiteY12" fmla="*/ 673100 h 1145287"/>
              <a:gd name="connsiteX13" fmla="*/ 147262 w 7953031"/>
              <a:gd name="connsiteY13" fmla="*/ 736600 h 1145287"/>
              <a:gd name="connsiteX14" fmla="*/ 192506 w 7953031"/>
              <a:gd name="connsiteY14" fmla="*/ 767556 h 1145287"/>
              <a:gd name="connsiteX15" fmla="*/ 103629 w 7953031"/>
              <a:gd name="connsiteY15" fmla="*/ 800764 h 1145287"/>
              <a:gd name="connsiteX16" fmla="*/ 89318 w 7953031"/>
              <a:gd name="connsiteY16" fmla="*/ 900906 h 1145287"/>
              <a:gd name="connsiteX17" fmla="*/ 121396 w 7953031"/>
              <a:gd name="connsiteY17" fmla="*/ 995891 h 1145287"/>
              <a:gd name="connsiteX18" fmla="*/ 71062 w 7953031"/>
              <a:gd name="connsiteY18" fmla="*/ 1104900 h 1145287"/>
              <a:gd name="connsiteX19" fmla="*/ 104399 w 7953031"/>
              <a:gd name="connsiteY19" fmla="*/ 1119982 h 1145287"/>
              <a:gd name="connsiteX20" fmla="*/ 98166 w 7953031"/>
              <a:gd name="connsiteY20" fmla="*/ 1140460 h 1145287"/>
              <a:gd name="connsiteX21" fmla="*/ 7855212 w 7953031"/>
              <a:gd name="connsiteY21" fmla="*/ 1145287 h 1145287"/>
              <a:gd name="connsiteX22" fmla="*/ 7929105 w 7953031"/>
              <a:gd name="connsiteY22" fmla="*/ 1092200 h 1145287"/>
              <a:gd name="connsiteX23" fmla="*/ 7840205 w 7953031"/>
              <a:gd name="connsiteY23" fmla="*/ 1028700 h 1145287"/>
              <a:gd name="connsiteX24" fmla="*/ 7953031 w 7953031"/>
              <a:gd name="connsiteY24" fmla="*/ 952500 h 1145287"/>
              <a:gd name="connsiteX25" fmla="*/ 7852905 w 7953031"/>
              <a:gd name="connsiteY25" fmla="*/ 876300 h 1145287"/>
              <a:gd name="connsiteX26" fmla="*/ 7891005 w 7953031"/>
              <a:gd name="connsiteY26" fmla="*/ 800100 h 1145287"/>
              <a:gd name="connsiteX27" fmla="*/ 7852905 w 7953031"/>
              <a:gd name="connsiteY27" fmla="*/ 723900 h 1145287"/>
              <a:gd name="connsiteX28" fmla="*/ 7840205 w 7953031"/>
              <a:gd name="connsiteY28" fmla="*/ 660400 h 1145287"/>
              <a:gd name="connsiteX29" fmla="*/ 7865605 w 7953031"/>
              <a:gd name="connsiteY29" fmla="*/ 609600 h 1145287"/>
              <a:gd name="connsiteX30" fmla="*/ 7908468 w 7953031"/>
              <a:gd name="connsiteY30" fmla="*/ 534193 h 1145287"/>
              <a:gd name="connsiteX31" fmla="*/ 7854539 w 7953031"/>
              <a:gd name="connsiteY31" fmla="*/ 489081 h 1145287"/>
              <a:gd name="connsiteX32" fmla="*/ 7827505 w 7953031"/>
              <a:gd name="connsiteY32" fmla="*/ 406400 h 1145287"/>
              <a:gd name="connsiteX33" fmla="*/ 7942202 w 7953031"/>
              <a:gd name="connsiteY33" fmla="*/ 337609 h 1145287"/>
              <a:gd name="connsiteX34" fmla="*/ 7852905 w 7953031"/>
              <a:gd name="connsiteY34" fmla="*/ 266700 h 1145287"/>
              <a:gd name="connsiteX35" fmla="*/ 7865605 w 7953031"/>
              <a:gd name="connsiteY35" fmla="*/ 177800 h 1145287"/>
              <a:gd name="connsiteX36" fmla="*/ 7802105 w 7953031"/>
              <a:gd name="connsiteY36" fmla="*/ 177800 h 1145287"/>
              <a:gd name="connsiteX37" fmla="*/ 7764005 w 7953031"/>
              <a:gd name="connsiteY37" fmla="*/ 88900 h 1145287"/>
              <a:gd name="connsiteX38" fmla="*/ 7833594 w 7953031"/>
              <a:gd name="connsiteY38" fmla="*/ 31089 h 1145287"/>
              <a:gd name="connsiteX39" fmla="*/ 7675105 w 7953031"/>
              <a:gd name="connsiteY39" fmla="*/ 0 h 1145287"/>
              <a:gd name="connsiteX0" fmla="*/ 7675105 w 7953031"/>
              <a:gd name="connsiteY0" fmla="*/ 0 h 1145287"/>
              <a:gd name="connsiteX1" fmla="*/ 239458 w 7953031"/>
              <a:gd name="connsiteY1" fmla="*/ 0 h 1145287"/>
              <a:gd name="connsiteX2" fmla="*/ 167106 w 7953031"/>
              <a:gd name="connsiteY2" fmla="*/ 11906 h 1145287"/>
              <a:gd name="connsiteX3" fmla="*/ 195681 w 7953031"/>
              <a:gd name="connsiteY3" fmla="*/ 94456 h 1145287"/>
              <a:gd name="connsiteX4" fmla="*/ 198062 w 7953031"/>
              <a:gd name="connsiteY4" fmla="*/ 190500 h 1145287"/>
              <a:gd name="connsiteX5" fmla="*/ 134562 w 7953031"/>
              <a:gd name="connsiteY5" fmla="*/ 190500 h 1145287"/>
              <a:gd name="connsiteX6" fmla="*/ 0 w 7953031"/>
              <a:gd name="connsiteY6" fmla="*/ 294746 h 1145287"/>
              <a:gd name="connsiteX7" fmla="*/ 67633 w 7953031"/>
              <a:gd name="connsiteY7" fmla="*/ 369256 h 1145287"/>
              <a:gd name="connsiteX8" fmla="*/ 172662 w 7953031"/>
              <a:gd name="connsiteY8" fmla="*/ 419100 h 1145287"/>
              <a:gd name="connsiteX9" fmla="*/ 105987 w 7953031"/>
              <a:gd name="connsiteY9" fmla="*/ 492125 h 1145287"/>
              <a:gd name="connsiteX10" fmla="*/ 227442 w 7953031"/>
              <a:gd name="connsiteY10" fmla="*/ 535782 h 1145287"/>
              <a:gd name="connsiteX11" fmla="*/ 134562 w 7953031"/>
              <a:gd name="connsiteY11" fmla="*/ 622300 h 1145287"/>
              <a:gd name="connsiteX12" fmla="*/ 159962 w 7953031"/>
              <a:gd name="connsiteY12" fmla="*/ 673100 h 1145287"/>
              <a:gd name="connsiteX13" fmla="*/ 147262 w 7953031"/>
              <a:gd name="connsiteY13" fmla="*/ 736600 h 1145287"/>
              <a:gd name="connsiteX14" fmla="*/ 192506 w 7953031"/>
              <a:gd name="connsiteY14" fmla="*/ 767556 h 1145287"/>
              <a:gd name="connsiteX15" fmla="*/ 103629 w 7953031"/>
              <a:gd name="connsiteY15" fmla="*/ 800764 h 1145287"/>
              <a:gd name="connsiteX16" fmla="*/ 89318 w 7953031"/>
              <a:gd name="connsiteY16" fmla="*/ 900906 h 1145287"/>
              <a:gd name="connsiteX17" fmla="*/ 121396 w 7953031"/>
              <a:gd name="connsiteY17" fmla="*/ 995891 h 1145287"/>
              <a:gd name="connsiteX18" fmla="*/ 71062 w 7953031"/>
              <a:gd name="connsiteY18" fmla="*/ 1104900 h 1145287"/>
              <a:gd name="connsiteX19" fmla="*/ 104399 w 7953031"/>
              <a:gd name="connsiteY19" fmla="*/ 1119982 h 1145287"/>
              <a:gd name="connsiteX20" fmla="*/ 98166 w 7953031"/>
              <a:gd name="connsiteY20" fmla="*/ 1140460 h 1145287"/>
              <a:gd name="connsiteX21" fmla="*/ 7855212 w 7953031"/>
              <a:gd name="connsiteY21" fmla="*/ 1145287 h 1145287"/>
              <a:gd name="connsiteX22" fmla="*/ 7929105 w 7953031"/>
              <a:gd name="connsiteY22" fmla="*/ 1092200 h 1145287"/>
              <a:gd name="connsiteX23" fmla="*/ 7840205 w 7953031"/>
              <a:gd name="connsiteY23" fmla="*/ 1028700 h 1145287"/>
              <a:gd name="connsiteX24" fmla="*/ 7953031 w 7953031"/>
              <a:gd name="connsiteY24" fmla="*/ 952500 h 1145287"/>
              <a:gd name="connsiteX25" fmla="*/ 7852905 w 7953031"/>
              <a:gd name="connsiteY25" fmla="*/ 876300 h 1145287"/>
              <a:gd name="connsiteX26" fmla="*/ 7891005 w 7953031"/>
              <a:gd name="connsiteY26" fmla="*/ 800100 h 1145287"/>
              <a:gd name="connsiteX27" fmla="*/ 7852905 w 7953031"/>
              <a:gd name="connsiteY27" fmla="*/ 723900 h 1145287"/>
              <a:gd name="connsiteX28" fmla="*/ 7840205 w 7953031"/>
              <a:gd name="connsiteY28" fmla="*/ 660400 h 1145287"/>
              <a:gd name="connsiteX29" fmla="*/ 7865605 w 7953031"/>
              <a:gd name="connsiteY29" fmla="*/ 609600 h 1145287"/>
              <a:gd name="connsiteX30" fmla="*/ 7908468 w 7953031"/>
              <a:gd name="connsiteY30" fmla="*/ 534193 h 1145287"/>
              <a:gd name="connsiteX31" fmla="*/ 7854539 w 7953031"/>
              <a:gd name="connsiteY31" fmla="*/ 489081 h 1145287"/>
              <a:gd name="connsiteX32" fmla="*/ 7827505 w 7953031"/>
              <a:gd name="connsiteY32" fmla="*/ 406400 h 1145287"/>
              <a:gd name="connsiteX33" fmla="*/ 7942202 w 7953031"/>
              <a:gd name="connsiteY33" fmla="*/ 337609 h 1145287"/>
              <a:gd name="connsiteX34" fmla="*/ 7852905 w 7953031"/>
              <a:gd name="connsiteY34" fmla="*/ 266700 h 1145287"/>
              <a:gd name="connsiteX35" fmla="*/ 7865605 w 7953031"/>
              <a:gd name="connsiteY35" fmla="*/ 177800 h 1145287"/>
              <a:gd name="connsiteX36" fmla="*/ 7802105 w 7953031"/>
              <a:gd name="connsiteY36" fmla="*/ 177800 h 1145287"/>
              <a:gd name="connsiteX37" fmla="*/ 7764005 w 7953031"/>
              <a:gd name="connsiteY37" fmla="*/ 88900 h 1145287"/>
              <a:gd name="connsiteX38" fmla="*/ 7833594 w 7953031"/>
              <a:gd name="connsiteY38" fmla="*/ 31089 h 1145287"/>
              <a:gd name="connsiteX39" fmla="*/ 7675105 w 7953031"/>
              <a:gd name="connsiteY39" fmla="*/ 0 h 1145287"/>
              <a:gd name="connsiteX0" fmla="*/ 7675105 w 7953031"/>
              <a:gd name="connsiteY0" fmla="*/ 0 h 1145287"/>
              <a:gd name="connsiteX1" fmla="*/ 239458 w 7953031"/>
              <a:gd name="connsiteY1" fmla="*/ 0 h 1145287"/>
              <a:gd name="connsiteX2" fmla="*/ 167106 w 7953031"/>
              <a:gd name="connsiteY2" fmla="*/ 11906 h 1145287"/>
              <a:gd name="connsiteX3" fmla="*/ 195681 w 7953031"/>
              <a:gd name="connsiteY3" fmla="*/ 94456 h 1145287"/>
              <a:gd name="connsiteX4" fmla="*/ 198062 w 7953031"/>
              <a:gd name="connsiteY4" fmla="*/ 190500 h 1145287"/>
              <a:gd name="connsiteX5" fmla="*/ 134562 w 7953031"/>
              <a:gd name="connsiteY5" fmla="*/ 190500 h 1145287"/>
              <a:gd name="connsiteX6" fmla="*/ 0 w 7953031"/>
              <a:gd name="connsiteY6" fmla="*/ 294746 h 1145287"/>
              <a:gd name="connsiteX7" fmla="*/ 67633 w 7953031"/>
              <a:gd name="connsiteY7" fmla="*/ 369256 h 1145287"/>
              <a:gd name="connsiteX8" fmla="*/ 60890 w 7953031"/>
              <a:gd name="connsiteY8" fmla="*/ 431168 h 1145287"/>
              <a:gd name="connsiteX9" fmla="*/ 105987 w 7953031"/>
              <a:gd name="connsiteY9" fmla="*/ 492125 h 1145287"/>
              <a:gd name="connsiteX10" fmla="*/ 227442 w 7953031"/>
              <a:gd name="connsiteY10" fmla="*/ 535782 h 1145287"/>
              <a:gd name="connsiteX11" fmla="*/ 134562 w 7953031"/>
              <a:gd name="connsiteY11" fmla="*/ 622300 h 1145287"/>
              <a:gd name="connsiteX12" fmla="*/ 159962 w 7953031"/>
              <a:gd name="connsiteY12" fmla="*/ 673100 h 1145287"/>
              <a:gd name="connsiteX13" fmla="*/ 147262 w 7953031"/>
              <a:gd name="connsiteY13" fmla="*/ 736600 h 1145287"/>
              <a:gd name="connsiteX14" fmla="*/ 192506 w 7953031"/>
              <a:gd name="connsiteY14" fmla="*/ 767556 h 1145287"/>
              <a:gd name="connsiteX15" fmla="*/ 103629 w 7953031"/>
              <a:gd name="connsiteY15" fmla="*/ 800764 h 1145287"/>
              <a:gd name="connsiteX16" fmla="*/ 89318 w 7953031"/>
              <a:gd name="connsiteY16" fmla="*/ 900906 h 1145287"/>
              <a:gd name="connsiteX17" fmla="*/ 121396 w 7953031"/>
              <a:gd name="connsiteY17" fmla="*/ 995891 h 1145287"/>
              <a:gd name="connsiteX18" fmla="*/ 71062 w 7953031"/>
              <a:gd name="connsiteY18" fmla="*/ 1104900 h 1145287"/>
              <a:gd name="connsiteX19" fmla="*/ 104399 w 7953031"/>
              <a:gd name="connsiteY19" fmla="*/ 1119982 h 1145287"/>
              <a:gd name="connsiteX20" fmla="*/ 98166 w 7953031"/>
              <a:gd name="connsiteY20" fmla="*/ 1140460 h 1145287"/>
              <a:gd name="connsiteX21" fmla="*/ 7855212 w 7953031"/>
              <a:gd name="connsiteY21" fmla="*/ 1145287 h 1145287"/>
              <a:gd name="connsiteX22" fmla="*/ 7929105 w 7953031"/>
              <a:gd name="connsiteY22" fmla="*/ 1092200 h 1145287"/>
              <a:gd name="connsiteX23" fmla="*/ 7840205 w 7953031"/>
              <a:gd name="connsiteY23" fmla="*/ 1028700 h 1145287"/>
              <a:gd name="connsiteX24" fmla="*/ 7953031 w 7953031"/>
              <a:gd name="connsiteY24" fmla="*/ 952500 h 1145287"/>
              <a:gd name="connsiteX25" fmla="*/ 7852905 w 7953031"/>
              <a:gd name="connsiteY25" fmla="*/ 876300 h 1145287"/>
              <a:gd name="connsiteX26" fmla="*/ 7891005 w 7953031"/>
              <a:gd name="connsiteY26" fmla="*/ 800100 h 1145287"/>
              <a:gd name="connsiteX27" fmla="*/ 7852905 w 7953031"/>
              <a:gd name="connsiteY27" fmla="*/ 723900 h 1145287"/>
              <a:gd name="connsiteX28" fmla="*/ 7840205 w 7953031"/>
              <a:gd name="connsiteY28" fmla="*/ 660400 h 1145287"/>
              <a:gd name="connsiteX29" fmla="*/ 7865605 w 7953031"/>
              <a:gd name="connsiteY29" fmla="*/ 609600 h 1145287"/>
              <a:gd name="connsiteX30" fmla="*/ 7908468 w 7953031"/>
              <a:gd name="connsiteY30" fmla="*/ 534193 h 1145287"/>
              <a:gd name="connsiteX31" fmla="*/ 7854539 w 7953031"/>
              <a:gd name="connsiteY31" fmla="*/ 489081 h 1145287"/>
              <a:gd name="connsiteX32" fmla="*/ 7827505 w 7953031"/>
              <a:gd name="connsiteY32" fmla="*/ 406400 h 1145287"/>
              <a:gd name="connsiteX33" fmla="*/ 7942202 w 7953031"/>
              <a:gd name="connsiteY33" fmla="*/ 337609 h 1145287"/>
              <a:gd name="connsiteX34" fmla="*/ 7852905 w 7953031"/>
              <a:gd name="connsiteY34" fmla="*/ 266700 h 1145287"/>
              <a:gd name="connsiteX35" fmla="*/ 7865605 w 7953031"/>
              <a:gd name="connsiteY35" fmla="*/ 177800 h 1145287"/>
              <a:gd name="connsiteX36" fmla="*/ 7802105 w 7953031"/>
              <a:gd name="connsiteY36" fmla="*/ 177800 h 1145287"/>
              <a:gd name="connsiteX37" fmla="*/ 7764005 w 7953031"/>
              <a:gd name="connsiteY37" fmla="*/ 88900 h 1145287"/>
              <a:gd name="connsiteX38" fmla="*/ 7833594 w 7953031"/>
              <a:gd name="connsiteY38" fmla="*/ 31089 h 1145287"/>
              <a:gd name="connsiteX39" fmla="*/ 7675105 w 7953031"/>
              <a:gd name="connsiteY39" fmla="*/ 0 h 1145287"/>
              <a:gd name="connsiteX0" fmla="*/ 7675105 w 7953031"/>
              <a:gd name="connsiteY0" fmla="*/ 0 h 1145287"/>
              <a:gd name="connsiteX1" fmla="*/ 239458 w 7953031"/>
              <a:gd name="connsiteY1" fmla="*/ 0 h 1145287"/>
              <a:gd name="connsiteX2" fmla="*/ 167106 w 7953031"/>
              <a:gd name="connsiteY2" fmla="*/ 11906 h 1145287"/>
              <a:gd name="connsiteX3" fmla="*/ 195681 w 7953031"/>
              <a:gd name="connsiteY3" fmla="*/ 94456 h 1145287"/>
              <a:gd name="connsiteX4" fmla="*/ 198062 w 7953031"/>
              <a:gd name="connsiteY4" fmla="*/ 190500 h 1145287"/>
              <a:gd name="connsiteX5" fmla="*/ 134562 w 7953031"/>
              <a:gd name="connsiteY5" fmla="*/ 190500 h 1145287"/>
              <a:gd name="connsiteX6" fmla="*/ 0 w 7953031"/>
              <a:gd name="connsiteY6" fmla="*/ 294746 h 1145287"/>
              <a:gd name="connsiteX7" fmla="*/ 67633 w 7953031"/>
              <a:gd name="connsiteY7" fmla="*/ 369256 h 1145287"/>
              <a:gd name="connsiteX8" fmla="*/ 60890 w 7953031"/>
              <a:gd name="connsiteY8" fmla="*/ 431168 h 1145287"/>
              <a:gd name="connsiteX9" fmla="*/ 105987 w 7953031"/>
              <a:gd name="connsiteY9" fmla="*/ 492125 h 1145287"/>
              <a:gd name="connsiteX10" fmla="*/ 227442 w 7953031"/>
              <a:gd name="connsiteY10" fmla="*/ 535782 h 1145287"/>
              <a:gd name="connsiteX11" fmla="*/ 14192 w 7953031"/>
              <a:gd name="connsiteY11" fmla="*/ 619886 h 1145287"/>
              <a:gd name="connsiteX12" fmla="*/ 159962 w 7953031"/>
              <a:gd name="connsiteY12" fmla="*/ 673100 h 1145287"/>
              <a:gd name="connsiteX13" fmla="*/ 147262 w 7953031"/>
              <a:gd name="connsiteY13" fmla="*/ 736600 h 1145287"/>
              <a:gd name="connsiteX14" fmla="*/ 192506 w 7953031"/>
              <a:gd name="connsiteY14" fmla="*/ 767556 h 1145287"/>
              <a:gd name="connsiteX15" fmla="*/ 103629 w 7953031"/>
              <a:gd name="connsiteY15" fmla="*/ 800764 h 1145287"/>
              <a:gd name="connsiteX16" fmla="*/ 89318 w 7953031"/>
              <a:gd name="connsiteY16" fmla="*/ 900906 h 1145287"/>
              <a:gd name="connsiteX17" fmla="*/ 121396 w 7953031"/>
              <a:gd name="connsiteY17" fmla="*/ 995891 h 1145287"/>
              <a:gd name="connsiteX18" fmla="*/ 71062 w 7953031"/>
              <a:gd name="connsiteY18" fmla="*/ 1104900 h 1145287"/>
              <a:gd name="connsiteX19" fmla="*/ 104399 w 7953031"/>
              <a:gd name="connsiteY19" fmla="*/ 1119982 h 1145287"/>
              <a:gd name="connsiteX20" fmla="*/ 98166 w 7953031"/>
              <a:gd name="connsiteY20" fmla="*/ 1140460 h 1145287"/>
              <a:gd name="connsiteX21" fmla="*/ 7855212 w 7953031"/>
              <a:gd name="connsiteY21" fmla="*/ 1145287 h 1145287"/>
              <a:gd name="connsiteX22" fmla="*/ 7929105 w 7953031"/>
              <a:gd name="connsiteY22" fmla="*/ 1092200 h 1145287"/>
              <a:gd name="connsiteX23" fmla="*/ 7840205 w 7953031"/>
              <a:gd name="connsiteY23" fmla="*/ 1028700 h 1145287"/>
              <a:gd name="connsiteX24" fmla="*/ 7953031 w 7953031"/>
              <a:gd name="connsiteY24" fmla="*/ 952500 h 1145287"/>
              <a:gd name="connsiteX25" fmla="*/ 7852905 w 7953031"/>
              <a:gd name="connsiteY25" fmla="*/ 876300 h 1145287"/>
              <a:gd name="connsiteX26" fmla="*/ 7891005 w 7953031"/>
              <a:gd name="connsiteY26" fmla="*/ 800100 h 1145287"/>
              <a:gd name="connsiteX27" fmla="*/ 7852905 w 7953031"/>
              <a:gd name="connsiteY27" fmla="*/ 723900 h 1145287"/>
              <a:gd name="connsiteX28" fmla="*/ 7840205 w 7953031"/>
              <a:gd name="connsiteY28" fmla="*/ 660400 h 1145287"/>
              <a:gd name="connsiteX29" fmla="*/ 7865605 w 7953031"/>
              <a:gd name="connsiteY29" fmla="*/ 609600 h 1145287"/>
              <a:gd name="connsiteX30" fmla="*/ 7908468 w 7953031"/>
              <a:gd name="connsiteY30" fmla="*/ 534193 h 1145287"/>
              <a:gd name="connsiteX31" fmla="*/ 7854539 w 7953031"/>
              <a:gd name="connsiteY31" fmla="*/ 489081 h 1145287"/>
              <a:gd name="connsiteX32" fmla="*/ 7827505 w 7953031"/>
              <a:gd name="connsiteY32" fmla="*/ 406400 h 1145287"/>
              <a:gd name="connsiteX33" fmla="*/ 7942202 w 7953031"/>
              <a:gd name="connsiteY33" fmla="*/ 337609 h 1145287"/>
              <a:gd name="connsiteX34" fmla="*/ 7852905 w 7953031"/>
              <a:gd name="connsiteY34" fmla="*/ 266700 h 1145287"/>
              <a:gd name="connsiteX35" fmla="*/ 7865605 w 7953031"/>
              <a:gd name="connsiteY35" fmla="*/ 177800 h 1145287"/>
              <a:gd name="connsiteX36" fmla="*/ 7802105 w 7953031"/>
              <a:gd name="connsiteY36" fmla="*/ 177800 h 1145287"/>
              <a:gd name="connsiteX37" fmla="*/ 7764005 w 7953031"/>
              <a:gd name="connsiteY37" fmla="*/ 88900 h 1145287"/>
              <a:gd name="connsiteX38" fmla="*/ 7833594 w 7953031"/>
              <a:gd name="connsiteY38" fmla="*/ 31089 h 1145287"/>
              <a:gd name="connsiteX39" fmla="*/ 7675105 w 7953031"/>
              <a:gd name="connsiteY39" fmla="*/ 0 h 1145287"/>
              <a:gd name="connsiteX0" fmla="*/ 7675105 w 7953031"/>
              <a:gd name="connsiteY0" fmla="*/ 0 h 1145287"/>
              <a:gd name="connsiteX1" fmla="*/ 239458 w 7953031"/>
              <a:gd name="connsiteY1" fmla="*/ 0 h 1145287"/>
              <a:gd name="connsiteX2" fmla="*/ 167106 w 7953031"/>
              <a:gd name="connsiteY2" fmla="*/ 11906 h 1145287"/>
              <a:gd name="connsiteX3" fmla="*/ 195681 w 7953031"/>
              <a:gd name="connsiteY3" fmla="*/ 94456 h 1145287"/>
              <a:gd name="connsiteX4" fmla="*/ 198062 w 7953031"/>
              <a:gd name="connsiteY4" fmla="*/ 190500 h 1145287"/>
              <a:gd name="connsiteX5" fmla="*/ 134562 w 7953031"/>
              <a:gd name="connsiteY5" fmla="*/ 190500 h 1145287"/>
              <a:gd name="connsiteX6" fmla="*/ 0 w 7953031"/>
              <a:gd name="connsiteY6" fmla="*/ 294746 h 1145287"/>
              <a:gd name="connsiteX7" fmla="*/ 67633 w 7953031"/>
              <a:gd name="connsiteY7" fmla="*/ 369256 h 1145287"/>
              <a:gd name="connsiteX8" fmla="*/ 60890 w 7953031"/>
              <a:gd name="connsiteY8" fmla="*/ 431168 h 1145287"/>
              <a:gd name="connsiteX9" fmla="*/ 105987 w 7953031"/>
              <a:gd name="connsiteY9" fmla="*/ 492125 h 1145287"/>
              <a:gd name="connsiteX10" fmla="*/ 227442 w 7953031"/>
              <a:gd name="connsiteY10" fmla="*/ 535782 h 1145287"/>
              <a:gd name="connsiteX11" fmla="*/ 14192 w 7953031"/>
              <a:gd name="connsiteY11" fmla="*/ 619886 h 1145287"/>
              <a:gd name="connsiteX12" fmla="*/ 159962 w 7953031"/>
              <a:gd name="connsiteY12" fmla="*/ 673100 h 1145287"/>
              <a:gd name="connsiteX13" fmla="*/ 147262 w 7953031"/>
              <a:gd name="connsiteY13" fmla="*/ 736600 h 1145287"/>
              <a:gd name="connsiteX14" fmla="*/ 192506 w 7953031"/>
              <a:gd name="connsiteY14" fmla="*/ 767556 h 1145287"/>
              <a:gd name="connsiteX15" fmla="*/ 26248 w 7953031"/>
              <a:gd name="connsiteY15" fmla="*/ 798350 h 1145287"/>
              <a:gd name="connsiteX16" fmla="*/ 89318 w 7953031"/>
              <a:gd name="connsiteY16" fmla="*/ 900906 h 1145287"/>
              <a:gd name="connsiteX17" fmla="*/ 121396 w 7953031"/>
              <a:gd name="connsiteY17" fmla="*/ 995891 h 1145287"/>
              <a:gd name="connsiteX18" fmla="*/ 71062 w 7953031"/>
              <a:gd name="connsiteY18" fmla="*/ 1104900 h 1145287"/>
              <a:gd name="connsiteX19" fmla="*/ 104399 w 7953031"/>
              <a:gd name="connsiteY19" fmla="*/ 1119982 h 1145287"/>
              <a:gd name="connsiteX20" fmla="*/ 98166 w 7953031"/>
              <a:gd name="connsiteY20" fmla="*/ 1140460 h 1145287"/>
              <a:gd name="connsiteX21" fmla="*/ 7855212 w 7953031"/>
              <a:gd name="connsiteY21" fmla="*/ 1145287 h 1145287"/>
              <a:gd name="connsiteX22" fmla="*/ 7929105 w 7953031"/>
              <a:gd name="connsiteY22" fmla="*/ 1092200 h 1145287"/>
              <a:gd name="connsiteX23" fmla="*/ 7840205 w 7953031"/>
              <a:gd name="connsiteY23" fmla="*/ 1028700 h 1145287"/>
              <a:gd name="connsiteX24" fmla="*/ 7953031 w 7953031"/>
              <a:gd name="connsiteY24" fmla="*/ 952500 h 1145287"/>
              <a:gd name="connsiteX25" fmla="*/ 7852905 w 7953031"/>
              <a:gd name="connsiteY25" fmla="*/ 876300 h 1145287"/>
              <a:gd name="connsiteX26" fmla="*/ 7891005 w 7953031"/>
              <a:gd name="connsiteY26" fmla="*/ 800100 h 1145287"/>
              <a:gd name="connsiteX27" fmla="*/ 7852905 w 7953031"/>
              <a:gd name="connsiteY27" fmla="*/ 723900 h 1145287"/>
              <a:gd name="connsiteX28" fmla="*/ 7840205 w 7953031"/>
              <a:gd name="connsiteY28" fmla="*/ 660400 h 1145287"/>
              <a:gd name="connsiteX29" fmla="*/ 7865605 w 7953031"/>
              <a:gd name="connsiteY29" fmla="*/ 609600 h 1145287"/>
              <a:gd name="connsiteX30" fmla="*/ 7908468 w 7953031"/>
              <a:gd name="connsiteY30" fmla="*/ 534193 h 1145287"/>
              <a:gd name="connsiteX31" fmla="*/ 7854539 w 7953031"/>
              <a:gd name="connsiteY31" fmla="*/ 489081 h 1145287"/>
              <a:gd name="connsiteX32" fmla="*/ 7827505 w 7953031"/>
              <a:gd name="connsiteY32" fmla="*/ 406400 h 1145287"/>
              <a:gd name="connsiteX33" fmla="*/ 7942202 w 7953031"/>
              <a:gd name="connsiteY33" fmla="*/ 337609 h 1145287"/>
              <a:gd name="connsiteX34" fmla="*/ 7852905 w 7953031"/>
              <a:gd name="connsiteY34" fmla="*/ 266700 h 1145287"/>
              <a:gd name="connsiteX35" fmla="*/ 7865605 w 7953031"/>
              <a:gd name="connsiteY35" fmla="*/ 177800 h 1145287"/>
              <a:gd name="connsiteX36" fmla="*/ 7802105 w 7953031"/>
              <a:gd name="connsiteY36" fmla="*/ 177800 h 1145287"/>
              <a:gd name="connsiteX37" fmla="*/ 7764005 w 7953031"/>
              <a:gd name="connsiteY37" fmla="*/ 88900 h 1145287"/>
              <a:gd name="connsiteX38" fmla="*/ 7833594 w 7953031"/>
              <a:gd name="connsiteY38" fmla="*/ 31089 h 1145287"/>
              <a:gd name="connsiteX39" fmla="*/ 7675105 w 7953031"/>
              <a:gd name="connsiteY39" fmla="*/ 0 h 1145287"/>
              <a:gd name="connsiteX0" fmla="*/ 7675105 w 7953031"/>
              <a:gd name="connsiteY0" fmla="*/ 0 h 1145287"/>
              <a:gd name="connsiteX1" fmla="*/ 239458 w 7953031"/>
              <a:gd name="connsiteY1" fmla="*/ 0 h 1145287"/>
              <a:gd name="connsiteX2" fmla="*/ 167106 w 7953031"/>
              <a:gd name="connsiteY2" fmla="*/ 11906 h 1145287"/>
              <a:gd name="connsiteX3" fmla="*/ 195681 w 7953031"/>
              <a:gd name="connsiteY3" fmla="*/ 94456 h 1145287"/>
              <a:gd name="connsiteX4" fmla="*/ 198062 w 7953031"/>
              <a:gd name="connsiteY4" fmla="*/ 190500 h 1145287"/>
              <a:gd name="connsiteX5" fmla="*/ 134562 w 7953031"/>
              <a:gd name="connsiteY5" fmla="*/ 190500 h 1145287"/>
              <a:gd name="connsiteX6" fmla="*/ 0 w 7953031"/>
              <a:gd name="connsiteY6" fmla="*/ 294746 h 1145287"/>
              <a:gd name="connsiteX7" fmla="*/ 67633 w 7953031"/>
              <a:gd name="connsiteY7" fmla="*/ 369256 h 1145287"/>
              <a:gd name="connsiteX8" fmla="*/ 60890 w 7953031"/>
              <a:gd name="connsiteY8" fmla="*/ 431168 h 1145287"/>
              <a:gd name="connsiteX9" fmla="*/ 105987 w 7953031"/>
              <a:gd name="connsiteY9" fmla="*/ 492125 h 1145287"/>
              <a:gd name="connsiteX10" fmla="*/ 227442 w 7953031"/>
              <a:gd name="connsiteY10" fmla="*/ 535782 h 1145287"/>
              <a:gd name="connsiteX11" fmla="*/ 14192 w 7953031"/>
              <a:gd name="connsiteY11" fmla="*/ 619886 h 1145287"/>
              <a:gd name="connsiteX12" fmla="*/ 159962 w 7953031"/>
              <a:gd name="connsiteY12" fmla="*/ 673100 h 1145287"/>
              <a:gd name="connsiteX13" fmla="*/ 147262 w 7953031"/>
              <a:gd name="connsiteY13" fmla="*/ 736600 h 1145287"/>
              <a:gd name="connsiteX14" fmla="*/ 192506 w 7953031"/>
              <a:gd name="connsiteY14" fmla="*/ 767556 h 1145287"/>
              <a:gd name="connsiteX15" fmla="*/ 26248 w 7953031"/>
              <a:gd name="connsiteY15" fmla="*/ 798350 h 1145287"/>
              <a:gd name="connsiteX16" fmla="*/ 46329 w 7953031"/>
              <a:gd name="connsiteY16" fmla="*/ 915388 h 1145287"/>
              <a:gd name="connsiteX17" fmla="*/ 121396 w 7953031"/>
              <a:gd name="connsiteY17" fmla="*/ 995891 h 1145287"/>
              <a:gd name="connsiteX18" fmla="*/ 71062 w 7953031"/>
              <a:gd name="connsiteY18" fmla="*/ 1104900 h 1145287"/>
              <a:gd name="connsiteX19" fmla="*/ 104399 w 7953031"/>
              <a:gd name="connsiteY19" fmla="*/ 1119982 h 1145287"/>
              <a:gd name="connsiteX20" fmla="*/ 98166 w 7953031"/>
              <a:gd name="connsiteY20" fmla="*/ 1140460 h 1145287"/>
              <a:gd name="connsiteX21" fmla="*/ 7855212 w 7953031"/>
              <a:gd name="connsiteY21" fmla="*/ 1145287 h 1145287"/>
              <a:gd name="connsiteX22" fmla="*/ 7929105 w 7953031"/>
              <a:gd name="connsiteY22" fmla="*/ 1092200 h 1145287"/>
              <a:gd name="connsiteX23" fmla="*/ 7840205 w 7953031"/>
              <a:gd name="connsiteY23" fmla="*/ 1028700 h 1145287"/>
              <a:gd name="connsiteX24" fmla="*/ 7953031 w 7953031"/>
              <a:gd name="connsiteY24" fmla="*/ 952500 h 1145287"/>
              <a:gd name="connsiteX25" fmla="*/ 7852905 w 7953031"/>
              <a:gd name="connsiteY25" fmla="*/ 876300 h 1145287"/>
              <a:gd name="connsiteX26" fmla="*/ 7891005 w 7953031"/>
              <a:gd name="connsiteY26" fmla="*/ 800100 h 1145287"/>
              <a:gd name="connsiteX27" fmla="*/ 7852905 w 7953031"/>
              <a:gd name="connsiteY27" fmla="*/ 723900 h 1145287"/>
              <a:gd name="connsiteX28" fmla="*/ 7840205 w 7953031"/>
              <a:gd name="connsiteY28" fmla="*/ 660400 h 1145287"/>
              <a:gd name="connsiteX29" fmla="*/ 7865605 w 7953031"/>
              <a:gd name="connsiteY29" fmla="*/ 609600 h 1145287"/>
              <a:gd name="connsiteX30" fmla="*/ 7908468 w 7953031"/>
              <a:gd name="connsiteY30" fmla="*/ 534193 h 1145287"/>
              <a:gd name="connsiteX31" fmla="*/ 7854539 w 7953031"/>
              <a:gd name="connsiteY31" fmla="*/ 489081 h 1145287"/>
              <a:gd name="connsiteX32" fmla="*/ 7827505 w 7953031"/>
              <a:gd name="connsiteY32" fmla="*/ 406400 h 1145287"/>
              <a:gd name="connsiteX33" fmla="*/ 7942202 w 7953031"/>
              <a:gd name="connsiteY33" fmla="*/ 337609 h 1145287"/>
              <a:gd name="connsiteX34" fmla="*/ 7852905 w 7953031"/>
              <a:gd name="connsiteY34" fmla="*/ 266700 h 1145287"/>
              <a:gd name="connsiteX35" fmla="*/ 7865605 w 7953031"/>
              <a:gd name="connsiteY35" fmla="*/ 177800 h 1145287"/>
              <a:gd name="connsiteX36" fmla="*/ 7802105 w 7953031"/>
              <a:gd name="connsiteY36" fmla="*/ 177800 h 1145287"/>
              <a:gd name="connsiteX37" fmla="*/ 7764005 w 7953031"/>
              <a:gd name="connsiteY37" fmla="*/ 88900 h 1145287"/>
              <a:gd name="connsiteX38" fmla="*/ 7833594 w 7953031"/>
              <a:gd name="connsiteY38" fmla="*/ 31089 h 1145287"/>
              <a:gd name="connsiteX39" fmla="*/ 7675105 w 7953031"/>
              <a:gd name="connsiteY39" fmla="*/ 0 h 1145287"/>
              <a:gd name="connsiteX0" fmla="*/ 7675105 w 7953031"/>
              <a:gd name="connsiteY0" fmla="*/ 0 h 1145287"/>
              <a:gd name="connsiteX1" fmla="*/ 239458 w 7953031"/>
              <a:gd name="connsiteY1" fmla="*/ 0 h 1145287"/>
              <a:gd name="connsiteX2" fmla="*/ 167106 w 7953031"/>
              <a:gd name="connsiteY2" fmla="*/ 11906 h 1145287"/>
              <a:gd name="connsiteX3" fmla="*/ 195681 w 7953031"/>
              <a:gd name="connsiteY3" fmla="*/ 94456 h 1145287"/>
              <a:gd name="connsiteX4" fmla="*/ 198062 w 7953031"/>
              <a:gd name="connsiteY4" fmla="*/ 190500 h 1145287"/>
              <a:gd name="connsiteX5" fmla="*/ 134562 w 7953031"/>
              <a:gd name="connsiteY5" fmla="*/ 190500 h 1145287"/>
              <a:gd name="connsiteX6" fmla="*/ 0 w 7953031"/>
              <a:gd name="connsiteY6" fmla="*/ 294746 h 1145287"/>
              <a:gd name="connsiteX7" fmla="*/ 67633 w 7953031"/>
              <a:gd name="connsiteY7" fmla="*/ 369256 h 1145287"/>
              <a:gd name="connsiteX8" fmla="*/ 60890 w 7953031"/>
              <a:gd name="connsiteY8" fmla="*/ 431168 h 1145287"/>
              <a:gd name="connsiteX9" fmla="*/ 105987 w 7953031"/>
              <a:gd name="connsiteY9" fmla="*/ 492125 h 1145287"/>
              <a:gd name="connsiteX10" fmla="*/ 115670 w 7953031"/>
              <a:gd name="connsiteY10" fmla="*/ 547850 h 1145287"/>
              <a:gd name="connsiteX11" fmla="*/ 14192 w 7953031"/>
              <a:gd name="connsiteY11" fmla="*/ 619886 h 1145287"/>
              <a:gd name="connsiteX12" fmla="*/ 159962 w 7953031"/>
              <a:gd name="connsiteY12" fmla="*/ 673100 h 1145287"/>
              <a:gd name="connsiteX13" fmla="*/ 147262 w 7953031"/>
              <a:gd name="connsiteY13" fmla="*/ 736600 h 1145287"/>
              <a:gd name="connsiteX14" fmla="*/ 192506 w 7953031"/>
              <a:gd name="connsiteY14" fmla="*/ 767556 h 1145287"/>
              <a:gd name="connsiteX15" fmla="*/ 26248 w 7953031"/>
              <a:gd name="connsiteY15" fmla="*/ 798350 h 1145287"/>
              <a:gd name="connsiteX16" fmla="*/ 46329 w 7953031"/>
              <a:gd name="connsiteY16" fmla="*/ 915388 h 1145287"/>
              <a:gd name="connsiteX17" fmla="*/ 121396 w 7953031"/>
              <a:gd name="connsiteY17" fmla="*/ 995891 h 1145287"/>
              <a:gd name="connsiteX18" fmla="*/ 71062 w 7953031"/>
              <a:gd name="connsiteY18" fmla="*/ 1104900 h 1145287"/>
              <a:gd name="connsiteX19" fmla="*/ 104399 w 7953031"/>
              <a:gd name="connsiteY19" fmla="*/ 1119982 h 1145287"/>
              <a:gd name="connsiteX20" fmla="*/ 98166 w 7953031"/>
              <a:gd name="connsiteY20" fmla="*/ 1140460 h 1145287"/>
              <a:gd name="connsiteX21" fmla="*/ 7855212 w 7953031"/>
              <a:gd name="connsiteY21" fmla="*/ 1145287 h 1145287"/>
              <a:gd name="connsiteX22" fmla="*/ 7929105 w 7953031"/>
              <a:gd name="connsiteY22" fmla="*/ 1092200 h 1145287"/>
              <a:gd name="connsiteX23" fmla="*/ 7840205 w 7953031"/>
              <a:gd name="connsiteY23" fmla="*/ 1028700 h 1145287"/>
              <a:gd name="connsiteX24" fmla="*/ 7953031 w 7953031"/>
              <a:gd name="connsiteY24" fmla="*/ 952500 h 1145287"/>
              <a:gd name="connsiteX25" fmla="*/ 7852905 w 7953031"/>
              <a:gd name="connsiteY25" fmla="*/ 876300 h 1145287"/>
              <a:gd name="connsiteX26" fmla="*/ 7891005 w 7953031"/>
              <a:gd name="connsiteY26" fmla="*/ 800100 h 1145287"/>
              <a:gd name="connsiteX27" fmla="*/ 7852905 w 7953031"/>
              <a:gd name="connsiteY27" fmla="*/ 723900 h 1145287"/>
              <a:gd name="connsiteX28" fmla="*/ 7840205 w 7953031"/>
              <a:gd name="connsiteY28" fmla="*/ 660400 h 1145287"/>
              <a:gd name="connsiteX29" fmla="*/ 7865605 w 7953031"/>
              <a:gd name="connsiteY29" fmla="*/ 609600 h 1145287"/>
              <a:gd name="connsiteX30" fmla="*/ 7908468 w 7953031"/>
              <a:gd name="connsiteY30" fmla="*/ 534193 h 1145287"/>
              <a:gd name="connsiteX31" fmla="*/ 7854539 w 7953031"/>
              <a:gd name="connsiteY31" fmla="*/ 489081 h 1145287"/>
              <a:gd name="connsiteX32" fmla="*/ 7827505 w 7953031"/>
              <a:gd name="connsiteY32" fmla="*/ 406400 h 1145287"/>
              <a:gd name="connsiteX33" fmla="*/ 7942202 w 7953031"/>
              <a:gd name="connsiteY33" fmla="*/ 337609 h 1145287"/>
              <a:gd name="connsiteX34" fmla="*/ 7852905 w 7953031"/>
              <a:gd name="connsiteY34" fmla="*/ 266700 h 1145287"/>
              <a:gd name="connsiteX35" fmla="*/ 7865605 w 7953031"/>
              <a:gd name="connsiteY35" fmla="*/ 177800 h 1145287"/>
              <a:gd name="connsiteX36" fmla="*/ 7802105 w 7953031"/>
              <a:gd name="connsiteY36" fmla="*/ 177800 h 1145287"/>
              <a:gd name="connsiteX37" fmla="*/ 7764005 w 7953031"/>
              <a:gd name="connsiteY37" fmla="*/ 88900 h 1145287"/>
              <a:gd name="connsiteX38" fmla="*/ 7833594 w 7953031"/>
              <a:gd name="connsiteY38" fmla="*/ 31089 h 1145287"/>
              <a:gd name="connsiteX39" fmla="*/ 7675105 w 7953031"/>
              <a:gd name="connsiteY39" fmla="*/ 0 h 1145287"/>
              <a:gd name="connsiteX0" fmla="*/ 7675105 w 7953031"/>
              <a:gd name="connsiteY0" fmla="*/ 0 h 1145287"/>
              <a:gd name="connsiteX1" fmla="*/ 239458 w 7953031"/>
              <a:gd name="connsiteY1" fmla="*/ 0 h 1145287"/>
              <a:gd name="connsiteX2" fmla="*/ 167106 w 7953031"/>
              <a:gd name="connsiteY2" fmla="*/ 11906 h 1145287"/>
              <a:gd name="connsiteX3" fmla="*/ 195681 w 7953031"/>
              <a:gd name="connsiteY3" fmla="*/ 94456 h 1145287"/>
              <a:gd name="connsiteX4" fmla="*/ 198062 w 7953031"/>
              <a:gd name="connsiteY4" fmla="*/ 190500 h 1145287"/>
              <a:gd name="connsiteX5" fmla="*/ 134562 w 7953031"/>
              <a:gd name="connsiteY5" fmla="*/ 190500 h 1145287"/>
              <a:gd name="connsiteX6" fmla="*/ 0 w 7953031"/>
              <a:gd name="connsiteY6" fmla="*/ 294746 h 1145287"/>
              <a:gd name="connsiteX7" fmla="*/ 67633 w 7953031"/>
              <a:gd name="connsiteY7" fmla="*/ 369256 h 1145287"/>
              <a:gd name="connsiteX8" fmla="*/ 60890 w 7953031"/>
              <a:gd name="connsiteY8" fmla="*/ 431168 h 1145287"/>
              <a:gd name="connsiteX9" fmla="*/ 105987 w 7953031"/>
              <a:gd name="connsiteY9" fmla="*/ 492125 h 1145287"/>
              <a:gd name="connsiteX10" fmla="*/ 115670 w 7953031"/>
              <a:gd name="connsiteY10" fmla="*/ 547850 h 1145287"/>
              <a:gd name="connsiteX11" fmla="*/ 14192 w 7953031"/>
              <a:gd name="connsiteY11" fmla="*/ 619886 h 1145287"/>
              <a:gd name="connsiteX12" fmla="*/ 159962 w 7953031"/>
              <a:gd name="connsiteY12" fmla="*/ 673100 h 1145287"/>
              <a:gd name="connsiteX13" fmla="*/ 147262 w 7953031"/>
              <a:gd name="connsiteY13" fmla="*/ 736600 h 1145287"/>
              <a:gd name="connsiteX14" fmla="*/ 192506 w 7953031"/>
              <a:gd name="connsiteY14" fmla="*/ 767556 h 1145287"/>
              <a:gd name="connsiteX15" fmla="*/ 26248 w 7953031"/>
              <a:gd name="connsiteY15" fmla="*/ 798350 h 1145287"/>
              <a:gd name="connsiteX16" fmla="*/ 46329 w 7953031"/>
              <a:gd name="connsiteY16" fmla="*/ 915388 h 1145287"/>
              <a:gd name="connsiteX17" fmla="*/ 121396 w 7953031"/>
              <a:gd name="connsiteY17" fmla="*/ 995891 h 1145287"/>
              <a:gd name="connsiteX18" fmla="*/ 71062 w 7953031"/>
              <a:gd name="connsiteY18" fmla="*/ 1104900 h 1145287"/>
              <a:gd name="connsiteX19" fmla="*/ 104399 w 7953031"/>
              <a:gd name="connsiteY19" fmla="*/ 1119982 h 1145287"/>
              <a:gd name="connsiteX20" fmla="*/ 98166 w 7953031"/>
              <a:gd name="connsiteY20" fmla="*/ 1140460 h 1145287"/>
              <a:gd name="connsiteX21" fmla="*/ 7855212 w 7953031"/>
              <a:gd name="connsiteY21" fmla="*/ 1145287 h 1145287"/>
              <a:gd name="connsiteX22" fmla="*/ 7929105 w 7953031"/>
              <a:gd name="connsiteY22" fmla="*/ 1092200 h 1145287"/>
              <a:gd name="connsiteX23" fmla="*/ 7840205 w 7953031"/>
              <a:gd name="connsiteY23" fmla="*/ 1028700 h 1145287"/>
              <a:gd name="connsiteX24" fmla="*/ 7953031 w 7953031"/>
              <a:gd name="connsiteY24" fmla="*/ 952500 h 1145287"/>
              <a:gd name="connsiteX25" fmla="*/ 7852905 w 7953031"/>
              <a:gd name="connsiteY25" fmla="*/ 876300 h 1145287"/>
              <a:gd name="connsiteX26" fmla="*/ 7891005 w 7953031"/>
              <a:gd name="connsiteY26" fmla="*/ 800100 h 1145287"/>
              <a:gd name="connsiteX27" fmla="*/ 7852905 w 7953031"/>
              <a:gd name="connsiteY27" fmla="*/ 723900 h 1145287"/>
              <a:gd name="connsiteX28" fmla="*/ 7840205 w 7953031"/>
              <a:gd name="connsiteY28" fmla="*/ 660400 h 1145287"/>
              <a:gd name="connsiteX29" fmla="*/ 7865605 w 7953031"/>
              <a:gd name="connsiteY29" fmla="*/ 609600 h 1145287"/>
              <a:gd name="connsiteX30" fmla="*/ 7908468 w 7953031"/>
              <a:gd name="connsiteY30" fmla="*/ 534193 h 1145287"/>
              <a:gd name="connsiteX31" fmla="*/ 7854539 w 7953031"/>
              <a:gd name="connsiteY31" fmla="*/ 489081 h 1145287"/>
              <a:gd name="connsiteX32" fmla="*/ 7827505 w 7953031"/>
              <a:gd name="connsiteY32" fmla="*/ 406400 h 1145287"/>
              <a:gd name="connsiteX33" fmla="*/ 7942202 w 7953031"/>
              <a:gd name="connsiteY33" fmla="*/ 337609 h 1145287"/>
              <a:gd name="connsiteX34" fmla="*/ 7852905 w 7953031"/>
              <a:gd name="connsiteY34" fmla="*/ 266700 h 1145287"/>
              <a:gd name="connsiteX35" fmla="*/ 7865605 w 7953031"/>
              <a:gd name="connsiteY35" fmla="*/ 177800 h 1145287"/>
              <a:gd name="connsiteX36" fmla="*/ 7802105 w 7953031"/>
              <a:gd name="connsiteY36" fmla="*/ 177800 h 1145287"/>
              <a:gd name="connsiteX37" fmla="*/ 7764005 w 7953031"/>
              <a:gd name="connsiteY37" fmla="*/ 88900 h 1145287"/>
              <a:gd name="connsiteX38" fmla="*/ 7919572 w 7953031"/>
              <a:gd name="connsiteY38" fmla="*/ 16607 h 1145287"/>
              <a:gd name="connsiteX39" fmla="*/ 7675105 w 7953031"/>
              <a:gd name="connsiteY39" fmla="*/ 0 h 1145287"/>
              <a:gd name="connsiteX0" fmla="*/ 7675105 w 7953031"/>
              <a:gd name="connsiteY0" fmla="*/ 0 h 1145287"/>
              <a:gd name="connsiteX1" fmla="*/ 239458 w 7953031"/>
              <a:gd name="connsiteY1" fmla="*/ 0 h 1145287"/>
              <a:gd name="connsiteX2" fmla="*/ 167106 w 7953031"/>
              <a:gd name="connsiteY2" fmla="*/ 11906 h 1145287"/>
              <a:gd name="connsiteX3" fmla="*/ 195681 w 7953031"/>
              <a:gd name="connsiteY3" fmla="*/ 94456 h 1145287"/>
              <a:gd name="connsiteX4" fmla="*/ 198062 w 7953031"/>
              <a:gd name="connsiteY4" fmla="*/ 190500 h 1145287"/>
              <a:gd name="connsiteX5" fmla="*/ 134562 w 7953031"/>
              <a:gd name="connsiteY5" fmla="*/ 190500 h 1145287"/>
              <a:gd name="connsiteX6" fmla="*/ 0 w 7953031"/>
              <a:gd name="connsiteY6" fmla="*/ 294746 h 1145287"/>
              <a:gd name="connsiteX7" fmla="*/ 67633 w 7953031"/>
              <a:gd name="connsiteY7" fmla="*/ 369256 h 1145287"/>
              <a:gd name="connsiteX8" fmla="*/ 60890 w 7953031"/>
              <a:gd name="connsiteY8" fmla="*/ 431168 h 1145287"/>
              <a:gd name="connsiteX9" fmla="*/ 105987 w 7953031"/>
              <a:gd name="connsiteY9" fmla="*/ 492125 h 1145287"/>
              <a:gd name="connsiteX10" fmla="*/ 115670 w 7953031"/>
              <a:gd name="connsiteY10" fmla="*/ 547850 h 1145287"/>
              <a:gd name="connsiteX11" fmla="*/ 14192 w 7953031"/>
              <a:gd name="connsiteY11" fmla="*/ 619886 h 1145287"/>
              <a:gd name="connsiteX12" fmla="*/ 159962 w 7953031"/>
              <a:gd name="connsiteY12" fmla="*/ 673100 h 1145287"/>
              <a:gd name="connsiteX13" fmla="*/ 147262 w 7953031"/>
              <a:gd name="connsiteY13" fmla="*/ 736600 h 1145287"/>
              <a:gd name="connsiteX14" fmla="*/ 192506 w 7953031"/>
              <a:gd name="connsiteY14" fmla="*/ 767556 h 1145287"/>
              <a:gd name="connsiteX15" fmla="*/ 26248 w 7953031"/>
              <a:gd name="connsiteY15" fmla="*/ 798350 h 1145287"/>
              <a:gd name="connsiteX16" fmla="*/ 46329 w 7953031"/>
              <a:gd name="connsiteY16" fmla="*/ 915388 h 1145287"/>
              <a:gd name="connsiteX17" fmla="*/ 121396 w 7953031"/>
              <a:gd name="connsiteY17" fmla="*/ 995891 h 1145287"/>
              <a:gd name="connsiteX18" fmla="*/ 71062 w 7953031"/>
              <a:gd name="connsiteY18" fmla="*/ 1104900 h 1145287"/>
              <a:gd name="connsiteX19" fmla="*/ 104399 w 7953031"/>
              <a:gd name="connsiteY19" fmla="*/ 1119982 h 1145287"/>
              <a:gd name="connsiteX20" fmla="*/ 98166 w 7953031"/>
              <a:gd name="connsiteY20" fmla="*/ 1140460 h 1145287"/>
              <a:gd name="connsiteX21" fmla="*/ 7855212 w 7953031"/>
              <a:gd name="connsiteY21" fmla="*/ 1145287 h 1145287"/>
              <a:gd name="connsiteX22" fmla="*/ 7929105 w 7953031"/>
              <a:gd name="connsiteY22" fmla="*/ 1092200 h 1145287"/>
              <a:gd name="connsiteX23" fmla="*/ 7840205 w 7953031"/>
              <a:gd name="connsiteY23" fmla="*/ 1028700 h 1145287"/>
              <a:gd name="connsiteX24" fmla="*/ 7953031 w 7953031"/>
              <a:gd name="connsiteY24" fmla="*/ 952500 h 1145287"/>
              <a:gd name="connsiteX25" fmla="*/ 7852905 w 7953031"/>
              <a:gd name="connsiteY25" fmla="*/ 876300 h 1145287"/>
              <a:gd name="connsiteX26" fmla="*/ 7891005 w 7953031"/>
              <a:gd name="connsiteY26" fmla="*/ 800100 h 1145287"/>
              <a:gd name="connsiteX27" fmla="*/ 7852905 w 7953031"/>
              <a:gd name="connsiteY27" fmla="*/ 723900 h 1145287"/>
              <a:gd name="connsiteX28" fmla="*/ 7840205 w 7953031"/>
              <a:gd name="connsiteY28" fmla="*/ 660400 h 1145287"/>
              <a:gd name="connsiteX29" fmla="*/ 7865605 w 7953031"/>
              <a:gd name="connsiteY29" fmla="*/ 609600 h 1145287"/>
              <a:gd name="connsiteX30" fmla="*/ 7908468 w 7953031"/>
              <a:gd name="connsiteY30" fmla="*/ 534193 h 1145287"/>
              <a:gd name="connsiteX31" fmla="*/ 7854539 w 7953031"/>
              <a:gd name="connsiteY31" fmla="*/ 489081 h 1145287"/>
              <a:gd name="connsiteX32" fmla="*/ 7827505 w 7953031"/>
              <a:gd name="connsiteY32" fmla="*/ 406400 h 1145287"/>
              <a:gd name="connsiteX33" fmla="*/ 7942202 w 7953031"/>
              <a:gd name="connsiteY33" fmla="*/ 337609 h 1145287"/>
              <a:gd name="connsiteX34" fmla="*/ 7852905 w 7953031"/>
              <a:gd name="connsiteY34" fmla="*/ 266700 h 1145287"/>
              <a:gd name="connsiteX35" fmla="*/ 7865605 w 7953031"/>
              <a:gd name="connsiteY35" fmla="*/ 177800 h 1145287"/>
              <a:gd name="connsiteX36" fmla="*/ 7802105 w 7953031"/>
              <a:gd name="connsiteY36" fmla="*/ 177800 h 1145287"/>
              <a:gd name="connsiteX37" fmla="*/ 7849984 w 7953031"/>
              <a:gd name="connsiteY37" fmla="*/ 91314 h 1145287"/>
              <a:gd name="connsiteX38" fmla="*/ 7919572 w 7953031"/>
              <a:gd name="connsiteY38" fmla="*/ 16607 h 1145287"/>
              <a:gd name="connsiteX39" fmla="*/ 7675105 w 7953031"/>
              <a:gd name="connsiteY39" fmla="*/ 0 h 1145287"/>
              <a:gd name="connsiteX0" fmla="*/ 7675105 w 7953031"/>
              <a:gd name="connsiteY0" fmla="*/ 0 h 1145287"/>
              <a:gd name="connsiteX1" fmla="*/ 239458 w 7953031"/>
              <a:gd name="connsiteY1" fmla="*/ 0 h 1145287"/>
              <a:gd name="connsiteX2" fmla="*/ 167106 w 7953031"/>
              <a:gd name="connsiteY2" fmla="*/ 11906 h 1145287"/>
              <a:gd name="connsiteX3" fmla="*/ 195681 w 7953031"/>
              <a:gd name="connsiteY3" fmla="*/ 94456 h 1145287"/>
              <a:gd name="connsiteX4" fmla="*/ 198062 w 7953031"/>
              <a:gd name="connsiteY4" fmla="*/ 190500 h 1145287"/>
              <a:gd name="connsiteX5" fmla="*/ 134562 w 7953031"/>
              <a:gd name="connsiteY5" fmla="*/ 190500 h 1145287"/>
              <a:gd name="connsiteX6" fmla="*/ 0 w 7953031"/>
              <a:gd name="connsiteY6" fmla="*/ 294746 h 1145287"/>
              <a:gd name="connsiteX7" fmla="*/ 67633 w 7953031"/>
              <a:gd name="connsiteY7" fmla="*/ 369256 h 1145287"/>
              <a:gd name="connsiteX8" fmla="*/ 60890 w 7953031"/>
              <a:gd name="connsiteY8" fmla="*/ 431168 h 1145287"/>
              <a:gd name="connsiteX9" fmla="*/ 105987 w 7953031"/>
              <a:gd name="connsiteY9" fmla="*/ 492125 h 1145287"/>
              <a:gd name="connsiteX10" fmla="*/ 115670 w 7953031"/>
              <a:gd name="connsiteY10" fmla="*/ 547850 h 1145287"/>
              <a:gd name="connsiteX11" fmla="*/ 14192 w 7953031"/>
              <a:gd name="connsiteY11" fmla="*/ 619886 h 1145287"/>
              <a:gd name="connsiteX12" fmla="*/ 159962 w 7953031"/>
              <a:gd name="connsiteY12" fmla="*/ 673100 h 1145287"/>
              <a:gd name="connsiteX13" fmla="*/ 147262 w 7953031"/>
              <a:gd name="connsiteY13" fmla="*/ 736600 h 1145287"/>
              <a:gd name="connsiteX14" fmla="*/ 192506 w 7953031"/>
              <a:gd name="connsiteY14" fmla="*/ 767556 h 1145287"/>
              <a:gd name="connsiteX15" fmla="*/ 26248 w 7953031"/>
              <a:gd name="connsiteY15" fmla="*/ 798350 h 1145287"/>
              <a:gd name="connsiteX16" fmla="*/ 46329 w 7953031"/>
              <a:gd name="connsiteY16" fmla="*/ 915388 h 1145287"/>
              <a:gd name="connsiteX17" fmla="*/ 121396 w 7953031"/>
              <a:gd name="connsiteY17" fmla="*/ 995891 h 1145287"/>
              <a:gd name="connsiteX18" fmla="*/ 71062 w 7953031"/>
              <a:gd name="connsiteY18" fmla="*/ 1104900 h 1145287"/>
              <a:gd name="connsiteX19" fmla="*/ 104399 w 7953031"/>
              <a:gd name="connsiteY19" fmla="*/ 1119982 h 1145287"/>
              <a:gd name="connsiteX20" fmla="*/ 98166 w 7953031"/>
              <a:gd name="connsiteY20" fmla="*/ 1140460 h 1145287"/>
              <a:gd name="connsiteX21" fmla="*/ 7855212 w 7953031"/>
              <a:gd name="connsiteY21" fmla="*/ 1145287 h 1145287"/>
              <a:gd name="connsiteX22" fmla="*/ 7929105 w 7953031"/>
              <a:gd name="connsiteY22" fmla="*/ 1092200 h 1145287"/>
              <a:gd name="connsiteX23" fmla="*/ 7840205 w 7953031"/>
              <a:gd name="connsiteY23" fmla="*/ 1028700 h 1145287"/>
              <a:gd name="connsiteX24" fmla="*/ 7953031 w 7953031"/>
              <a:gd name="connsiteY24" fmla="*/ 952500 h 1145287"/>
              <a:gd name="connsiteX25" fmla="*/ 7852905 w 7953031"/>
              <a:gd name="connsiteY25" fmla="*/ 876300 h 1145287"/>
              <a:gd name="connsiteX26" fmla="*/ 7891005 w 7953031"/>
              <a:gd name="connsiteY26" fmla="*/ 800100 h 1145287"/>
              <a:gd name="connsiteX27" fmla="*/ 7852905 w 7953031"/>
              <a:gd name="connsiteY27" fmla="*/ 723900 h 1145287"/>
              <a:gd name="connsiteX28" fmla="*/ 7840205 w 7953031"/>
              <a:gd name="connsiteY28" fmla="*/ 660400 h 1145287"/>
              <a:gd name="connsiteX29" fmla="*/ 7865605 w 7953031"/>
              <a:gd name="connsiteY29" fmla="*/ 609600 h 1145287"/>
              <a:gd name="connsiteX30" fmla="*/ 7908468 w 7953031"/>
              <a:gd name="connsiteY30" fmla="*/ 534193 h 1145287"/>
              <a:gd name="connsiteX31" fmla="*/ 7854539 w 7953031"/>
              <a:gd name="connsiteY31" fmla="*/ 489081 h 1145287"/>
              <a:gd name="connsiteX32" fmla="*/ 7827505 w 7953031"/>
              <a:gd name="connsiteY32" fmla="*/ 406400 h 1145287"/>
              <a:gd name="connsiteX33" fmla="*/ 7942202 w 7953031"/>
              <a:gd name="connsiteY33" fmla="*/ 337609 h 1145287"/>
              <a:gd name="connsiteX34" fmla="*/ 7852905 w 7953031"/>
              <a:gd name="connsiteY34" fmla="*/ 266700 h 1145287"/>
              <a:gd name="connsiteX35" fmla="*/ 7865605 w 7953031"/>
              <a:gd name="connsiteY35" fmla="*/ 177800 h 1145287"/>
              <a:gd name="connsiteX36" fmla="*/ 7931073 w 7953031"/>
              <a:gd name="connsiteY36" fmla="*/ 141595 h 1145287"/>
              <a:gd name="connsiteX37" fmla="*/ 7849984 w 7953031"/>
              <a:gd name="connsiteY37" fmla="*/ 91314 h 1145287"/>
              <a:gd name="connsiteX38" fmla="*/ 7919572 w 7953031"/>
              <a:gd name="connsiteY38" fmla="*/ 16607 h 1145287"/>
              <a:gd name="connsiteX39" fmla="*/ 7675105 w 7953031"/>
              <a:gd name="connsiteY39" fmla="*/ 0 h 1145287"/>
              <a:gd name="connsiteX0" fmla="*/ 7675105 w 7953031"/>
              <a:gd name="connsiteY0" fmla="*/ 11803 h 1157090"/>
              <a:gd name="connsiteX1" fmla="*/ 239458 w 7953031"/>
              <a:gd name="connsiteY1" fmla="*/ 11803 h 1157090"/>
              <a:gd name="connsiteX2" fmla="*/ 167106 w 7953031"/>
              <a:gd name="connsiteY2" fmla="*/ 23709 h 1157090"/>
              <a:gd name="connsiteX3" fmla="*/ 195681 w 7953031"/>
              <a:gd name="connsiteY3" fmla="*/ 106259 h 1157090"/>
              <a:gd name="connsiteX4" fmla="*/ 198062 w 7953031"/>
              <a:gd name="connsiteY4" fmla="*/ 202303 h 1157090"/>
              <a:gd name="connsiteX5" fmla="*/ 134562 w 7953031"/>
              <a:gd name="connsiteY5" fmla="*/ 202303 h 1157090"/>
              <a:gd name="connsiteX6" fmla="*/ 0 w 7953031"/>
              <a:gd name="connsiteY6" fmla="*/ 306549 h 1157090"/>
              <a:gd name="connsiteX7" fmla="*/ 67633 w 7953031"/>
              <a:gd name="connsiteY7" fmla="*/ 381059 h 1157090"/>
              <a:gd name="connsiteX8" fmla="*/ 60890 w 7953031"/>
              <a:gd name="connsiteY8" fmla="*/ 442971 h 1157090"/>
              <a:gd name="connsiteX9" fmla="*/ 105987 w 7953031"/>
              <a:gd name="connsiteY9" fmla="*/ 503928 h 1157090"/>
              <a:gd name="connsiteX10" fmla="*/ 115670 w 7953031"/>
              <a:gd name="connsiteY10" fmla="*/ 559653 h 1157090"/>
              <a:gd name="connsiteX11" fmla="*/ 14192 w 7953031"/>
              <a:gd name="connsiteY11" fmla="*/ 631689 h 1157090"/>
              <a:gd name="connsiteX12" fmla="*/ 159962 w 7953031"/>
              <a:gd name="connsiteY12" fmla="*/ 684903 h 1157090"/>
              <a:gd name="connsiteX13" fmla="*/ 147262 w 7953031"/>
              <a:gd name="connsiteY13" fmla="*/ 748403 h 1157090"/>
              <a:gd name="connsiteX14" fmla="*/ 192506 w 7953031"/>
              <a:gd name="connsiteY14" fmla="*/ 779359 h 1157090"/>
              <a:gd name="connsiteX15" fmla="*/ 26248 w 7953031"/>
              <a:gd name="connsiteY15" fmla="*/ 810153 h 1157090"/>
              <a:gd name="connsiteX16" fmla="*/ 46329 w 7953031"/>
              <a:gd name="connsiteY16" fmla="*/ 927191 h 1157090"/>
              <a:gd name="connsiteX17" fmla="*/ 121396 w 7953031"/>
              <a:gd name="connsiteY17" fmla="*/ 1007694 h 1157090"/>
              <a:gd name="connsiteX18" fmla="*/ 71062 w 7953031"/>
              <a:gd name="connsiteY18" fmla="*/ 1116703 h 1157090"/>
              <a:gd name="connsiteX19" fmla="*/ 104399 w 7953031"/>
              <a:gd name="connsiteY19" fmla="*/ 1131785 h 1157090"/>
              <a:gd name="connsiteX20" fmla="*/ 98166 w 7953031"/>
              <a:gd name="connsiteY20" fmla="*/ 1152263 h 1157090"/>
              <a:gd name="connsiteX21" fmla="*/ 7855212 w 7953031"/>
              <a:gd name="connsiteY21" fmla="*/ 1157090 h 1157090"/>
              <a:gd name="connsiteX22" fmla="*/ 7929105 w 7953031"/>
              <a:gd name="connsiteY22" fmla="*/ 1104003 h 1157090"/>
              <a:gd name="connsiteX23" fmla="*/ 7840205 w 7953031"/>
              <a:gd name="connsiteY23" fmla="*/ 1040503 h 1157090"/>
              <a:gd name="connsiteX24" fmla="*/ 7953031 w 7953031"/>
              <a:gd name="connsiteY24" fmla="*/ 964303 h 1157090"/>
              <a:gd name="connsiteX25" fmla="*/ 7852905 w 7953031"/>
              <a:gd name="connsiteY25" fmla="*/ 888103 h 1157090"/>
              <a:gd name="connsiteX26" fmla="*/ 7891005 w 7953031"/>
              <a:gd name="connsiteY26" fmla="*/ 811903 h 1157090"/>
              <a:gd name="connsiteX27" fmla="*/ 7852905 w 7953031"/>
              <a:gd name="connsiteY27" fmla="*/ 735703 h 1157090"/>
              <a:gd name="connsiteX28" fmla="*/ 7840205 w 7953031"/>
              <a:gd name="connsiteY28" fmla="*/ 672203 h 1157090"/>
              <a:gd name="connsiteX29" fmla="*/ 7865605 w 7953031"/>
              <a:gd name="connsiteY29" fmla="*/ 621403 h 1157090"/>
              <a:gd name="connsiteX30" fmla="*/ 7908468 w 7953031"/>
              <a:gd name="connsiteY30" fmla="*/ 545996 h 1157090"/>
              <a:gd name="connsiteX31" fmla="*/ 7854539 w 7953031"/>
              <a:gd name="connsiteY31" fmla="*/ 500884 h 1157090"/>
              <a:gd name="connsiteX32" fmla="*/ 7827505 w 7953031"/>
              <a:gd name="connsiteY32" fmla="*/ 418203 h 1157090"/>
              <a:gd name="connsiteX33" fmla="*/ 7942202 w 7953031"/>
              <a:gd name="connsiteY33" fmla="*/ 349412 h 1157090"/>
              <a:gd name="connsiteX34" fmla="*/ 7852905 w 7953031"/>
              <a:gd name="connsiteY34" fmla="*/ 278503 h 1157090"/>
              <a:gd name="connsiteX35" fmla="*/ 7865605 w 7953031"/>
              <a:gd name="connsiteY35" fmla="*/ 189603 h 1157090"/>
              <a:gd name="connsiteX36" fmla="*/ 7931073 w 7953031"/>
              <a:gd name="connsiteY36" fmla="*/ 153398 h 1157090"/>
              <a:gd name="connsiteX37" fmla="*/ 7849984 w 7953031"/>
              <a:gd name="connsiteY37" fmla="*/ 103117 h 1157090"/>
              <a:gd name="connsiteX38" fmla="*/ 7932469 w 7953031"/>
              <a:gd name="connsiteY38" fmla="*/ 4760 h 1157090"/>
              <a:gd name="connsiteX39" fmla="*/ 7675105 w 7953031"/>
              <a:gd name="connsiteY39" fmla="*/ 11803 h 1157090"/>
              <a:gd name="connsiteX0" fmla="*/ 7675105 w 7953031"/>
              <a:gd name="connsiteY0" fmla="*/ 7456 h 1152743"/>
              <a:gd name="connsiteX1" fmla="*/ 239458 w 7953031"/>
              <a:gd name="connsiteY1" fmla="*/ 7456 h 1152743"/>
              <a:gd name="connsiteX2" fmla="*/ 167106 w 7953031"/>
              <a:gd name="connsiteY2" fmla="*/ 19362 h 1152743"/>
              <a:gd name="connsiteX3" fmla="*/ 195681 w 7953031"/>
              <a:gd name="connsiteY3" fmla="*/ 101912 h 1152743"/>
              <a:gd name="connsiteX4" fmla="*/ 198062 w 7953031"/>
              <a:gd name="connsiteY4" fmla="*/ 197956 h 1152743"/>
              <a:gd name="connsiteX5" fmla="*/ 134562 w 7953031"/>
              <a:gd name="connsiteY5" fmla="*/ 197956 h 1152743"/>
              <a:gd name="connsiteX6" fmla="*/ 0 w 7953031"/>
              <a:gd name="connsiteY6" fmla="*/ 302202 h 1152743"/>
              <a:gd name="connsiteX7" fmla="*/ 67633 w 7953031"/>
              <a:gd name="connsiteY7" fmla="*/ 376712 h 1152743"/>
              <a:gd name="connsiteX8" fmla="*/ 60890 w 7953031"/>
              <a:gd name="connsiteY8" fmla="*/ 438624 h 1152743"/>
              <a:gd name="connsiteX9" fmla="*/ 105987 w 7953031"/>
              <a:gd name="connsiteY9" fmla="*/ 499581 h 1152743"/>
              <a:gd name="connsiteX10" fmla="*/ 115670 w 7953031"/>
              <a:gd name="connsiteY10" fmla="*/ 555306 h 1152743"/>
              <a:gd name="connsiteX11" fmla="*/ 14192 w 7953031"/>
              <a:gd name="connsiteY11" fmla="*/ 627342 h 1152743"/>
              <a:gd name="connsiteX12" fmla="*/ 159962 w 7953031"/>
              <a:gd name="connsiteY12" fmla="*/ 680556 h 1152743"/>
              <a:gd name="connsiteX13" fmla="*/ 147262 w 7953031"/>
              <a:gd name="connsiteY13" fmla="*/ 744056 h 1152743"/>
              <a:gd name="connsiteX14" fmla="*/ 192506 w 7953031"/>
              <a:gd name="connsiteY14" fmla="*/ 775012 h 1152743"/>
              <a:gd name="connsiteX15" fmla="*/ 26248 w 7953031"/>
              <a:gd name="connsiteY15" fmla="*/ 805806 h 1152743"/>
              <a:gd name="connsiteX16" fmla="*/ 46329 w 7953031"/>
              <a:gd name="connsiteY16" fmla="*/ 922844 h 1152743"/>
              <a:gd name="connsiteX17" fmla="*/ 121396 w 7953031"/>
              <a:gd name="connsiteY17" fmla="*/ 1003347 h 1152743"/>
              <a:gd name="connsiteX18" fmla="*/ 71062 w 7953031"/>
              <a:gd name="connsiteY18" fmla="*/ 1112356 h 1152743"/>
              <a:gd name="connsiteX19" fmla="*/ 104399 w 7953031"/>
              <a:gd name="connsiteY19" fmla="*/ 1127438 h 1152743"/>
              <a:gd name="connsiteX20" fmla="*/ 98166 w 7953031"/>
              <a:gd name="connsiteY20" fmla="*/ 1147916 h 1152743"/>
              <a:gd name="connsiteX21" fmla="*/ 7855212 w 7953031"/>
              <a:gd name="connsiteY21" fmla="*/ 1152743 h 1152743"/>
              <a:gd name="connsiteX22" fmla="*/ 7929105 w 7953031"/>
              <a:gd name="connsiteY22" fmla="*/ 1099656 h 1152743"/>
              <a:gd name="connsiteX23" fmla="*/ 7840205 w 7953031"/>
              <a:gd name="connsiteY23" fmla="*/ 1036156 h 1152743"/>
              <a:gd name="connsiteX24" fmla="*/ 7953031 w 7953031"/>
              <a:gd name="connsiteY24" fmla="*/ 959956 h 1152743"/>
              <a:gd name="connsiteX25" fmla="*/ 7852905 w 7953031"/>
              <a:gd name="connsiteY25" fmla="*/ 883756 h 1152743"/>
              <a:gd name="connsiteX26" fmla="*/ 7891005 w 7953031"/>
              <a:gd name="connsiteY26" fmla="*/ 807556 h 1152743"/>
              <a:gd name="connsiteX27" fmla="*/ 7852905 w 7953031"/>
              <a:gd name="connsiteY27" fmla="*/ 731356 h 1152743"/>
              <a:gd name="connsiteX28" fmla="*/ 7840205 w 7953031"/>
              <a:gd name="connsiteY28" fmla="*/ 667856 h 1152743"/>
              <a:gd name="connsiteX29" fmla="*/ 7865605 w 7953031"/>
              <a:gd name="connsiteY29" fmla="*/ 617056 h 1152743"/>
              <a:gd name="connsiteX30" fmla="*/ 7908468 w 7953031"/>
              <a:gd name="connsiteY30" fmla="*/ 541649 h 1152743"/>
              <a:gd name="connsiteX31" fmla="*/ 7854539 w 7953031"/>
              <a:gd name="connsiteY31" fmla="*/ 496537 h 1152743"/>
              <a:gd name="connsiteX32" fmla="*/ 7827505 w 7953031"/>
              <a:gd name="connsiteY32" fmla="*/ 413856 h 1152743"/>
              <a:gd name="connsiteX33" fmla="*/ 7942202 w 7953031"/>
              <a:gd name="connsiteY33" fmla="*/ 345065 h 1152743"/>
              <a:gd name="connsiteX34" fmla="*/ 7852905 w 7953031"/>
              <a:gd name="connsiteY34" fmla="*/ 274156 h 1152743"/>
              <a:gd name="connsiteX35" fmla="*/ 7865605 w 7953031"/>
              <a:gd name="connsiteY35" fmla="*/ 185256 h 1152743"/>
              <a:gd name="connsiteX36" fmla="*/ 7931073 w 7953031"/>
              <a:gd name="connsiteY36" fmla="*/ 149051 h 1152743"/>
              <a:gd name="connsiteX37" fmla="*/ 7849984 w 7953031"/>
              <a:gd name="connsiteY37" fmla="*/ 98770 h 1152743"/>
              <a:gd name="connsiteX38" fmla="*/ 7932469 w 7953031"/>
              <a:gd name="connsiteY38" fmla="*/ 413 h 1152743"/>
              <a:gd name="connsiteX39" fmla="*/ 7675105 w 7953031"/>
              <a:gd name="connsiteY39" fmla="*/ 7456 h 1152743"/>
              <a:gd name="connsiteX0" fmla="*/ 7675105 w 7953031"/>
              <a:gd name="connsiteY0" fmla="*/ 8587 h 1153874"/>
              <a:gd name="connsiteX1" fmla="*/ 239458 w 7953031"/>
              <a:gd name="connsiteY1" fmla="*/ 8587 h 1153874"/>
              <a:gd name="connsiteX2" fmla="*/ 167106 w 7953031"/>
              <a:gd name="connsiteY2" fmla="*/ 20493 h 1153874"/>
              <a:gd name="connsiteX3" fmla="*/ 195681 w 7953031"/>
              <a:gd name="connsiteY3" fmla="*/ 103043 h 1153874"/>
              <a:gd name="connsiteX4" fmla="*/ 198062 w 7953031"/>
              <a:gd name="connsiteY4" fmla="*/ 199087 h 1153874"/>
              <a:gd name="connsiteX5" fmla="*/ 134562 w 7953031"/>
              <a:gd name="connsiteY5" fmla="*/ 199087 h 1153874"/>
              <a:gd name="connsiteX6" fmla="*/ 0 w 7953031"/>
              <a:gd name="connsiteY6" fmla="*/ 303333 h 1153874"/>
              <a:gd name="connsiteX7" fmla="*/ 67633 w 7953031"/>
              <a:gd name="connsiteY7" fmla="*/ 377843 h 1153874"/>
              <a:gd name="connsiteX8" fmla="*/ 60890 w 7953031"/>
              <a:gd name="connsiteY8" fmla="*/ 439755 h 1153874"/>
              <a:gd name="connsiteX9" fmla="*/ 105987 w 7953031"/>
              <a:gd name="connsiteY9" fmla="*/ 500712 h 1153874"/>
              <a:gd name="connsiteX10" fmla="*/ 115670 w 7953031"/>
              <a:gd name="connsiteY10" fmla="*/ 556437 h 1153874"/>
              <a:gd name="connsiteX11" fmla="*/ 14192 w 7953031"/>
              <a:gd name="connsiteY11" fmla="*/ 628473 h 1153874"/>
              <a:gd name="connsiteX12" fmla="*/ 159962 w 7953031"/>
              <a:gd name="connsiteY12" fmla="*/ 681687 h 1153874"/>
              <a:gd name="connsiteX13" fmla="*/ 147262 w 7953031"/>
              <a:gd name="connsiteY13" fmla="*/ 745187 h 1153874"/>
              <a:gd name="connsiteX14" fmla="*/ 192506 w 7953031"/>
              <a:gd name="connsiteY14" fmla="*/ 776143 h 1153874"/>
              <a:gd name="connsiteX15" fmla="*/ 26248 w 7953031"/>
              <a:gd name="connsiteY15" fmla="*/ 806937 h 1153874"/>
              <a:gd name="connsiteX16" fmla="*/ 46329 w 7953031"/>
              <a:gd name="connsiteY16" fmla="*/ 923975 h 1153874"/>
              <a:gd name="connsiteX17" fmla="*/ 121396 w 7953031"/>
              <a:gd name="connsiteY17" fmla="*/ 1004478 h 1153874"/>
              <a:gd name="connsiteX18" fmla="*/ 71062 w 7953031"/>
              <a:gd name="connsiteY18" fmla="*/ 1113487 h 1153874"/>
              <a:gd name="connsiteX19" fmla="*/ 104399 w 7953031"/>
              <a:gd name="connsiteY19" fmla="*/ 1128569 h 1153874"/>
              <a:gd name="connsiteX20" fmla="*/ 98166 w 7953031"/>
              <a:gd name="connsiteY20" fmla="*/ 1149047 h 1153874"/>
              <a:gd name="connsiteX21" fmla="*/ 7855212 w 7953031"/>
              <a:gd name="connsiteY21" fmla="*/ 1153874 h 1153874"/>
              <a:gd name="connsiteX22" fmla="*/ 7929105 w 7953031"/>
              <a:gd name="connsiteY22" fmla="*/ 1100787 h 1153874"/>
              <a:gd name="connsiteX23" fmla="*/ 7840205 w 7953031"/>
              <a:gd name="connsiteY23" fmla="*/ 1037287 h 1153874"/>
              <a:gd name="connsiteX24" fmla="*/ 7953031 w 7953031"/>
              <a:gd name="connsiteY24" fmla="*/ 961087 h 1153874"/>
              <a:gd name="connsiteX25" fmla="*/ 7852905 w 7953031"/>
              <a:gd name="connsiteY25" fmla="*/ 884887 h 1153874"/>
              <a:gd name="connsiteX26" fmla="*/ 7891005 w 7953031"/>
              <a:gd name="connsiteY26" fmla="*/ 808687 h 1153874"/>
              <a:gd name="connsiteX27" fmla="*/ 7852905 w 7953031"/>
              <a:gd name="connsiteY27" fmla="*/ 732487 h 1153874"/>
              <a:gd name="connsiteX28" fmla="*/ 7840205 w 7953031"/>
              <a:gd name="connsiteY28" fmla="*/ 668987 h 1153874"/>
              <a:gd name="connsiteX29" fmla="*/ 7865605 w 7953031"/>
              <a:gd name="connsiteY29" fmla="*/ 618187 h 1153874"/>
              <a:gd name="connsiteX30" fmla="*/ 7908468 w 7953031"/>
              <a:gd name="connsiteY30" fmla="*/ 542780 h 1153874"/>
              <a:gd name="connsiteX31" fmla="*/ 7854539 w 7953031"/>
              <a:gd name="connsiteY31" fmla="*/ 497668 h 1153874"/>
              <a:gd name="connsiteX32" fmla="*/ 7827505 w 7953031"/>
              <a:gd name="connsiteY32" fmla="*/ 414987 h 1153874"/>
              <a:gd name="connsiteX33" fmla="*/ 7942202 w 7953031"/>
              <a:gd name="connsiteY33" fmla="*/ 346196 h 1153874"/>
              <a:gd name="connsiteX34" fmla="*/ 7852905 w 7953031"/>
              <a:gd name="connsiteY34" fmla="*/ 275287 h 1153874"/>
              <a:gd name="connsiteX35" fmla="*/ 7865605 w 7953031"/>
              <a:gd name="connsiteY35" fmla="*/ 186387 h 1153874"/>
              <a:gd name="connsiteX36" fmla="*/ 7931073 w 7953031"/>
              <a:gd name="connsiteY36" fmla="*/ 150182 h 1153874"/>
              <a:gd name="connsiteX37" fmla="*/ 7849984 w 7953031"/>
              <a:gd name="connsiteY37" fmla="*/ 99901 h 1153874"/>
              <a:gd name="connsiteX38" fmla="*/ 7932469 w 7953031"/>
              <a:gd name="connsiteY38" fmla="*/ 1544 h 1153874"/>
              <a:gd name="connsiteX39" fmla="*/ 7675105 w 7953031"/>
              <a:gd name="connsiteY39" fmla="*/ 8587 h 1153874"/>
              <a:gd name="connsiteX0" fmla="*/ 7675105 w 7953031"/>
              <a:gd name="connsiteY0" fmla="*/ 3497 h 1148784"/>
              <a:gd name="connsiteX1" fmla="*/ 239458 w 7953031"/>
              <a:gd name="connsiteY1" fmla="*/ 3497 h 1148784"/>
              <a:gd name="connsiteX2" fmla="*/ 167106 w 7953031"/>
              <a:gd name="connsiteY2" fmla="*/ 15403 h 1148784"/>
              <a:gd name="connsiteX3" fmla="*/ 195681 w 7953031"/>
              <a:gd name="connsiteY3" fmla="*/ 97953 h 1148784"/>
              <a:gd name="connsiteX4" fmla="*/ 198062 w 7953031"/>
              <a:gd name="connsiteY4" fmla="*/ 193997 h 1148784"/>
              <a:gd name="connsiteX5" fmla="*/ 134562 w 7953031"/>
              <a:gd name="connsiteY5" fmla="*/ 193997 h 1148784"/>
              <a:gd name="connsiteX6" fmla="*/ 0 w 7953031"/>
              <a:gd name="connsiteY6" fmla="*/ 298243 h 1148784"/>
              <a:gd name="connsiteX7" fmla="*/ 67633 w 7953031"/>
              <a:gd name="connsiteY7" fmla="*/ 372753 h 1148784"/>
              <a:gd name="connsiteX8" fmla="*/ 60890 w 7953031"/>
              <a:gd name="connsiteY8" fmla="*/ 434665 h 1148784"/>
              <a:gd name="connsiteX9" fmla="*/ 105987 w 7953031"/>
              <a:gd name="connsiteY9" fmla="*/ 495622 h 1148784"/>
              <a:gd name="connsiteX10" fmla="*/ 115670 w 7953031"/>
              <a:gd name="connsiteY10" fmla="*/ 551347 h 1148784"/>
              <a:gd name="connsiteX11" fmla="*/ 14192 w 7953031"/>
              <a:gd name="connsiteY11" fmla="*/ 623383 h 1148784"/>
              <a:gd name="connsiteX12" fmla="*/ 159962 w 7953031"/>
              <a:gd name="connsiteY12" fmla="*/ 676597 h 1148784"/>
              <a:gd name="connsiteX13" fmla="*/ 147262 w 7953031"/>
              <a:gd name="connsiteY13" fmla="*/ 740097 h 1148784"/>
              <a:gd name="connsiteX14" fmla="*/ 192506 w 7953031"/>
              <a:gd name="connsiteY14" fmla="*/ 771053 h 1148784"/>
              <a:gd name="connsiteX15" fmla="*/ 26248 w 7953031"/>
              <a:gd name="connsiteY15" fmla="*/ 801847 h 1148784"/>
              <a:gd name="connsiteX16" fmla="*/ 46329 w 7953031"/>
              <a:gd name="connsiteY16" fmla="*/ 918885 h 1148784"/>
              <a:gd name="connsiteX17" fmla="*/ 121396 w 7953031"/>
              <a:gd name="connsiteY17" fmla="*/ 999388 h 1148784"/>
              <a:gd name="connsiteX18" fmla="*/ 71062 w 7953031"/>
              <a:gd name="connsiteY18" fmla="*/ 1108397 h 1148784"/>
              <a:gd name="connsiteX19" fmla="*/ 104399 w 7953031"/>
              <a:gd name="connsiteY19" fmla="*/ 1123479 h 1148784"/>
              <a:gd name="connsiteX20" fmla="*/ 98166 w 7953031"/>
              <a:gd name="connsiteY20" fmla="*/ 1143957 h 1148784"/>
              <a:gd name="connsiteX21" fmla="*/ 7855212 w 7953031"/>
              <a:gd name="connsiteY21" fmla="*/ 1148784 h 1148784"/>
              <a:gd name="connsiteX22" fmla="*/ 7929105 w 7953031"/>
              <a:gd name="connsiteY22" fmla="*/ 1095697 h 1148784"/>
              <a:gd name="connsiteX23" fmla="*/ 7840205 w 7953031"/>
              <a:gd name="connsiteY23" fmla="*/ 1032197 h 1148784"/>
              <a:gd name="connsiteX24" fmla="*/ 7953031 w 7953031"/>
              <a:gd name="connsiteY24" fmla="*/ 955997 h 1148784"/>
              <a:gd name="connsiteX25" fmla="*/ 7852905 w 7953031"/>
              <a:gd name="connsiteY25" fmla="*/ 879797 h 1148784"/>
              <a:gd name="connsiteX26" fmla="*/ 7891005 w 7953031"/>
              <a:gd name="connsiteY26" fmla="*/ 803597 h 1148784"/>
              <a:gd name="connsiteX27" fmla="*/ 7852905 w 7953031"/>
              <a:gd name="connsiteY27" fmla="*/ 727397 h 1148784"/>
              <a:gd name="connsiteX28" fmla="*/ 7840205 w 7953031"/>
              <a:gd name="connsiteY28" fmla="*/ 663897 h 1148784"/>
              <a:gd name="connsiteX29" fmla="*/ 7865605 w 7953031"/>
              <a:gd name="connsiteY29" fmla="*/ 613097 h 1148784"/>
              <a:gd name="connsiteX30" fmla="*/ 7908468 w 7953031"/>
              <a:gd name="connsiteY30" fmla="*/ 537690 h 1148784"/>
              <a:gd name="connsiteX31" fmla="*/ 7854539 w 7953031"/>
              <a:gd name="connsiteY31" fmla="*/ 492578 h 1148784"/>
              <a:gd name="connsiteX32" fmla="*/ 7827505 w 7953031"/>
              <a:gd name="connsiteY32" fmla="*/ 409897 h 1148784"/>
              <a:gd name="connsiteX33" fmla="*/ 7942202 w 7953031"/>
              <a:gd name="connsiteY33" fmla="*/ 341106 h 1148784"/>
              <a:gd name="connsiteX34" fmla="*/ 7852905 w 7953031"/>
              <a:gd name="connsiteY34" fmla="*/ 270197 h 1148784"/>
              <a:gd name="connsiteX35" fmla="*/ 7865605 w 7953031"/>
              <a:gd name="connsiteY35" fmla="*/ 181297 h 1148784"/>
              <a:gd name="connsiteX36" fmla="*/ 7931073 w 7953031"/>
              <a:gd name="connsiteY36" fmla="*/ 145092 h 1148784"/>
              <a:gd name="connsiteX37" fmla="*/ 7849984 w 7953031"/>
              <a:gd name="connsiteY37" fmla="*/ 94811 h 1148784"/>
              <a:gd name="connsiteX38" fmla="*/ 7932469 w 7953031"/>
              <a:gd name="connsiteY38" fmla="*/ 4022 h 1148784"/>
              <a:gd name="connsiteX39" fmla="*/ 7675105 w 7953031"/>
              <a:gd name="connsiteY39" fmla="*/ 3497 h 1148784"/>
              <a:gd name="connsiteX0" fmla="*/ 7675105 w 7953031"/>
              <a:gd name="connsiteY0" fmla="*/ 1923 h 1147210"/>
              <a:gd name="connsiteX1" fmla="*/ 239458 w 7953031"/>
              <a:gd name="connsiteY1" fmla="*/ 1923 h 1147210"/>
              <a:gd name="connsiteX2" fmla="*/ 167106 w 7953031"/>
              <a:gd name="connsiteY2" fmla="*/ 13829 h 1147210"/>
              <a:gd name="connsiteX3" fmla="*/ 195681 w 7953031"/>
              <a:gd name="connsiteY3" fmla="*/ 96379 h 1147210"/>
              <a:gd name="connsiteX4" fmla="*/ 198062 w 7953031"/>
              <a:gd name="connsiteY4" fmla="*/ 192423 h 1147210"/>
              <a:gd name="connsiteX5" fmla="*/ 134562 w 7953031"/>
              <a:gd name="connsiteY5" fmla="*/ 192423 h 1147210"/>
              <a:gd name="connsiteX6" fmla="*/ 0 w 7953031"/>
              <a:gd name="connsiteY6" fmla="*/ 296669 h 1147210"/>
              <a:gd name="connsiteX7" fmla="*/ 67633 w 7953031"/>
              <a:gd name="connsiteY7" fmla="*/ 371179 h 1147210"/>
              <a:gd name="connsiteX8" fmla="*/ 60890 w 7953031"/>
              <a:gd name="connsiteY8" fmla="*/ 433091 h 1147210"/>
              <a:gd name="connsiteX9" fmla="*/ 105987 w 7953031"/>
              <a:gd name="connsiteY9" fmla="*/ 494048 h 1147210"/>
              <a:gd name="connsiteX10" fmla="*/ 115670 w 7953031"/>
              <a:gd name="connsiteY10" fmla="*/ 549773 h 1147210"/>
              <a:gd name="connsiteX11" fmla="*/ 14192 w 7953031"/>
              <a:gd name="connsiteY11" fmla="*/ 621809 h 1147210"/>
              <a:gd name="connsiteX12" fmla="*/ 159962 w 7953031"/>
              <a:gd name="connsiteY12" fmla="*/ 675023 h 1147210"/>
              <a:gd name="connsiteX13" fmla="*/ 147262 w 7953031"/>
              <a:gd name="connsiteY13" fmla="*/ 738523 h 1147210"/>
              <a:gd name="connsiteX14" fmla="*/ 192506 w 7953031"/>
              <a:gd name="connsiteY14" fmla="*/ 769479 h 1147210"/>
              <a:gd name="connsiteX15" fmla="*/ 26248 w 7953031"/>
              <a:gd name="connsiteY15" fmla="*/ 800273 h 1147210"/>
              <a:gd name="connsiteX16" fmla="*/ 46329 w 7953031"/>
              <a:gd name="connsiteY16" fmla="*/ 917311 h 1147210"/>
              <a:gd name="connsiteX17" fmla="*/ 121396 w 7953031"/>
              <a:gd name="connsiteY17" fmla="*/ 997814 h 1147210"/>
              <a:gd name="connsiteX18" fmla="*/ 71062 w 7953031"/>
              <a:gd name="connsiteY18" fmla="*/ 1106823 h 1147210"/>
              <a:gd name="connsiteX19" fmla="*/ 104399 w 7953031"/>
              <a:gd name="connsiteY19" fmla="*/ 1121905 h 1147210"/>
              <a:gd name="connsiteX20" fmla="*/ 98166 w 7953031"/>
              <a:gd name="connsiteY20" fmla="*/ 1142383 h 1147210"/>
              <a:gd name="connsiteX21" fmla="*/ 7855212 w 7953031"/>
              <a:gd name="connsiteY21" fmla="*/ 1147210 h 1147210"/>
              <a:gd name="connsiteX22" fmla="*/ 7929105 w 7953031"/>
              <a:gd name="connsiteY22" fmla="*/ 1094123 h 1147210"/>
              <a:gd name="connsiteX23" fmla="*/ 7840205 w 7953031"/>
              <a:gd name="connsiteY23" fmla="*/ 1030623 h 1147210"/>
              <a:gd name="connsiteX24" fmla="*/ 7953031 w 7953031"/>
              <a:gd name="connsiteY24" fmla="*/ 954423 h 1147210"/>
              <a:gd name="connsiteX25" fmla="*/ 7852905 w 7953031"/>
              <a:gd name="connsiteY25" fmla="*/ 878223 h 1147210"/>
              <a:gd name="connsiteX26" fmla="*/ 7891005 w 7953031"/>
              <a:gd name="connsiteY26" fmla="*/ 802023 h 1147210"/>
              <a:gd name="connsiteX27" fmla="*/ 7852905 w 7953031"/>
              <a:gd name="connsiteY27" fmla="*/ 725823 h 1147210"/>
              <a:gd name="connsiteX28" fmla="*/ 7840205 w 7953031"/>
              <a:gd name="connsiteY28" fmla="*/ 662323 h 1147210"/>
              <a:gd name="connsiteX29" fmla="*/ 7865605 w 7953031"/>
              <a:gd name="connsiteY29" fmla="*/ 611523 h 1147210"/>
              <a:gd name="connsiteX30" fmla="*/ 7908468 w 7953031"/>
              <a:gd name="connsiteY30" fmla="*/ 536116 h 1147210"/>
              <a:gd name="connsiteX31" fmla="*/ 7854539 w 7953031"/>
              <a:gd name="connsiteY31" fmla="*/ 491004 h 1147210"/>
              <a:gd name="connsiteX32" fmla="*/ 7827505 w 7953031"/>
              <a:gd name="connsiteY32" fmla="*/ 408323 h 1147210"/>
              <a:gd name="connsiteX33" fmla="*/ 7942202 w 7953031"/>
              <a:gd name="connsiteY33" fmla="*/ 339532 h 1147210"/>
              <a:gd name="connsiteX34" fmla="*/ 7852905 w 7953031"/>
              <a:gd name="connsiteY34" fmla="*/ 268623 h 1147210"/>
              <a:gd name="connsiteX35" fmla="*/ 7865605 w 7953031"/>
              <a:gd name="connsiteY35" fmla="*/ 179723 h 1147210"/>
              <a:gd name="connsiteX36" fmla="*/ 7931073 w 7953031"/>
              <a:gd name="connsiteY36" fmla="*/ 143518 h 1147210"/>
              <a:gd name="connsiteX37" fmla="*/ 7849984 w 7953031"/>
              <a:gd name="connsiteY37" fmla="*/ 93237 h 1147210"/>
              <a:gd name="connsiteX38" fmla="*/ 7932469 w 7953031"/>
              <a:gd name="connsiteY38" fmla="*/ 2448 h 1147210"/>
              <a:gd name="connsiteX39" fmla="*/ 7675105 w 7953031"/>
              <a:gd name="connsiteY39" fmla="*/ 1923 h 1147210"/>
              <a:gd name="connsiteX0" fmla="*/ 7675105 w 7953031"/>
              <a:gd name="connsiteY0" fmla="*/ 2665 h 1147952"/>
              <a:gd name="connsiteX1" fmla="*/ 239458 w 7953031"/>
              <a:gd name="connsiteY1" fmla="*/ 2665 h 1147952"/>
              <a:gd name="connsiteX2" fmla="*/ 167106 w 7953031"/>
              <a:gd name="connsiteY2" fmla="*/ 14571 h 1147952"/>
              <a:gd name="connsiteX3" fmla="*/ 195681 w 7953031"/>
              <a:gd name="connsiteY3" fmla="*/ 97121 h 1147952"/>
              <a:gd name="connsiteX4" fmla="*/ 198062 w 7953031"/>
              <a:gd name="connsiteY4" fmla="*/ 193165 h 1147952"/>
              <a:gd name="connsiteX5" fmla="*/ 134562 w 7953031"/>
              <a:gd name="connsiteY5" fmla="*/ 193165 h 1147952"/>
              <a:gd name="connsiteX6" fmla="*/ 0 w 7953031"/>
              <a:gd name="connsiteY6" fmla="*/ 297411 h 1147952"/>
              <a:gd name="connsiteX7" fmla="*/ 67633 w 7953031"/>
              <a:gd name="connsiteY7" fmla="*/ 371921 h 1147952"/>
              <a:gd name="connsiteX8" fmla="*/ 60890 w 7953031"/>
              <a:gd name="connsiteY8" fmla="*/ 433833 h 1147952"/>
              <a:gd name="connsiteX9" fmla="*/ 105987 w 7953031"/>
              <a:gd name="connsiteY9" fmla="*/ 494790 h 1147952"/>
              <a:gd name="connsiteX10" fmla="*/ 115670 w 7953031"/>
              <a:gd name="connsiteY10" fmla="*/ 550515 h 1147952"/>
              <a:gd name="connsiteX11" fmla="*/ 14192 w 7953031"/>
              <a:gd name="connsiteY11" fmla="*/ 622551 h 1147952"/>
              <a:gd name="connsiteX12" fmla="*/ 159962 w 7953031"/>
              <a:gd name="connsiteY12" fmla="*/ 675765 h 1147952"/>
              <a:gd name="connsiteX13" fmla="*/ 147262 w 7953031"/>
              <a:gd name="connsiteY13" fmla="*/ 739265 h 1147952"/>
              <a:gd name="connsiteX14" fmla="*/ 192506 w 7953031"/>
              <a:gd name="connsiteY14" fmla="*/ 770221 h 1147952"/>
              <a:gd name="connsiteX15" fmla="*/ 26248 w 7953031"/>
              <a:gd name="connsiteY15" fmla="*/ 801015 h 1147952"/>
              <a:gd name="connsiteX16" fmla="*/ 46329 w 7953031"/>
              <a:gd name="connsiteY16" fmla="*/ 918053 h 1147952"/>
              <a:gd name="connsiteX17" fmla="*/ 121396 w 7953031"/>
              <a:gd name="connsiteY17" fmla="*/ 998556 h 1147952"/>
              <a:gd name="connsiteX18" fmla="*/ 71062 w 7953031"/>
              <a:gd name="connsiteY18" fmla="*/ 1107565 h 1147952"/>
              <a:gd name="connsiteX19" fmla="*/ 104399 w 7953031"/>
              <a:gd name="connsiteY19" fmla="*/ 1122647 h 1147952"/>
              <a:gd name="connsiteX20" fmla="*/ 98166 w 7953031"/>
              <a:gd name="connsiteY20" fmla="*/ 1143125 h 1147952"/>
              <a:gd name="connsiteX21" fmla="*/ 7855212 w 7953031"/>
              <a:gd name="connsiteY21" fmla="*/ 1147952 h 1147952"/>
              <a:gd name="connsiteX22" fmla="*/ 7929105 w 7953031"/>
              <a:gd name="connsiteY22" fmla="*/ 1094865 h 1147952"/>
              <a:gd name="connsiteX23" fmla="*/ 7840205 w 7953031"/>
              <a:gd name="connsiteY23" fmla="*/ 1031365 h 1147952"/>
              <a:gd name="connsiteX24" fmla="*/ 7953031 w 7953031"/>
              <a:gd name="connsiteY24" fmla="*/ 955165 h 1147952"/>
              <a:gd name="connsiteX25" fmla="*/ 7852905 w 7953031"/>
              <a:gd name="connsiteY25" fmla="*/ 878965 h 1147952"/>
              <a:gd name="connsiteX26" fmla="*/ 7891005 w 7953031"/>
              <a:gd name="connsiteY26" fmla="*/ 802765 h 1147952"/>
              <a:gd name="connsiteX27" fmla="*/ 7852905 w 7953031"/>
              <a:gd name="connsiteY27" fmla="*/ 726565 h 1147952"/>
              <a:gd name="connsiteX28" fmla="*/ 7840205 w 7953031"/>
              <a:gd name="connsiteY28" fmla="*/ 663065 h 1147952"/>
              <a:gd name="connsiteX29" fmla="*/ 7865605 w 7953031"/>
              <a:gd name="connsiteY29" fmla="*/ 612265 h 1147952"/>
              <a:gd name="connsiteX30" fmla="*/ 7908468 w 7953031"/>
              <a:gd name="connsiteY30" fmla="*/ 536858 h 1147952"/>
              <a:gd name="connsiteX31" fmla="*/ 7854539 w 7953031"/>
              <a:gd name="connsiteY31" fmla="*/ 491746 h 1147952"/>
              <a:gd name="connsiteX32" fmla="*/ 7827505 w 7953031"/>
              <a:gd name="connsiteY32" fmla="*/ 409065 h 1147952"/>
              <a:gd name="connsiteX33" fmla="*/ 7942202 w 7953031"/>
              <a:gd name="connsiteY33" fmla="*/ 340274 h 1147952"/>
              <a:gd name="connsiteX34" fmla="*/ 7852905 w 7953031"/>
              <a:gd name="connsiteY34" fmla="*/ 269365 h 1147952"/>
              <a:gd name="connsiteX35" fmla="*/ 7865605 w 7953031"/>
              <a:gd name="connsiteY35" fmla="*/ 180465 h 1147952"/>
              <a:gd name="connsiteX36" fmla="*/ 7931073 w 7953031"/>
              <a:gd name="connsiteY36" fmla="*/ 144260 h 1147952"/>
              <a:gd name="connsiteX37" fmla="*/ 7849984 w 7953031"/>
              <a:gd name="connsiteY37" fmla="*/ 93979 h 1147952"/>
              <a:gd name="connsiteX38" fmla="*/ 7932469 w 7953031"/>
              <a:gd name="connsiteY38" fmla="*/ 3190 h 1147952"/>
              <a:gd name="connsiteX39" fmla="*/ 7675105 w 7953031"/>
              <a:gd name="connsiteY39" fmla="*/ 2665 h 1147952"/>
              <a:gd name="connsiteX0" fmla="*/ 7675105 w 7953031"/>
              <a:gd name="connsiteY0" fmla="*/ 3818 h 1149105"/>
              <a:gd name="connsiteX1" fmla="*/ 239458 w 7953031"/>
              <a:gd name="connsiteY1" fmla="*/ 3818 h 1149105"/>
              <a:gd name="connsiteX2" fmla="*/ 167106 w 7953031"/>
              <a:gd name="connsiteY2" fmla="*/ 15724 h 1149105"/>
              <a:gd name="connsiteX3" fmla="*/ 195681 w 7953031"/>
              <a:gd name="connsiteY3" fmla="*/ 98274 h 1149105"/>
              <a:gd name="connsiteX4" fmla="*/ 198062 w 7953031"/>
              <a:gd name="connsiteY4" fmla="*/ 194318 h 1149105"/>
              <a:gd name="connsiteX5" fmla="*/ 134562 w 7953031"/>
              <a:gd name="connsiteY5" fmla="*/ 194318 h 1149105"/>
              <a:gd name="connsiteX6" fmla="*/ 0 w 7953031"/>
              <a:gd name="connsiteY6" fmla="*/ 298564 h 1149105"/>
              <a:gd name="connsiteX7" fmla="*/ 67633 w 7953031"/>
              <a:gd name="connsiteY7" fmla="*/ 373074 h 1149105"/>
              <a:gd name="connsiteX8" fmla="*/ 60890 w 7953031"/>
              <a:gd name="connsiteY8" fmla="*/ 434986 h 1149105"/>
              <a:gd name="connsiteX9" fmla="*/ 105987 w 7953031"/>
              <a:gd name="connsiteY9" fmla="*/ 495943 h 1149105"/>
              <a:gd name="connsiteX10" fmla="*/ 115670 w 7953031"/>
              <a:gd name="connsiteY10" fmla="*/ 551668 h 1149105"/>
              <a:gd name="connsiteX11" fmla="*/ 14192 w 7953031"/>
              <a:gd name="connsiteY11" fmla="*/ 623704 h 1149105"/>
              <a:gd name="connsiteX12" fmla="*/ 159962 w 7953031"/>
              <a:gd name="connsiteY12" fmla="*/ 676918 h 1149105"/>
              <a:gd name="connsiteX13" fmla="*/ 147262 w 7953031"/>
              <a:gd name="connsiteY13" fmla="*/ 740418 h 1149105"/>
              <a:gd name="connsiteX14" fmla="*/ 192506 w 7953031"/>
              <a:gd name="connsiteY14" fmla="*/ 771374 h 1149105"/>
              <a:gd name="connsiteX15" fmla="*/ 26248 w 7953031"/>
              <a:gd name="connsiteY15" fmla="*/ 802168 h 1149105"/>
              <a:gd name="connsiteX16" fmla="*/ 46329 w 7953031"/>
              <a:gd name="connsiteY16" fmla="*/ 919206 h 1149105"/>
              <a:gd name="connsiteX17" fmla="*/ 121396 w 7953031"/>
              <a:gd name="connsiteY17" fmla="*/ 999709 h 1149105"/>
              <a:gd name="connsiteX18" fmla="*/ 71062 w 7953031"/>
              <a:gd name="connsiteY18" fmla="*/ 1108718 h 1149105"/>
              <a:gd name="connsiteX19" fmla="*/ 104399 w 7953031"/>
              <a:gd name="connsiteY19" fmla="*/ 1123800 h 1149105"/>
              <a:gd name="connsiteX20" fmla="*/ 98166 w 7953031"/>
              <a:gd name="connsiteY20" fmla="*/ 1144278 h 1149105"/>
              <a:gd name="connsiteX21" fmla="*/ 7855212 w 7953031"/>
              <a:gd name="connsiteY21" fmla="*/ 1149105 h 1149105"/>
              <a:gd name="connsiteX22" fmla="*/ 7929105 w 7953031"/>
              <a:gd name="connsiteY22" fmla="*/ 1096018 h 1149105"/>
              <a:gd name="connsiteX23" fmla="*/ 7840205 w 7953031"/>
              <a:gd name="connsiteY23" fmla="*/ 1032518 h 1149105"/>
              <a:gd name="connsiteX24" fmla="*/ 7953031 w 7953031"/>
              <a:gd name="connsiteY24" fmla="*/ 956318 h 1149105"/>
              <a:gd name="connsiteX25" fmla="*/ 7852905 w 7953031"/>
              <a:gd name="connsiteY25" fmla="*/ 880118 h 1149105"/>
              <a:gd name="connsiteX26" fmla="*/ 7891005 w 7953031"/>
              <a:gd name="connsiteY26" fmla="*/ 803918 h 1149105"/>
              <a:gd name="connsiteX27" fmla="*/ 7852905 w 7953031"/>
              <a:gd name="connsiteY27" fmla="*/ 727718 h 1149105"/>
              <a:gd name="connsiteX28" fmla="*/ 7840205 w 7953031"/>
              <a:gd name="connsiteY28" fmla="*/ 664218 h 1149105"/>
              <a:gd name="connsiteX29" fmla="*/ 7865605 w 7953031"/>
              <a:gd name="connsiteY29" fmla="*/ 613418 h 1149105"/>
              <a:gd name="connsiteX30" fmla="*/ 7908468 w 7953031"/>
              <a:gd name="connsiteY30" fmla="*/ 538011 h 1149105"/>
              <a:gd name="connsiteX31" fmla="*/ 7854539 w 7953031"/>
              <a:gd name="connsiteY31" fmla="*/ 492899 h 1149105"/>
              <a:gd name="connsiteX32" fmla="*/ 7827505 w 7953031"/>
              <a:gd name="connsiteY32" fmla="*/ 410218 h 1149105"/>
              <a:gd name="connsiteX33" fmla="*/ 7942202 w 7953031"/>
              <a:gd name="connsiteY33" fmla="*/ 341427 h 1149105"/>
              <a:gd name="connsiteX34" fmla="*/ 7852905 w 7953031"/>
              <a:gd name="connsiteY34" fmla="*/ 270518 h 1149105"/>
              <a:gd name="connsiteX35" fmla="*/ 7865605 w 7953031"/>
              <a:gd name="connsiteY35" fmla="*/ 181618 h 1149105"/>
              <a:gd name="connsiteX36" fmla="*/ 7931073 w 7953031"/>
              <a:gd name="connsiteY36" fmla="*/ 145413 h 1149105"/>
              <a:gd name="connsiteX37" fmla="*/ 7849984 w 7953031"/>
              <a:gd name="connsiteY37" fmla="*/ 95132 h 1149105"/>
              <a:gd name="connsiteX38" fmla="*/ 7938918 w 7953031"/>
              <a:gd name="connsiteY38" fmla="*/ 1505 h 1149105"/>
              <a:gd name="connsiteX39" fmla="*/ 7675105 w 7953031"/>
              <a:gd name="connsiteY39" fmla="*/ 3818 h 1149105"/>
              <a:gd name="connsiteX0" fmla="*/ 7649312 w 7953031"/>
              <a:gd name="connsiteY0" fmla="*/ 3818 h 1149105"/>
              <a:gd name="connsiteX1" fmla="*/ 239458 w 7953031"/>
              <a:gd name="connsiteY1" fmla="*/ 3818 h 1149105"/>
              <a:gd name="connsiteX2" fmla="*/ 167106 w 7953031"/>
              <a:gd name="connsiteY2" fmla="*/ 15724 h 1149105"/>
              <a:gd name="connsiteX3" fmla="*/ 195681 w 7953031"/>
              <a:gd name="connsiteY3" fmla="*/ 98274 h 1149105"/>
              <a:gd name="connsiteX4" fmla="*/ 198062 w 7953031"/>
              <a:gd name="connsiteY4" fmla="*/ 194318 h 1149105"/>
              <a:gd name="connsiteX5" fmla="*/ 134562 w 7953031"/>
              <a:gd name="connsiteY5" fmla="*/ 194318 h 1149105"/>
              <a:gd name="connsiteX6" fmla="*/ 0 w 7953031"/>
              <a:gd name="connsiteY6" fmla="*/ 298564 h 1149105"/>
              <a:gd name="connsiteX7" fmla="*/ 67633 w 7953031"/>
              <a:gd name="connsiteY7" fmla="*/ 373074 h 1149105"/>
              <a:gd name="connsiteX8" fmla="*/ 60890 w 7953031"/>
              <a:gd name="connsiteY8" fmla="*/ 434986 h 1149105"/>
              <a:gd name="connsiteX9" fmla="*/ 105987 w 7953031"/>
              <a:gd name="connsiteY9" fmla="*/ 495943 h 1149105"/>
              <a:gd name="connsiteX10" fmla="*/ 115670 w 7953031"/>
              <a:gd name="connsiteY10" fmla="*/ 551668 h 1149105"/>
              <a:gd name="connsiteX11" fmla="*/ 14192 w 7953031"/>
              <a:gd name="connsiteY11" fmla="*/ 623704 h 1149105"/>
              <a:gd name="connsiteX12" fmla="*/ 159962 w 7953031"/>
              <a:gd name="connsiteY12" fmla="*/ 676918 h 1149105"/>
              <a:gd name="connsiteX13" fmla="*/ 147262 w 7953031"/>
              <a:gd name="connsiteY13" fmla="*/ 740418 h 1149105"/>
              <a:gd name="connsiteX14" fmla="*/ 192506 w 7953031"/>
              <a:gd name="connsiteY14" fmla="*/ 771374 h 1149105"/>
              <a:gd name="connsiteX15" fmla="*/ 26248 w 7953031"/>
              <a:gd name="connsiteY15" fmla="*/ 802168 h 1149105"/>
              <a:gd name="connsiteX16" fmla="*/ 46329 w 7953031"/>
              <a:gd name="connsiteY16" fmla="*/ 919206 h 1149105"/>
              <a:gd name="connsiteX17" fmla="*/ 121396 w 7953031"/>
              <a:gd name="connsiteY17" fmla="*/ 999709 h 1149105"/>
              <a:gd name="connsiteX18" fmla="*/ 71062 w 7953031"/>
              <a:gd name="connsiteY18" fmla="*/ 1108718 h 1149105"/>
              <a:gd name="connsiteX19" fmla="*/ 104399 w 7953031"/>
              <a:gd name="connsiteY19" fmla="*/ 1123800 h 1149105"/>
              <a:gd name="connsiteX20" fmla="*/ 98166 w 7953031"/>
              <a:gd name="connsiteY20" fmla="*/ 1144278 h 1149105"/>
              <a:gd name="connsiteX21" fmla="*/ 7855212 w 7953031"/>
              <a:gd name="connsiteY21" fmla="*/ 1149105 h 1149105"/>
              <a:gd name="connsiteX22" fmla="*/ 7929105 w 7953031"/>
              <a:gd name="connsiteY22" fmla="*/ 1096018 h 1149105"/>
              <a:gd name="connsiteX23" fmla="*/ 7840205 w 7953031"/>
              <a:gd name="connsiteY23" fmla="*/ 1032518 h 1149105"/>
              <a:gd name="connsiteX24" fmla="*/ 7953031 w 7953031"/>
              <a:gd name="connsiteY24" fmla="*/ 956318 h 1149105"/>
              <a:gd name="connsiteX25" fmla="*/ 7852905 w 7953031"/>
              <a:gd name="connsiteY25" fmla="*/ 880118 h 1149105"/>
              <a:gd name="connsiteX26" fmla="*/ 7891005 w 7953031"/>
              <a:gd name="connsiteY26" fmla="*/ 803918 h 1149105"/>
              <a:gd name="connsiteX27" fmla="*/ 7852905 w 7953031"/>
              <a:gd name="connsiteY27" fmla="*/ 727718 h 1149105"/>
              <a:gd name="connsiteX28" fmla="*/ 7840205 w 7953031"/>
              <a:gd name="connsiteY28" fmla="*/ 664218 h 1149105"/>
              <a:gd name="connsiteX29" fmla="*/ 7865605 w 7953031"/>
              <a:gd name="connsiteY29" fmla="*/ 613418 h 1149105"/>
              <a:gd name="connsiteX30" fmla="*/ 7908468 w 7953031"/>
              <a:gd name="connsiteY30" fmla="*/ 538011 h 1149105"/>
              <a:gd name="connsiteX31" fmla="*/ 7854539 w 7953031"/>
              <a:gd name="connsiteY31" fmla="*/ 492899 h 1149105"/>
              <a:gd name="connsiteX32" fmla="*/ 7827505 w 7953031"/>
              <a:gd name="connsiteY32" fmla="*/ 410218 h 1149105"/>
              <a:gd name="connsiteX33" fmla="*/ 7942202 w 7953031"/>
              <a:gd name="connsiteY33" fmla="*/ 341427 h 1149105"/>
              <a:gd name="connsiteX34" fmla="*/ 7852905 w 7953031"/>
              <a:gd name="connsiteY34" fmla="*/ 270518 h 1149105"/>
              <a:gd name="connsiteX35" fmla="*/ 7865605 w 7953031"/>
              <a:gd name="connsiteY35" fmla="*/ 181618 h 1149105"/>
              <a:gd name="connsiteX36" fmla="*/ 7931073 w 7953031"/>
              <a:gd name="connsiteY36" fmla="*/ 145413 h 1149105"/>
              <a:gd name="connsiteX37" fmla="*/ 7849984 w 7953031"/>
              <a:gd name="connsiteY37" fmla="*/ 95132 h 1149105"/>
              <a:gd name="connsiteX38" fmla="*/ 7938918 w 7953031"/>
              <a:gd name="connsiteY38" fmla="*/ 1505 h 1149105"/>
              <a:gd name="connsiteX39" fmla="*/ 7649312 w 7953031"/>
              <a:gd name="connsiteY39" fmla="*/ 3818 h 1149105"/>
              <a:gd name="connsiteX0" fmla="*/ 7649312 w 7953031"/>
              <a:gd name="connsiteY0" fmla="*/ 2313 h 1147600"/>
              <a:gd name="connsiteX1" fmla="*/ 239458 w 7953031"/>
              <a:gd name="connsiteY1" fmla="*/ 2313 h 1147600"/>
              <a:gd name="connsiteX2" fmla="*/ 167106 w 7953031"/>
              <a:gd name="connsiteY2" fmla="*/ 14219 h 1147600"/>
              <a:gd name="connsiteX3" fmla="*/ 195681 w 7953031"/>
              <a:gd name="connsiteY3" fmla="*/ 96769 h 1147600"/>
              <a:gd name="connsiteX4" fmla="*/ 198062 w 7953031"/>
              <a:gd name="connsiteY4" fmla="*/ 192813 h 1147600"/>
              <a:gd name="connsiteX5" fmla="*/ 134562 w 7953031"/>
              <a:gd name="connsiteY5" fmla="*/ 192813 h 1147600"/>
              <a:gd name="connsiteX6" fmla="*/ 0 w 7953031"/>
              <a:gd name="connsiteY6" fmla="*/ 297059 h 1147600"/>
              <a:gd name="connsiteX7" fmla="*/ 67633 w 7953031"/>
              <a:gd name="connsiteY7" fmla="*/ 371569 h 1147600"/>
              <a:gd name="connsiteX8" fmla="*/ 60890 w 7953031"/>
              <a:gd name="connsiteY8" fmla="*/ 433481 h 1147600"/>
              <a:gd name="connsiteX9" fmla="*/ 105987 w 7953031"/>
              <a:gd name="connsiteY9" fmla="*/ 494438 h 1147600"/>
              <a:gd name="connsiteX10" fmla="*/ 115670 w 7953031"/>
              <a:gd name="connsiteY10" fmla="*/ 550163 h 1147600"/>
              <a:gd name="connsiteX11" fmla="*/ 14192 w 7953031"/>
              <a:gd name="connsiteY11" fmla="*/ 622199 h 1147600"/>
              <a:gd name="connsiteX12" fmla="*/ 159962 w 7953031"/>
              <a:gd name="connsiteY12" fmla="*/ 675413 h 1147600"/>
              <a:gd name="connsiteX13" fmla="*/ 147262 w 7953031"/>
              <a:gd name="connsiteY13" fmla="*/ 738913 h 1147600"/>
              <a:gd name="connsiteX14" fmla="*/ 192506 w 7953031"/>
              <a:gd name="connsiteY14" fmla="*/ 769869 h 1147600"/>
              <a:gd name="connsiteX15" fmla="*/ 26248 w 7953031"/>
              <a:gd name="connsiteY15" fmla="*/ 800663 h 1147600"/>
              <a:gd name="connsiteX16" fmla="*/ 46329 w 7953031"/>
              <a:gd name="connsiteY16" fmla="*/ 917701 h 1147600"/>
              <a:gd name="connsiteX17" fmla="*/ 121396 w 7953031"/>
              <a:gd name="connsiteY17" fmla="*/ 998204 h 1147600"/>
              <a:gd name="connsiteX18" fmla="*/ 71062 w 7953031"/>
              <a:gd name="connsiteY18" fmla="*/ 1107213 h 1147600"/>
              <a:gd name="connsiteX19" fmla="*/ 104399 w 7953031"/>
              <a:gd name="connsiteY19" fmla="*/ 1122295 h 1147600"/>
              <a:gd name="connsiteX20" fmla="*/ 98166 w 7953031"/>
              <a:gd name="connsiteY20" fmla="*/ 1142773 h 1147600"/>
              <a:gd name="connsiteX21" fmla="*/ 7855212 w 7953031"/>
              <a:gd name="connsiteY21" fmla="*/ 1147600 h 1147600"/>
              <a:gd name="connsiteX22" fmla="*/ 7929105 w 7953031"/>
              <a:gd name="connsiteY22" fmla="*/ 1094513 h 1147600"/>
              <a:gd name="connsiteX23" fmla="*/ 7840205 w 7953031"/>
              <a:gd name="connsiteY23" fmla="*/ 1031013 h 1147600"/>
              <a:gd name="connsiteX24" fmla="*/ 7953031 w 7953031"/>
              <a:gd name="connsiteY24" fmla="*/ 954813 h 1147600"/>
              <a:gd name="connsiteX25" fmla="*/ 7852905 w 7953031"/>
              <a:gd name="connsiteY25" fmla="*/ 878613 h 1147600"/>
              <a:gd name="connsiteX26" fmla="*/ 7891005 w 7953031"/>
              <a:gd name="connsiteY26" fmla="*/ 802413 h 1147600"/>
              <a:gd name="connsiteX27" fmla="*/ 7852905 w 7953031"/>
              <a:gd name="connsiteY27" fmla="*/ 726213 h 1147600"/>
              <a:gd name="connsiteX28" fmla="*/ 7840205 w 7953031"/>
              <a:gd name="connsiteY28" fmla="*/ 662713 h 1147600"/>
              <a:gd name="connsiteX29" fmla="*/ 7865605 w 7953031"/>
              <a:gd name="connsiteY29" fmla="*/ 611913 h 1147600"/>
              <a:gd name="connsiteX30" fmla="*/ 7908468 w 7953031"/>
              <a:gd name="connsiteY30" fmla="*/ 536506 h 1147600"/>
              <a:gd name="connsiteX31" fmla="*/ 7854539 w 7953031"/>
              <a:gd name="connsiteY31" fmla="*/ 491394 h 1147600"/>
              <a:gd name="connsiteX32" fmla="*/ 7827505 w 7953031"/>
              <a:gd name="connsiteY32" fmla="*/ 408713 h 1147600"/>
              <a:gd name="connsiteX33" fmla="*/ 7942202 w 7953031"/>
              <a:gd name="connsiteY33" fmla="*/ 339922 h 1147600"/>
              <a:gd name="connsiteX34" fmla="*/ 7852905 w 7953031"/>
              <a:gd name="connsiteY34" fmla="*/ 269013 h 1147600"/>
              <a:gd name="connsiteX35" fmla="*/ 7865605 w 7953031"/>
              <a:gd name="connsiteY35" fmla="*/ 180113 h 1147600"/>
              <a:gd name="connsiteX36" fmla="*/ 7931073 w 7953031"/>
              <a:gd name="connsiteY36" fmla="*/ 143908 h 1147600"/>
              <a:gd name="connsiteX37" fmla="*/ 7849984 w 7953031"/>
              <a:gd name="connsiteY37" fmla="*/ 93627 h 1147600"/>
              <a:gd name="connsiteX38" fmla="*/ 7938918 w 7953031"/>
              <a:gd name="connsiteY38" fmla="*/ 0 h 1147600"/>
              <a:gd name="connsiteX39" fmla="*/ 7649312 w 7953031"/>
              <a:gd name="connsiteY39" fmla="*/ 2313 h 1147600"/>
              <a:gd name="connsiteX0" fmla="*/ 7649312 w 7953031"/>
              <a:gd name="connsiteY0" fmla="*/ 2313 h 1147600"/>
              <a:gd name="connsiteX1" fmla="*/ 239458 w 7953031"/>
              <a:gd name="connsiteY1" fmla="*/ 2313 h 1147600"/>
              <a:gd name="connsiteX2" fmla="*/ 55334 w 7953031"/>
              <a:gd name="connsiteY2" fmla="*/ 1606 h 1147600"/>
              <a:gd name="connsiteX3" fmla="*/ 195681 w 7953031"/>
              <a:gd name="connsiteY3" fmla="*/ 96769 h 1147600"/>
              <a:gd name="connsiteX4" fmla="*/ 198062 w 7953031"/>
              <a:gd name="connsiteY4" fmla="*/ 192813 h 1147600"/>
              <a:gd name="connsiteX5" fmla="*/ 134562 w 7953031"/>
              <a:gd name="connsiteY5" fmla="*/ 192813 h 1147600"/>
              <a:gd name="connsiteX6" fmla="*/ 0 w 7953031"/>
              <a:gd name="connsiteY6" fmla="*/ 297059 h 1147600"/>
              <a:gd name="connsiteX7" fmla="*/ 67633 w 7953031"/>
              <a:gd name="connsiteY7" fmla="*/ 371569 h 1147600"/>
              <a:gd name="connsiteX8" fmla="*/ 60890 w 7953031"/>
              <a:gd name="connsiteY8" fmla="*/ 433481 h 1147600"/>
              <a:gd name="connsiteX9" fmla="*/ 105987 w 7953031"/>
              <a:gd name="connsiteY9" fmla="*/ 494438 h 1147600"/>
              <a:gd name="connsiteX10" fmla="*/ 115670 w 7953031"/>
              <a:gd name="connsiteY10" fmla="*/ 550163 h 1147600"/>
              <a:gd name="connsiteX11" fmla="*/ 14192 w 7953031"/>
              <a:gd name="connsiteY11" fmla="*/ 622199 h 1147600"/>
              <a:gd name="connsiteX12" fmla="*/ 159962 w 7953031"/>
              <a:gd name="connsiteY12" fmla="*/ 675413 h 1147600"/>
              <a:gd name="connsiteX13" fmla="*/ 147262 w 7953031"/>
              <a:gd name="connsiteY13" fmla="*/ 738913 h 1147600"/>
              <a:gd name="connsiteX14" fmla="*/ 192506 w 7953031"/>
              <a:gd name="connsiteY14" fmla="*/ 769869 h 1147600"/>
              <a:gd name="connsiteX15" fmla="*/ 26248 w 7953031"/>
              <a:gd name="connsiteY15" fmla="*/ 800663 h 1147600"/>
              <a:gd name="connsiteX16" fmla="*/ 46329 w 7953031"/>
              <a:gd name="connsiteY16" fmla="*/ 917701 h 1147600"/>
              <a:gd name="connsiteX17" fmla="*/ 121396 w 7953031"/>
              <a:gd name="connsiteY17" fmla="*/ 998204 h 1147600"/>
              <a:gd name="connsiteX18" fmla="*/ 71062 w 7953031"/>
              <a:gd name="connsiteY18" fmla="*/ 1107213 h 1147600"/>
              <a:gd name="connsiteX19" fmla="*/ 104399 w 7953031"/>
              <a:gd name="connsiteY19" fmla="*/ 1122295 h 1147600"/>
              <a:gd name="connsiteX20" fmla="*/ 98166 w 7953031"/>
              <a:gd name="connsiteY20" fmla="*/ 1142773 h 1147600"/>
              <a:gd name="connsiteX21" fmla="*/ 7855212 w 7953031"/>
              <a:gd name="connsiteY21" fmla="*/ 1147600 h 1147600"/>
              <a:gd name="connsiteX22" fmla="*/ 7929105 w 7953031"/>
              <a:gd name="connsiteY22" fmla="*/ 1094513 h 1147600"/>
              <a:gd name="connsiteX23" fmla="*/ 7840205 w 7953031"/>
              <a:gd name="connsiteY23" fmla="*/ 1031013 h 1147600"/>
              <a:gd name="connsiteX24" fmla="*/ 7953031 w 7953031"/>
              <a:gd name="connsiteY24" fmla="*/ 954813 h 1147600"/>
              <a:gd name="connsiteX25" fmla="*/ 7852905 w 7953031"/>
              <a:gd name="connsiteY25" fmla="*/ 878613 h 1147600"/>
              <a:gd name="connsiteX26" fmla="*/ 7891005 w 7953031"/>
              <a:gd name="connsiteY26" fmla="*/ 802413 h 1147600"/>
              <a:gd name="connsiteX27" fmla="*/ 7852905 w 7953031"/>
              <a:gd name="connsiteY27" fmla="*/ 726213 h 1147600"/>
              <a:gd name="connsiteX28" fmla="*/ 7840205 w 7953031"/>
              <a:gd name="connsiteY28" fmla="*/ 662713 h 1147600"/>
              <a:gd name="connsiteX29" fmla="*/ 7865605 w 7953031"/>
              <a:gd name="connsiteY29" fmla="*/ 611913 h 1147600"/>
              <a:gd name="connsiteX30" fmla="*/ 7908468 w 7953031"/>
              <a:gd name="connsiteY30" fmla="*/ 536506 h 1147600"/>
              <a:gd name="connsiteX31" fmla="*/ 7854539 w 7953031"/>
              <a:gd name="connsiteY31" fmla="*/ 491394 h 1147600"/>
              <a:gd name="connsiteX32" fmla="*/ 7827505 w 7953031"/>
              <a:gd name="connsiteY32" fmla="*/ 408713 h 1147600"/>
              <a:gd name="connsiteX33" fmla="*/ 7942202 w 7953031"/>
              <a:gd name="connsiteY33" fmla="*/ 339922 h 1147600"/>
              <a:gd name="connsiteX34" fmla="*/ 7852905 w 7953031"/>
              <a:gd name="connsiteY34" fmla="*/ 269013 h 1147600"/>
              <a:gd name="connsiteX35" fmla="*/ 7865605 w 7953031"/>
              <a:gd name="connsiteY35" fmla="*/ 180113 h 1147600"/>
              <a:gd name="connsiteX36" fmla="*/ 7931073 w 7953031"/>
              <a:gd name="connsiteY36" fmla="*/ 143908 h 1147600"/>
              <a:gd name="connsiteX37" fmla="*/ 7849984 w 7953031"/>
              <a:gd name="connsiteY37" fmla="*/ 93627 h 1147600"/>
              <a:gd name="connsiteX38" fmla="*/ 7938918 w 7953031"/>
              <a:gd name="connsiteY38" fmla="*/ 0 h 1147600"/>
              <a:gd name="connsiteX39" fmla="*/ 7649312 w 7953031"/>
              <a:gd name="connsiteY39" fmla="*/ 2313 h 1147600"/>
              <a:gd name="connsiteX0" fmla="*/ 7649312 w 7953031"/>
              <a:gd name="connsiteY0" fmla="*/ 2313 h 1147600"/>
              <a:gd name="connsiteX1" fmla="*/ 239458 w 7953031"/>
              <a:gd name="connsiteY1" fmla="*/ 2313 h 1147600"/>
              <a:gd name="connsiteX2" fmla="*/ 55334 w 7953031"/>
              <a:gd name="connsiteY2" fmla="*/ 1606 h 1147600"/>
              <a:gd name="connsiteX3" fmla="*/ 32321 w 7953031"/>
              <a:gd name="connsiteY3" fmla="*/ 99292 h 1147600"/>
              <a:gd name="connsiteX4" fmla="*/ 198062 w 7953031"/>
              <a:gd name="connsiteY4" fmla="*/ 192813 h 1147600"/>
              <a:gd name="connsiteX5" fmla="*/ 134562 w 7953031"/>
              <a:gd name="connsiteY5" fmla="*/ 192813 h 1147600"/>
              <a:gd name="connsiteX6" fmla="*/ 0 w 7953031"/>
              <a:gd name="connsiteY6" fmla="*/ 297059 h 1147600"/>
              <a:gd name="connsiteX7" fmla="*/ 67633 w 7953031"/>
              <a:gd name="connsiteY7" fmla="*/ 371569 h 1147600"/>
              <a:gd name="connsiteX8" fmla="*/ 60890 w 7953031"/>
              <a:gd name="connsiteY8" fmla="*/ 433481 h 1147600"/>
              <a:gd name="connsiteX9" fmla="*/ 105987 w 7953031"/>
              <a:gd name="connsiteY9" fmla="*/ 494438 h 1147600"/>
              <a:gd name="connsiteX10" fmla="*/ 115670 w 7953031"/>
              <a:gd name="connsiteY10" fmla="*/ 550163 h 1147600"/>
              <a:gd name="connsiteX11" fmla="*/ 14192 w 7953031"/>
              <a:gd name="connsiteY11" fmla="*/ 622199 h 1147600"/>
              <a:gd name="connsiteX12" fmla="*/ 159962 w 7953031"/>
              <a:gd name="connsiteY12" fmla="*/ 675413 h 1147600"/>
              <a:gd name="connsiteX13" fmla="*/ 147262 w 7953031"/>
              <a:gd name="connsiteY13" fmla="*/ 738913 h 1147600"/>
              <a:gd name="connsiteX14" fmla="*/ 192506 w 7953031"/>
              <a:gd name="connsiteY14" fmla="*/ 769869 h 1147600"/>
              <a:gd name="connsiteX15" fmla="*/ 26248 w 7953031"/>
              <a:gd name="connsiteY15" fmla="*/ 800663 h 1147600"/>
              <a:gd name="connsiteX16" fmla="*/ 46329 w 7953031"/>
              <a:gd name="connsiteY16" fmla="*/ 917701 h 1147600"/>
              <a:gd name="connsiteX17" fmla="*/ 121396 w 7953031"/>
              <a:gd name="connsiteY17" fmla="*/ 998204 h 1147600"/>
              <a:gd name="connsiteX18" fmla="*/ 71062 w 7953031"/>
              <a:gd name="connsiteY18" fmla="*/ 1107213 h 1147600"/>
              <a:gd name="connsiteX19" fmla="*/ 104399 w 7953031"/>
              <a:gd name="connsiteY19" fmla="*/ 1122295 h 1147600"/>
              <a:gd name="connsiteX20" fmla="*/ 98166 w 7953031"/>
              <a:gd name="connsiteY20" fmla="*/ 1142773 h 1147600"/>
              <a:gd name="connsiteX21" fmla="*/ 7855212 w 7953031"/>
              <a:gd name="connsiteY21" fmla="*/ 1147600 h 1147600"/>
              <a:gd name="connsiteX22" fmla="*/ 7929105 w 7953031"/>
              <a:gd name="connsiteY22" fmla="*/ 1094513 h 1147600"/>
              <a:gd name="connsiteX23" fmla="*/ 7840205 w 7953031"/>
              <a:gd name="connsiteY23" fmla="*/ 1031013 h 1147600"/>
              <a:gd name="connsiteX24" fmla="*/ 7953031 w 7953031"/>
              <a:gd name="connsiteY24" fmla="*/ 954813 h 1147600"/>
              <a:gd name="connsiteX25" fmla="*/ 7852905 w 7953031"/>
              <a:gd name="connsiteY25" fmla="*/ 878613 h 1147600"/>
              <a:gd name="connsiteX26" fmla="*/ 7891005 w 7953031"/>
              <a:gd name="connsiteY26" fmla="*/ 802413 h 1147600"/>
              <a:gd name="connsiteX27" fmla="*/ 7852905 w 7953031"/>
              <a:gd name="connsiteY27" fmla="*/ 726213 h 1147600"/>
              <a:gd name="connsiteX28" fmla="*/ 7840205 w 7953031"/>
              <a:gd name="connsiteY28" fmla="*/ 662713 h 1147600"/>
              <a:gd name="connsiteX29" fmla="*/ 7865605 w 7953031"/>
              <a:gd name="connsiteY29" fmla="*/ 611913 h 1147600"/>
              <a:gd name="connsiteX30" fmla="*/ 7908468 w 7953031"/>
              <a:gd name="connsiteY30" fmla="*/ 536506 h 1147600"/>
              <a:gd name="connsiteX31" fmla="*/ 7854539 w 7953031"/>
              <a:gd name="connsiteY31" fmla="*/ 491394 h 1147600"/>
              <a:gd name="connsiteX32" fmla="*/ 7827505 w 7953031"/>
              <a:gd name="connsiteY32" fmla="*/ 408713 h 1147600"/>
              <a:gd name="connsiteX33" fmla="*/ 7942202 w 7953031"/>
              <a:gd name="connsiteY33" fmla="*/ 339922 h 1147600"/>
              <a:gd name="connsiteX34" fmla="*/ 7852905 w 7953031"/>
              <a:gd name="connsiteY34" fmla="*/ 269013 h 1147600"/>
              <a:gd name="connsiteX35" fmla="*/ 7865605 w 7953031"/>
              <a:gd name="connsiteY35" fmla="*/ 180113 h 1147600"/>
              <a:gd name="connsiteX36" fmla="*/ 7931073 w 7953031"/>
              <a:gd name="connsiteY36" fmla="*/ 143908 h 1147600"/>
              <a:gd name="connsiteX37" fmla="*/ 7849984 w 7953031"/>
              <a:gd name="connsiteY37" fmla="*/ 93627 h 1147600"/>
              <a:gd name="connsiteX38" fmla="*/ 7938918 w 7953031"/>
              <a:gd name="connsiteY38" fmla="*/ 0 h 1147600"/>
              <a:gd name="connsiteX39" fmla="*/ 7649312 w 7953031"/>
              <a:gd name="connsiteY39" fmla="*/ 2313 h 1147600"/>
              <a:gd name="connsiteX0" fmla="*/ 7686707 w 7990426"/>
              <a:gd name="connsiteY0" fmla="*/ 2313 h 1147600"/>
              <a:gd name="connsiteX1" fmla="*/ 276853 w 7990426"/>
              <a:gd name="connsiteY1" fmla="*/ 2313 h 1147600"/>
              <a:gd name="connsiteX2" fmla="*/ 92729 w 7990426"/>
              <a:gd name="connsiteY2" fmla="*/ 1606 h 1147600"/>
              <a:gd name="connsiteX3" fmla="*/ 69716 w 7990426"/>
              <a:gd name="connsiteY3" fmla="*/ 99292 h 1147600"/>
              <a:gd name="connsiteX4" fmla="*/ 235457 w 7990426"/>
              <a:gd name="connsiteY4" fmla="*/ 192813 h 1147600"/>
              <a:gd name="connsiteX5" fmla="*/ 0 w 7990426"/>
              <a:gd name="connsiteY5" fmla="*/ 218040 h 1147600"/>
              <a:gd name="connsiteX6" fmla="*/ 37395 w 7990426"/>
              <a:gd name="connsiteY6" fmla="*/ 297059 h 1147600"/>
              <a:gd name="connsiteX7" fmla="*/ 105028 w 7990426"/>
              <a:gd name="connsiteY7" fmla="*/ 371569 h 1147600"/>
              <a:gd name="connsiteX8" fmla="*/ 98285 w 7990426"/>
              <a:gd name="connsiteY8" fmla="*/ 433481 h 1147600"/>
              <a:gd name="connsiteX9" fmla="*/ 143382 w 7990426"/>
              <a:gd name="connsiteY9" fmla="*/ 494438 h 1147600"/>
              <a:gd name="connsiteX10" fmla="*/ 153065 w 7990426"/>
              <a:gd name="connsiteY10" fmla="*/ 550163 h 1147600"/>
              <a:gd name="connsiteX11" fmla="*/ 51587 w 7990426"/>
              <a:gd name="connsiteY11" fmla="*/ 622199 h 1147600"/>
              <a:gd name="connsiteX12" fmla="*/ 197357 w 7990426"/>
              <a:gd name="connsiteY12" fmla="*/ 675413 h 1147600"/>
              <a:gd name="connsiteX13" fmla="*/ 184657 w 7990426"/>
              <a:gd name="connsiteY13" fmla="*/ 738913 h 1147600"/>
              <a:gd name="connsiteX14" fmla="*/ 229901 w 7990426"/>
              <a:gd name="connsiteY14" fmla="*/ 769869 h 1147600"/>
              <a:gd name="connsiteX15" fmla="*/ 63643 w 7990426"/>
              <a:gd name="connsiteY15" fmla="*/ 800663 h 1147600"/>
              <a:gd name="connsiteX16" fmla="*/ 83724 w 7990426"/>
              <a:gd name="connsiteY16" fmla="*/ 917701 h 1147600"/>
              <a:gd name="connsiteX17" fmla="*/ 158791 w 7990426"/>
              <a:gd name="connsiteY17" fmla="*/ 998204 h 1147600"/>
              <a:gd name="connsiteX18" fmla="*/ 108457 w 7990426"/>
              <a:gd name="connsiteY18" fmla="*/ 1107213 h 1147600"/>
              <a:gd name="connsiteX19" fmla="*/ 141794 w 7990426"/>
              <a:gd name="connsiteY19" fmla="*/ 1122295 h 1147600"/>
              <a:gd name="connsiteX20" fmla="*/ 135561 w 7990426"/>
              <a:gd name="connsiteY20" fmla="*/ 1142773 h 1147600"/>
              <a:gd name="connsiteX21" fmla="*/ 7892607 w 7990426"/>
              <a:gd name="connsiteY21" fmla="*/ 1147600 h 1147600"/>
              <a:gd name="connsiteX22" fmla="*/ 7966500 w 7990426"/>
              <a:gd name="connsiteY22" fmla="*/ 1094513 h 1147600"/>
              <a:gd name="connsiteX23" fmla="*/ 7877600 w 7990426"/>
              <a:gd name="connsiteY23" fmla="*/ 1031013 h 1147600"/>
              <a:gd name="connsiteX24" fmla="*/ 7990426 w 7990426"/>
              <a:gd name="connsiteY24" fmla="*/ 954813 h 1147600"/>
              <a:gd name="connsiteX25" fmla="*/ 7890300 w 7990426"/>
              <a:gd name="connsiteY25" fmla="*/ 878613 h 1147600"/>
              <a:gd name="connsiteX26" fmla="*/ 7928400 w 7990426"/>
              <a:gd name="connsiteY26" fmla="*/ 802413 h 1147600"/>
              <a:gd name="connsiteX27" fmla="*/ 7890300 w 7990426"/>
              <a:gd name="connsiteY27" fmla="*/ 726213 h 1147600"/>
              <a:gd name="connsiteX28" fmla="*/ 7877600 w 7990426"/>
              <a:gd name="connsiteY28" fmla="*/ 662713 h 1147600"/>
              <a:gd name="connsiteX29" fmla="*/ 7903000 w 7990426"/>
              <a:gd name="connsiteY29" fmla="*/ 611913 h 1147600"/>
              <a:gd name="connsiteX30" fmla="*/ 7945863 w 7990426"/>
              <a:gd name="connsiteY30" fmla="*/ 536506 h 1147600"/>
              <a:gd name="connsiteX31" fmla="*/ 7891934 w 7990426"/>
              <a:gd name="connsiteY31" fmla="*/ 491394 h 1147600"/>
              <a:gd name="connsiteX32" fmla="*/ 7864900 w 7990426"/>
              <a:gd name="connsiteY32" fmla="*/ 408713 h 1147600"/>
              <a:gd name="connsiteX33" fmla="*/ 7979597 w 7990426"/>
              <a:gd name="connsiteY33" fmla="*/ 339922 h 1147600"/>
              <a:gd name="connsiteX34" fmla="*/ 7890300 w 7990426"/>
              <a:gd name="connsiteY34" fmla="*/ 269013 h 1147600"/>
              <a:gd name="connsiteX35" fmla="*/ 7903000 w 7990426"/>
              <a:gd name="connsiteY35" fmla="*/ 180113 h 1147600"/>
              <a:gd name="connsiteX36" fmla="*/ 7968468 w 7990426"/>
              <a:gd name="connsiteY36" fmla="*/ 143908 h 1147600"/>
              <a:gd name="connsiteX37" fmla="*/ 7887379 w 7990426"/>
              <a:gd name="connsiteY37" fmla="*/ 93627 h 1147600"/>
              <a:gd name="connsiteX38" fmla="*/ 7976313 w 7990426"/>
              <a:gd name="connsiteY38" fmla="*/ 0 h 1147600"/>
              <a:gd name="connsiteX39" fmla="*/ 7686707 w 7990426"/>
              <a:gd name="connsiteY39" fmla="*/ 2313 h 1147600"/>
              <a:gd name="connsiteX0" fmla="*/ 7686707 w 7990426"/>
              <a:gd name="connsiteY0" fmla="*/ 2313 h 1147600"/>
              <a:gd name="connsiteX1" fmla="*/ 276853 w 7990426"/>
              <a:gd name="connsiteY1" fmla="*/ 2313 h 1147600"/>
              <a:gd name="connsiteX2" fmla="*/ 92729 w 7990426"/>
              <a:gd name="connsiteY2" fmla="*/ 1606 h 1147600"/>
              <a:gd name="connsiteX3" fmla="*/ 69716 w 7990426"/>
              <a:gd name="connsiteY3" fmla="*/ 99292 h 1147600"/>
              <a:gd name="connsiteX4" fmla="*/ 123685 w 7990426"/>
              <a:gd name="connsiteY4" fmla="*/ 167586 h 1147600"/>
              <a:gd name="connsiteX5" fmla="*/ 0 w 7990426"/>
              <a:gd name="connsiteY5" fmla="*/ 218040 h 1147600"/>
              <a:gd name="connsiteX6" fmla="*/ 37395 w 7990426"/>
              <a:gd name="connsiteY6" fmla="*/ 297059 h 1147600"/>
              <a:gd name="connsiteX7" fmla="*/ 105028 w 7990426"/>
              <a:gd name="connsiteY7" fmla="*/ 371569 h 1147600"/>
              <a:gd name="connsiteX8" fmla="*/ 98285 w 7990426"/>
              <a:gd name="connsiteY8" fmla="*/ 433481 h 1147600"/>
              <a:gd name="connsiteX9" fmla="*/ 143382 w 7990426"/>
              <a:gd name="connsiteY9" fmla="*/ 494438 h 1147600"/>
              <a:gd name="connsiteX10" fmla="*/ 153065 w 7990426"/>
              <a:gd name="connsiteY10" fmla="*/ 550163 h 1147600"/>
              <a:gd name="connsiteX11" fmla="*/ 51587 w 7990426"/>
              <a:gd name="connsiteY11" fmla="*/ 622199 h 1147600"/>
              <a:gd name="connsiteX12" fmla="*/ 197357 w 7990426"/>
              <a:gd name="connsiteY12" fmla="*/ 675413 h 1147600"/>
              <a:gd name="connsiteX13" fmla="*/ 184657 w 7990426"/>
              <a:gd name="connsiteY13" fmla="*/ 738913 h 1147600"/>
              <a:gd name="connsiteX14" fmla="*/ 229901 w 7990426"/>
              <a:gd name="connsiteY14" fmla="*/ 769869 h 1147600"/>
              <a:gd name="connsiteX15" fmla="*/ 63643 w 7990426"/>
              <a:gd name="connsiteY15" fmla="*/ 800663 h 1147600"/>
              <a:gd name="connsiteX16" fmla="*/ 83724 w 7990426"/>
              <a:gd name="connsiteY16" fmla="*/ 917701 h 1147600"/>
              <a:gd name="connsiteX17" fmla="*/ 158791 w 7990426"/>
              <a:gd name="connsiteY17" fmla="*/ 998204 h 1147600"/>
              <a:gd name="connsiteX18" fmla="*/ 108457 w 7990426"/>
              <a:gd name="connsiteY18" fmla="*/ 1107213 h 1147600"/>
              <a:gd name="connsiteX19" fmla="*/ 141794 w 7990426"/>
              <a:gd name="connsiteY19" fmla="*/ 1122295 h 1147600"/>
              <a:gd name="connsiteX20" fmla="*/ 135561 w 7990426"/>
              <a:gd name="connsiteY20" fmla="*/ 1142773 h 1147600"/>
              <a:gd name="connsiteX21" fmla="*/ 7892607 w 7990426"/>
              <a:gd name="connsiteY21" fmla="*/ 1147600 h 1147600"/>
              <a:gd name="connsiteX22" fmla="*/ 7966500 w 7990426"/>
              <a:gd name="connsiteY22" fmla="*/ 1094513 h 1147600"/>
              <a:gd name="connsiteX23" fmla="*/ 7877600 w 7990426"/>
              <a:gd name="connsiteY23" fmla="*/ 1031013 h 1147600"/>
              <a:gd name="connsiteX24" fmla="*/ 7990426 w 7990426"/>
              <a:gd name="connsiteY24" fmla="*/ 954813 h 1147600"/>
              <a:gd name="connsiteX25" fmla="*/ 7890300 w 7990426"/>
              <a:gd name="connsiteY25" fmla="*/ 878613 h 1147600"/>
              <a:gd name="connsiteX26" fmla="*/ 7928400 w 7990426"/>
              <a:gd name="connsiteY26" fmla="*/ 802413 h 1147600"/>
              <a:gd name="connsiteX27" fmla="*/ 7890300 w 7990426"/>
              <a:gd name="connsiteY27" fmla="*/ 726213 h 1147600"/>
              <a:gd name="connsiteX28" fmla="*/ 7877600 w 7990426"/>
              <a:gd name="connsiteY28" fmla="*/ 662713 h 1147600"/>
              <a:gd name="connsiteX29" fmla="*/ 7903000 w 7990426"/>
              <a:gd name="connsiteY29" fmla="*/ 611913 h 1147600"/>
              <a:gd name="connsiteX30" fmla="*/ 7945863 w 7990426"/>
              <a:gd name="connsiteY30" fmla="*/ 536506 h 1147600"/>
              <a:gd name="connsiteX31" fmla="*/ 7891934 w 7990426"/>
              <a:gd name="connsiteY31" fmla="*/ 491394 h 1147600"/>
              <a:gd name="connsiteX32" fmla="*/ 7864900 w 7990426"/>
              <a:gd name="connsiteY32" fmla="*/ 408713 h 1147600"/>
              <a:gd name="connsiteX33" fmla="*/ 7979597 w 7990426"/>
              <a:gd name="connsiteY33" fmla="*/ 339922 h 1147600"/>
              <a:gd name="connsiteX34" fmla="*/ 7890300 w 7990426"/>
              <a:gd name="connsiteY34" fmla="*/ 269013 h 1147600"/>
              <a:gd name="connsiteX35" fmla="*/ 7903000 w 7990426"/>
              <a:gd name="connsiteY35" fmla="*/ 180113 h 1147600"/>
              <a:gd name="connsiteX36" fmla="*/ 7968468 w 7990426"/>
              <a:gd name="connsiteY36" fmla="*/ 143908 h 1147600"/>
              <a:gd name="connsiteX37" fmla="*/ 7887379 w 7990426"/>
              <a:gd name="connsiteY37" fmla="*/ 93627 h 1147600"/>
              <a:gd name="connsiteX38" fmla="*/ 7976313 w 7990426"/>
              <a:gd name="connsiteY38" fmla="*/ 0 h 1147600"/>
              <a:gd name="connsiteX39" fmla="*/ 7686707 w 7990426"/>
              <a:gd name="connsiteY39" fmla="*/ 2313 h 1147600"/>
              <a:gd name="connsiteX0" fmla="*/ 7649312 w 7953031"/>
              <a:gd name="connsiteY0" fmla="*/ 2313 h 1147600"/>
              <a:gd name="connsiteX1" fmla="*/ 239458 w 7953031"/>
              <a:gd name="connsiteY1" fmla="*/ 2313 h 1147600"/>
              <a:gd name="connsiteX2" fmla="*/ 55334 w 7953031"/>
              <a:gd name="connsiteY2" fmla="*/ 1606 h 1147600"/>
              <a:gd name="connsiteX3" fmla="*/ 32321 w 7953031"/>
              <a:gd name="connsiteY3" fmla="*/ 99292 h 1147600"/>
              <a:gd name="connsiteX4" fmla="*/ 86290 w 7953031"/>
              <a:gd name="connsiteY4" fmla="*/ 167586 h 1147600"/>
              <a:gd name="connsiteX5" fmla="*/ 14192 w 7953031"/>
              <a:gd name="connsiteY5" fmla="*/ 233176 h 1147600"/>
              <a:gd name="connsiteX6" fmla="*/ 0 w 7953031"/>
              <a:gd name="connsiteY6" fmla="*/ 297059 h 1147600"/>
              <a:gd name="connsiteX7" fmla="*/ 67633 w 7953031"/>
              <a:gd name="connsiteY7" fmla="*/ 371569 h 1147600"/>
              <a:gd name="connsiteX8" fmla="*/ 60890 w 7953031"/>
              <a:gd name="connsiteY8" fmla="*/ 433481 h 1147600"/>
              <a:gd name="connsiteX9" fmla="*/ 105987 w 7953031"/>
              <a:gd name="connsiteY9" fmla="*/ 494438 h 1147600"/>
              <a:gd name="connsiteX10" fmla="*/ 115670 w 7953031"/>
              <a:gd name="connsiteY10" fmla="*/ 550163 h 1147600"/>
              <a:gd name="connsiteX11" fmla="*/ 14192 w 7953031"/>
              <a:gd name="connsiteY11" fmla="*/ 622199 h 1147600"/>
              <a:gd name="connsiteX12" fmla="*/ 159962 w 7953031"/>
              <a:gd name="connsiteY12" fmla="*/ 675413 h 1147600"/>
              <a:gd name="connsiteX13" fmla="*/ 147262 w 7953031"/>
              <a:gd name="connsiteY13" fmla="*/ 738913 h 1147600"/>
              <a:gd name="connsiteX14" fmla="*/ 192506 w 7953031"/>
              <a:gd name="connsiteY14" fmla="*/ 769869 h 1147600"/>
              <a:gd name="connsiteX15" fmla="*/ 26248 w 7953031"/>
              <a:gd name="connsiteY15" fmla="*/ 800663 h 1147600"/>
              <a:gd name="connsiteX16" fmla="*/ 46329 w 7953031"/>
              <a:gd name="connsiteY16" fmla="*/ 917701 h 1147600"/>
              <a:gd name="connsiteX17" fmla="*/ 121396 w 7953031"/>
              <a:gd name="connsiteY17" fmla="*/ 998204 h 1147600"/>
              <a:gd name="connsiteX18" fmla="*/ 71062 w 7953031"/>
              <a:gd name="connsiteY18" fmla="*/ 1107213 h 1147600"/>
              <a:gd name="connsiteX19" fmla="*/ 104399 w 7953031"/>
              <a:gd name="connsiteY19" fmla="*/ 1122295 h 1147600"/>
              <a:gd name="connsiteX20" fmla="*/ 98166 w 7953031"/>
              <a:gd name="connsiteY20" fmla="*/ 1142773 h 1147600"/>
              <a:gd name="connsiteX21" fmla="*/ 7855212 w 7953031"/>
              <a:gd name="connsiteY21" fmla="*/ 1147600 h 1147600"/>
              <a:gd name="connsiteX22" fmla="*/ 7929105 w 7953031"/>
              <a:gd name="connsiteY22" fmla="*/ 1094513 h 1147600"/>
              <a:gd name="connsiteX23" fmla="*/ 7840205 w 7953031"/>
              <a:gd name="connsiteY23" fmla="*/ 1031013 h 1147600"/>
              <a:gd name="connsiteX24" fmla="*/ 7953031 w 7953031"/>
              <a:gd name="connsiteY24" fmla="*/ 954813 h 1147600"/>
              <a:gd name="connsiteX25" fmla="*/ 7852905 w 7953031"/>
              <a:gd name="connsiteY25" fmla="*/ 878613 h 1147600"/>
              <a:gd name="connsiteX26" fmla="*/ 7891005 w 7953031"/>
              <a:gd name="connsiteY26" fmla="*/ 802413 h 1147600"/>
              <a:gd name="connsiteX27" fmla="*/ 7852905 w 7953031"/>
              <a:gd name="connsiteY27" fmla="*/ 726213 h 1147600"/>
              <a:gd name="connsiteX28" fmla="*/ 7840205 w 7953031"/>
              <a:gd name="connsiteY28" fmla="*/ 662713 h 1147600"/>
              <a:gd name="connsiteX29" fmla="*/ 7865605 w 7953031"/>
              <a:gd name="connsiteY29" fmla="*/ 611913 h 1147600"/>
              <a:gd name="connsiteX30" fmla="*/ 7908468 w 7953031"/>
              <a:gd name="connsiteY30" fmla="*/ 536506 h 1147600"/>
              <a:gd name="connsiteX31" fmla="*/ 7854539 w 7953031"/>
              <a:gd name="connsiteY31" fmla="*/ 491394 h 1147600"/>
              <a:gd name="connsiteX32" fmla="*/ 7827505 w 7953031"/>
              <a:gd name="connsiteY32" fmla="*/ 408713 h 1147600"/>
              <a:gd name="connsiteX33" fmla="*/ 7942202 w 7953031"/>
              <a:gd name="connsiteY33" fmla="*/ 339922 h 1147600"/>
              <a:gd name="connsiteX34" fmla="*/ 7852905 w 7953031"/>
              <a:gd name="connsiteY34" fmla="*/ 269013 h 1147600"/>
              <a:gd name="connsiteX35" fmla="*/ 7865605 w 7953031"/>
              <a:gd name="connsiteY35" fmla="*/ 180113 h 1147600"/>
              <a:gd name="connsiteX36" fmla="*/ 7931073 w 7953031"/>
              <a:gd name="connsiteY36" fmla="*/ 143908 h 1147600"/>
              <a:gd name="connsiteX37" fmla="*/ 7849984 w 7953031"/>
              <a:gd name="connsiteY37" fmla="*/ 93627 h 1147600"/>
              <a:gd name="connsiteX38" fmla="*/ 7938918 w 7953031"/>
              <a:gd name="connsiteY38" fmla="*/ 0 h 1147600"/>
              <a:gd name="connsiteX39" fmla="*/ 7649312 w 7953031"/>
              <a:gd name="connsiteY39" fmla="*/ 2313 h 1147600"/>
              <a:gd name="connsiteX0" fmla="*/ 7688404 w 7992123"/>
              <a:gd name="connsiteY0" fmla="*/ 2313 h 1147600"/>
              <a:gd name="connsiteX1" fmla="*/ 278550 w 7992123"/>
              <a:gd name="connsiteY1" fmla="*/ 2313 h 1147600"/>
              <a:gd name="connsiteX2" fmla="*/ 94426 w 7992123"/>
              <a:gd name="connsiteY2" fmla="*/ 1606 h 1147600"/>
              <a:gd name="connsiteX3" fmla="*/ 71413 w 7992123"/>
              <a:gd name="connsiteY3" fmla="*/ 99292 h 1147600"/>
              <a:gd name="connsiteX4" fmla="*/ 125382 w 7992123"/>
              <a:gd name="connsiteY4" fmla="*/ 167586 h 1147600"/>
              <a:gd name="connsiteX5" fmla="*/ 53284 w 7992123"/>
              <a:gd name="connsiteY5" fmla="*/ 233176 h 1147600"/>
              <a:gd name="connsiteX6" fmla="*/ 39092 w 7992123"/>
              <a:gd name="connsiteY6" fmla="*/ 297059 h 1147600"/>
              <a:gd name="connsiteX7" fmla="*/ 106725 w 7992123"/>
              <a:gd name="connsiteY7" fmla="*/ 371569 h 1147600"/>
              <a:gd name="connsiteX8" fmla="*/ 99982 w 7992123"/>
              <a:gd name="connsiteY8" fmla="*/ 433481 h 1147600"/>
              <a:gd name="connsiteX9" fmla="*/ 145079 w 7992123"/>
              <a:gd name="connsiteY9" fmla="*/ 494438 h 1147600"/>
              <a:gd name="connsiteX10" fmla="*/ 0 w 7992123"/>
              <a:gd name="connsiteY10" fmla="*/ 532504 h 1147600"/>
              <a:gd name="connsiteX11" fmla="*/ 53284 w 7992123"/>
              <a:gd name="connsiteY11" fmla="*/ 622199 h 1147600"/>
              <a:gd name="connsiteX12" fmla="*/ 199054 w 7992123"/>
              <a:gd name="connsiteY12" fmla="*/ 675413 h 1147600"/>
              <a:gd name="connsiteX13" fmla="*/ 186354 w 7992123"/>
              <a:gd name="connsiteY13" fmla="*/ 738913 h 1147600"/>
              <a:gd name="connsiteX14" fmla="*/ 231598 w 7992123"/>
              <a:gd name="connsiteY14" fmla="*/ 769869 h 1147600"/>
              <a:gd name="connsiteX15" fmla="*/ 65340 w 7992123"/>
              <a:gd name="connsiteY15" fmla="*/ 800663 h 1147600"/>
              <a:gd name="connsiteX16" fmla="*/ 85421 w 7992123"/>
              <a:gd name="connsiteY16" fmla="*/ 917701 h 1147600"/>
              <a:gd name="connsiteX17" fmla="*/ 160488 w 7992123"/>
              <a:gd name="connsiteY17" fmla="*/ 998204 h 1147600"/>
              <a:gd name="connsiteX18" fmla="*/ 110154 w 7992123"/>
              <a:gd name="connsiteY18" fmla="*/ 1107213 h 1147600"/>
              <a:gd name="connsiteX19" fmla="*/ 143491 w 7992123"/>
              <a:gd name="connsiteY19" fmla="*/ 1122295 h 1147600"/>
              <a:gd name="connsiteX20" fmla="*/ 137258 w 7992123"/>
              <a:gd name="connsiteY20" fmla="*/ 1142773 h 1147600"/>
              <a:gd name="connsiteX21" fmla="*/ 7894304 w 7992123"/>
              <a:gd name="connsiteY21" fmla="*/ 1147600 h 1147600"/>
              <a:gd name="connsiteX22" fmla="*/ 7968197 w 7992123"/>
              <a:gd name="connsiteY22" fmla="*/ 1094513 h 1147600"/>
              <a:gd name="connsiteX23" fmla="*/ 7879297 w 7992123"/>
              <a:gd name="connsiteY23" fmla="*/ 1031013 h 1147600"/>
              <a:gd name="connsiteX24" fmla="*/ 7992123 w 7992123"/>
              <a:gd name="connsiteY24" fmla="*/ 954813 h 1147600"/>
              <a:gd name="connsiteX25" fmla="*/ 7891997 w 7992123"/>
              <a:gd name="connsiteY25" fmla="*/ 878613 h 1147600"/>
              <a:gd name="connsiteX26" fmla="*/ 7930097 w 7992123"/>
              <a:gd name="connsiteY26" fmla="*/ 802413 h 1147600"/>
              <a:gd name="connsiteX27" fmla="*/ 7891997 w 7992123"/>
              <a:gd name="connsiteY27" fmla="*/ 726213 h 1147600"/>
              <a:gd name="connsiteX28" fmla="*/ 7879297 w 7992123"/>
              <a:gd name="connsiteY28" fmla="*/ 662713 h 1147600"/>
              <a:gd name="connsiteX29" fmla="*/ 7904697 w 7992123"/>
              <a:gd name="connsiteY29" fmla="*/ 611913 h 1147600"/>
              <a:gd name="connsiteX30" fmla="*/ 7947560 w 7992123"/>
              <a:gd name="connsiteY30" fmla="*/ 536506 h 1147600"/>
              <a:gd name="connsiteX31" fmla="*/ 7893631 w 7992123"/>
              <a:gd name="connsiteY31" fmla="*/ 491394 h 1147600"/>
              <a:gd name="connsiteX32" fmla="*/ 7866597 w 7992123"/>
              <a:gd name="connsiteY32" fmla="*/ 408713 h 1147600"/>
              <a:gd name="connsiteX33" fmla="*/ 7981294 w 7992123"/>
              <a:gd name="connsiteY33" fmla="*/ 339922 h 1147600"/>
              <a:gd name="connsiteX34" fmla="*/ 7891997 w 7992123"/>
              <a:gd name="connsiteY34" fmla="*/ 269013 h 1147600"/>
              <a:gd name="connsiteX35" fmla="*/ 7904697 w 7992123"/>
              <a:gd name="connsiteY35" fmla="*/ 180113 h 1147600"/>
              <a:gd name="connsiteX36" fmla="*/ 7970165 w 7992123"/>
              <a:gd name="connsiteY36" fmla="*/ 143908 h 1147600"/>
              <a:gd name="connsiteX37" fmla="*/ 7889076 w 7992123"/>
              <a:gd name="connsiteY37" fmla="*/ 93627 h 1147600"/>
              <a:gd name="connsiteX38" fmla="*/ 7978010 w 7992123"/>
              <a:gd name="connsiteY38" fmla="*/ 0 h 1147600"/>
              <a:gd name="connsiteX39" fmla="*/ 7688404 w 7992123"/>
              <a:gd name="connsiteY39" fmla="*/ 2313 h 1147600"/>
              <a:gd name="connsiteX0" fmla="*/ 7688404 w 7992123"/>
              <a:gd name="connsiteY0" fmla="*/ 2313 h 1147600"/>
              <a:gd name="connsiteX1" fmla="*/ 278550 w 7992123"/>
              <a:gd name="connsiteY1" fmla="*/ 2313 h 1147600"/>
              <a:gd name="connsiteX2" fmla="*/ 94426 w 7992123"/>
              <a:gd name="connsiteY2" fmla="*/ 1606 h 1147600"/>
              <a:gd name="connsiteX3" fmla="*/ 71413 w 7992123"/>
              <a:gd name="connsiteY3" fmla="*/ 99292 h 1147600"/>
              <a:gd name="connsiteX4" fmla="*/ 125382 w 7992123"/>
              <a:gd name="connsiteY4" fmla="*/ 167586 h 1147600"/>
              <a:gd name="connsiteX5" fmla="*/ 53284 w 7992123"/>
              <a:gd name="connsiteY5" fmla="*/ 233176 h 1147600"/>
              <a:gd name="connsiteX6" fmla="*/ 39092 w 7992123"/>
              <a:gd name="connsiteY6" fmla="*/ 297059 h 1147600"/>
              <a:gd name="connsiteX7" fmla="*/ 106725 w 7992123"/>
              <a:gd name="connsiteY7" fmla="*/ 371569 h 1147600"/>
              <a:gd name="connsiteX8" fmla="*/ 99982 w 7992123"/>
              <a:gd name="connsiteY8" fmla="*/ 433481 h 1147600"/>
              <a:gd name="connsiteX9" fmla="*/ 119286 w 7992123"/>
              <a:gd name="connsiteY9" fmla="*/ 464166 h 1147600"/>
              <a:gd name="connsiteX10" fmla="*/ 0 w 7992123"/>
              <a:gd name="connsiteY10" fmla="*/ 532504 h 1147600"/>
              <a:gd name="connsiteX11" fmla="*/ 53284 w 7992123"/>
              <a:gd name="connsiteY11" fmla="*/ 622199 h 1147600"/>
              <a:gd name="connsiteX12" fmla="*/ 199054 w 7992123"/>
              <a:gd name="connsiteY12" fmla="*/ 675413 h 1147600"/>
              <a:gd name="connsiteX13" fmla="*/ 186354 w 7992123"/>
              <a:gd name="connsiteY13" fmla="*/ 738913 h 1147600"/>
              <a:gd name="connsiteX14" fmla="*/ 231598 w 7992123"/>
              <a:gd name="connsiteY14" fmla="*/ 769869 h 1147600"/>
              <a:gd name="connsiteX15" fmla="*/ 65340 w 7992123"/>
              <a:gd name="connsiteY15" fmla="*/ 800663 h 1147600"/>
              <a:gd name="connsiteX16" fmla="*/ 85421 w 7992123"/>
              <a:gd name="connsiteY16" fmla="*/ 917701 h 1147600"/>
              <a:gd name="connsiteX17" fmla="*/ 160488 w 7992123"/>
              <a:gd name="connsiteY17" fmla="*/ 998204 h 1147600"/>
              <a:gd name="connsiteX18" fmla="*/ 110154 w 7992123"/>
              <a:gd name="connsiteY18" fmla="*/ 1107213 h 1147600"/>
              <a:gd name="connsiteX19" fmla="*/ 143491 w 7992123"/>
              <a:gd name="connsiteY19" fmla="*/ 1122295 h 1147600"/>
              <a:gd name="connsiteX20" fmla="*/ 137258 w 7992123"/>
              <a:gd name="connsiteY20" fmla="*/ 1142773 h 1147600"/>
              <a:gd name="connsiteX21" fmla="*/ 7894304 w 7992123"/>
              <a:gd name="connsiteY21" fmla="*/ 1147600 h 1147600"/>
              <a:gd name="connsiteX22" fmla="*/ 7968197 w 7992123"/>
              <a:gd name="connsiteY22" fmla="*/ 1094513 h 1147600"/>
              <a:gd name="connsiteX23" fmla="*/ 7879297 w 7992123"/>
              <a:gd name="connsiteY23" fmla="*/ 1031013 h 1147600"/>
              <a:gd name="connsiteX24" fmla="*/ 7992123 w 7992123"/>
              <a:gd name="connsiteY24" fmla="*/ 954813 h 1147600"/>
              <a:gd name="connsiteX25" fmla="*/ 7891997 w 7992123"/>
              <a:gd name="connsiteY25" fmla="*/ 878613 h 1147600"/>
              <a:gd name="connsiteX26" fmla="*/ 7930097 w 7992123"/>
              <a:gd name="connsiteY26" fmla="*/ 802413 h 1147600"/>
              <a:gd name="connsiteX27" fmla="*/ 7891997 w 7992123"/>
              <a:gd name="connsiteY27" fmla="*/ 726213 h 1147600"/>
              <a:gd name="connsiteX28" fmla="*/ 7879297 w 7992123"/>
              <a:gd name="connsiteY28" fmla="*/ 662713 h 1147600"/>
              <a:gd name="connsiteX29" fmla="*/ 7904697 w 7992123"/>
              <a:gd name="connsiteY29" fmla="*/ 611913 h 1147600"/>
              <a:gd name="connsiteX30" fmla="*/ 7947560 w 7992123"/>
              <a:gd name="connsiteY30" fmla="*/ 536506 h 1147600"/>
              <a:gd name="connsiteX31" fmla="*/ 7893631 w 7992123"/>
              <a:gd name="connsiteY31" fmla="*/ 491394 h 1147600"/>
              <a:gd name="connsiteX32" fmla="*/ 7866597 w 7992123"/>
              <a:gd name="connsiteY32" fmla="*/ 408713 h 1147600"/>
              <a:gd name="connsiteX33" fmla="*/ 7981294 w 7992123"/>
              <a:gd name="connsiteY33" fmla="*/ 339922 h 1147600"/>
              <a:gd name="connsiteX34" fmla="*/ 7891997 w 7992123"/>
              <a:gd name="connsiteY34" fmla="*/ 269013 h 1147600"/>
              <a:gd name="connsiteX35" fmla="*/ 7904697 w 7992123"/>
              <a:gd name="connsiteY35" fmla="*/ 180113 h 1147600"/>
              <a:gd name="connsiteX36" fmla="*/ 7970165 w 7992123"/>
              <a:gd name="connsiteY36" fmla="*/ 143908 h 1147600"/>
              <a:gd name="connsiteX37" fmla="*/ 7889076 w 7992123"/>
              <a:gd name="connsiteY37" fmla="*/ 93627 h 1147600"/>
              <a:gd name="connsiteX38" fmla="*/ 7978010 w 7992123"/>
              <a:gd name="connsiteY38" fmla="*/ 0 h 1147600"/>
              <a:gd name="connsiteX39" fmla="*/ 7688404 w 7992123"/>
              <a:gd name="connsiteY39" fmla="*/ 2313 h 1147600"/>
              <a:gd name="connsiteX0" fmla="*/ 7688404 w 7992123"/>
              <a:gd name="connsiteY0" fmla="*/ 2313 h 1147600"/>
              <a:gd name="connsiteX1" fmla="*/ 278550 w 7992123"/>
              <a:gd name="connsiteY1" fmla="*/ 2313 h 1147600"/>
              <a:gd name="connsiteX2" fmla="*/ 94426 w 7992123"/>
              <a:gd name="connsiteY2" fmla="*/ 1606 h 1147600"/>
              <a:gd name="connsiteX3" fmla="*/ 71413 w 7992123"/>
              <a:gd name="connsiteY3" fmla="*/ 99292 h 1147600"/>
              <a:gd name="connsiteX4" fmla="*/ 125382 w 7992123"/>
              <a:gd name="connsiteY4" fmla="*/ 167586 h 1147600"/>
              <a:gd name="connsiteX5" fmla="*/ 53284 w 7992123"/>
              <a:gd name="connsiteY5" fmla="*/ 233176 h 1147600"/>
              <a:gd name="connsiteX6" fmla="*/ 39092 w 7992123"/>
              <a:gd name="connsiteY6" fmla="*/ 297059 h 1147600"/>
              <a:gd name="connsiteX7" fmla="*/ 106725 w 7992123"/>
              <a:gd name="connsiteY7" fmla="*/ 371569 h 1147600"/>
              <a:gd name="connsiteX8" fmla="*/ 99982 w 7992123"/>
              <a:gd name="connsiteY8" fmla="*/ 433481 h 1147600"/>
              <a:gd name="connsiteX9" fmla="*/ 119286 w 7992123"/>
              <a:gd name="connsiteY9" fmla="*/ 464166 h 1147600"/>
              <a:gd name="connsiteX10" fmla="*/ 0 w 7992123"/>
              <a:gd name="connsiteY10" fmla="*/ 532504 h 1147600"/>
              <a:gd name="connsiteX11" fmla="*/ 53284 w 7992123"/>
              <a:gd name="connsiteY11" fmla="*/ 622199 h 1147600"/>
              <a:gd name="connsiteX12" fmla="*/ 199054 w 7992123"/>
              <a:gd name="connsiteY12" fmla="*/ 675413 h 1147600"/>
              <a:gd name="connsiteX13" fmla="*/ 40190 w 7992123"/>
              <a:gd name="connsiteY13" fmla="*/ 721254 h 1147600"/>
              <a:gd name="connsiteX14" fmla="*/ 231598 w 7992123"/>
              <a:gd name="connsiteY14" fmla="*/ 769869 h 1147600"/>
              <a:gd name="connsiteX15" fmla="*/ 65340 w 7992123"/>
              <a:gd name="connsiteY15" fmla="*/ 800663 h 1147600"/>
              <a:gd name="connsiteX16" fmla="*/ 85421 w 7992123"/>
              <a:gd name="connsiteY16" fmla="*/ 917701 h 1147600"/>
              <a:gd name="connsiteX17" fmla="*/ 160488 w 7992123"/>
              <a:gd name="connsiteY17" fmla="*/ 998204 h 1147600"/>
              <a:gd name="connsiteX18" fmla="*/ 110154 w 7992123"/>
              <a:gd name="connsiteY18" fmla="*/ 1107213 h 1147600"/>
              <a:gd name="connsiteX19" fmla="*/ 143491 w 7992123"/>
              <a:gd name="connsiteY19" fmla="*/ 1122295 h 1147600"/>
              <a:gd name="connsiteX20" fmla="*/ 137258 w 7992123"/>
              <a:gd name="connsiteY20" fmla="*/ 1142773 h 1147600"/>
              <a:gd name="connsiteX21" fmla="*/ 7894304 w 7992123"/>
              <a:gd name="connsiteY21" fmla="*/ 1147600 h 1147600"/>
              <a:gd name="connsiteX22" fmla="*/ 7968197 w 7992123"/>
              <a:gd name="connsiteY22" fmla="*/ 1094513 h 1147600"/>
              <a:gd name="connsiteX23" fmla="*/ 7879297 w 7992123"/>
              <a:gd name="connsiteY23" fmla="*/ 1031013 h 1147600"/>
              <a:gd name="connsiteX24" fmla="*/ 7992123 w 7992123"/>
              <a:gd name="connsiteY24" fmla="*/ 954813 h 1147600"/>
              <a:gd name="connsiteX25" fmla="*/ 7891997 w 7992123"/>
              <a:gd name="connsiteY25" fmla="*/ 878613 h 1147600"/>
              <a:gd name="connsiteX26" fmla="*/ 7930097 w 7992123"/>
              <a:gd name="connsiteY26" fmla="*/ 802413 h 1147600"/>
              <a:gd name="connsiteX27" fmla="*/ 7891997 w 7992123"/>
              <a:gd name="connsiteY27" fmla="*/ 726213 h 1147600"/>
              <a:gd name="connsiteX28" fmla="*/ 7879297 w 7992123"/>
              <a:gd name="connsiteY28" fmla="*/ 662713 h 1147600"/>
              <a:gd name="connsiteX29" fmla="*/ 7904697 w 7992123"/>
              <a:gd name="connsiteY29" fmla="*/ 611913 h 1147600"/>
              <a:gd name="connsiteX30" fmla="*/ 7947560 w 7992123"/>
              <a:gd name="connsiteY30" fmla="*/ 536506 h 1147600"/>
              <a:gd name="connsiteX31" fmla="*/ 7893631 w 7992123"/>
              <a:gd name="connsiteY31" fmla="*/ 491394 h 1147600"/>
              <a:gd name="connsiteX32" fmla="*/ 7866597 w 7992123"/>
              <a:gd name="connsiteY32" fmla="*/ 408713 h 1147600"/>
              <a:gd name="connsiteX33" fmla="*/ 7981294 w 7992123"/>
              <a:gd name="connsiteY33" fmla="*/ 339922 h 1147600"/>
              <a:gd name="connsiteX34" fmla="*/ 7891997 w 7992123"/>
              <a:gd name="connsiteY34" fmla="*/ 269013 h 1147600"/>
              <a:gd name="connsiteX35" fmla="*/ 7904697 w 7992123"/>
              <a:gd name="connsiteY35" fmla="*/ 180113 h 1147600"/>
              <a:gd name="connsiteX36" fmla="*/ 7970165 w 7992123"/>
              <a:gd name="connsiteY36" fmla="*/ 143908 h 1147600"/>
              <a:gd name="connsiteX37" fmla="*/ 7889076 w 7992123"/>
              <a:gd name="connsiteY37" fmla="*/ 93627 h 1147600"/>
              <a:gd name="connsiteX38" fmla="*/ 7978010 w 7992123"/>
              <a:gd name="connsiteY38" fmla="*/ 0 h 1147600"/>
              <a:gd name="connsiteX39" fmla="*/ 7688404 w 7992123"/>
              <a:gd name="connsiteY39" fmla="*/ 2313 h 1147600"/>
              <a:gd name="connsiteX0" fmla="*/ 7688404 w 7992123"/>
              <a:gd name="connsiteY0" fmla="*/ 2313 h 1147600"/>
              <a:gd name="connsiteX1" fmla="*/ 278550 w 7992123"/>
              <a:gd name="connsiteY1" fmla="*/ 2313 h 1147600"/>
              <a:gd name="connsiteX2" fmla="*/ 94426 w 7992123"/>
              <a:gd name="connsiteY2" fmla="*/ 1606 h 1147600"/>
              <a:gd name="connsiteX3" fmla="*/ 71413 w 7992123"/>
              <a:gd name="connsiteY3" fmla="*/ 99292 h 1147600"/>
              <a:gd name="connsiteX4" fmla="*/ 125382 w 7992123"/>
              <a:gd name="connsiteY4" fmla="*/ 167586 h 1147600"/>
              <a:gd name="connsiteX5" fmla="*/ 53284 w 7992123"/>
              <a:gd name="connsiteY5" fmla="*/ 233176 h 1147600"/>
              <a:gd name="connsiteX6" fmla="*/ 39092 w 7992123"/>
              <a:gd name="connsiteY6" fmla="*/ 297059 h 1147600"/>
              <a:gd name="connsiteX7" fmla="*/ 106725 w 7992123"/>
              <a:gd name="connsiteY7" fmla="*/ 371569 h 1147600"/>
              <a:gd name="connsiteX8" fmla="*/ 99982 w 7992123"/>
              <a:gd name="connsiteY8" fmla="*/ 433481 h 1147600"/>
              <a:gd name="connsiteX9" fmla="*/ 119286 w 7992123"/>
              <a:gd name="connsiteY9" fmla="*/ 464166 h 1147600"/>
              <a:gd name="connsiteX10" fmla="*/ 0 w 7992123"/>
              <a:gd name="connsiteY10" fmla="*/ 532504 h 1147600"/>
              <a:gd name="connsiteX11" fmla="*/ 53284 w 7992123"/>
              <a:gd name="connsiteY11" fmla="*/ 622199 h 1147600"/>
              <a:gd name="connsiteX12" fmla="*/ 78684 w 7992123"/>
              <a:gd name="connsiteY12" fmla="*/ 665322 h 1147600"/>
              <a:gd name="connsiteX13" fmla="*/ 40190 w 7992123"/>
              <a:gd name="connsiteY13" fmla="*/ 721254 h 1147600"/>
              <a:gd name="connsiteX14" fmla="*/ 231598 w 7992123"/>
              <a:gd name="connsiteY14" fmla="*/ 769869 h 1147600"/>
              <a:gd name="connsiteX15" fmla="*/ 65340 w 7992123"/>
              <a:gd name="connsiteY15" fmla="*/ 800663 h 1147600"/>
              <a:gd name="connsiteX16" fmla="*/ 85421 w 7992123"/>
              <a:gd name="connsiteY16" fmla="*/ 917701 h 1147600"/>
              <a:gd name="connsiteX17" fmla="*/ 160488 w 7992123"/>
              <a:gd name="connsiteY17" fmla="*/ 998204 h 1147600"/>
              <a:gd name="connsiteX18" fmla="*/ 110154 w 7992123"/>
              <a:gd name="connsiteY18" fmla="*/ 1107213 h 1147600"/>
              <a:gd name="connsiteX19" fmla="*/ 143491 w 7992123"/>
              <a:gd name="connsiteY19" fmla="*/ 1122295 h 1147600"/>
              <a:gd name="connsiteX20" fmla="*/ 137258 w 7992123"/>
              <a:gd name="connsiteY20" fmla="*/ 1142773 h 1147600"/>
              <a:gd name="connsiteX21" fmla="*/ 7894304 w 7992123"/>
              <a:gd name="connsiteY21" fmla="*/ 1147600 h 1147600"/>
              <a:gd name="connsiteX22" fmla="*/ 7968197 w 7992123"/>
              <a:gd name="connsiteY22" fmla="*/ 1094513 h 1147600"/>
              <a:gd name="connsiteX23" fmla="*/ 7879297 w 7992123"/>
              <a:gd name="connsiteY23" fmla="*/ 1031013 h 1147600"/>
              <a:gd name="connsiteX24" fmla="*/ 7992123 w 7992123"/>
              <a:gd name="connsiteY24" fmla="*/ 954813 h 1147600"/>
              <a:gd name="connsiteX25" fmla="*/ 7891997 w 7992123"/>
              <a:gd name="connsiteY25" fmla="*/ 878613 h 1147600"/>
              <a:gd name="connsiteX26" fmla="*/ 7930097 w 7992123"/>
              <a:gd name="connsiteY26" fmla="*/ 802413 h 1147600"/>
              <a:gd name="connsiteX27" fmla="*/ 7891997 w 7992123"/>
              <a:gd name="connsiteY27" fmla="*/ 726213 h 1147600"/>
              <a:gd name="connsiteX28" fmla="*/ 7879297 w 7992123"/>
              <a:gd name="connsiteY28" fmla="*/ 662713 h 1147600"/>
              <a:gd name="connsiteX29" fmla="*/ 7904697 w 7992123"/>
              <a:gd name="connsiteY29" fmla="*/ 611913 h 1147600"/>
              <a:gd name="connsiteX30" fmla="*/ 7947560 w 7992123"/>
              <a:gd name="connsiteY30" fmla="*/ 536506 h 1147600"/>
              <a:gd name="connsiteX31" fmla="*/ 7893631 w 7992123"/>
              <a:gd name="connsiteY31" fmla="*/ 491394 h 1147600"/>
              <a:gd name="connsiteX32" fmla="*/ 7866597 w 7992123"/>
              <a:gd name="connsiteY32" fmla="*/ 408713 h 1147600"/>
              <a:gd name="connsiteX33" fmla="*/ 7981294 w 7992123"/>
              <a:gd name="connsiteY33" fmla="*/ 339922 h 1147600"/>
              <a:gd name="connsiteX34" fmla="*/ 7891997 w 7992123"/>
              <a:gd name="connsiteY34" fmla="*/ 269013 h 1147600"/>
              <a:gd name="connsiteX35" fmla="*/ 7904697 w 7992123"/>
              <a:gd name="connsiteY35" fmla="*/ 180113 h 1147600"/>
              <a:gd name="connsiteX36" fmla="*/ 7970165 w 7992123"/>
              <a:gd name="connsiteY36" fmla="*/ 143908 h 1147600"/>
              <a:gd name="connsiteX37" fmla="*/ 7889076 w 7992123"/>
              <a:gd name="connsiteY37" fmla="*/ 93627 h 1147600"/>
              <a:gd name="connsiteX38" fmla="*/ 7978010 w 7992123"/>
              <a:gd name="connsiteY38" fmla="*/ 0 h 1147600"/>
              <a:gd name="connsiteX39" fmla="*/ 7688404 w 7992123"/>
              <a:gd name="connsiteY39" fmla="*/ 2313 h 1147600"/>
              <a:gd name="connsiteX0" fmla="*/ 7688404 w 7992123"/>
              <a:gd name="connsiteY0" fmla="*/ 2313 h 1147600"/>
              <a:gd name="connsiteX1" fmla="*/ 278550 w 7992123"/>
              <a:gd name="connsiteY1" fmla="*/ 2313 h 1147600"/>
              <a:gd name="connsiteX2" fmla="*/ 94426 w 7992123"/>
              <a:gd name="connsiteY2" fmla="*/ 1606 h 1147600"/>
              <a:gd name="connsiteX3" fmla="*/ 71413 w 7992123"/>
              <a:gd name="connsiteY3" fmla="*/ 99292 h 1147600"/>
              <a:gd name="connsiteX4" fmla="*/ 125382 w 7992123"/>
              <a:gd name="connsiteY4" fmla="*/ 167586 h 1147600"/>
              <a:gd name="connsiteX5" fmla="*/ 53284 w 7992123"/>
              <a:gd name="connsiteY5" fmla="*/ 233176 h 1147600"/>
              <a:gd name="connsiteX6" fmla="*/ 39092 w 7992123"/>
              <a:gd name="connsiteY6" fmla="*/ 297059 h 1147600"/>
              <a:gd name="connsiteX7" fmla="*/ 106725 w 7992123"/>
              <a:gd name="connsiteY7" fmla="*/ 371569 h 1147600"/>
              <a:gd name="connsiteX8" fmla="*/ 99982 w 7992123"/>
              <a:gd name="connsiteY8" fmla="*/ 433481 h 1147600"/>
              <a:gd name="connsiteX9" fmla="*/ 119286 w 7992123"/>
              <a:gd name="connsiteY9" fmla="*/ 464166 h 1147600"/>
              <a:gd name="connsiteX10" fmla="*/ 0 w 7992123"/>
              <a:gd name="connsiteY10" fmla="*/ 532504 h 1147600"/>
              <a:gd name="connsiteX11" fmla="*/ 53284 w 7992123"/>
              <a:gd name="connsiteY11" fmla="*/ 622199 h 1147600"/>
              <a:gd name="connsiteX12" fmla="*/ 78684 w 7992123"/>
              <a:gd name="connsiteY12" fmla="*/ 665322 h 1147600"/>
              <a:gd name="connsiteX13" fmla="*/ 40190 w 7992123"/>
              <a:gd name="connsiteY13" fmla="*/ 721254 h 1147600"/>
              <a:gd name="connsiteX14" fmla="*/ 145620 w 7992123"/>
              <a:gd name="connsiteY14" fmla="*/ 767346 h 1147600"/>
              <a:gd name="connsiteX15" fmla="*/ 65340 w 7992123"/>
              <a:gd name="connsiteY15" fmla="*/ 800663 h 1147600"/>
              <a:gd name="connsiteX16" fmla="*/ 85421 w 7992123"/>
              <a:gd name="connsiteY16" fmla="*/ 917701 h 1147600"/>
              <a:gd name="connsiteX17" fmla="*/ 160488 w 7992123"/>
              <a:gd name="connsiteY17" fmla="*/ 998204 h 1147600"/>
              <a:gd name="connsiteX18" fmla="*/ 110154 w 7992123"/>
              <a:gd name="connsiteY18" fmla="*/ 1107213 h 1147600"/>
              <a:gd name="connsiteX19" fmla="*/ 143491 w 7992123"/>
              <a:gd name="connsiteY19" fmla="*/ 1122295 h 1147600"/>
              <a:gd name="connsiteX20" fmla="*/ 137258 w 7992123"/>
              <a:gd name="connsiteY20" fmla="*/ 1142773 h 1147600"/>
              <a:gd name="connsiteX21" fmla="*/ 7894304 w 7992123"/>
              <a:gd name="connsiteY21" fmla="*/ 1147600 h 1147600"/>
              <a:gd name="connsiteX22" fmla="*/ 7968197 w 7992123"/>
              <a:gd name="connsiteY22" fmla="*/ 1094513 h 1147600"/>
              <a:gd name="connsiteX23" fmla="*/ 7879297 w 7992123"/>
              <a:gd name="connsiteY23" fmla="*/ 1031013 h 1147600"/>
              <a:gd name="connsiteX24" fmla="*/ 7992123 w 7992123"/>
              <a:gd name="connsiteY24" fmla="*/ 954813 h 1147600"/>
              <a:gd name="connsiteX25" fmla="*/ 7891997 w 7992123"/>
              <a:gd name="connsiteY25" fmla="*/ 878613 h 1147600"/>
              <a:gd name="connsiteX26" fmla="*/ 7930097 w 7992123"/>
              <a:gd name="connsiteY26" fmla="*/ 802413 h 1147600"/>
              <a:gd name="connsiteX27" fmla="*/ 7891997 w 7992123"/>
              <a:gd name="connsiteY27" fmla="*/ 726213 h 1147600"/>
              <a:gd name="connsiteX28" fmla="*/ 7879297 w 7992123"/>
              <a:gd name="connsiteY28" fmla="*/ 662713 h 1147600"/>
              <a:gd name="connsiteX29" fmla="*/ 7904697 w 7992123"/>
              <a:gd name="connsiteY29" fmla="*/ 611913 h 1147600"/>
              <a:gd name="connsiteX30" fmla="*/ 7947560 w 7992123"/>
              <a:gd name="connsiteY30" fmla="*/ 536506 h 1147600"/>
              <a:gd name="connsiteX31" fmla="*/ 7893631 w 7992123"/>
              <a:gd name="connsiteY31" fmla="*/ 491394 h 1147600"/>
              <a:gd name="connsiteX32" fmla="*/ 7866597 w 7992123"/>
              <a:gd name="connsiteY32" fmla="*/ 408713 h 1147600"/>
              <a:gd name="connsiteX33" fmla="*/ 7981294 w 7992123"/>
              <a:gd name="connsiteY33" fmla="*/ 339922 h 1147600"/>
              <a:gd name="connsiteX34" fmla="*/ 7891997 w 7992123"/>
              <a:gd name="connsiteY34" fmla="*/ 269013 h 1147600"/>
              <a:gd name="connsiteX35" fmla="*/ 7904697 w 7992123"/>
              <a:gd name="connsiteY35" fmla="*/ 180113 h 1147600"/>
              <a:gd name="connsiteX36" fmla="*/ 7970165 w 7992123"/>
              <a:gd name="connsiteY36" fmla="*/ 143908 h 1147600"/>
              <a:gd name="connsiteX37" fmla="*/ 7889076 w 7992123"/>
              <a:gd name="connsiteY37" fmla="*/ 93627 h 1147600"/>
              <a:gd name="connsiteX38" fmla="*/ 7978010 w 7992123"/>
              <a:gd name="connsiteY38" fmla="*/ 0 h 1147600"/>
              <a:gd name="connsiteX39" fmla="*/ 7688404 w 7992123"/>
              <a:gd name="connsiteY39" fmla="*/ 2313 h 1147600"/>
              <a:gd name="connsiteX0" fmla="*/ 7688404 w 7992123"/>
              <a:gd name="connsiteY0" fmla="*/ 2313 h 1147600"/>
              <a:gd name="connsiteX1" fmla="*/ 278550 w 7992123"/>
              <a:gd name="connsiteY1" fmla="*/ 2313 h 1147600"/>
              <a:gd name="connsiteX2" fmla="*/ 94426 w 7992123"/>
              <a:gd name="connsiteY2" fmla="*/ 1606 h 1147600"/>
              <a:gd name="connsiteX3" fmla="*/ 71413 w 7992123"/>
              <a:gd name="connsiteY3" fmla="*/ 99292 h 1147600"/>
              <a:gd name="connsiteX4" fmla="*/ 125382 w 7992123"/>
              <a:gd name="connsiteY4" fmla="*/ 167586 h 1147600"/>
              <a:gd name="connsiteX5" fmla="*/ 53284 w 7992123"/>
              <a:gd name="connsiteY5" fmla="*/ 233176 h 1147600"/>
              <a:gd name="connsiteX6" fmla="*/ 39092 w 7992123"/>
              <a:gd name="connsiteY6" fmla="*/ 297059 h 1147600"/>
              <a:gd name="connsiteX7" fmla="*/ 106725 w 7992123"/>
              <a:gd name="connsiteY7" fmla="*/ 371569 h 1147600"/>
              <a:gd name="connsiteX8" fmla="*/ 99982 w 7992123"/>
              <a:gd name="connsiteY8" fmla="*/ 433481 h 1147600"/>
              <a:gd name="connsiteX9" fmla="*/ 119286 w 7992123"/>
              <a:gd name="connsiteY9" fmla="*/ 464166 h 1147600"/>
              <a:gd name="connsiteX10" fmla="*/ 0 w 7992123"/>
              <a:gd name="connsiteY10" fmla="*/ 532504 h 1147600"/>
              <a:gd name="connsiteX11" fmla="*/ 53284 w 7992123"/>
              <a:gd name="connsiteY11" fmla="*/ 622199 h 1147600"/>
              <a:gd name="connsiteX12" fmla="*/ 78684 w 7992123"/>
              <a:gd name="connsiteY12" fmla="*/ 665322 h 1147600"/>
              <a:gd name="connsiteX13" fmla="*/ 40190 w 7992123"/>
              <a:gd name="connsiteY13" fmla="*/ 721254 h 1147600"/>
              <a:gd name="connsiteX14" fmla="*/ 145620 w 7992123"/>
              <a:gd name="connsiteY14" fmla="*/ 767346 h 1147600"/>
              <a:gd name="connsiteX15" fmla="*/ 65340 w 7992123"/>
              <a:gd name="connsiteY15" fmla="*/ 800663 h 1147600"/>
              <a:gd name="connsiteX16" fmla="*/ 85421 w 7992123"/>
              <a:gd name="connsiteY16" fmla="*/ 917701 h 1147600"/>
              <a:gd name="connsiteX17" fmla="*/ 160488 w 7992123"/>
              <a:gd name="connsiteY17" fmla="*/ 998204 h 1147600"/>
              <a:gd name="connsiteX18" fmla="*/ 110154 w 7992123"/>
              <a:gd name="connsiteY18" fmla="*/ 1107213 h 1147600"/>
              <a:gd name="connsiteX19" fmla="*/ 66110 w 7992123"/>
              <a:gd name="connsiteY19" fmla="*/ 1132386 h 1147600"/>
              <a:gd name="connsiteX20" fmla="*/ 137258 w 7992123"/>
              <a:gd name="connsiteY20" fmla="*/ 1142773 h 1147600"/>
              <a:gd name="connsiteX21" fmla="*/ 7894304 w 7992123"/>
              <a:gd name="connsiteY21" fmla="*/ 1147600 h 1147600"/>
              <a:gd name="connsiteX22" fmla="*/ 7968197 w 7992123"/>
              <a:gd name="connsiteY22" fmla="*/ 1094513 h 1147600"/>
              <a:gd name="connsiteX23" fmla="*/ 7879297 w 7992123"/>
              <a:gd name="connsiteY23" fmla="*/ 1031013 h 1147600"/>
              <a:gd name="connsiteX24" fmla="*/ 7992123 w 7992123"/>
              <a:gd name="connsiteY24" fmla="*/ 954813 h 1147600"/>
              <a:gd name="connsiteX25" fmla="*/ 7891997 w 7992123"/>
              <a:gd name="connsiteY25" fmla="*/ 878613 h 1147600"/>
              <a:gd name="connsiteX26" fmla="*/ 7930097 w 7992123"/>
              <a:gd name="connsiteY26" fmla="*/ 802413 h 1147600"/>
              <a:gd name="connsiteX27" fmla="*/ 7891997 w 7992123"/>
              <a:gd name="connsiteY27" fmla="*/ 726213 h 1147600"/>
              <a:gd name="connsiteX28" fmla="*/ 7879297 w 7992123"/>
              <a:gd name="connsiteY28" fmla="*/ 662713 h 1147600"/>
              <a:gd name="connsiteX29" fmla="*/ 7904697 w 7992123"/>
              <a:gd name="connsiteY29" fmla="*/ 611913 h 1147600"/>
              <a:gd name="connsiteX30" fmla="*/ 7947560 w 7992123"/>
              <a:gd name="connsiteY30" fmla="*/ 536506 h 1147600"/>
              <a:gd name="connsiteX31" fmla="*/ 7893631 w 7992123"/>
              <a:gd name="connsiteY31" fmla="*/ 491394 h 1147600"/>
              <a:gd name="connsiteX32" fmla="*/ 7866597 w 7992123"/>
              <a:gd name="connsiteY32" fmla="*/ 408713 h 1147600"/>
              <a:gd name="connsiteX33" fmla="*/ 7981294 w 7992123"/>
              <a:gd name="connsiteY33" fmla="*/ 339922 h 1147600"/>
              <a:gd name="connsiteX34" fmla="*/ 7891997 w 7992123"/>
              <a:gd name="connsiteY34" fmla="*/ 269013 h 1147600"/>
              <a:gd name="connsiteX35" fmla="*/ 7904697 w 7992123"/>
              <a:gd name="connsiteY35" fmla="*/ 180113 h 1147600"/>
              <a:gd name="connsiteX36" fmla="*/ 7970165 w 7992123"/>
              <a:gd name="connsiteY36" fmla="*/ 143908 h 1147600"/>
              <a:gd name="connsiteX37" fmla="*/ 7889076 w 7992123"/>
              <a:gd name="connsiteY37" fmla="*/ 93627 h 1147600"/>
              <a:gd name="connsiteX38" fmla="*/ 7978010 w 7992123"/>
              <a:gd name="connsiteY38" fmla="*/ 0 h 1147600"/>
              <a:gd name="connsiteX39" fmla="*/ 7688404 w 7992123"/>
              <a:gd name="connsiteY39" fmla="*/ 2313 h 1147600"/>
              <a:gd name="connsiteX0" fmla="*/ 7688404 w 7992123"/>
              <a:gd name="connsiteY0" fmla="*/ 2313 h 1147600"/>
              <a:gd name="connsiteX1" fmla="*/ 278550 w 7992123"/>
              <a:gd name="connsiteY1" fmla="*/ 2313 h 1147600"/>
              <a:gd name="connsiteX2" fmla="*/ 94426 w 7992123"/>
              <a:gd name="connsiteY2" fmla="*/ 1606 h 1147600"/>
              <a:gd name="connsiteX3" fmla="*/ 71413 w 7992123"/>
              <a:gd name="connsiteY3" fmla="*/ 99292 h 1147600"/>
              <a:gd name="connsiteX4" fmla="*/ 125382 w 7992123"/>
              <a:gd name="connsiteY4" fmla="*/ 167586 h 1147600"/>
              <a:gd name="connsiteX5" fmla="*/ 53284 w 7992123"/>
              <a:gd name="connsiteY5" fmla="*/ 233176 h 1147600"/>
              <a:gd name="connsiteX6" fmla="*/ 39092 w 7992123"/>
              <a:gd name="connsiteY6" fmla="*/ 297059 h 1147600"/>
              <a:gd name="connsiteX7" fmla="*/ 106725 w 7992123"/>
              <a:gd name="connsiteY7" fmla="*/ 371569 h 1147600"/>
              <a:gd name="connsiteX8" fmla="*/ 99982 w 7992123"/>
              <a:gd name="connsiteY8" fmla="*/ 433481 h 1147600"/>
              <a:gd name="connsiteX9" fmla="*/ 119286 w 7992123"/>
              <a:gd name="connsiteY9" fmla="*/ 464166 h 1147600"/>
              <a:gd name="connsiteX10" fmla="*/ 0 w 7992123"/>
              <a:gd name="connsiteY10" fmla="*/ 532504 h 1147600"/>
              <a:gd name="connsiteX11" fmla="*/ 53284 w 7992123"/>
              <a:gd name="connsiteY11" fmla="*/ 622199 h 1147600"/>
              <a:gd name="connsiteX12" fmla="*/ 78684 w 7992123"/>
              <a:gd name="connsiteY12" fmla="*/ 665322 h 1147600"/>
              <a:gd name="connsiteX13" fmla="*/ 40190 w 7992123"/>
              <a:gd name="connsiteY13" fmla="*/ 721254 h 1147600"/>
              <a:gd name="connsiteX14" fmla="*/ 145620 w 7992123"/>
              <a:gd name="connsiteY14" fmla="*/ 767346 h 1147600"/>
              <a:gd name="connsiteX15" fmla="*/ 65340 w 7992123"/>
              <a:gd name="connsiteY15" fmla="*/ 800663 h 1147600"/>
              <a:gd name="connsiteX16" fmla="*/ 85421 w 7992123"/>
              <a:gd name="connsiteY16" fmla="*/ 917701 h 1147600"/>
              <a:gd name="connsiteX17" fmla="*/ 160488 w 7992123"/>
              <a:gd name="connsiteY17" fmla="*/ 998204 h 1147600"/>
              <a:gd name="connsiteX18" fmla="*/ 67165 w 7992123"/>
              <a:gd name="connsiteY18" fmla="*/ 1071896 h 1147600"/>
              <a:gd name="connsiteX19" fmla="*/ 66110 w 7992123"/>
              <a:gd name="connsiteY19" fmla="*/ 1132386 h 1147600"/>
              <a:gd name="connsiteX20" fmla="*/ 137258 w 7992123"/>
              <a:gd name="connsiteY20" fmla="*/ 1142773 h 1147600"/>
              <a:gd name="connsiteX21" fmla="*/ 7894304 w 7992123"/>
              <a:gd name="connsiteY21" fmla="*/ 1147600 h 1147600"/>
              <a:gd name="connsiteX22" fmla="*/ 7968197 w 7992123"/>
              <a:gd name="connsiteY22" fmla="*/ 1094513 h 1147600"/>
              <a:gd name="connsiteX23" fmla="*/ 7879297 w 7992123"/>
              <a:gd name="connsiteY23" fmla="*/ 1031013 h 1147600"/>
              <a:gd name="connsiteX24" fmla="*/ 7992123 w 7992123"/>
              <a:gd name="connsiteY24" fmla="*/ 954813 h 1147600"/>
              <a:gd name="connsiteX25" fmla="*/ 7891997 w 7992123"/>
              <a:gd name="connsiteY25" fmla="*/ 878613 h 1147600"/>
              <a:gd name="connsiteX26" fmla="*/ 7930097 w 7992123"/>
              <a:gd name="connsiteY26" fmla="*/ 802413 h 1147600"/>
              <a:gd name="connsiteX27" fmla="*/ 7891997 w 7992123"/>
              <a:gd name="connsiteY27" fmla="*/ 726213 h 1147600"/>
              <a:gd name="connsiteX28" fmla="*/ 7879297 w 7992123"/>
              <a:gd name="connsiteY28" fmla="*/ 662713 h 1147600"/>
              <a:gd name="connsiteX29" fmla="*/ 7904697 w 7992123"/>
              <a:gd name="connsiteY29" fmla="*/ 611913 h 1147600"/>
              <a:gd name="connsiteX30" fmla="*/ 7947560 w 7992123"/>
              <a:gd name="connsiteY30" fmla="*/ 536506 h 1147600"/>
              <a:gd name="connsiteX31" fmla="*/ 7893631 w 7992123"/>
              <a:gd name="connsiteY31" fmla="*/ 491394 h 1147600"/>
              <a:gd name="connsiteX32" fmla="*/ 7866597 w 7992123"/>
              <a:gd name="connsiteY32" fmla="*/ 408713 h 1147600"/>
              <a:gd name="connsiteX33" fmla="*/ 7981294 w 7992123"/>
              <a:gd name="connsiteY33" fmla="*/ 339922 h 1147600"/>
              <a:gd name="connsiteX34" fmla="*/ 7891997 w 7992123"/>
              <a:gd name="connsiteY34" fmla="*/ 269013 h 1147600"/>
              <a:gd name="connsiteX35" fmla="*/ 7904697 w 7992123"/>
              <a:gd name="connsiteY35" fmla="*/ 180113 h 1147600"/>
              <a:gd name="connsiteX36" fmla="*/ 7970165 w 7992123"/>
              <a:gd name="connsiteY36" fmla="*/ 143908 h 1147600"/>
              <a:gd name="connsiteX37" fmla="*/ 7889076 w 7992123"/>
              <a:gd name="connsiteY37" fmla="*/ 93627 h 1147600"/>
              <a:gd name="connsiteX38" fmla="*/ 7978010 w 7992123"/>
              <a:gd name="connsiteY38" fmla="*/ 0 h 1147600"/>
              <a:gd name="connsiteX39" fmla="*/ 7688404 w 7992123"/>
              <a:gd name="connsiteY39" fmla="*/ 2313 h 114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7992123" h="1147600">
                <a:moveTo>
                  <a:pt x="7688404" y="2313"/>
                </a:moveTo>
                <a:lnTo>
                  <a:pt x="278550" y="2313"/>
                </a:lnTo>
                <a:lnTo>
                  <a:pt x="94426" y="1606"/>
                </a:lnTo>
                <a:lnTo>
                  <a:pt x="71413" y="99292"/>
                </a:lnTo>
                <a:cubicBezTo>
                  <a:pt x="72207" y="131307"/>
                  <a:pt x="124588" y="135571"/>
                  <a:pt x="125382" y="167586"/>
                </a:cubicBezTo>
                <a:lnTo>
                  <a:pt x="53284" y="233176"/>
                </a:lnTo>
                <a:lnTo>
                  <a:pt x="39092" y="297059"/>
                </a:lnTo>
                <a:lnTo>
                  <a:pt x="106725" y="371569"/>
                </a:lnTo>
                <a:lnTo>
                  <a:pt x="99982" y="433481"/>
                </a:lnTo>
                <a:lnTo>
                  <a:pt x="119286" y="464166"/>
                </a:lnTo>
                <a:lnTo>
                  <a:pt x="0" y="532504"/>
                </a:lnTo>
                <a:lnTo>
                  <a:pt x="53284" y="622199"/>
                </a:lnTo>
                <a:lnTo>
                  <a:pt x="78684" y="665322"/>
                </a:lnTo>
                <a:lnTo>
                  <a:pt x="40190" y="721254"/>
                </a:lnTo>
                <a:lnTo>
                  <a:pt x="145620" y="767346"/>
                </a:lnTo>
                <a:lnTo>
                  <a:pt x="65340" y="800663"/>
                </a:lnTo>
                <a:lnTo>
                  <a:pt x="85421" y="917701"/>
                </a:lnTo>
                <a:cubicBezTo>
                  <a:pt x="85156" y="951832"/>
                  <a:pt x="160753" y="964073"/>
                  <a:pt x="160488" y="998204"/>
                </a:cubicBezTo>
                <a:lnTo>
                  <a:pt x="67165" y="1071896"/>
                </a:lnTo>
                <a:cubicBezTo>
                  <a:pt x="66813" y="1092059"/>
                  <a:pt x="66462" y="1112223"/>
                  <a:pt x="66110" y="1132386"/>
                </a:cubicBezTo>
                <a:lnTo>
                  <a:pt x="137258" y="1142773"/>
                </a:lnTo>
                <a:lnTo>
                  <a:pt x="7894304" y="1147600"/>
                </a:lnTo>
                <a:lnTo>
                  <a:pt x="7968197" y="1094513"/>
                </a:lnTo>
                <a:lnTo>
                  <a:pt x="7879297" y="1031013"/>
                </a:lnTo>
                <a:lnTo>
                  <a:pt x="7992123" y="954813"/>
                </a:lnTo>
                <a:lnTo>
                  <a:pt x="7891997" y="878613"/>
                </a:lnTo>
                <a:lnTo>
                  <a:pt x="7930097" y="802413"/>
                </a:lnTo>
                <a:lnTo>
                  <a:pt x="7891997" y="726213"/>
                </a:lnTo>
                <a:lnTo>
                  <a:pt x="7879297" y="662713"/>
                </a:lnTo>
                <a:lnTo>
                  <a:pt x="7904697" y="611913"/>
                </a:lnTo>
                <a:lnTo>
                  <a:pt x="7947560" y="536506"/>
                </a:lnTo>
                <a:lnTo>
                  <a:pt x="7893631" y="491394"/>
                </a:lnTo>
                <a:lnTo>
                  <a:pt x="7866597" y="408713"/>
                </a:lnTo>
                <a:lnTo>
                  <a:pt x="7981294" y="339922"/>
                </a:lnTo>
                <a:lnTo>
                  <a:pt x="7891997" y="269013"/>
                </a:lnTo>
                <a:lnTo>
                  <a:pt x="7904697" y="180113"/>
                </a:lnTo>
                <a:lnTo>
                  <a:pt x="7970165" y="143908"/>
                </a:lnTo>
                <a:lnTo>
                  <a:pt x="7889076" y="93627"/>
                </a:lnTo>
                <a:lnTo>
                  <a:pt x="7978010" y="0"/>
                </a:lnTo>
                <a:lnTo>
                  <a:pt x="7688404" y="231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평행 사변형 21">
            <a:extLst>
              <a:ext uri="{FF2B5EF4-FFF2-40B4-BE49-F238E27FC236}">
                <a16:creationId xmlns:a16="http://schemas.microsoft.com/office/drawing/2014/main" id="{F76B813D-C8DF-45FE-BFEA-7BD2B881E367}"/>
              </a:ext>
            </a:extLst>
          </p:cNvPr>
          <p:cNvSpPr/>
          <p:nvPr/>
        </p:nvSpPr>
        <p:spPr>
          <a:xfrm>
            <a:off x="9454841" y="3553948"/>
            <a:ext cx="1308100" cy="615949"/>
          </a:xfrm>
          <a:prstGeom prst="parallelogram">
            <a:avLst>
              <a:gd name="adj" fmla="val 13244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24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rPr>
              <a:t>끝</a:t>
            </a:r>
            <a:r>
              <a:rPr lang="en-US" altLang="ko-KR" sz="24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rPr>
              <a:t>!</a:t>
            </a:r>
            <a:endParaRPr lang="ko-KR" altLang="en-US" sz="2400" b="1" dirty="0">
              <a:solidFill>
                <a:prstClr val="black">
                  <a:lumMod val="75000"/>
                  <a:lumOff val="25000"/>
                </a:prstClr>
              </a:solidFill>
              <a:latin typeface="야놀자 야체 R" panose="02020603020101020101" pitchFamily="18" charset="-127"/>
              <a:ea typeface="야놀자 야체 R" panose="02020603020101020101" pitchFamily="18" charset="-127"/>
            </a:endParaRPr>
          </a:p>
        </p:txBody>
      </p:sp>
      <p:sp>
        <p:nvSpPr>
          <p:cNvPr id="9" name="평행 사변형 8">
            <a:extLst>
              <a:ext uri="{FF2B5EF4-FFF2-40B4-BE49-F238E27FC236}">
                <a16:creationId xmlns:a16="http://schemas.microsoft.com/office/drawing/2014/main" id="{F76B813D-C8DF-45FE-BFEA-7BD2B881E367}"/>
              </a:ext>
            </a:extLst>
          </p:cNvPr>
          <p:cNvSpPr/>
          <p:nvPr/>
        </p:nvSpPr>
        <p:spPr>
          <a:xfrm rot="21116449">
            <a:off x="3875754" y="1957921"/>
            <a:ext cx="2642054" cy="531314"/>
          </a:xfrm>
          <a:prstGeom prst="parallelogram">
            <a:avLst>
              <a:gd name="adj" fmla="val 43812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rPr>
              <a:t>자바 스프링</a:t>
            </a:r>
            <a:endParaRPr lang="en-US" altLang="ko-KR" sz="2800" dirty="0" smtClean="0">
              <a:solidFill>
                <a:prstClr val="black">
                  <a:lumMod val="75000"/>
                  <a:lumOff val="25000"/>
                </a:prstClr>
              </a:solidFill>
              <a:latin typeface="야놀자 야체 R" panose="02020603020101020101" pitchFamily="18" charset="-127"/>
              <a:ea typeface="야놀자 야체 R" panose="02020603020101020101" pitchFamily="18" charset="-127"/>
            </a:endParaRPr>
          </a:p>
          <a:p>
            <a:pPr algn="ctr"/>
            <a:r>
              <a:rPr lang="ko-KR" altLang="en-US" sz="28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rPr>
              <a:t>프레임워크</a:t>
            </a:r>
            <a:endParaRPr lang="ko-KR" altLang="en-US" sz="2800" dirty="0">
              <a:solidFill>
                <a:prstClr val="black">
                  <a:lumMod val="75000"/>
                  <a:lumOff val="25000"/>
                </a:prstClr>
              </a:solidFill>
              <a:latin typeface="야놀자 야체 R" panose="02020603020101020101" pitchFamily="18" charset="-127"/>
              <a:ea typeface="야놀자 야체 R" panose="02020603020101020101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CA0F995-ED11-4257-9753-0391A9BF89F3}"/>
              </a:ext>
            </a:extLst>
          </p:cNvPr>
          <p:cNvSpPr/>
          <p:nvPr/>
        </p:nvSpPr>
        <p:spPr>
          <a:xfrm>
            <a:off x="5196781" y="2404347"/>
            <a:ext cx="3877985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9600" i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결과물</a:t>
            </a:r>
            <a:endParaRPr lang="en-US" altLang="ko-KR" sz="9600" i="1" dirty="0">
              <a:solidFill>
                <a:prstClr val="black">
                  <a:lumMod val="75000"/>
                  <a:lumOff val="25000"/>
                </a:prstClr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7C78DA0-A4A7-416D-9A73-211FB46EFECA}"/>
              </a:ext>
            </a:extLst>
          </p:cNvPr>
          <p:cNvSpPr/>
          <p:nvPr/>
        </p:nvSpPr>
        <p:spPr>
          <a:xfrm>
            <a:off x="7045447" y="3705359"/>
            <a:ext cx="1952779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7200" i="1" dirty="0">
                <a:solidFill>
                  <a:prstClr val="black">
                    <a:lumMod val="75000"/>
                    <a:lumOff val="25000"/>
                  </a:prst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PPT </a:t>
            </a:r>
            <a:endParaRPr lang="ko-KR" altLang="en-US" sz="7200" i="1" dirty="0">
              <a:solidFill>
                <a:prstClr val="black">
                  <a:lumMod val="75000"/>
                  <a:lumOff val="25000"/>
                </a:prstClr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902606" y="5286243"/>
            <a:ext cx="5798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Git</a:t>
            </a:r>
            <a:r>
              <a:rPr lang="en-US" altLang="ko-KR" dirty="0"/>
              <a:t> : https://github.com/KuTaeMo/Html-Css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92955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A78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자유형: 도형 16">
            <a:extLst>
              <a:ext uri="{FF2B5EF4-FFF2-40B4-BE49-F238E27FC236}">
                <a16:creationId xmlns:a16="http://schemas.microsoft.com/office/drawing/2014/main" id="{F7E8E528-91D2-4284-9B56-9E474909CDDB}"/>
              </a:ext>
            </a:extLst>
          </p:cNvPr>
          <p:cNvSpPr/>
          <p:nvPr/>
        </p:nvSpPr>
        <p:spPr>
          <a:xfrm flipH="1">
            <a:off x="241300" y="842428"/>
            <a:ext cx="11805243" cy="5777447"/>
          </a:xfrm>
          <a:custGeom>
            <a:avLst/>
            <a:gdLst>
              <a:gd name="connsiteX0" fmla="*/ 7616743 w 7891426"/>
              <a:gd name="connsiteY0" fmla="*/ 0 h 1140460"/>
              <a:gd name="connsiteX1" fmla="*/ 181096 w 7891426"/>
              <a:gd name="connsiteY1" fmla="*/ 0 h 1140460"/>
              <a:gd name="connsiteX2" fmla="*/ 108744 w 7891426"/>
              <a:gd name="connsiteY2" fmla="*/ 11906 h 1140460"/>
              <a:gd name="connsiteX3" fmla="*/ 137319 w 7891426"/>
              <a:gd name="connsiteY3" fmla="*/ 94456 h 1140460"/>
              <a:gd name="connsiteX4" fmla="*/ 139700 w 7891426"/>
              <a:gd name="connsiteY4" fmla="*/ 190500 h 1140460"/>
              <a:gd name="connsiteX5" fmla="*/ 76200 w 7891426"/>
              <a:gd name="connsiteY5" fmla="*/ 190500 h 1140460"/>
              <a:gd name="connsiteX6" fmla="*/ 88900 w 7891426"/>
              <a:gd name="connsiteY6" fmla="*/ 279400 h 1140460"/>
              <a:gd name="connsiteX7" fmla="*/ 95250 w 7891426"/>
              <a:gd name="connsiteY7" fmla="*/ 357188 h 1140460"/>
              <a:gd name="connsiteX8" fmla="*/ 114300 w 7891426"/>
              <a:gd name="connsiteY8" fmla="*/ 419100 h 1140460"/>
              <a:gd name="connsiteX9" fmla="*/ 47625 w 7891426"/>
              <a:gd name="connsiteY9" fmla="*/ 492125 h 1140460"/>
              <a:gd name="connsiteX10" fmla="*/ 0 w 7891426"/>
              <a:gd name="connsiteY10" fmla="*/ 558800 h 1140460"/>
              <a:gd name="connsiteX11" fmla="*/ 76200 w 7891426"/>
              <a:gd name="connsiteY11" fmla="*/ 622300 h 1140460"/>
              <a:gd name="connsiteX12" fmla="*/ 101600 w 7891426"/>
              <a:gd name="connsiteY12" fmla="*/ 673100 h 1140460"/>
              <a:gd name="connsiteX13" fmla="*/ 88900 w 7891426"/>
              <a:gd name="connsiteY13" fmla="*/ 736600 h 1140460"/>
              <a:gd name="connsiteX14" fmla="*/ 134144 w 7891426"/>
              <a:gd name="connsiteY14" fmla="*/ 767556 h 1140460"/>
              <a:gd name="connsiteX15" fmla="*/ 88900 w 7891426"/>
              <a:gd name="connsiteY15" fmla="*/ 889000 h 1140460"/>
              <a:gd name="connsiteX16" fmla="*/ 30956 w 7891426"/>
              <a:gd name="connsiteY16" fmla="*/ 900906 h 1140460"/>
              <a:gd name="connsiteX17" fmla="*/ 123031 w 7891426"/>
              <a:gd name="connsiteY17" fmla="*/ 965200 h 1140460"/>
              <a:gd name="connsiteX18" fmla="*/ 12700 w 7891426"/>
              <a:gd name="connsiteY18" fmla="*/ 1104900 h 1140460"/>
              <a:gd name="connsiteX19" fmla="*/ 46037 w 7891426"/>
              <a:gd name="connsiteY19" fmla="*/ 1119982 h 1140460"/>
              <a:gd name="connsiteX20" fmla="*/ 39804 w 7891426"/>
              <a:gd name="connsiteY20" fmla="*/ 1140460 h 1140460"/>
              <a:gd name="connsiteX21" fmla="*/ 7891426 w 7891426"/>
              <a:gd name="connsiteY21" fmla="*/ 1140460 h 1140460"/>
              <a:gd name="connsiteX22" fmla="*/ 7870743 w 7891426"/>
              <a:gd name="connsiteY22" fmla="*/ 1092200 h 1140460"/>
              <a:gd name="connsiteX23" fmla="*/ 7781843 w 7891426"/>
              <a:gd name="connsiteY23" fmla="*/ 1028700 h 1140460"/>
              <a:gd name="connsiteX24" fmla="*/ 7731043 w 7891426"/>
              <a:gd name="connsiteY24" fmla="*/ 952500 h 1140460"/>
              <a:gd name="connsiteX25" fmla="*/ 7794543 w 7891426"/>
              <a:gd name="connsiteY25" fmla="*/ 876300 h 1140460"/>
              <a:gd name="connsiteX26" fmla="*/ 7832643 w 7891426"/>
              <a:gd name="connsiteY26" fmla="*/ 800100 h 1140460"/>
              <a:gd name="connsiteX27" fmla="*/ 7794543 w 7891426"/>
              <a:gd name="connsiteY27" fmla="*/ 723900 h 1140460"/>
              <a:gd name="connsiteX28" fmla="*/ 7781843 w 7891426"/>
              <a:gd name="connsiteY28" fmla="*/ 660400 h 1140460"/>
              <a:gd name="connsiteX29" fmla="*/ 7807243 w 7891426"/>
              <a:gd name="connsiteY29" fmla="*/ 609600 h 1140460"/>
              <a:gd name="connsiteX30" fmla="*/ 7883443 w 7891426"/>
              <a:gd name="connsiteY30" fmla="*/ 546100 h 1140460"/>
              <a:gd name="connsiteX31" fmla="*/ 7883443 w 7891426"/>
              <a:gd name="connsiteY31" fmla="*/ 469900 h 1140460"/>
              <a:gd name="connsiteX32" fmla="*/ 7769143 w 7891426"/>
              <a:gd name="connsiteY32" fmla="*/ 406400 h 1140460"/>
              <a:gd name="connsiteX33" fmla="*/ 7692943 w 7891426"/>
              <a:gd name="connsiteY33" fmla="*/ 368300 h 1140460"/>
              <a:gd name="connsiteX34" fmla="*/ 7794543 w 7891426"/>
              <a:gd name="connsiteY34" fmla="*/ 266700 h 1140460"/>
              <a:gd name="connsiteX35" fmla="*/ 7807243 w 7891426"/>
              <a:gd name="connsiteY35" fmla="*/ 177800 h 1140460"/>
              <a:gd name="connsiteX36" fmla="*/ 7743743 w 7891426"/>
              <a:gd name="connsiteY36" fmla="*/ 177800 h 1140460"/>
              <a:gd name="connsiteX37" fmla="*/ 7705643 w 7891426"/>
              <a:gd name="connsiteY37" fmla="*/ 88900 h 1140460"/>
              <a:gd name="connsiteX38" fmla="*/ 7819943 w 7891426"/>
              <a:gd name="connsiteY38" fmla="*/ 101600 h 1140460"/>
              <a:gd name="connsiteX0" fmla="*/ 7616743 w 7891426"/>
              <a:gd name="connsiteY0" fmla="*/ 0 h 1140460"/>
              <a:gd name="connsiteX1" fmla="*/ 181096 w 7891426"/>
              <a:gd name="connsiteY1" fmla="*/ 0 h 1140460"/>
              <a:gd name="connsiteX2" fmla="*/ 108744 w 7891426"/>
              <a:gd name="connsiteY2" fmla="*/ 11906 h 1140460"/>
              <a:gd name="connsiteX3" fmla="*/ 137319 w 7891426"/>
              <a:gd name="connsiteY3" fmla="*/ 94456 h 1140460"/>
              <a:gd name="connsiteX4" fmla="*/ 139700 w 7891426"/>
              <a:gd name="connsiteY4" fmla="*/ 190500 h 1140460"/>
              <a:gd name="connsiteX5" fmla="*/ 76200 w 7891426"/>
              <a:gd name="connsiteY5" fmla="*/ 190500 h 1140460"/>
              <a:gd name="connsiteX6" fmla="*/ 88900 w 7891426"/>
              <a:gd name="connsiteY6" fmla="*/ 279400 h 1140460"/>
              <a:gd name="connsiteX7" fmla="*/ 95250 w 7891426"/>
              <a:gd name="connsiteY7" fmla="*/ 357188 h 1140460"/>
              <a:gd name="connsiteX8" fmla="*/ 114300 w 7891426"/>
              <a:gd name="connsiteY8" fmla="*/ 419100 h 1140460"/>
              <a:gd name="connsiteX9" fmla="*/ 47625 w 7891426"/>
              <a:gd name="connsiteY9" fmla="*/ 492125 h 1140460"/>
              <a:gd name="connsiteX10" fmla="*/ 0 w 7891426"/>
              <a:gd name="connsiteY10" fmla="*/ 558800 h 1140460"/>
              <a:gd name="connsiteX11" fmla="*/ 76200 w 7891426"/>
              <a:gd name="connsiteY11" fmla="*/ 622300 h 1140460"/>
              <a:gd name="connsiteX12" fmla="*/ 101600 w 7891426"/>
              <a:gd name="connsiteY12" fmla="*/ 673100 h 1140460"/>
              <a:gd name="connsiteX13" fmla="*/ 88900 w 7891426"/>
              <a:gd name="connsiteY13" fmla="*/ 736600 h 1140460"/>
              <a:gd name="connsiteX14" fmla="*/ 134144 w 7891426"/>
              <a:gd name="connsiteY14" fmla="*/ 767556 h 1140460"/>
              <a:gd name="connsiteX15" fmla="*/ 88900 w 7891426"/>
              <a:gd name="connsiteY15" fmla="*/ 889000 h 1140460"/>
              <a:gd name="connsiteX16" fmla="*/ 30956 w 7891426"/>
              <a:gd name="connsiteY16" fmla="*/ 900906 h 1140460"/>
              <a:gd name="connsiteX17" fmla="*/ 123031 w 7891426"/>
              <a:gd name="connsiteY17" fmla="*/ 965200 h 1140460"/>
              <a:gd name="connsiteX18" fmla="*/ 12700 w 7891426"/>
              <a:gd name="connsiteY18" fmla="*/ 1104900 h 1140460"/>
              <a:gd name="connsiteX19" fmla="*/ 46037 w 7891426"/>
              <a:gd name="connsiteY19" fmla="*/ 1119982 h 1140460"/>
              <a:gd name="connsiteX20" fmla="*/ 39804 w 7891426"/>
              <a:gd name="connsiteY20" fmla="*/ 1140460 h 1140460"/>
              <a:gd name="connsiteX21" fmla="*/ 7891426 w 7891426"/>
              <a:gd name="connsiteY21" fmla="*/ 1140460 h 1140460"/>
              <a:gd name="connsiteX22" fmla="*/ 7870743 w 7891426"/>
              <a:gd name="connsiteY22" fmla="*/ 1092200 h 1140460"/>
              <a:gd name="connsiteX23" fmla="*/ 7781843 w 7891426"/>
              <a:gd name="connsiteY23" fmla="*/ 1028700 h 1140460"/>
              <a:gd name="connsiteX24" fmla="*/ 7731043 w 7891426"/>
              <a:gd name="connsiteY24" fmla="*/ 952500 h 1140460"/>
              <a:gd name="connsiteX25" fmla="*/ 7794543 w 7891426"/>
              <a:gd name="connsiteY25" fmla="*/ 876300 h 1140460"/>
              <a:gd name="connsiteX26" fmla="*/ 7832643 w 7891426"/>
              <a:gd name="connsiteY26" fmla="*/ 800100 h 1140460"/>
              <a:gd name="connsiteX27" fmla="*/ 7794543 w 7891426"/>
              <a:gd name="connsiteY27" fmla="*/ 723900 h 1140460"/>
              <a:gd name="connsiteX28" fmla="*/ 7781843 w 7891426"/>
              <a:gd name="connsiteY28" fmla="*/ 660400 h 1140460"/>
              <a:gd name="connsiteX29" fmla="*/ 7807243 w 7891426"/>
              <a:gd name="connsiteY29" fmla="*/ 609600 h 1140460"/>
              <a:gd name="connsiteX30" fmla="*/ 7883443 w 7891426"/>
              <a:gd name="connsiteY30" fmla="*/ 546100 h 1140460"/>
              <a:gd name="connsiteX31" fmla="*/ 7883443 w 7891426"/>
              <a:gd name="connsiteY31" fmla="*/ 469900 h 1140460"/>
              <a:gd name="connsiteX32" fmla="*/ 7769143 w 7891426"/>
              <a:gd name="connsiteY32" fmla="*/ 406400 h 1140460"/>
              <a:gd name="connsiteX33" fmla="*/ 7692943 w 7891426"/>
              <a:gd name="connsiteY33" fmla="*/ 368300 h 1140460"/>
              <a:gd name="connsiteX34" fmla="*/ 7794543 w 7891426"/>
              <a:gd name="connsiteY34" fmla="*/ 266700 h 1140460"/>
              <a:gd name="connsiteX35" fmla="*/ 7807243 w 7891426"/>
              <a:gd name="connsiteY35" fmla="*/ 177800 h 1140460"/>
              <a:gd name="connsiteX36" fmla="*/ 7743743 w 7891426"/>
              <a:gd name="connsiteY36" fmla="*/ 177800 h 1140460"/>
              <a:gd name="connsiteX37" fmla="*/ 7705643 w 7891426"/>
              <a:gd name="connsiteY37" fmla="*/ 88900 h 1140460"/>
              <a:gd name="connsiteX38" fmla="*/ 7846136 w 7891426"/>
              <a:gd name="connsiteY38" fmla="*/ 34925 h 1140460"/>
              <a:gd name="connsiteX39" fmla="*/ 7616743 w 7891426"/>
              <a:gd name="connsiteY39" fmla="*/ 0 h 1140460"/>
              <a:gd name="connsiteX0" fmla="*/ 7616743 w 7891426"/>
              <a:gd name="connsiteY0" fmla="*/ 0 h 1140460"/>
              <a:gd name="connsiteX1" fmla="*/ 181096 w 7891426"/>
              <a:gd name="connsiteY1" fmla="*/ 0 h 1140460"/>
              <a:gd name="connsiteX2" fmla="*/ 108744 w 7891426"/>
              <a:gd name="connsiteY2" fmla="*/ 11906 h 1140460"/>
              <a:gd name="connsiteX3" fmla="*/ 137319 w 7891426"/>
              <a:gd name="connsiteY3" fmla="*/ 94456 h 1140460"/>
              <a:gd name="connsiteX4" fmla="*/ 139700 w 7891426"/>
              <a:gd name="connsiteY4" fmla="*/ 190500 h 1140460"/>
              <a:gd name="connsiteX5" fmla="*/ 76200 w 7891426"/>
              <a:gd name="connsiteY5" fmla="*/ 190500 h 1140460"/>
              <a:gd name="connsiteX6" fmla="*/ 88900 w 7891426"/>
              <a:gd name="connsiteY6" fmla="*/ 279400 h 1140460"/>
              <a:gd name="connsiteX7" fmla="*/ 95250 w 7891426"/>
              <a:gd name="connsiteY7" fmla="*/ 357188 h 1140460"/>
              <a:gd name="connsiteX8" fmla="*/ 114300 w 7891426"/>
              <a:gd name="connsiteY8" fmla="*/ 419100 h 1140460"/>
              <a:gd name="connsiteX9" fmla="*/ 47625 w 7891426"/>
              <a:gd name="connsiteY9" fmla="*/ 492125 h 1140460"/>
              <a:gd name="connsiteX10" fmla="*/ 0 w 7891426"/>
              <a:gd name="connsiteY10" fmla="*/ 558800 h 1140460"/>
              <a:gd name="connsiteX11" fmla="*/ 76200 w 7891426"/>
              <a:gd name="connsiteY11" fmla="*/ 622300 h 1140460"/>
              <a:gd name="connsiteX12" fmla="*/ 101600 w 7891426"/>
              <a:gd name="connsiteY12" fmla="*/ 673100 h 1140460"/>
              <a:gd name="connsiteX13" fmla="*/ 88900 w 7891426"/>
              <a:gd name="connsiteY13" fmla="*/ 736600 h 1140460"/>
              <a:gd name="connsiteX14" fmla="*/ 134144 w 7891426"/>
              <a:gd name="connsiteY14" fmla="*/ 767556 h 1140460"/>
              <a:gd name="connsiteX15" fmla="*/ 88900 w 7891426"/>
              <a:gd name="connsiteY15" fmla="*/ 889000 h 1140460"/>
              <a:gd name="connsiteX16" fmla="*/ 30956 w 7891426"/>
              <a:gd name="connsiteY16" fmla="*/ 900906 h 1140460"/>
              <a:gd name="connsiteX17" fmla="*/ 123031 w 7891426"/>
              <a:gd name="connsiteY17" fmla="*/ 965200 h 1140460"/>
              <a:gd name="connsiteX18" fmla="*/ 12700 w 7891426"/>
              <a:gd name="connsiteY18" fmla="*/ 1104900 h 1140460"/>
              <a:gd name="connsiteX19" fmla="*/ 46037 w 7891426"/>
              <a:gd name="connsiteY19" fmla="*/ 1119982 h 1140460"/>
              <a:gd name="connsiteX20" fmla="*/ 39804 w 7891426"/>
              <a:gd name="connsiteY20" fmla="*/ 1140460 h 1140460"/>
              <a:gd name="connsiteX21" fmla="*/ 7891426 w 7891426"/>
              <a:gd name="connsiteY21" fmla="*/ 1140460 h 1140460"/>
              <a:gd name="connsiteX22" fmla="*/ 7870743 w 7891426"/>
              <a:gd name="connsiteY22" fmla="*/ 1092200 h 1140460"/>
              <a:gd name="connsiteX23" fmla="*/ 7781843 w 7891426"/>
              <a:gd name="connsiteY23" fmla="*/ 1028700 h 1140460"/>
              <a:gd name="connsiteX24" fmla="*/ 7731043 w 7891426"/>
              <a:gd name="connsiteY24" fmla="*/ 952500 h 1140460"/>
              <a:gd name="connsiteX25" fmla="*/ 7794543 w 7891426"/>
              <a:gd name="connsiteY25" fmla="*/ 876300 h 1140460"/>
              <a:gd name="connsiteX26" fmla="*/ 7832643 w 7891426"/>
              <a:gd name="connsiteY26" fmla="*/ 800100 h 1140460"/>
              <a:gd name="connsiteX27" fmla="*/ 7794543 w 7891426"/>
              <a:gd name="connsiteY27" fmla="*/ 723900 h 1140460"/>
              <a:gd name="connsiteX28" fmla="*/ 7781843 w 7891426"/>
              <a:gd name="connsiteY28" fmla="*/ 660400 h 1140460"/>
              <a:gd name="connsiteX29" fmla="*/ 7807243 w 7891426"/>
              <a:gd name="connsiteY29" fmla="*/ 609600 h 1140460"/>
              <a:gd name="connsiteX30" fmla="*/ 7883443 w 7891426"/>
              <a:gd name="connsiteY30" fmla="*/ 546100 h 1140460"/>
              <a:gd name="connsiteX31" fmla="*/ 7883443 w 7891426"/>
              <a:gd name="connsiteY31" fmla="*/ 469900 h 1140460"/>
              <a:gd name="connsiteX32" fmla="*/ 7769143 w 7891426"/>
              <a:gd name="connsiteY32" fmla="*/ 406400 h 1140460"/>
              <a:gd name="connsiteX33" fmla="*/ 7692943 w 7891426"/>
              <a:gd name="connsiteY33" fmla="*/ 368300 h 1140460"/>
              <a:gd name="connsiteX34" fmla="*/ 7794543 w 7891426"/>
              <a:gd name="connsiteY34" fmla="*/ 266700 h 1140460"/>
              <a:gd name="connsiteX35" fmla="*/ 7807243 w 7891426"/>
              <a:gd name="connsiteY35" fmla="*/ 177800 h 1140460"/>
              <a:gd name="connsiteX36" fmla="*/ 7743743 w 7891426"/>
              <a:gd name="connsiteY36" fmla="*/ 177800 h 1140460"/>
              <a:gd name="connsiteX37" fmla="*/ 7705643 w 7891426"/>
              <a:gd name="connsiteY37" fmla="*/ 88900 h 1140460"/>
              <a:gd name="connsiteX38" fmla="*/ 7846136 w 7891426"/>
              <a:gd name="connsiteY38" fmla="*/ 34925 h 1140460"/>
              <a:gd name="connsiteX39" fmla="*/ 7616743 w 7891426"/>
              <a:gd name="connsiteY39" fmla="*/ 0 h 1140460"/>
              <a:gd name="connsiteX0" fmla="*/ 7616743 w 7891426"/>
              <a:gd name="connsiteY0" fmla="*/ 0 h 1140460"/>
              <a:gd name="connsiteX1" fmla="*/ 181096 w 7891426"/>
              <a:gd name="connsiteY1" fmla="*/ 0 h 1140460"/>
              <a:gd name="connsiteX2" fmla="*/ 108744 w 7891426"/>
              <a:gd name="connsiteY2" fmla="*/ 11906 h 1140460"/>
              <a:gd name="connsiteX3" fmla="*/ 137319 w 7891426"/>
              <a:gd name="connsiteY3" fmla="*/ 94456 h 1140460"/>
              <a:gd name="connsiteX4" fmla="*/ 139700 w 7891426"/>
              <a:gd name="connsiteY4" fmla="*/ 190500 h 1140460"/>
              <a:gd name="connsiteX5" fmla="*/ 76200 w 7891426"/>
              <a:gd name="connsiteY5" fmla="*/ 190500 h 1140460"/>
              <a:gd name="connsiteX6" fmla="*/ 88900 w 7891426"/>
              <a:gd name="connsiteY6" fmla="*/ 279400 h 1140460"/>
              <a:gd name="connsiteX7" fmla="*/ 95250 w 7891426"/>
              <a:gd name="connsiteY7" fmla="*/ 357188 h 1140460"/>
              <a:gd name="connsiteX8" fmla="*/ 114300 w 7891426"/>
              <a:gd name="connsiteY8" fmla="*/ 419100 h 1140460"/>
              <a:gd name="connsiteX9" fmla="*/ 47625 w 7891426"/>
              <a:gd name="connsiteY9" fmla="*/ 492125 h 1140460"/>
              <a:gd name="connsiteX10" fmla="*/ 0 w 7891426"/>
              <a:gd name="connsiteY10" fmla="*/ 558800 h 1140460"/>
              <a:gd name="connsiteX11" fmla="*/ 76200 w 7891426"/>
              <a:gd name="connsiteY11" fmla="*/ 622300 h 1140460"/>
              <a:gd name="connsiteX12" fmla="*/ 101600 w 7891426"/>
              <a:gd name="connsiteY12" fmla="*/ 673100 h 1140460"/>
              <a:gd name="connsiteX13" fmla="*/ 88900 w 7891426"/>
              <a:gd name="connsiteY13" fmla="*/ 736600 h 1140460"/>
              <a:gd name="connsiteX14" fmla="*/ 134144 w 7891426"/>
              <a:gd name="connsiteY14" fmla="*/ 767556 h 1140460"/>
              <a:gd name="connsiteX15" fmla="*/ 88900 w 7891426"/>
              <a:gd name="connsiteY15" fmla="*/ 889000 h 1140460"/>
              <a:gd name="connsiteX16" fmla="*/ 30956 w 7891426"/>
              <a:gd name="connsiteY16" fmla="*/ 900906 h 1140460"/>
              <a:gd name="connsiteX17" fmla="*/ 123031 w 7891426"/>
              <a:gd name="connsiteY17" fmla="*/ 965200 h 1140460"/>
              <a:gd name="connsiteX18" fmla="*/ 12700 w 7891426"/>
              <a:gd name="connsiteY18" fmla="*/ 1104900 h 1140460"/>
              <a:gd name="connsiteX19" fmla="*/ 46037 w 7891426"/>
              <a:gd name="connsiteY19" fmla="*/ 1119982 h 1140460"/>
              <a:gd name="connsiteX20" fmla="*/ 39804 w 7891426"/>
              <a:gd name="connsiteY20" fmla="*/ 1140460 h 1140460"/>
              <a:gd name="connsiteX21" fmla="*/ 7891426 w 7891426"/>
              <a:gd name="connsiteY21" fmla="*/ 1140460 h 1140460"/>
              <a:gd name="connsiteX22" fmla="*/ 7870743 w 7891426"/>
              <a:gd name="connsiteY22" fmla="*/ 1092200 h 1140460"/>
              <a:gd name="connsiteX23" fmla="*/ 7781843 w 7891426"/>
              <a:gd name="connsiteY23" fmla="*/ 1028700 h 1140460"/>
              <a:gd name="connsiteX24" fmla="*/ 7731043 w 7891426"/>
              <a:gd name="connsiteY24" fmla="*/ 952500 h 1140460"/>
              <a:gd name="connsiteX25" fmla="*/ 7794543 w 7891426"/>
              <a:gd name="connsiteY25" fmla="*/ 876300 h 1140460"/>
              <a:gd name="connsiteX26" fmla="*/ 7832643 w 7891426"/>
              <a:gd name="connsiteY26" fmla="*/ 800100 h 1140460"/>
              <a:gd name="connsiteX27" fmla="*/ 7794543 w 7891426"/>
              <a:gd name="connsiteY27" fmla="*/ 723900 h 1140460"/>
              <a:gd name="connsiteX28" fmla="*/ 7781843 w 7891426"/>
              <a:gd name="connsiteY28" fmla="*/ 660400 h 1140460"/>
              <a:gd name="connsiteX29" fmla="*/ 7807243 w 7891426"/>
              <a:gd name="connsiteY29" fmla="*/ 609600 h 1140460"/>
              <a:gd name="connsiteX30" fmla="*/ 7883443 w 7891426"/>
              <a:gd name="connsiteY30" fmla="*/ 546100 h 1140460"/>
              <a:gd name="connsiteX31" fmla="*/ 7883443 w 7891426"/>
              <a:gd name="connsiteY31" fmla="*/ 469900 h 1140460"/>
              <a:gd name="connsiteX32" fmla="*/ 7769143 w 7891426"/>
              <a:gd name="connsiteY32" fmla="*/ 406400 h 1140460"/>
              <a:gd name="connsiteX33" fmla="*/ 7692943 w 7891426"/>
              <a:gd name="connsiteY33" fmla="*/ 368300 h 1140460"/>
              <a:gd name="connsiteX34" fmla="*/ 7794543 w 7891426"/>
              <a:gd name="connsiteY34" fmla="*/ 266700 h 1140460"/>
              <a:gd name="connsiteX35" fmla="*/ 7807243 w 7891426"/>
              <a:gd name="connsiteY35" fmla="*/ 177800 h 1140460"/>
              <a:gd name="connsiteX36" fmla="*/ 7743743 w 7891426"/>
              <a:gd name="connsiteY36" fmla="*/ 177800 h 1140460"/>
              <a:gd name="connsiteX37" fmla="*/ 7705643 w 7891426"/>
              <a:gd name="connsiteY37" fmla="*/ 88900 h 1140460"/>
              <a:gd name="connsiteX38" fmla="*/ 7846136 w 7891426"/>
              <a:gd name="connsiteY38" fmla="*/ 34925 h 1140460"/>
              <a:gd name="connsiteX39" fmla="*/ 7616743 w 7891426"/>
              <a:gd name="connsiteY39" fmla="*/ 0 h 1140460"/>
              <a:gd name="connsiteX0" fmla="*/ 7616743 w 7891426"/>
              <a:gd name="connsiteY0" fmla="*/ 0 h 1140460"/>
              <a:gd name="connsiteX1" fmla="*/ 181096 w 7891426"/>
              <a:gd name="connsiteY1" fmla="*/ 0 h 1140460"/>
              <a:gd name="connsiteX2" fmla="*/ 108744 w 7891426"/>
              <a:gd name="connsiteY2" fmla="*/ 11906 h 1140460"/>
              <a:gd name="connsiteX3" fmla="*/ 137319 w 7891426"/>
              <a:gd name="connsiteY3" fmla="*/ 94456 h 1140460"/>
              <a:gd name="connsiteX4" fmla="*/ 139700 w 7891426"/>
              <a:gd name="connsiteY4" fmla="*/ 190500 h 1140460"/>
              <a:gd name="connsiteX5" fmla="*/ 76200 w 7891426"/>
              <a:gd name="connsiteY5" fmla="*/ 190500 h 1140460"/>
              <a:gd name="connsiteX6" fmla="*/ 88900 w 7891426"/>
              <a:gd name="connsiteY6" fmla="*/ 279400 h 1140460"/>
              <a:gd name="connsiteX7" fmla="*/ 95250 w 7891426"/>
              <a:gd name="connsiteY7" fmla="*/ 357188 h 1140460"/>
              <a:gd name="connsiteX8" fmla="*/ 114300 w 7891426"/>
              <a:gd name="connsiteY8" fmla="*/ 419100 h 1140460"/>
              <a:gd name="connsiteX9" fmla="*/ 47625 w 7891426"/>
              <a:gd name="connsiteY9" fmla="*/ 492125 h 1140460"/>
              <a:gd name="connsiteX10" fmla="*/ 0 w 7891426"/>
              <a:gd name="connsiteY10" fmla="*/ 558800 h 1140460"/>
              <a:gd name="connsiteX11" fmla="*/ 76200 w 7891426"/>
              <a:gd name="connsiteY11" fmla="*/ 622300 h 1140460"/>
              <a:gd name="connsiteX12" fmla="*/ 101600 w 7891426"/>
              <a:gd name="connsiteY12" fmla="*/ 673100 h 1140460"/>
              <a:gd name="connsiteX13" fmla="*/ 88900 w 7891426"/>
              <a:gd name="connsiteY13" fmla="*/ 736600 h 1140460"/>
              <a:gd name="connsiteX14" fmla="*/ 134144 w 7891426"/>
              <a:gd name="connsiteY14" fmla="*/ 767556 h 1140460"/>
              <a:gd name="connsiteX15" fmla="*/ 88900 w 7891426"/>
              <a:gd name="connsiteY15" fmla="*/ 889000 h 1140460"/>
              <a:gd name="connsiteX16" fmla="*/ 30956 w 7891426"/>
              <a:gd name="connsiteY16" fmla="*/ 900906 h 1140460"/>
              <a:gd name="connsiteX17" fmla="*/ 123031 w 7891426"/>
              <a:gd name="connsiteY17" fmla="*/ 965200 h 1140460"/>
              <a:gd name="connsiteX18" fmla="*/ 12700 w 7891426"/>
              <a:gd name="connsiteY18" fmla="*/ 1104900 h 1140460"/>
              <a:gd name="connsiteX19" fmla="*/ 46037 w 7891426"/>
              <a:gd name="connsiteY19" fmla="*/ 1119982 h 1140460"/>
              <a:gd name="connsiteX20" fmla="*/ 39804 w 7891426"/>
              <a:gd name="connsiteY20" fmla="*/ 1140460 h 1140460"/>
              <a:gd name="connsiteX21" fmla="*/ 7891426 w 7891426"/>
              <a:gd name="connsiteY21" fmla="*/ 1140460 h 1140460"/>
              <a:gd name="connsiteX22" fmla="*/ 7870743 w 7891426"/>
              <a:gd name="connsiteY22" fmla="*/ 1092200 h 1140460"/>
              <a:gd name="connsiteX23" fmla="*/ 7781843 w 7891426"/>
              <a:gd name="connsiteY23" fmla="*/ 1028700 h 1140460"/>
              <a:gd name="connsiteX24" fmla="*/ 7731043 w 7891426"/>
              <a:gd name="connsiteY24" fmla="*/ 952500 h 1140460"/>
              <a:gd name="connsiteX25" fmla="*/ 7794543 w 7891426"/>
              <a:gd name="connsiteY25" fmla="*/ 876300 h 1140460"/>
              <a:gd name="connsiteX26" fmla="*/ 7832643 w 7891426"/>
              <a:gd name="connsiteY26" fmla="*/ 800100 h 1140460"/>
              <a:gd name="connsiteX27" fmla="*/ 7794543 w 7891426"/>
              <a:gd name="connsiteY27" fmla="*/ 723900 h 1140460"/>
              <a:gd name="connsiteX28" fmla="*/ 7781843 w 7891426"/>
              <a:gd name="connsiteY28" fmla="*/ 660400 h 1140460"/>
              <a:gd name="connsiteX29" fmla="*/ 7807243 w 7891426"/>
              <a:gd name="connsiteY29" fmla="*/ 609600 h 1140460"/>
              <a:gd name="connsiteX30" fmla="*/ 7850106 w 7891426"/>
              <a:gd name="connsiteY30" fmla="*/ 534193 h 1140460"/>
              <a:gd name="connsiteX31" fmla="*/ 7883443 w 7891426"/>
              <a:gd name="connsiteY31" fmla="*/ 469900 h 1140460"/>
              <a:gd name="connsiteX32" fmla="*/ 7769143 w 7891426"/>
              <a:gd name="connsiteY32" fmla="*/ 406400 h 1140460"/>
              <a:gd name="connsiteX33" fmla="*/ 7692943 w 7891426"/>
              <a:gd name="connsiteY33" fmla="*/ 368300 h 1140460"/>
              <a:gd name="connsiteX34" fmla="*/ 7794543 w 7891426"/>
              <a:gd name="connsiteY34" fmla="*/ 266700 h 1140460"/>
              <a:gd name="connsiteX35" fmla="*/ 7807243 w 7891426"/>
              <a:gd name="connsiteY35" fmla="*/ 177800 h 1140460"/>
              <a:gd name="connsiteX36" fmla="*/ 7743743 w 7891426"/>
              <a:gd name="connsiteY36" fmla="*/ 177800 h 1140460"/>
              <a:gd name="connsiteX37" fmla="*/ 7705643 w 7891426"/>
              <a:gd name="connsiteY37" fmla="*/ 88900 h 1140460"/>
              <a:gd name="connsiteX38" fmla="*/ 7846136 w 7891426"/>
              <a:gd name="connsiteY38" fmla="*/ 34925 h 1140460"/>
              <a:gd name="connsiteX39" fmla="*/ 7616743 w 7891426"/>
              <a:gd name="connsiteY39" fmla="*/ 0 h 1140460"/>
              <a:gd name="connsiteX0" fmla="*/ 7616743 w 7891426"/>
              <a:gd name="connsiteY0" fmla="*/ 0 h 1140460"/>
              <a:gd name="connsiteX1" fmla="*/ 181096 w 7891426"/>
              <a:gd name="connsiteY1" fmla="*/ 0 h 1140460"/>
              <a:gd name="connsiteX2" fmla="*/ 108744 w 7891426"/>
              <a:gd name="connsiteY2" fmla="*/ 11906 h 1140460"/>
              <a:gd name="connsiteX3" fmla="*/ 137319 w 7891426"/>
              <a:gd name="connsiteY3" fmla="*/ 94456 h 1140460"/>
              <a:gd name="connsiteX4" fmla="*/ 139700 w 7891426"/>
              <a:gd name="connsiteY4" fmla="*/ 190500 h 1140460"/>
              <a:gd name="connsiteX5" fmla="*/ 76200 w 7891426"/>
              <a:gd name="connsiteY5" fmla="*/ 190500 h 1140460"/>
              <a:gd name="connsiteX6" fmla="*/ 88900 w 7891426"/>
              <a:gd name="connsiteY6" fmla="*/ 279400 h 1140460"/>
              <a:gd name="connsiteX7" fmla="*/ 95250 w 7891426"/>
              <a:gd name="connsiteY7" fmla="*/ 357188 h 1140460"/>
              <a:gd name="connsiteX8" fmla="*/ 114300 w 7891426"/>
              <a:gd name="connsiteY8" fmla="*/ 419100 h 1140460"/>
              <a:gd name="connsiteX9" fmla="*/ 47625 w 7891426"/>
              <a:gd name="connsiteY9" fmla="*/ 492125 h 1140460"/>
              <a:gd name="connsiteX10" fmla="*/ 0 w 7891426"/>
              <a:gd name="connsiteY10" fmla="*/ 558800 h 1140460"/>
              <a:gd name="connsiteX11" fmla="*/ 76200 w 7891426"/>
              <a:gd name="connsiteY11" fmla="*/ 622300 h 1140460"/>
              <a:gd name="connsiteX12" fmla="*/ 101600 w 7891426"/>
              <a:gd name="connsiteY12" fmla="*/ 673100 h 1140460"/>
              <a:gd name="connsiteX13" fmla="*/ 88900 w 7891426"/>
              <a:gd name="connsiteY13" fmla="*/ 736600 h 1140460"/>
              <a:gd name="connsiteX14" fmla="*/ 134144 w 7891426"/>
              <a:gd name="connsiteY14" fmla="*/ 767556 h 1140460"/>
              <a:gd name="connsiteX15" fmla="*/ 88900 w 7891426"/>
              <a:gd name="connsiteY15" fmla="*/ 889000 h 1140460"/>
              <a:gd name="connsiteX16" fmla="*/ 30956 w 7891426"/>
              <a:gd name="connsiteY16" fmla="*/ 900906 h 1140460"/>
              <a:gd name="connsiteX17" fmla="*/ 123031 w 7891426"/>
              <a:gd name="connsiteY17" fmla="*/ 965200 h 1140460"/>
              <a:gd name="connsiteX18" fmla="*/ 12700 w 7891426"/>
              <a:gd name="connsiteY18" fmla="*/ 1104900 h 1140460"/>
              <a:gd name="connsiteX19" fmla="*/ 46037 w 7891426"/>
              <a:gd name="connsiteY19" fmla="*/ 1119982 h 1140460"/>
              <a:gd name="connsiteX20" fmla="*/ 39804 w 7891426"/>
              <a:gd name="connsiteY20" fmla="*/ 1140460 h 1140460"/>
              <a:gd name="connsiteX21" fmla="*/ 7891426 w 7891426"/>
              <a:gd name="connsiteY21" fmla="*/ 1140460 h 1140460"/>
              <a:gd name="connsiteX22" fmla="*/ 7870743 w 7891426"/>
              <a:gd name="connsiteY22" fmla="*/ 1092200 h 1140460"/>
              <a:gd name="connsiteX23" fmla="*/ 7781843 w 7891426"/>
              <a:gd name="connsiteY23" fmla="*/ 1028700 h 1140460"/>
              <a:gd name="connsiteX24" fmla="*/ 7731043 w 7891426"/>
              <a:gd name="connsiteY24" fmla="*/ 952500 h 1140460"/>
              <a:gd name="connsiteX25" fmla="*/ 7794543 w 7891426"/>
              <a:gd name="connsiteY25" fmla="*/ 876300 h 1140460"/>
              <a:gd name="connsiteX26" fmla="*/ 7832643 w 7891426"/>
              <a:gd name="connsiteY26" fmla="*/ 800100 h 1140460"/>
              <a:gd name="connsiteX27" fmla="*/ 7794543 w 7891426"/>
              <a:gd name="connsiteY27" fmla="*/ 723900 h 1140460"/>
              <a:gd name="connsiteX28" fmla="*/ 7781843 w 7891426"/>
              <a:gd name="connsiteY28" fmla="*/ 660400 h 1140460"/>
              <a:gd name="connsiteX29" fmla="*/ 7807243 w 7891426"/>
              <a:gd name="connsiteY29" fmla="*/ 609600 h 1140460"/>
              <a:gd name="connsiteX30" fmla="*/ 7850106 w 7891426"/>
              <a:gd name="connsiteY30" fmla="*/ 534193 h 1140460"/>
              <a:gd name="connsiteX31" fmla="*/ 7883443 w 7891426"/>
              <a:gd name="connsiteY31" fmla="*/ 469900 h 1140460"/>
              <a:gd name="connsiteX32" fmla="*/ 7769143 w 7891426"/>
              <a:gd name="connsiteY32" fmla="*/ 406400 h 1140460"/>
              <a:gd name="connsiteX33" fmla="*/ 7883840 w 7891426"/>
              <a:gd name="connsiteY33" fmla="*/ 337609 h 1140460"/>
              <a:gd name="connsiteX34" fmla="*/ 7794543 w 7891426"/>
              <a:gd name="connsiteY34" fmla="*/ 266700 h 1140460"/>
              <a:gd name="connsiteX35" fmla="*/ 7807243 w 7891426"/>
              <a:gd name="connsiteY35" fmla="*/ 177800 h 1140460"/>
              <a:gd name="connsiteX36" fmla="*/ 7743743 w 7891426"/>
              <a:gd name="connsiteY36" fmla="*/ 177800 h 1140460"/>
              <a:gd name="connsiteX37" fmla="*/ 7705643 w 7891426"/>
              <a:gd name="connsiteY37" fmla="*/ 88900 h 1140460"/>
              <a:gd name="connsiteX38" fmla="*/ 7846136 w 7891426"/>
              <a:gd name="connsiteY38" fmla="*/ 34925 h 1140460"/>
              <a:gd name="connsiteX39" fmla="*/ 7616743 w 7891426"/>
              <a:gd name="connsiteY39" fmla="*/ 0 h 1140460"/>
              <a:gd name="connsiteX0" fmla="*/ 7616743 w 7891426"/>
              <a:gd name="connsiteY0" fmla="*/ 0 h 1140460"/>
              <a:gd name="connsiteX1" fmla="*/ 181096 w 7891426"/>
              <a:gd name="connsiteY1" fmla="*/ 0 h 1140460"/>
              <a:gd name="connsiteX2" fmla="*/ 108744 w 7891426"/>
              <a:gd name="connsiteY2" fmla="*/ 11906 h 1140460"/>
              <a:gd name="connsiteX3" fmla="*/ 137319 w 7891426"/>
              <a:gd name="connsiteY3" fmla="*/ 94456 h 1140460"/>
              <a:gd name="connsiteX4" fmla="*/ 139700 w 7891426"/>
              <a:gd name="connsiteY4" fmla="*/ 190500 h 1140460"/>
              <a:gd name="connsiteX5" fmla="*/ 76200 w 7891426"/>
              <a:gd name="connsiteY5" fmla="*/ 190500 h 1140460"/>
              <a:gd name="connsiteX6" fmla="*/ 88900 w 7891426"/>
              <a:gd name="connsiteY6" fmla="*/ 279400 h 1140460"/>
              <a:gd name="connsiteX7" fmla="*/ 95250 w 7891426"/>
              <a:gd name="connsiteY7" fmla="*/ 357188 h 1140460"/>
              <a:gd name="connsiteX8" fmla="*/ 114300 w 7891426"/>
              <a:gd name="connsiteY8" fmla="*/ 419100 h 1140460"/>
              <a:gd name="connsiteX9" fmla="*/ 47625 w 7891426"/>
              <a:gd name="connsiteY9" fmla="*/ 492125 h 1140460"/>
              <a:gd name="connsiteX10" fmla="*/ 0 w 7891426"/>
              <a:gd name="connsiteY10" fmla="*/ 558800 h 1140460"/>
              <a:gd name="connsiteX11" fmla="*/ 76200 w 7891426"/>
              <a:gd name="connsiteY11" fmla="*/ 622300 h 1140460"/>
              <a:gd name="connsiteX12" fmla="*/ 101600 w 7891426"/>
              <a:gd name="connsiteY12" fmla="*/ 673100 h 1140460"/>
              <a:gd name="connsiteX13" fmla="*/ 88900 w 7891426"/>
              <a:gd name="connsiteY13" fmla="*/ 736600 h 1140460"/>
              <a:gd name="connsiteX14" fmla="*/ 134144 w 7891426"/>
              <a:gd name="connsiteY14" fmla="*/ 767556 h 1140460"/>
              <a:gd name="connsiteX15" fmla="*/ 88900 w 7891426"/>
              <a:gd name="connsiteY15" fmla="*/ 889000 h 1140460"/>
              <a:gd name="connsiteX16" fmla="*/ 30956 w 7891426"/>
              <a:gd name="connsiteY16" fmla="*/ 900906 h 1140460"/>
              <a:gd name="connsiteX17" fmla="*/ 123031 w 7891426"/>
              <a:gd name="connsiteY17" fmla="*/ 965200 h 1140460"/>
              <a:gd name="connsiteX18" fmla="*/ 12700 w 7891426"/>
              <a:gd name="connsiteY18" fmla="*/ 1104900 h 1140460"/>
              <a:gd name="connsiteX19" fmla="*/ 46037 w 7891426"/>
              <a:gd name="connsiteY19" fmla="*/ 1119982 h 1140460"/>
              <a:gd name="connsiteX20" fmla="*/ 39804 w 7891426"/>
              <a:gd name="connsiteY20" fmla="*/ 1140460 h 1140460"/>
              <a:gd name="connsiteX21" fmla="*/ 7891426 w 7891426"/>
              <a:gd name="connsiteY21" fmla="*/ 1140460 h 1140460"/>
              <a:gd name="connsiteX22" fmla="*/ 7870743 w 7891426"/>
              <a:gd name="connsiteY22" fmla="*/ 1092200 h 1140460"/>
              <a:gd name="connsiteX23" fmla="*/ 7781843 w 7891426"/>
              <a:gd name="connsiteY23" fmla="*/ 1028700 h 1140460"/>
              <a:gd name="connsiteX24" fmla="*/ 7731043 w 7891426"/>
              <a:gd name="connsiteY24" fmla="*/ 952500 h 1140460"/>
              <a:gd name="connsiteX25" fmla="*/ 7794543 w 7891426"/>
              <a:gd name="connsiteY25" fmla="*/ 876300 h 1140460"/>
              <a:gd name="connsiteX26" fmla="*/ 7832643 w 7891426"/>
              <a:gd name="connsiteY26" fmla="*/ 800100 h 1140460"/>
              <a:gd name="connsiteX27" fmla="*/ 7794543 w 7891426"/>
              <a:gd name="connsiteY27" fmla="*/ 723900 h 1140460"/>
              <a:gd name="connsiteX28" fmla="*/ 7781843 w 7891426"/>
              <a:gd name="connsiteY28" fmla="*/ 660400 h 1140460"/>
              <a:gd name="connsiteX29" fmla="*/ 7807243 w 7891426"/>
              <a:gd name="connsiteY29" fmla="*/ 609600 h 1140460"/>
              <a:gd name="connsiteX30" fmla="*/ 7850106 w 7891426"/>
              <a:gd name="connsiteY30" fmla="*/ 534193 h 1140460"/>
              <a:gd name="connsiteX31" fmla="*/ 7796177 w 7891426"/>
              <a:gd name="connsiteY31" fmla="*/ 489081 h 1140460"/>
              <a:gd name="connsiteX32" fmla="*/ 7769143 w 7891426"/>
              <a:gd name="connsiteY32" fmla="*/ 406400 h 1140460"/>
              <a:gd name="connsiteX33" fmla="*/ 7883840 w 7891426"/>
              <a:gd name="connsiteY33" fmla="*/ 337609 h 1140460"/>
              <a:gd name="connsiteX34" fmla="*/ 7794543 w 7891426"/>
              <a:gd name="connsiteY34" fmla="*/ 266700 h 1140460"/>
              <a:gd name="connsiteX35" fmla="*/ 7807243 w 7891426"/>
              <a:gd name="connsiteY35" fmla="*/ 177800 h 1140460"/>
              <a:gd name="connsiteX36" fmla="*/ 7743743 w 7891426"/>
              <a:gd name="connsiteY36" fmla="*/ 177800 h 1140460"/>
              <a:gd name="connsiteX37" fmla="*/ 7705643 w 7891426"/>
              <a:gd name="connsiteY37" fmla="*/ 88900 h 1140460"/>
              <a:gd name="connsiteX38" fmla="*/ 7846136 w 7891426"/>
              <a:gd name="connsiteY38" fmla="*/ 34925 h 1140460"/>
              <a:gd name="connsiteX39" fmla="*/ 7616743 w 7891426"/>
              <a:gd name="connsiteY39" fmla="*/ 0 h 1140460"/>
              <a:gd name="connsiteX0" fmla="*/ 7616743 w 7894669"/>
              <a:gd name="connsiteY0" fmla="*/ 0 h 1140460"/>
              <a:gd name="connsiteX1" fmla="*/ 181096 w 7894669"/>
              <a:gd name="connsiteY1" fmla="*/ 0 h 1140460"/>
              <a:gd name="connsiteX2" fmla="*/ 108744 w 7894669"/>
              <a:gd name="connsiteY2" fmla="*/ 11906 h 1140460"/>
              <a:gd name="connsiteX3" fmla="*/ 137319 w 7894669"/>
              <a:gd name="connsiteY3" fmla="*/ 94456 h 1140460"/>
              <a:gd name="connsiteX4" fmla="*/ 139700 w 7894669"/>
              <a:gd name="connsiteY4" fmla="*/ 190500 h 1140460"/>
              <a:gd name="connsiteX5" fmla="*/ 76200 w 7894669"/>
              <a:gd name="connsiteY5" fmla="*/ 190500 h 1140460"/>
              <a:gd name="connsiteX6" fmla="*/ 88900 w 7894669"/>
              <a:gd name="connsiteY6" fmla="*/ 279400 h 1140460"/>
              <a:gd name="connsiteX7" fmla="*/ 95250 w 7894669"/>
              <a:gd name="connsiteY7" fmla="*/ 357188 h 1140460"/>
              <a:gd name="connsiteX8" fmla="*/ 114300 w 7894669"/>
              <a:gd name="connsiteY8" fmla="*/ 419100 h 1140460"/>
              <a:gd name="connsiteX9" fmla="*/ 47625 w 7894669"/>
              <a:gd name="connsiteY9" fmla="*/ 492125 h 1140460"/>
              <a:gd name="connsiteX10" fmla="*/ 0 w 7894669"/>
              <a:gd name="connsiteY10" fmla="*/ 558800 h 1140460"/>
              <a:gd name="connsiteX11" fmla="*/ 76200 w 7894669"/>
              <a:gd name="connsiteY11" fmla="*/ 622300 h 1140460"/>
              <a:gd name="connsiteX12" fmla="*/ 101600 w 7894669"/>
              <a:gd name="connsiteY12" fmla="*/ 673100 h 1140460"/>
              <a:gd name="connsiteX13" fmla="*/ 88900 w 7894669"/>
              <a:gd name="connsiteY13" fmla="*/ 736600 h 1140460"/>
              <a:gd name="connsiteX14" fmla="*/ 134144 w 7894669"/>
              <a:gd name="connsiteY14" fmla="*/ 767556 h 1140460"/>
              <a:gd name="connsiteX15" fmla="*/ 88900 w 7894669"/>
              <a:gd name="connsiteY15" fmla="*/ 889000 h 1140460"/>
              <a:gd name="connsiteX16" fmla="*/ 30956 w 7894669"/>
              <a:gd name="connsiteY16" fmla="*/ 900906 h 1140460"/>
              <a:gd name="connsiteX17" fmla="*/ 123031 w 7894669"/>
              <a:gd name="connsiteY17" fmla="*/ 965200 h 1140460"/>
              <a:gd name="connsiteX18" fmla="*/ 12700 w 7894669"/>
              <a:gd name="connsiteY18" fmla="*/ 1104900 h 1140460"/>
              <a:gd name="connsiteX19" fmla="*/ 46037 w 7894669"/>
              <a:gd name="connsiteY19" fmla="*/ 1119982 h 1140460"/>
              <a:gd name="connsiteX20" fmla="*/ 39804 w 7894669"/>
              <a:gd name="connsiteY20" fmla="*/ 1140460 h 1140460"/>
              <a:gd name="connsiteX21" fmla="*/ 7891426 w 7894669"/>
              <a:gd name="connsiteY21" fmla="*/ 1140460 h 1140460"/>
              <a:gd name="connsiteX22" fmla="*/ 7870743 w 7894669"/>
              <a:gd name="connsiteY22" fmla="*/ 1092200 h 1140460"/>
              <a:gd name="connsiteX23" fmla="*/ 7781843 w 7894669"/>
              <a:gd name="connsiteY23" fmla="*/ 1028700 h 1140460"/>
              <a:gd name="connsiteX24" fmla="*/ 7894669 w 7894669"/>
              <a:gd name="connsiteY24" fmla="*/ 952500 h 1140460"/>
              <a:gd name="connsiteX25" fmla="*/ 7794543 w 7894669"/>
              <a:gd name="connsiteY25" fmla="*/ 876300 h 1140460"/>
              <a:gd name="connsiteX26" fmla="*/ 7832643 w 7894669"/>
              <a:gd name="connsiteY26" fmla="*/ 800100 h 1140460"/>
              <a:gd name="connsiteX27" fmla="*/ 7794543 w 7894669"/>
              <a:gd name="connsiteY27" fmla="*/ 723900 h 1140460"/>
              <a:gd name="connsiteX28" fmla="*/ 7781843 w 7894669"/>
              <a:gd name="connsiteY28" fmla="*/ 660400 h 1140460"/>
              <a:gd name="connsiteX29" fmla="*/ 7807243 w 7894669"/>
              <a:gd name="connsiteY29" fmla="*/ 609600 h 1140460"/>
              <a:gd name="connsiteX30" fmla="*/ 7850106 w 7894669"/>
              <a:gd name="connsiteY30" fmla="*/ 534193 h 1140460"/>
              <a:gd name="connsiteX31" fmla="*/ 7796177 w 7894669"/>
              <a:gd name="connsiteY31" fmla="*/ 489081 h 1140460"/>
              <a:gd name="connsiteX32" fmla="*/ 7769143 w 7894669"/>
              <a:gd name="connsiteY32" fmla="*/ 406400 h 1140460"/>
              <a:gd name="connsiteX33" fmla="*/ 7883840 w 7894669"/>
              <a:gd name="connsiteY33" fmla="*/ 337609 h 1140460"/>
              <a:gd name="connsiteX34" fmla="*/ 7794543 w 7894669"/>
              <a:gd name="connsiteY34" fmla="*/ 266700 h 1140460"/>
              <a:gd name="connsiteX35" fmla="*/ 7807243 w 7894669"/>
              <a:gd name="connsiteY35" fmla="*/ 177800 h 1140460"/>
              <a:gd name="connsiteX36" fmla="*/ 7743743 w 7894669"/>
              <a:gd name="connsiteY36" fmla="*/ 177800 h 1140460"/>
              <a:gd name="connsiteX37" fmla="*/ 7705643 w 7894669"/>
              <a:gd name="connsiteY37" fmla="*/ 88900 h 1140460"/>
              <a:gd name="connsiteX38" fmla="*/ 7846136 w 7894669"/>
              <a:gd name="connsiteY38" fmla="*/ 34925 h 1140460"/>
              <a:gd name="connsiteX39" fmla="*/ 7616743 w 7894669"/>
              <a:gd name="connsiteY39" fmla="*/ 0 h 1140460"/>
              <a:gd name="connsiteX0" fmla="*/ 7616743 w 7894669"/>
              <a:gd name="connsiteY0" fmla="*/ 0 h 1140460"/>
              <a:gd name="connsiteX1" fmla="*/ 181096 w 7894669"/>
              <a:gd name="connsiteY1" fmla="*/ 0 h 1140460"/>
              <a:gd name="connsiteX2" fmla="*/ 108744 w 7894669"/>
              <a:gd name="connsiteY2" fmla="*/ 11906 h 1140460"/>
              <a:gd name="connsiteX3" fmla="*/ 137319 w 7894669"/>
              <a:gd name="connsiteY3" fmla="*/ 94456 h 1140460"/>
              <a:gd name="connsiteX4" fmla="*/ 139700 w 7894669"/>
              <a:gd name="connsiteY4" fmla="*/ 190500 h 1140460"/>
              <a:gd name="connsiteX5" fmla="*/ 76200 w 7894669"/>
              <a:gd name="connsiteY5" fmla="*/ 190500 h 1140460"/>
              <a:gd name="connsiteX6" fmla="*/ 88900 w 7894669"/>
              <a:gd name="connsiteY6" fmla="*/ 279400 h 1140460"/>
              <a:gd name="connsiteX7" fmla="*/ 95250 w 7894669"/>
              <a:gd name="connsiteY7" fmla="*/ 357188 h 1140460"/>
              <a:gd name="connsiteX8" fmla="*/ 114300 w 7894669"/>
              <a:gd name="connsiteY8" fmla="*/ 419100 h 1140460"/>
              <a:gd name="connsiteX9" fmla="*/ 47625 w 7894669"/>
              <a:gd name="connsiteY9" fmla="*/ 492125 h 1140460"/>
              <a:gd name="connsiteX10" fmla="*/ 0 w 7894669"/>
              <a:gd name="connsiteY10" fmla="*/ 558800 h 1140460"/>
              <a:gd name="connsiteX11" fmla="*/ 76200 w 7894669"/>
              <a:gd name="connsiteY11" fmla="*/ 622300 h 1140460"/>
              <a:gd name="connsiteX12" fmla="*/ 101600 w 7894669"/>
              <a:gd name="connsiteY12" fmla="*/ 673100 h 1140460"/>
              <a:gd name="connsiteX13" fmla="*/ 88900 w 7894669"/>
              <a:gd name="connsiteY13" fmla="*/ 736600 h 1140460"/>
              <a:gd name="connsiteX14" fmla="*/ 134144 w 7894669"/>
              <a:gd name="connsiteY14" fmla="*/ 767556 h 1140460"/>
              <a:gd name="connsiteX15" fmla="*/ 88900 w 7894669"/>
              <a:gd name="connsiteY15" fmla="*/ 889000 h 1140460"/>
              <a:gd name="connsiteX16" fmla="*/ 30956 w 7894669"/>
              <a:gd name="connsiteY16" fmla="*/ 900906 h 1140460"/>
              <a:gd name="connsiteX17" fmla="*/ 123031 w 7894669"/>
              <a:gd name="connsiteY17" fmla="*/ 965200 h 1140460"/>
              <a:gd name="connsiteX18" fmla="*/ 12700 w 7894669"/>
              <a:gd name="connsiteY18" fmla="*/ 1104900 h 1140460"/>
              <a:gd name="connsiteX19" fmla="*/ 46037 w 7894669"/>
              <a:gd name="connsiteY19" fmla="*/ 1119982 h 1140460"/>
              <a:gd name="connsiteX20" fmla="*/ 39804 w 7894669"/>
              <a:gd name="connsiteY20" fmla="*/ 1140460 h 1140460"/>
              <a:gd name="connsiteX21" fmla="*/ 7891426 w 7894669"/>
              <a:gd name="connsiteY21" fmla="*/ 1140460 h 1140460"/>
              <a:gd name="connsiteX22" fmla="*/ 7870743 w 7894669"/>
              <a:gd name="connsiteY22" fmla="*/ 1092200 h 1140460"/>
              <a:gd name="connsiteX23" fmla="*/ 7781843 w 7894669"/>
              <a:gd name="connsiteY23" fmla="*/ 1028700 h 1140460"/>
              <a:gd name="connsiteX24" fmla="*/ 7894669 w 7894669"/>
              <a:gd name="connsiteY24" fmla="*/ 952500 h 1140460"/>
              <a:gd name="connsiteX25" fmla="*/ 7794543 w 7894669"/>
              <a:gd name="connsiteY25" fmla="*/ 876300 h 1140460"/>
              <a:gd name="connsiteX26" fmla="*/ 7832643 w 7894669"/>
              <a:gd name="connsiteY26" fmla="*/ 800100 h 1140460"/>
              <a:gd name="connsiteX27" fmla="*/ 7794543 w 7894669"/>
              <a:gd name="connsiteY27" fmla="*/ 723900 h 1140460"/>
              <a:gd name="connsiteX28" fmla="*/ 7781843 w 7894669"/>
              <a:gd name="connsiteY28" fmla="*/ 660400 h 1140460"/>
              <a:gd name="connsiteX29" fmla="*/ 7807243 w 7894669"/>
              <a:gd name="connsiteY29" fmla="*/ 609600 h 1140460"/>
              <a:gd name="connsiteX30" fmla="*/ 7850106 w 7894669"/>
              <a:gd name="connsiteY30" fmla="*/ 534193 h 1140460"/>
              <a:gd name="connsiteX31" fmla="*/ 7796177 w 7894669"/>
              <a:gd name="connsiteY31" fmla="*/ 489081 h 1140460"/>
              <a:gd name="connsiteX32" fmla="*/ 7769143 w 7894669"/>
              <a:gd name="connsiteY32" fmla="*/ 406400 h 1140460"/>
              <a:gd name="connsiteX33" fmla="*/ 7883840 w 7894669"/>
              <a:gd name="connsiteY33" fmla="*/ 337609 h 1140460"/>
              <a:gd name="connsiteX34" fmla="*/ 7794543 w 7894669"/>
              <a:gd name="connsiteY34" fmla="*/ 266700 h 1140460"/>
              <a:gd name="connsiteX35" fmla="*/ 7807243 w 7894669"/>
              <a:gd name="connsiteY35" fmla="*/ 177800 h 1140460"/>
              <a:gd name="connsiteX36" fmla="*/ 7743743 w 7894669"/>
              <a:gd name="connsiteY36" fmla="*/ 177800 h 1140460"/>
              <a:gd name="connsiteX37" fmla="*/ 7705643 w 7894669"/>
              <a:gd name="connsiteY37" fmla="*/ 88900 h 1140460"/>
              <a:gd name="connsiteX38" fmla="*/ 7775232 w 7894669"/>
              <a:gd name="connsiteY38" fmla="*/ 31089 h 1140460"/>
              <a:gd name="connsiteX39" fmla="*/ 7616743 w 7894669"/>
              <a:gd name="connsiteY39" fmla="*/ 0 h 1140460"/>
              <a:gd name="connsiteX0" fmla="*/ 7604043 w 7881969"/>
              <a:gd name="connsiteY0" fmla="*/ 0 h 1140460"/>
              <a:gd name="connsiteX1" fmla="*/ 168396 w 7881969"/>
              <a:gd name="connsiteY1" fmla="*/ 0 h 1140460"/>
              <a:gd name="connsiteX2" fmla="*/ 96044 w 7881969"/>
              <a:gd name="connsiteY2" fmla="*/ 11906 h 1140460"/>
              <a:gd name="connsiteX3" fmla="*/ 124619 w 7881969"/>
              <a:gd name="connsiteY3" fmla="*/ 94456 h 1140460"/>
              <a:gd name="connsiteX4" fmla="*/ 127000 w 7881969"/>
              <a:gd name="connsiteY4" fmla="*/ 190500 h 1140460"/>
              <a:gd name="connsiteX5" fmla="*/ 63500 w 7881969"/>
              <a:gd name="connsiteY5" fmla="*/ 190500 h 1140460"/>
              <a:gd name="connsiteX6" fmla="*/ 76200 w 7881969"/>
              <a:gd name="connsiteY6" fmla="*/ 279400 h 1140460"/>
              <a:gd name="connsiteX7" fmla="*/ 82550 w 7881969"/>
              <a:gd name="connsiteY7" fmla="*/ 357188 h 1140460"/>
              <a:gd name="connsiteX8" fmla="*/ 101600 w 7881969"/>
              <a:gd name="connsiteY8" fmla="*/ 419100 h 1140460"/>
              <a:gd name="connsiteX9" fmla="*/ 34925 w 7881969"/>
              <a:gd name="connsiteY9" fmla="*/ 492125 h 1140460"/>
              <a:gd name="connsiteX10" fmla="*/ 156380 w 7881969"/>
              <a:gd name="connsiteY10" fmla="*/ 535782 h 1140460"/>
              <a:gd name="connsiteX11" fmla="*/ 63500 w 7881969"/>
              <a:gd name="connsiteY11" fmla="*/ 622300 h 1140460"/>
              <a:gd name="connsiteX12" fmla="*/ 88900 w 7881969"/>
              <a:gd name="connsiteY12" fmla="*/ 673100 h 1140460"/>
              <a:gd name="connsiteX13" fmla="*/ 76200 w 7881969"/>
              <a:gd name="connsiteY13" fmla="*/ 736600 h 1140460"/>
              <a:gd name="connsiteX14" fmla="*/ 121444 w 7881969"/>
              <a:gd name="connsiteY14" fmla="*/ 767556 h 1140460"/>
              <a:gd name="connsiteX15" fmla="*/ 76200 w 7881969"/>
              <a:gd name="connsiteY15" fmla="*/ 889000 h 1140460"/>
              <a:gd name="connsiteX16" fmla="*/ 18256 w 7881969"/>
              <a:gd name="connsiteY16" fmla="*/ 900906 h 1140460"/>
              <a:gd name="connsiteX17" fmla="*/ 110331 w 7881969"/>
              <a:gd name="connsiteY17" fmla="*/ 965200 h 1140460"/>
              <a:gd name="connsiteX18" fmla="*/ 0 w 7881969"/>
              <a:gd name="connsiteY18" fmla="*/ 1104900 h 1140460"/>
              <a:gd name="connsiteX19" fmla="*/ 33337 w 7881969"/>
              <a:gd name="connsiteY19" fmla="*/ 1119982 h 1140460"/>
              <a:gd name="connsiteX20" fmla="*/ 27104 w 7881969"/>
              <a:gd name="connsiteY20" fmla="*/ 1140460 h 1140460"/>
              <a:gd name="connsiteX21" fmla="*/ 7878726 w 7881969"/>
              <a:gd name="connsiteY21" fmla="*/ 1140460 h 1140460"/>
              <a:gd name="connsiteX22" fmla="*/ 7858043 w 7881969"/>
              <a:gd name="connsiteY22" fmla="*/ 1092200 h 1140460"/>
              <a:gd name="connsiteX23" fmla="*/ 7769143 w 7881969"/>
              <a:gd name="connsiteY23" fmla="*/ 1028700 h 1140460"/>
              <a:gd name="connsiteX24" fmla="*/ 7881969 w 7881969"/>
              <a:gd name="connsiteY24" fmla="*/ 952500 h 1140460"/>
              <a:gd name="connsiteX25" fmla="*/ 7781843 w 7881969"/>
              <a:gd name="connsiteY25" fmla="*/ 876300 h 1140460"/>
              <a:gd name="connsiteX26" fmla="*/ 7819943 w 7881969"/>
              <a:gd name="connsiteY26" fmla="*/ 800100 h 1140460"/>
              <a:gd name="connsiteX27" fmla="*/ 7781843 w 7881969"/>
              <a:gd name="connsiteY27" fmla="*/ 723900 h 1140460"/>
              <a:gd name="connsiteX28" fmla="*/ 7769143 w 7881969"/>
              <a:gd name="connsiteY28" fmla="*/ 660400 h 1140460"/>
              <a:gd name="connsiteX29" fmla="*/ 7794543 w 7881969"/>
              <a:gd name="connsiteY29" fmla="*/ 609600 h 1140460"/>
              <a:gd name="connsiteX30" fmla="*/ 7837406 w 7881969"/>
              <a:gd name="connsiteY30" fmla="*/ 534193 h 1140460"/>
              <a:gd name="connsiteX31" fmla="*/ 7783477 w 7881969"/>
              <a:gd name="connsiteY31" fmla="*/ 489081 h 1140460"/>
              <a:gd name="connsiteX32" fmla="*/ 7756443 w 7881969"/>
              <a:gd name="connsiteY32" fmla="*/ 406400 h 1140460"/>
              <a:gd name="connsiteX33" fmla="*/ 7871140 w 7881969"/>
              <a:gd name="connsiteY33" fmla="*/ 337609 h 1140460"/>
              <a:gd name="connsiteX34" fmla="*/ 7781843 w 7881969"/>
              <a:gd name="connsiteY34" fmla="*/ 266700 h 1140460"/>
              <a:gd name="connsiteX35" fmla="*/ 7794543 w 7881969"/>
              <a:gd name="connsiteY35" fmla="*/ 177800 h 1140460"/>
              <a:gd name="connsiteX36" fmla="*/ 7731043 w 7881969"/>
              <a:gd name="connsiteY36" fmla="*/ 177800 h 1140460"/>
              <a:gd name="connsiteX37" fmla="*/ 7692943 w 7881969"/>
              <a:gd name="connsiteY37" fmla="*/ 88900 h 1140460"/>
              <a:gd name="connsiteX38" fmla="*/ 7762532 w 7881969"/>
              <a:gd name="connsiteY38" fmla="*/ 31089 h 1140460"/>
              <a:gd name="connsiteX39" fmla="*/ 7604043 w 7881969"/>
              <a:gd name="connsiteY39" fmla="*/ 0 h 1140460"/>
              <a:gd name="connsiteX0" fmla="*/ 7675105 w 7953031"/>
              <a:gd name="connsiteY0" fmla="*/ 0 h 1140460"/>
              <a:gd name="connsiteX1" fmla="*/ 239458 w 7953031"/>
              <a:gd name="connsiteY1" fmla="*/ 0 h 1140460"/>
              <a:gd name="connsiteX2" fmla="*/ 167106 w 7953031"/>
              <a:gd name="connsiteY2" fmla="*/ 11906 h 1140460"/>
              <a:gd name="connsiteX3" fmla="*/ 195681 w 7953031"/>
              <a:gd name="connsiteY3" fmla="*/ 94456 h 1140460"/>
              <a:gd name="connsiteX4" fmla="*/ 198062 w 7953031"/>
              <a:gd name="connsiteY4" fmla="*/ 190500 h 1140460"/>
              <a:gd name="connsiteX5" fmla="*/ 134562 w 7953031"/>
              <a:gd name="connsiteY5" fmla="*/ 190500 h 1140460"/>
              <a:gd name="connsiteX6" fmla="*/ 0 w 7953031"/>
              <a:gd name="connsiteY6" fmla="*/ 294746 h 1140460"/>
              <a:gd name="connsiteX7" fmla="*/ 153612 w 7953031"/>
              <a:gd name="connsiteY7" fmla="*/ 357188 h 1140460"/>
              <a:gd name="connsiteX8" fmla="*/ 172662 w 7953031"/>
              <a:gd name="connsiteY8" fmla="*/ 419100 h 1140460"/>
              <a:gd name="connsiteX9" fmla="*/ 105987 w 7953031"/>
              <a:gd name="connsiteY9" fmla="*/ 492125 h 1140460"/>
              <a:gd name="connsiteX10" fmla="*/ 227442 w 7953031"/>
              <a:gd name="connsiteY10" fmla="*/ 535782 h 1140460"/>
              <a:gd name="connsiteX11" fmla="*/ 134562 w 7953031"/>
              <a:gd name="connsiteY11" fmla="*/ 622300 h 1140460"/>
              <a:gd name="connsiteX12" fmla="*/ 159962 w 7953031"/>
              <a:gd name="connsiteY12" fmla="*/ 673100 h 1140460"/>
              <a:gd name="connsiteX13" fmla="*/ 147262 w 7953031"/>
              <a:gd name="connsiteY13" fmla="*/ 736600 h 1140460"/>
              <a:gd name="connsiteX14" fmla="*/ 192506 w 7953031"/>
              <a:gd name="connsiteY14" fmla="*/ 767556 h 1140460"/>
              <a:gd name="connsiteX15" fmla="*/ 147262 w 7953031"/>
              <a:gd name="connsiteY15" fmla="*/ 889000 h 1140460"/>
              <a:gd name="connsiteX16" fmla="*/ 89318 w 7953031"/>
              <a:gd name="connsiteY16" fmla="*/ 900906 h 1140460"/>
              <a:gd name="connsiteX17" fmla="*/ 181393 w 7953031"/>
              <a:gd name="connsiteY17" fmla="*/ 965200 h 1140460"/>
              <a:gd name="connsiteX18" fmla="*/ 71062 w 7953031"/>
              <a:gd name="connsiteY18" fmla="*/ 1104900 h 1140460"/>
              <a:gd name="connsiteX19" fmla="*/ 104399 w 7953031"/>
              <a:gd name="connsiteY19" fmla="*/ 1119982 h 1140460"/>
              <a:gd name="connsiteX20" fmla="*/ 98166 w 7953031"/>
              <a:gd name="connsiteY20" fmla="*/ 1140460 h 1140460"/>
              <a:gd name="connsiteX21" fmla="*/ 7949788 w 7953031"/>
              <a:gd name="connsiteY21" fmla="*/ 1140460 h 1140460"/>
              <a:gd name="connsiteX22" fmla="*/ 7929105 w 7953031"/>
              <a:gd name="connsiteY22" fmla="*/ 1092200 h 1140460"/>
              <a:gd name="connsiteX23" fmla="*/ 7840205 w 7953031"/>
              <a:gd name="connsiteY23" fmla="*/ 1028700 h 1140460"/>
              <a:gd name="connsiteX24" fmla="*/ 7953031 w 7953031"/>
              <a:gd name="connsiteY24" fmla="*/ 952500 h 1140460"/>
              <a:gd name="connsiteX25" fmla="*/ 7852905 w 7953031"/>
              <a:gd name="connsiteY25" fmla="*/ 876300 h 1140460"/>
              <a:gd name="connsiteX26" fmla="*/ 7891005 w 7953031"/>
              <a:gd name="connsiteY26" fmla="*/ 800100 h 1140460"/>
              <a:gd name="connsiteX27" fmla="*/ 7852905 w 7953031"/>
              <a:gd name="connsiteY27" fmla="*/ 723900 h 1140460"/>
              <a:gd name="connsiteX28" fmla="*/ 7840205 w 7953031"/>
              <a:gd name="connsiteY28" fmla="*/ 660400 h 1140460"/>
              <a:gd name="connsiteX29" fmla="*/ 7865605 w 7953031"/>
              <a:gd name="connsiteY29" fmla="*/ 609600 h 1140460"/>
              <a:gd name="connsiteX30" fmla="*/ 7908468 w 7953031"/>
              <a:gd name="connsiteY30" fmla="*/ 534193 h 1140460"/>
              <a:gd name="connsiteX31" fmla="*/ 7854539 w 7953031"/>
              <a:gd name="connsiteY31" fmla="*/ 489081 h 1140460"/>
              <a:gd name="connsiteX32" fmla="*/ 7827505 w 7953031"/>
              <a:gd name="connsiteY32" fmla="*/ 406400 h 1140460"/>
              <a:gd name="connsiteX33" fmla="*/ 7942202 w 7953031"/>
              <a:gd name="connsiteY33" fmla="*/ 337609 h 1140460"/>
              <a:gd name="connsiteX34" fmla="*/ 7852905 w 7953031"/>
              <a:gd name="connsiteY34" fmla="*/ 266700 h 1140460"/>
              <a:gd name="connsiteX35" fmla="*/ 7865605 w 7953031"/>
              <a:gd name="connsiteY35" fmla="*/ 177800 h 1140460"/>
              <a:gd name="connsiteX36" fmla="*/ 7802105 w 7953031"/>
              <a:gd name="connsiteY36" fmla="*/ 177800 h 1140460"/>
              <a:gd name="connsiteX37" fmla="*/ 7764005 w 7953031"/>
              <a:gd name="connsiteY37" fmla="*/ 88900 h 1140460"/>
              <a:gd name="connsiteX38" fmla="*/ 7833594 w 7953031"/>
              <a:gd name="connsiteY38" fmla="*/ 31089 h 1140460"/>
              <a:gd name="connsiteX39" fmla="*/ 7675105 w 7953031"/>
              <a:gd name="connsiteY39" fmla="*/ 0 h 1140460"/>
              <a:gd name="connsiteX0" fmla="*/ 7675105 w 7953031"/>
              <a:gd name="connsiteY0" fmla="*/ 0 h 1140460"/>
              <a:gd name="connsiteX1" fmla="*/ 239458 w 7953031"/>
              <a:gd name="connsiteY1" fmla="*/ 0 h 1140460"/>
              <a:gd name="connsiteX2" fmla="*/ 167106 w 7953031"/>
              <a:gd name="connsiteY2" fmla="*/ 11906 h 1140460"/>
              <a:gd name="connsiteX3" fmla="*/ 195681 w 7953031"/>
              <a:gd name="connsiteY3" fmla="*/ 94456 h 1140460"/>
              <a:gd name="connsiteX4" fmla="*/ 198062 w 7953031"/>
              <a:gd name="connsiteY4" fmla="*/ 190500 h 1140460"/>
              <a:gd name="connsiteX5" fmla="*/ 134562 w 7953031"/>
              <a:gd name="connsiteY5" fmla="*/ 190500 h 1140460"/>
              <a:gd name="connsiteX6" fmla="*/ 0 w 7953031"/>
              <a:gd name="connsiteY6" fmla="*/ 294746 h 1140460"/>
              <a:gd name="connsiteX7" fmla="*/ 153612 w 7953031"/>
              <a:gd name="connsiteY7" fmla="*/ 357188 h 1140460"/>
              <a:gd name="connsiteX8" fmla="*/ 172662 w 7953031"/>
              <a:gd name="connsiteY8" fmla="*/ 419100 h 1140460"/>
              <a:gd name="connsiteX9" fmla="*/ 105987 w 7953031"/>
              <a:gd name="connsiteY9" fmla="*/ 492125 h 1140460"/>
              <a:gd name="connsiteX10" fmla="*/ 227442 w 7953031"/>
              <a:gd name="connsiteY10" fmla="*/ 535782 h 1140460"/>
              <a:gd name="connsiteX11" fmla="*/ 134562 w 7953031"/>
              <a:gd name="connsiteY11" fmla="*/ 622300 h 1140460"/>
              <a:gd name="connsiteX12" fmla="*/ 159962 w 7953031"/>
              <a:gd name="connsiteY12" fmla="*/ 673100 h 1140460"/>
              <a:gd name="connsiteX13" fmla="*/ 147262 w 7953031"/>
              <a:gd name="connsiteY13" fmla="*/ 736600 h 1140460"/>
              <a:gd name="connsiteX14" fmla="*/ 192506 w 7953031"/>
              <a:gd name="connsiteY14" fmla="*/ 767556 h 1140460"/>
              <a:gd name="connsiteX15" fmla="*/ 103629 w 7953031"/>
              <a:gd name="connsiteY15" fmla="*/ 800764 h 1140460"/>
              <a:gd name="connsiteX16" fmla="*/ 89318 w 7953031"/>
              <a:gd name="connsiteY16" fmla="*/ 900906 h 1140460"/>
              <a:gd name="connsiteX17" fmla="*/ 181393 w 7953031"/>
              <a:gd name="connsiteY17" fmla="*/ 965200 h 1140460"/>
              <a:gd name="connsiteX18" fmla="*/ 71062 w 7953031"/>
              <a:gd name="connsiteY18" fmla="*/ 1104900 h 1140460"/>
              <a:gd name="connsiteX19" fmla="*/ 104399 w 7953031"/>
              <a:gd name="connsiteY19" fmla="*/ 1119982 h 1140460"/>
              <a:gd name="connsiteX20" fmla="*/ 98166 w 7953031"/>
              <a:gd name="connsiteY20" fmla="*/ 1140460 h 1140460"/>
              <a:gd name="connsiteX21" fmla="*/ 7949788 w 7953031"/>
              <a:gd name="connsiteY21" fmla="*/ 1140460 h 1140460"/>
              <a:gd name="connsiteX22" fmla="*/ 7929105 w 7953031"/>
              <a:gd name="connsiteY22" fmla="*/ 1092200 h 1140460"/>
              <a:gd name="connsiteX23" fmla="*/ 7840205 w 7953031"/>
              <a:gd name="connsiteY23" fmla="*/ 1028700 h 1140460"/>
              <a:gd name="connsiteX24" fmla="*/ 7953031 w 7953031"/>
              <a:gd name="connsiteY24" fmla="*/ 952500 h 1140460"/>
              <a:gd name="connsiteX25" fmla="*/ 7852905 w 7953031"/>
              <a:gd name="connsiteY25" fmla="*/ 876300 h 1140460"/>
              <a:gd name="connsiteX26" fmla="*/ 7891005 w 7953031"/>
              <a:gd name="connsiteY26" fmla="*/ 800100 h 1140460"/>
              <a:gd name="connsiteX27" fmla="*/ 7852905 w 7953031"/>
              <a:gd name="connsiteY27" fmla="*/ 723900 h 1140460"/>
              <a:gd name="connsiteX28" fmla="*/ 7840205 w 7953031"/>
              <a:gd name="connsiteY28" fmla="*/ 660400 h 1140460"/>
              <a:gd name="connsiteX29" fmla="*/ 7865605 w 7953031"/>
              <a:gd name="connsiteY29" fmla="*/ 609600 h 1140460"/>
              <a:gd name="connsiteX30" fmla="*/ 7908468 w 7953031"/>
              <a:gd name="connsiteY30" fmla="*/ 534193 h 1140460"/>
              <a:gd name="connsiteX31" fmla="*/ 7854539 w 7953031"/>
              <a:gd name="connsiteY31" fmla="*/ 489081 h 1140460"/>
              <a:gd name="connsiteX32" fmla="*/ 7827505 w 7953031"/>
              <a:gd name="connsiteY32" fmla="*/ 406400 h 1140460"/>
              <a:gd name="connsiteX33" fmla="*/ 7942202 w 7953031"/>
              <a:gd name="connsiteY33" fmla="*/ 337609 h 1140460"/>
              <a:gd name="connsiteX34" fmla="*/ 7852905 w 7953031"/>
              <a:gd name="connsiteY34" fmla="*/ 266700 h 1140460"/>
              <a:gd name="connsiteX35" fmla="*/ 7865605 w 7953031"/>
              <a:gd name="connsiteY35" fmla="*/ 177800 h 1140460"/>
              <a:gd name="connsiteX36" fmla="*/ 7802105 w 7953031"/>
              <a:gd name="connsiteY36" fmla="*/ 177800 h 1140460"/>
              <a:gd name="connsiteX37" fmla="*/ 7764005 w 7953031"/>
              <a:gd name="connsiteY37" fmla="*/ 88900 h 1140460"/>
              <a:gd name="connsiteX38" fmla="*/ 7833594 w 7953031"/>
              <a:gd name="connsiteY38" fmla="*/ 31089 h 1140460"/>
              <a:gd name="connsiteX39" fmla="*/ 7675105 w 7953031"/>
              <a:gd name="connsiteY39" fmla="*/ 0 h 1140460"/>
              <a:gd name="connsiteX0" fmla="*/ 7675105 w 7953031"/>
              <a:gd name="connsiteY0" fmla="*/ 0 h 1140460"/>
              <a:gd name="connsiteX1" fmla="*/ 239458 w 7953031"/>
              <a:gd name="connsiteY1" fmla="*/ 0 h 1140460"/>
              <a:gd name="connsiteX2" fmla="*/ 167106 w 7953031"/>
              <a:gd name="connsiteY2" fmla="*/ 11906 h 1140460"/>
              <a:gd name="connsiteX3" fmla="*/ 195681 w 7953031"/>
              <a:gd name="connsiteY3" fmla="*/ 94456 h 1140460"/>
              <a:gd name="connsiteX4" fmla="*/ 198062 w 7953031"/>
              <a:gd name="connsiteY4" fmla="*/ 190500 h 1140460"/>
              <a:gd name="connsiteX5" fmla="*/ 134562 w 7953031"/>
              <a:gd name="connsiteY5" fmla="*/ 190500 h 1140460"/>
              <a:gd name="connsiteX6" fmla="*/ 0 w 7953031"/>
              <a:gd name="connsiteY6" fmla="*/ 294746 h 1140460"/>
              <a:gd name="connsiteX7" fmla="*/ 153612 w 7953031"/>
              <a:gd name="connsiteY7" fmla="*/ 357188 h 1140460"/>
              <a:gd name="connsiteX8" fmla="*/ 172662 w 7953031"/>
              <a:gd name="connsiteY8" fmla="*/ 419100 h 1140460"/>
              <a:gd name="connsiteX9" fmla="*/ 105987 w 7953031"/>
              <a:gd name="connsiteY9" fmla="*/ 492125 h 1140460"/>
              <a:gd name="connsiteX10" fmla="*/ 227442 w 7953031"/>
              <a:gd name="connsiteY10" fmla="*/ 535782 h 1140460"/>
              <a:gd name="connsiteX11" fmla="*/ 134562 w 7953031"/>
              <a:gd name="connsiteY11" fmla="*/ 622300 h 1140460"/>
              <a:gd name="connsiteX12" fmla="*/ 159962 w 7953031"/>
              <a:gd name="connsiteY12" fmla="*/ 673100 h 1140460"/>
              <a:gd name="connsiteX13" fmla="*/ 147262 w 7953031"/>
              <a:gd name="connsiteY13" fmla="*/ 736600 h 1140460"/>
              <a:gd name="connsiteX14" fmla="*/ 192506 w 7953031"/>
              <a:gd name="connsiteY14" fmla="*/ 767556 h 1140460"/>
              <a:gd name="connsiteX15" fmla="*/ 103629 w 7953031"/>
              <a:gd name="connsiteY15" fmla="*/ 800764 h 1140460"/>
              <a:gd name="connsiteX16" fmla="*/ 89318 w 7953031"/>
              <a:gd name="connsiteY16" fmla="*/ 900906 h 1140460"/>
              <a:gd name="connsiteX17" fmla="*/ 121396 w 7953031"/>
              <a:gd name="connsiteY17" fmla="*/ 995891 h 1140460"/>
              <a:gd name="connsiteX18" fmla="*/ 71062 w 7953031"/>
              <a:gd name="connsiteY18" fmla="*/ 1104900 h 1140460"/>
              <a:gd name="connsiteX19" fmla="*/ 104399 w 7953031"/>
              <a:gd name="connsiteY19" fmla="*/ 1119982 h 1140460"/>
              <a:gd name="connsiteX20" fmla="*/ 98166 w 7953031"/>
              <a:gd name="connsiteY20" fmla="*/ 1140460 h 1140460"/>
              <a:gd name="connsiteX21" fmla="*/ 7949788 w 7953031"/>
              <a:gd name="connsiteY21" fmla="*/ 1140460 h 1140460"/>
              <a:gd name="connsiteX22" fmla="*/ 7929105 w 7953031"/>
              <a:gd name="connsiteY22" fmla="*/ 1092200 h 1140460"/>
              <a:gd name="connsiteX23" fmla="*/ 7840205 w 7953031"/>
              <a:gd name="connsiteY23" fmla="*/ 1028700 h 1140460"/>
              <a:gd name="connsiteX24" fmla="*/ 7953031 w 7953031"/>
              <a:gd name="connsiteY24" fmla="*/ 952500 h 1140460"/>
              <a:gd name="connsiteX25" fmla="*/ 7852905 w 7953031"/>
              <a:gd name="connsiteY25" fmla="*/ 876300 h 1140460"/>
              <a:gd name="connsiteX26" fmla="*/ 7891005 w 7953031"/>
              <a:gd name="connsiteY26" fmla="*/ 800100 h 1140460"/>
              <a:gd name="connsiteX27" fmla="*/ 7852905 w 7953031"/>
              <a:gd name="connsiteY27" fmla="*/ 723900 h 1140460"/>
              <a:gd name="connsiteX28" fmla="*/ 7840205 w 7953031"/>
              <a:gd name="connsiteY28" fmla="*/ 660400 h 1140460"/>
              <a:gd name="connsiteX29" fmla="*/ 7865605 w 7953031"/>
              <a:gd name="connsiteY29" fmla="*/ 609600 h 1140460"/>
              <a:gd name="connsiteX30" fmla="*/ 7908468 w 7953031"/>
              <a:gd name="connsiteY30" fmla="*/ 534193 h 1140460"/>
              <a:gd name="connsiteX31" fmla="*/ 7854539 w 7953031"/>
              <a:gd name="connsiteY31" fmla="*/ 489081 h 1140460"/>
              <a:gd name="connsiteX32" fmla="*/ 7827505 w 7953031"/>
              <a:gd name="connsiteY32" fmla="*/ 406400 h 1140460"/>
              <a:gd name="connsiteX33" fmla="*/ 7942202 w 7953031"/>
              <a:gd name="connsiteY33" fmla="*/ 337609 h 1140460"/>
              <a:gd name="connsiteX34" fmla="*/ 7852905 w 7953031"/>
              <a:gd name="connsiteY34" fmla="*/ 266700 h 1140460"/>
              <a:gd name="connsiteX35" fmla="*/ 7865605 w 7953031"/>
              <a:gd name="connsiteY35" fmla="*/ 177800 h 1140460"/>
              <a:gd name="connsiteX36" fmla="*/ 7802105 w 7953031"/>
              <a:gd name="connsiteY36" fmla="*/ 177800 h 1140460"/>
              <a:gd name="connsiteX37" fmla="*/ 7764005 w 7953031"/>
              <a:gd name="connsiteY37" fmla="*/ 88900 h 1140460"/>
              <a:gd name="connsiteX38" fmla="*/ 7833594 w 7953031"/>
              <a:gd name="connsiteY38" fmla="*/ 31089 h 1140460"/>
              <a:gd name="connsiteX39" fmla="*/ 7675105 w 7953031"/>
              <a:gd name="connsiteY39" fmla="*/ 0 h 1140460"/>
              <a:gd name="connsiteX0" fmla="*/ 7675105 w 7953031"/>
              <a:gd name="connsiteY0" fmla="*/ 0 h 1145287"/>
              <a:gd name="connsiteX1" fmla="*/ 239458 w 7953031"/>
              <a:gd name="connsiteY1" fmla="*/ 0 h 1145287"/>
              <a:gd name="connsiteX2" fmla="*/ 167106 w 7953031"/>
              <a:gd name="connsiteY2" fmla="*/ 11906 h 1145287"/>
              <a:gd name="connsiteX3" fmla="*/ 195681 w 7953031"/>
              <a:gd name="connsiteY3" fmla="*/ 94456 h 1145287"/>
              <a:gd name="connsiteX4" fmla="*/ 198062 w 7953031"/>
              <a:gd name="connsiteY4" fmla="*/ 190500 h 1145287"/>
              <a:gd name="connsiteX5" fmla="*/ 134562 w 7953031"/>
              <a:gd name="connsiteY5" fmla="*/ 190500 h 1145287"/>
              <a:gd name="connsiteX6" fmla="*/ 0 w 7953031"/>
              <a:gd name="connsiteY6" fmla="*/ 294746 h 1145287"/>
              <a:gd name="connsiteX7" fmla="*/ 153612 w 7953031"/>
              <a:gd name="connsiteY7" fmla="*/ 357188 h 1145287"/>
              <a:gd name="connsiteX8" fmla="*/ 172662 w 7953031"/>
              <a:gd name="connsiteY8" fmla="*/ 419100 h 1145287"/>
              <a:gd name="connsiteX9" fmla="*/ 105987 w 7953031"/>
              <a:gd name="connsiteY9" fmla="*/ 492125 h 1145287"/>
              <a:gd name="connsiteX10" fmla="*/ 227442 w 7953031"/>
              <a:gd name="connsiteY10" fmla="*/ 535782 h 1145287"/>
              <a:gd name="connsiteX11" fmla="*/ 134562 w 7953031"/>
              <a:gd name="connsiteY11" fmla="*/ 622300 h 1145287"/>
              <a:gd name="connsiteX12" fmla="*/ 159962 w 7953031"/>
              <a:gd name="connsiteY12" fmla="*/ 673100 h 1145287"/>
              <a:gd name="connsiteX13" fmla="*/ 147262 w 7953031"/>
              <a:gd name="connsiteY13" fmla="*/ 736600 h 1145287"/>
              <a:gd name="connsiteX14" fmla="*/ 192506 w 7953031"/>
              <a:gd name="connsiteY14" fmla="*/ 767556 h 1145287"/>
              <a:gd name="connsiteX15" fmla="*/ 103629 w 7953031"/>
              <a:gd name="connsiteY15" fmla="*/ 800764 h 1145287"/>
              <a:gd name="connsiteX16" fmla="*/ 89318 w 7953031"/>
              <a:gd name="connsiteY16" fmla="*/ 900906 h 1145287"/>
              <a:gd name="connsiteX17" fmla="*/ 121396 w 7953031"/>
              <a:gd name="connsiteY17" fmla="*/ 995891 h 1145287"/>
              <a:gd name="connsiteX18" fmla="*/ 71062 w 7953031"/>
              <a:gd name="connsiteY18" fmla="*/ 1104900 h 1145287"/>
              <a:gd name="connsiteX19" fmla="*/ 104399 w 7953031"/>
              <a:gd name="connsiteY19" fmla="*/ 1119982 h 1145287"/>
              <a:gd name="connsiteX20" fmla="*/ 98166 w 7953031"/>
              <a:gd name="connsiteY20" fmla="*/ 1140460 h 1145287"/>
              <a:gd name="connsiteX21" fmla="*/ 7855212 w 7953031"/>
              <a:gd name="connsiteY21" fmla="*/ 1145287 h 1145287"/>
              <a:gd name="connsiteX22" fmla="*/ 7929105 w 7953031"/>
              <a:gd name="connsiteY22" fmla="*/ 1092200 h 1145287"/>
              <a:gd name="connsiteX23" fmla="*/ 7840205 w 7953031"/>
              <a:gd name="connsiteY23" fmla="*/ 1028700 h 1145287"/>
              <a:gd name="connsiteX24" fmla="*/ 7953031 w 7953031"/>
              <a:gd name="connsiteY24" fmla="*/ 952500 h 1145287"/>
              <a:gd name="connsiteX25" fmla="*/ 7852905 w 7953031"/>
              <a:gd name="connsiteY25" fmla="*/ 876300 h 1145287"/>
              <a:gd name="connsiteX26" fmla="*/ 7891005 w 7953031"/>
              <a:gd name="connsiteY26" fmla="*/ 800100 h 1145287"/>
              <a:gd name="connsiteX27" fmla="*/ 7852905 w 7953031"/>
              <a:gd name="connsiteY27" fmla="*/ 723900 h 1145287"/>
              <a:gd name="connsiteX28" fmla="*/ 7840205 w 7953031"/>
              <a:gd name="connsiteY28" fmla="*/ 660400 h 1145287"/>
              <a:gd name="connsiteX29" fmla="*/ 7865605 w 7953031"/>
              <a:gd name="connsiteY29" fmla="*/ 609600 h 1145287"/>
              <a:gd name="connsiteX30" fmla="*/ 7908468 w 7953031"/>
              <a:gd name="connsiteY30" fmla="*/ 534193 h 1145287"/>
              <a:gd name="connsiteX31" fmla="*/ 7854539 w 7953031"/>
              <a:gd name="connsiteY31" fmla="*/ 489081 h 1145287"/>
              <a:gd name="connsiteX32" fmla="*/ 7827505 w 7953031"/>
              <a:gd name="connsiteY32" fmla="*/ 406400 h 1145287"/>
              <a:gd name="connsiteX33" fmla="*/ 7942202 w 7953031"/>
              <a:gd name="connsiteY33" fmla="*/ 337609 h 1145287"/>
              <a:gd name="connsiteX34" fmla="*/ 7852905 w 7953031"/>
              <a:gd name="connsiteY34" fmla="*/ 266700 h 1145287"/>
              <a:gd name="connsiteX35" fmla="*/ 7865605 w 7953031"/>
              <a:gd name="connsiteY35" fmla="*/ 177800 h 1145287"/>
              <a:gd name="connsiteX36" fmla="*/ 7802105 w 7953031"/>
              <a:gd name="connsiteY36" fmla="*/ 177800 h 1145287"/>
              <a:gd name="connsiteX37" fmla="*/ 7764005 w 7953031"/>
              <a:gd name="connsiteY37" fmla="*/ 88900 h 1145287"/>
              <a:gd name="connsiteX38" fmla="*/ 7833594 w 7953031"/>
              <a:gd name="connsiteY38" fmla="*/ 31089 h 1145287"/>
              <a:gd name="connsiteX39" fmla="*/ 7675105 w 7953031"/>
              <a:gd name="connsiteY39" fmla="*/ 0 h 1145287"/>
              <a:gd name="connsiteX0" fmla="*/ 7675105 w 7953031"/>
              <a:gd name="connsiteY0" fmla="*/ 0 h 1145287"/>
              <a:gd name="connsiteX1" fmla="*/ 239458 w 7953031"/>
              <a:gd name="connsiteY1" fmla="*/ 0 h 1145287"/>
              <a:gd name="connsiteX2" fmla="*/ 167106 w 7953031"/>
              <a:gd name="connsiteY2" fmla="*/ 11906 h 1145287"/>
              <a:gd name="connsiteX3" fmla="*/ 195681 w 7953031"/>
              <a:gd name="connsiteY3" fmla="*/ 94456 h 1145287"/>
              <a:gd name="connsiteX4" fmla="*/ 198062 w 7953031"/>
              <a:gd name="connsiteY4" fmla="*/ 190500 h 1145287"/>
              <a:gd name="connsiteX5" fmla="*/ 134562 w 7953031"/>
              <a:gd name="connsiteY5" fmla="*/ 190500 h 1145287"/>
              <a:gd name="connsiteX6" fmla="*/ 0 w 7953031"/>
              <a:gd name="connsiteY6" fmla="*/ 294746 h 1145287"/>
              <a:gd name="connsiteX7" fmla="*/ 67633 w 7953031"/>
              <a:gd name="connsiteY7" fmla="*/ 369256 h 1145287"/>
              <a:gd name="connsiteX8" fmla="*/ 172662 w 7953031"/>
              <a:gd name="connsiteY8" fmla="*/ 419100 h 1145287"/>
              <a:gd name="connsiteX9" fmla="*/ 105987 w 7953031"/>
              <a:gd name="connsiteY9" fmla="*/ 492125 h 1145287"/>
              <a:gd name="connsiteX10" fmla="*/ 227442 w 7953031"/>
              <a:gd name="connsiteY10" fmla="*/ 535782 h 1145287"/>
              <a:gd name="connsiteX11" fmla="*/ 134562 w 7953031"/>
              <a:gd name="connsiteY11" fmla="*/ 622300 h 1145287"/>
              <a:gd name="connsiteX12" fmla="*/ 159962 w 7953031"/>
              <a:gd name="connsiteY12" fmla="*/ 673100 h 1145287"/>
              <a:gd name="connsiteX13" fmla="*/ 147262 w 7953031"/>
              <a:gd name="connsiteY13" fmla="*/ 736600 h 1145287"/>
              <a:gd name="connsiteX14" fmla="*/ 192506 w 7953031"/>
              <a:gd name="connsiteY14" fmla="*/ 767556 h 1145287"/>
              <a:gd name="connsiteX15" fmla="*/ 103629 w 7953031"/>
              <a:gd name="connsiteY15" fmla="*/ 800764 h 1145287"/>
              <a:gd name="connsiteX16" fmla="*/ 89318 w 7953031"/>
              <a:gd name="connsiteY16" fmla="*/ 900906 h 1145287"/>
              <a:gd name="connsiteX17" fmla="*/ 121396 w 7953031"/>
              <a:gd name="connsiteY17" fmla="*/ 995891 h 1145287"/>
              <a:gd name="connsiteX18" fmla="*/ 71062 w 7953031"/>
              <a:gd name="connsiteY18" fmla="*/ 1104900 h 1145287"/>
              <a:gd name="connsiteX19" fmla="*/ 104399 w 7953031"/>
              <a:gd name="connsiteY19" fmla="*/ 1119982 h 1145287"/>
              <a:gd name="connsiteX20" fmla="*/ 98166 w 7953031"/>
              <a:gd name="connsiteY20" fmla="*/ 1140460 h 1145287"/>
              <a:gd name="connsiteX21" fmla="*/ 7855212 w 7953031"/>
              <a:gd name="connsiteY21" fmla="*/ 1145287 h 1145287"/>
              <a:gd name="connsiteX22" fmla="*/ 7929105 w 7953031"/>
              <a:gd name="connsiteY22" fmla="*/ 1092200 h 1145287"/>
              <a:gd name="connsiteX23" fmla="*/ 7840205 w 7953031"/>
              <a:gd name="connsiteY23" fmla="*/ 1028700 h 1145287"/>
              <a:gd name="connsiteX24" fmla="*/ 7953031 w 7953031"/>
              <a:gd name="connsiteY24" fmla="*/ 952500 h 1145287"/>
              <a:gd name="connsiteX25" fmla="*/ 7852905 w 7953031"/>
              <a:gd name="connsiteY25" fmla="*/ 876300 h 1145287"/>
              <a:gd name="connsiteX26" fmla="*/ 7891005 w 7953031"/>
              <a:gd name="connsiteY26" fmla="*/ 800100 h 1145287"/>
              <a:gd name="connsiteX27" fmla="*/ 7852905 w 7953031"/>
              <a:gd name="connsiteY27" fmla="*/ 723900 h 1145287"/>
              <a:gd name="connsiteX28" fmla="*/ 7840205 w 7953031"/>
              <a:gd name="connsiteY28" fmla="*/ 660400 h 1145287"/>
              <a:gd name="connsiteX29" fmla="*/ 7865605 w 7953031"/>
              <a:gd name="connsiteY29" fmla="*/ 609600 h 1145287"/>
              <a:gd name="connsiteX30" fmla="*/ 7908468 w 7953031"/>
              <a:gd name="connsiteY30" fmla="*/ 534193 h 1145287"/>
              <a:gd name="connsiteX31" fmla="*/ 7854539 w 7953031"/>
              <a:gd name="connsiteY31" fmla="*/ 489081 h 1145287"/>
              <a:gd name="connsiteX32" fmla="*/ 7827505 w 7953031"/>
              <a:gd name="connsiteY32" fmla="*/ 406400 h 1145287"/>
              <a:gd name="connsiteX33" fmla="*/ 7942202 w 7953031"/>
              <a:gd name="connsiteY33" fmla="*/ 337609 h 1145287"/>
              <a:gd name="connsiteX34" fmla="*/ 7852905 w 7953031"/>
              <a:gd name="connsiteY34" fmla="*/ 266700 h 1145287"/>
              <a:gd name="connsiteX35" fmla="*/ 7865605 w 7953031"/>
              <a:gd name="connsiteY35" fmla="*/ 177800 h 1145287"/>
              <a:gd name="connsiteX36" fmla="*/ 7802105 w 7953031"/>
              <a:gd name="connsiteY36" fmla="*/ 177800 h 1145287"/>
              <a:gd name="connsiteX37" fmla="*/ 7764005 w 7953031"/>
              <a:gd name="connsiteY37" fmla="*/ 88900 h 1145287"/>
              <a:gd name="connsiteX38" fmla="*/ 7833594 w 7953031"/>
              <a:gd name="connsiteY38" fmla="*/ 31089 h 1145287"/>
              <a:gd name="connsiteX39" fmla="*/ 7675105 w 7953031"/>
              <a:gd name="connsiteY39" fmla="*/ 0 h 1145287"/>
              <a:gd name="connsiteX0" fmla="*/ 7675105 w 7953031"/>
              <a:gd name="connsiteY0" fmla="*/ 0 h 1145287"/>
              <a:gd name="connsiteX1" fmla="*/ 239458 w 7953031"/>
              <a:gd name="connsiteY1" fmla="*/ 0 h 1145287"/>
              <a:gd name="connsiteX2" fmla="*/ 167106 w 7953031"/>
              <a:gd name="connsiteY2" fmla="*/ 11906 h 1145287"/>
              <a:gd name="connsiteX3" fmla="*/ 195681 w 7953031"/>
              <a:gd name="connsiteY3" fmla="*/ 94456 h 1145287"/>
              <a:gd name="connsiteX4" fmla="*/ 198062 w 7953031"/>
              <a:gd name="connsiteY4" fmla="*/ 190500 h 1145287"/>
              <a:gd name="connsiteX5" fmla="*/ 134562 w 7953031"/>
              <a:gd name="connsiteY5" fmla="*/ 190500 h 1145287"/>
              <a:gd name="connsiteX6" fmla="*/ 0 w 7953031"/>
              <a:gd name="connsiteY6" fmla="*/ 294746 h 1145287"/>
              <a:gd name="connsiteX7" fmla="*/ 67633 w 7953031"/>
              <a:gd name="connsiteY7" fmla="*/ 369256 h 1145287"/>
              <a:gd name="connsiteX8" fmla="*/ 60890 w 7953031"/>
              <a:gd name="connsiteY8" fmla="*/ 431168 h 1145287"/>
              <a:gd name="connsiteX9" fmla="*/ 105987 w 7953031"/>
              <a:gd name="connsiteY9" fmla="*/ 492125 h 1145287"/>
              <a:gd name="connsiteX10" fmla="*/ 227442 w 7953031"/>
              <a:gd name="connsiteY10" fmla="*/ 535782 h 1145287"/>
              <a:gd name="connsiteX11" fmla="*/ 134562 w 7953031"/>
              <a:gd name="connsiteY11" fmla="*/ 622300 h 1145287"/>
              <a:gd name="connsiteX12" fmla="*/ 159962 w 7953031"/>
              <a:gd name="connsiteY12" fmla="*/ 673100 h 1145287"/>
              <a:gd name="connsiteX13" fmla="*/ 147262 w 7953031"/>
              <a:gd name="connsiteY13" fmla="*/ 736600 h 1145287"/>
              <a:gd name="connsiteX14" fmla="*/ 192506 w 7953031"/>
              <a:gd name="connsiteY14" fmla="*/ 767556 h 1145287"/>
              <a:gd name="connsiteX15" fmla="*/ 103629 w 7953031"/>
              <a:gd name="connsiteY15" fmla="*/ 800764 h 1145287"/>
              <a:gd name="connsiteX16" fmla="*/ 89318 w 7953031"/>
              <a:gd name="connsiteY16" fmla="*/ 900906 h 1145287"/>
              <a:gd name="connsiteX17" fmla="*/ 121396 w 7953031"/>
              <a:gd name="connsiteY17" fmla="*/ 995891 h 1145287"/>
              <a:gd name="connsiteX18" fmla="*/ 71062 w 7953031"/>
              <a:gd name="connsiteY18" fmla="*/ 1104900 h 1145287"/>
              <a:gd name="connsiteX19" fmla="*/ 104399 w 7953031"/>
              <a:gd name="connsiteY19" fmla="*/ 1119982 h 1145287"/>
              <a:gd name="connsiteX20" fmla="*/ 98166 w 7953031"/>
              <a:gd name="connsiteY20" fmla="*/ 1140460 h 1145287"/>
              <a:gd name="connsiteX21" fmla="*/ 7855212 w 7953031"/>
              <a:gd name="connsiteY21" fmla="*/ 1145287 h 1145287"/>
              <a:gd name="connsiteX22" fmla="*/ 7929105 w 7953031"/>
              <a:gd name="connsiteY22" fmla="*/ 1092200 h 1145287"/>
              <a:gd name="connsiteX23" fmla="*/ 7840205 w 7953031"/>
              <a:gd name="connsiteY23" fmla="*/ 1028700 h 1145287"/>
              <a:gd name="connsiteX24" fmla="*/ 7953031 w 7953031"/>
              <a:gd name="connsiteY24" fmla="*/ 952500 h 1145287"/>
              <a:gd name="connsiteX25" fmla="*/ 7852905 w 7953031"/>
              <a:gd name="connsiteY25" fmla="*/ 876300 h 1145287"/>
              <a:gd name="connsiteX26" fmla="*/ 7891005 w 7953031"/>
              <a:gd name="connsiteY26" fmla="*/ 800100 h 1145287"/>
              <a:gd name="connsiteX27" fmla="*/ 7852905 w 7953031"/>
              <a:gd name="connsiteY27" fmla="*/ 723900 h 1145287"/>
              <a:gd name="connsiteX28" fmla="*/ 7840205 w 7953031"/>
              <a:gd name="connsiteY28" fmla="*/ 660400 h 1145287"/>
              <a:gd name="connsiteX29" fmla="*/ 7865605 w 7953031"/>
              <a:gd name="connsiteY29" fmla="*/ 609600 h 1145287"/>
              <a:gd name="connsiteX30" fmla="*/ 7908468 w 7953031"/>
              <a:gd name="connsiteY30" fmla="*/ 534193 h 1145287"/>
              <a:gd name="connsiteX31" fmla="*/ 7854539 w 7953031"/>
              <a:gd name="connsiteY31" fmla="*/ 489081 h 1145287"/>
              <a:gd name="connsiteX32" fmla="*/ 7827505 w 7953031"/>
              <a:gd name="connsiteY32" fmla="*/ 406400 h 1145287"/>
              <a:gd name="connsiteX33" fmla="*/ 7942202 w 7953031"/>
              <a:gd name="connsiteY33" fmla="*/ 337609 h 1145287"/>
              <a:gd name="connsiteX34" fmla="*/ 7852905 w 7953031"/>
              <a:gd name="connsiteY34" fmla="*/ 266700 h 1145287"/>
              <a:gd name="connsiteX35" fmla="*/ 7865605 w 7953031"/>
              <a:gd name="connsiteY35" fmla="*/ 177800 h 1145287"/>
              <a:gd name="connsiteX36" fmla="*/ 7802105 w 7953031"/>
              <a:gd name="connsiteY36" fmla="*/ 177800 h 1145287"/>
              <a:gd name="connsiteX37" fmla="*/ 7764005 w 7953031"/>
              <a:gd name="connsiteY37" fmla="*/ 88900 h 1145287"/>
              <a:gd name="connsiteX38" fmla="*/ 7833594 w 7953031"/>
              <a:gd name="connsiteY38" fmla="*/ 31089 h 1145287"/>
              <a:gd name="connsiteX39" fmla="*/ 7675105 w 7953031"/>
              <a:gd name="connsiteY39" fmla="*/ 0 h 1145287"/>
              <a:gd name="connsiteX0" fmla="*/ 7675105 w 7953031"/>
              <a:gd name="connsiteY0" fmla="*/ 0 h 1145287"/>
              <a:gd name="connsiteX1" fmla="*/ 239458 w 7953031"/>
              <a:gd name="connsiteY1" fmla="*/ 0 h 1145287"/>
              <a:gd name="connsiteX2" fmla="*/ 167106 w 7953031"/>
              <a:gd name="connsiteY2" fmla="*/ 11906 h 1145287"/>
              <a:gd name="connsiteX3" fmla="*/ 195681 w 7953031"/>
              <a:gd name="connsiteY3" fmla="*/ 94456 h 1145287"/>
              <a:gd name="connsiteX4" fmla="*/ 198062 w 7953031"/>
              <a:gd name="connsiteY4" fmla="*/ 190500 h 1145287"/>
              <a:gd name="connsiteX5" fmla="*/ 134562 w 7953031"/>
              <a:gd name="connsiteY5" fmla="*/ 190500 h 1145287"/>
              <a:gd name="connsiteX6" fmla="*/ 0 w 7953031"/>
              <a:gd name="connsiteY6" fmla="*/ 294746 h 1145287"/>
              <a:gd name="connsiteX7" fmla="*/ 67633 w 7953031"/>
              <a:gd name="connsiteY7" fmla="*/ 369256 h 1145287"/>
              <a:gd name="connsiteX8" fmla="*/ 60890 w 7953031"/>
              <a:gd name="connsiteY8" fmla="*/ 431168 h 1145287"/>
              <a:gd name="connsiteX9" fmla="*/ 105987 w 7953031"/>
              <a:gd name="connsiteY9" fmla="*/ 492125 h 1145287"/>
              <a:gd name="connsiteX10" fmla="*/ 227442 w 7953031"/>
              <a:gd name="connsiteY10" fmla="*/ 535782 h 1145287"/>
              <a:gd name="connsiteX11" fmla="*/ 14192 w 7953031"/>
              <a:gd name="connsiteY11" fmla="*/ 619886 h 1145287"/>
              <a:gd name="connsiteX12" fmla="*/ 159962 w 7953031"/>
              <a:gd name="connsiteY12" fmla="*/ 673100 h 1145287"/>
              <a:gd name="connsiteX13" fmla="*/ 147262 w 7953031"/>
              <a:gd name="connsiteY13" fmla="*/ 736600 h 1145287"/>
              <a:gd name="connsiteX14" fmla="*/ 192506 w 7953031"/>
              <a:gd name="connsiteY14" fmla="*/ 767556 h 1145287"/>
              <a:gd name="connsiteX15" fmla="*/ 103629 w 7953031"/>
              <a:gd name="connsiteY15" fmla="*/ 800764 h 1145287"/>
              <a:gd name="connsiteX16" fmla="*/ 89318 w 7953031"/>
              <a:gd name="connsiteY16" fmla="*/ 900906 h 1145287"/>
              <a:gd name="connsiteX17" fmla="*/ 121396 w 7953031"/>
              <a:gd name="connsiteY17" fmla="*/ 995891 h 1145287"/>
              <a:gd name="connsiteX18" fmla="*/ 71062 w 7953031"/>
              <a:gd name="connsiteY18" fmla="*/ 1104900 h 1145287"/>
              <a:gd name="connsiteX19" fmla="*/ 104399 w 7953031"/>
              <a:gd name="connsiteY19" fmla="*/ 1119982 h 1145287"/>
              <a:gd name="connsiteX20" fmla="*/ 98166 w 7953031"/>
              <a:gd name="connsiteY20" fmla="*/ 1140460 h 1145287"/>
              <a:gd name="connsiteX21" fmla="*/ 7855212 w 7953031"/>
              <a:gd name="connsiteY21" fmla="*/ 1145287 h 1145287"/>
              <a:gd name="connsiteX22" fmla="*/ 7929105 w 7953031"/>
              <a:gd name="connsiteY22" fmla="*/ 1092200 h 1145287"/>
              <a:gd name="connsiteX23" fmla="*/ 7840205 w 7953031"/>
              <a:gd name="connsiteY23" fmla="*/ 1028700 h 1145287"/>
              <a:gd name="connsiteX24" fmla="*/ 7953031 w 7953031"/>
              <a:gd name="connsiteY24" fmla="*/ 952500 h 1145287"/>
              <a:gd name="connsiteX25" fmla="*/ 7852905 w 7953031"/>
              <a:gd name="connsiteY25" fmla="*/ 876300 h 1145287"/>
              <a:gd name="connsiteX26" fmla="*/ 7891005 w 7953031"/>
              <a:gd name="connsiteY26" fmla="*/ 800100 h 1145287"/>
              <a:gd name="connsiteX27" fmla="*/ 7852905 w 7953031"/>
              <a:gd name="connsiteY27" fmla="*/ 723900 h 1145287"/>
              <a:gd name="connsiteX28" fmla="*/ 7840205 w 7953031"/>
              <a:gd name="connsiteY28" fmla="*/ 660400 h 1145287"/>
              <a:gd name="connsiteX29" fmla="*/ 7865605 w 7953031"/>
              <a:gd name="connsiteY29" fmla="*/ 609600 h 1145287"/>
              <a:gd name="connsiteX30" fmla="*/ 7908468 w 7953031"/>
              <a:gd name="connsiteY30" fmla="*/ 534193 h 1145287"/>
              <a:gd name="connsiteX31" fmla="*/ 7854539 w 7953031"/>
              <a:gd name="connsiteY31" fmla="*/ 489081 h 1145287"/>
              <a:gd name="connsiteX32" fmla="*/ 7827505 w 7953031"/>
              <a:gd name="connsiteY32" fmla="*/ 406400 h 1145287"/>
              <a:gd name="connsiteX33" fmla="*/ 7942202 w 7953031"/>
              <a:gd name="connsiteY33" fmla="*/ 337609 h 1145287"/>
              <a:gd name="connsiteX34" fmla="*/ 7852905 w 7953031"/>
              <a:gd name="connsiteY34" fmla="*/ 266700 h 1145287"/>
              <a:gd name="connsiteX35" fmla="*/ 7865605 w 7953031"/>
              <a:gd name="connsiteY35" fmla="*/ 177800 h 1145287"/>
              <a:gd name="connsiteX36" fmla="*/ 7802105 w 7953031"/>
              <a:gd name="connsiteY36" fmla="*/ 177800 h 1145287"/>
              <a:gd name="connsiteX37" fmla="*/ 7764005 w 7953031"/>
              <a:gd name="connsiteY37" fmla="*/ 88900 h 1145287"/>
              <a:gd name="connsiteX38" fmla="*/ 7833594 w 7953031"/>
              <a:gd name="connsiteY38" fmla="*/ 31089 h 1145287"/>
              <a:gd name="connsiteX39" fmla="*/ 7675105 w 7953031"/>
              <a:gd name="connsiteY39" fmla="*/ 0 h 1145287"/>
              <a:gd name="connsiteX0" fmla="*/ 7675105 w 7953031"/>
              <a:gd name="connsiteY0" fmla="*/ 0 h 1145287"/>
              <a:gd name="connsiteX1" fmla="*/ 239458 w 7953031"/>
              <a:gd name="connsiteY1" fmla="*/ 0 h 1145287"/>
              <a:gd name="connsiteX2" fmla="*/ 167106 w 7953031"/>
              <a:gd name="connsiteY2" fmla="*/ 11906 h 1145287"/>
              <a:gd name="connsiteX3" fmla="*/ 195681 w 7953031"/>
              <a:gd name="connsiteY3" fmla="*/ 94456 h 1145287"/>
              <a:gd name="connsiteX4" fmla="*/ 198062 w 7953031"/>
              <a:gd name="connsiteY4" fmla="*/ 190500 h 1145287"/>
              <a:gd name="connsiteX5" fmla="*/ 134562 w 7953031"/>
              <a:gd name="connsiteY5" fmla="*/ 190500 h 1145287"/>
              <a:gd name="connsiteX6" fmla="*/ 0 w 7953031"/>
              <a:gd name="connsiteY6" fmla="*/ 294746 h 1145287"/>
              <a:gd name="connsiteX7" fmla="*/ 67633 w 7953031"/>
              <a:gd name="connsiteY7" fmla="*/ 369256 h 1145287"/>
              <a:gd name="connsiteX8" fmla="*/ 60890 w 7953031"/>
              <a:gd name="connsiteY8" fmla="*/ 431168 h 1145287"/>
              <a:gd name="connsiteX9" fmla="*/ 105987 w 7953031"/>
              <a:gd name="connsiteY9" fmla="*/ 492125 h 1145287"/>
              <a:gd name="connsiteX10" fmla="*/ 227442 w 7953031"/>
              <a:gd name="connsiteY10" fmla="*/ 535782 h 1145287"/>
              <a:gd name="connsiteX11" fmla="*/ 14192 w 7953031"/>
              <a:gd name="connsiteY11" fmla="*/ 619886 h 1145287"/>
              <a:gd name="connsiteX12" fmla="*/ 159962 w 7953031"/>
              <a:gd name="connsiteY12" fmla="*/ 673100 h 1145287"/>
              <a:gd name="connsiteX13" fmla="*/ 147262 w 7953031"/>
              <a:gd name="connsiteY13" fmla="*/ 736600 h 1145287"/>
              <a:gd name="connsiteX14" fmla="*/ 192506 w 7953031"/>
              <a:gd name="connsiteY14" fmla="*/ 767556 h 1145287"/>
              <a:gd name="connsiteX15" fmla="*/ 26248 w 7953031"/>
              <a:gd name="connsiteY15" fmla="*/ 798350 h 1145287"/>
              <a:gd name="connsiteX16" fmla="*/ 89318 w 7953031"/>
              <a:gd name="connsiteY16" fmla="*/ 900906 h 1145287"/>
              <a:gd name="connsiteX17" fmla="*/ 121396 w 7953031"/>
              <a:gd name="connsiteY17" fmla="*/ 995891 h 1145287"/>
              <a:gd name="connsiteX18" fmla="*/ 71062 w 7953031"/>
              <a:gd name="connsiteY18" fmla="*/ 1104900 h 1145287"/>
              <a:gd name="connsiteX19" fmla="*/ 104399 w 7953031"/>
              <a:gd name="connsiteY19" fmla="*/ 1119982 h 1145287"/>
              <a:gd name="connsiteX20" fmla="*/ 98166 w 7953031"/>
              <a:gd name="connsiteY20" fmla="*/ 1140460 h 1145287"/>
              <a:gd name="connsiteX21" fmla="*/ 7855212 w 7953031"/>
              <a:gd name="connsiteY21" fmla="*/ 1145287 h 1145287"/>
              <a:gd name="connsiteX22" fmla="*/ 7929105 w 7953031"/>
              <a:gd name="connsiteY22" fmla="*/ 1092200 h 1145287"/>
              <a:gd name="connsiteX23" fmla="*/ 7840205 w 7953031"/>
              <a:gd name="connsiteY23" fmla="*/ 1028700 h 1145287"/>
              <a:gd name="connsiteX24" fmla="*/ 7953031 w 7953031"/>
              <a:gd name="connsiteY24" fmla="*/ 952500 h 1145287"/>
              <a:gd name="connsiteX25" fmla="*/ 7852905 w 7953031"/>
              <a:gd name="connsiteY25" fmla="*/ 876300 h 1145287"/>
              <a:gd name="connsiteX26" fmla="*/ 7891005 w 7953031"/>
              <a:gd name="connsiteY26" fmla="*/ 800100 h 1145287"/>
              <a:gd name="connsiteX27" fmla="*/ 7852905 w 7953031"/>
              <a:gd name="connsiteY27" fmla="*/ 723900 h 1145287"/>
              <a:gd name="connsiteX28" fmla="*/ 7840205 w 7953031"/>
              <a:gd name="connsiteY28" fmla="*/ 660400 h 1145287"/>
              <a:gd name="connsiteX29" fmla="*/ 7865605 w 7953031"/>
              <a:gd name="connsiteY29" fmla="*/ 609600 h 1145287"/>
              <a:gd name="connsiteX30" fmla="*/ 7908468 w 7953031"/>
              <a:gd name="connsiteY30" fmla="*/ 534193 h 1145287"/>
              <a:gd name="connsiteX31" fmla="*/ 7854539 w 7953031"/>
              <a:gd name="connsiteY31" fmla="*/ 489081 h 1145287"/>
              <a:gd name="connsiteX32" fmla="*/ 7827505 w 7953031"/>
              <a:gd name="connsiteY32" fmla="*/ 406400 h 1145287"/>
              <a:gd name="connsiteX33" fmla="*/ 7942202 w 7953031"/>
              <a:gd name="connsiteY33" fmla="*/ 337609 h 1145287"/>
              <a:gd name="connsiteX34" fmla="*/ 7852905 w 7953031"/>
              <a:gd name="connsiteY34" fmla="*/ 266700 h 1145287"/>
              <a:gd name="connsiteX35" fmla="*/ 7865605 w 7953031"/>
              <a:gd name="connsiteY35" fmla="*/ 177800 h 1145287"/>
              <a:gd name="connsiteX36" fmla="*/ 7802105 w 7953031"/>
              <a:gd name="connsiteY36" fmla="*/ 177800 h 1145287"/>
              <a:gd name="connsiteX37" fmla="*/ 7764005 w 7953031"/>
              <a:gd name="connsiteY37" fmla="*/ 88900 h 1145287"/>
              <a:gd name="connsiteX38" fmla="*/ 7833594 w 7953031"/>
              <a:gd name="connsiteY38" fmla="*/ 31089 h 1145287"/>
              <a:gd name="connsiteX39" fmla="*/ 7675105 w 7953031"/>
              <a:gd name="connsiteY39" fmla="*/ 0 h 1145287"/>
              <a:gd name="connsiteX0" fmla="*/ 7675105 w 7953031"/>
              <a:gd name="connsiteY0" fmla="*/ 0 h 1145287"/>
              <a:gd name="connsiteX1" fmla="*/ 239458 w 7953031"/>
              <a:gd name="connsiteY1" fmla="*/ 0 h 1145287"/>
              <a:gd name="connsiteX2" fmla="*/ 167106 w 7953031"/>
              <a:gd name="connsiteY2" fmla="*/ 11906 h 1145287"/>
              <a:gd name="connsiteX3" fmla="*/ 195681 w 7953031"/>
              <a:gd name="connsiteY3" fmla="*/ 94456 h 1145287"/>
              <a:gd name="connsiteX4" fmla="*/ 198062 w 7953031"/>
              <a:gd name="connsiteY4" fmla="*/ 190500 h 1145287"/>
              <a:gd name="connsiteX5" fmla="*/ 134562 w 7953031"/>
              <a:gd name="connsiteY5" fmla="*/ 190500 h 1145287"/>
              <a:gd name="connsiteX6" fmla="*/ 0 w 7953031"/>
              <a:gd name="connsiteY6" fmla="*/ 294746 h 1145287"/>
              <a:gd name="connsiteX7" fmla="*/ 67633 w 7953031"/>
              <a:gd name="connsiteY7" fmla="*/ 369256 h 1145287"/>
              <a:gd name="connsiteX8" fmla="*/ 60890 w 7953031"/>
              <a:gd name="connsiteY8" fmla="*/ 431168 h 1145287"/>
              <a:gd name="connsiteX9" fmla="*/ 105987 w 7953031"/>
              <a:gd name="connsiteY9" fmla="*/ 492125 h 1145287"/>
              <a:gd name="connsiteX10" fmla="*/ 227442 w 7953031"/>
              <a:gd name="connsiteY10" fmla="*/ 535782 h 1145287"/>
              <a:gd name="connsiteX11" fmla="*/ 14192 w 7953031"/>
              <a:gd name="connsiteY11" fmla="*/ 619886 h 1145287"/>
              <a:gd name="connsiteX12" fmla="*/ 159962 w 7953031"/>
              <a:gd name="connsiteY12" fmla="*/ 673100 h 1145287"/>
              <a:gd name="connsiteX13" fmla="*/ 147262 w 7953031"/>
              <a:gd name="connsiteY13" fmla="*/ 736600 h 1145287"/>
              <a:gd name="connsiteX14" fmla="*/ 192506 w 7953031"/>
              <a:gd name="connsiteY14" fmla="*/ 767556 h 1145287"/>
              <a:gd name="connsiteX15" fmla="*/ 26248 w 7953031"/>
              <a:gd name="connsiteY15" fmla="*/ 798350 h 1145287"/>
              <a:gd name="connsiteX16" fmla="*/ 46329 w 7953031"/>
              <a:gd name="connsiteY16" fmla="*/ 915388 h 1145287"/>
              <a:gd name="connsiteX17" fmla="*/ 121396 w 7953031"/>
              <a:gd name="connsiteY17" fmla="*/ 995891 h 1145287"/>
              <a:gd name="connsiteX18" fmla="*/ 71062 w 7953031"/>
              <a:gd name="connsiteY18" fmla="*/ 1104900 h 1145287"/>
              <a:gd name="connsiteX19" fmla="*/ 104399 w 7953031"/>
              <a:gd name="connsiteY19" fmla="*/ 1119982 h 1145287"/>
              <a:gd name="connsiteX20" fmla="*/ 98166 w 7953031"/>
              <a:gd name="connsiteY20" fmla="*/ 1140460 h 1145287"/>
              <a:gd name="connsiteX21" fmla="*/ 7855212 w 7953031"/>
              <a:gd name="connsiteY21" fmla="*/ 1145287 h 1145287"/>
              <a:gd name="connsiteX22" fmla="*/ 7929105 w 7953031"/>
              <a:gd name="connsiteY22" fmla="*/ 1092200 h 1145287"/>
              <a:gd name="connsiteX23" fmla="*/ 7840205 w 7953031"/>
              <a:gd name="connsiteY23" fmla="*/ 1028700 h 1145287"/>
              <a:gd name="connsiteX24" fmla="*/ 7953031 w 7953031"/>
              <a:gd name="connsiteY24" fmla="*/ 952500 h 1145287"/>
              <a:gd name="connsiteX25" fmla="*/ 7852905 w 7953031"/>
              <a:gd name="connsiteY25" fmla="*/ 876300 h 1145287"/>
              <a:gd name="connsiteX26" fmla="*/ 7891005 w 7953031"/>
              <a:gd name="connsiteY26" fmla="*/ 800100 h 1145287"/>
              <a:gd name="connsiteX27" fmla="*/ 7852905 w 7953031"/>
              <a:gd name="connsiteY27" fmla="*/ 723900 h 1145287"/>
              <a:gd name="connsiteX28" fmla="*/ 7840205 w 7953031"/>
              <a:gd name="connsiteY28" fmla="*/ 660400 h 1145287"/>
              <a:gd name="connsiteX29" fmla="*/ 7865605 w 7953031"/>
              <a:gd name="connsiteY29" fmla="*/ 609600 h 1145287"/>
              <a:gd name="connsiteX30" fmla="*/ 7908468 w 7953031"/>
              <a:gd name="connsiteY30" fmla="*/ 534193 h 1145287"/>
              <a:gd name="connsiteX31" fmla="*/ 7854539 w 7953031"/>
              <a:gd name="connsiteY31" fmla="*/ 489081 h 1145287"/>
              <a:gd name="connsiteX32" fmla="*/ 7827505 w 7953031"/>
              <a:gd name="connsiteY32" fmla="*/ 406400 h 1145287"/>
              <a:gd name="connsiteX33" fmla="*/ 7942202 w 7953031"/>
              <a:gd name="connsiteY33" fmla="*/ 337609 h 1145287"/>
              <a:gd name="connsiteX34" fmla="*/ 7852905 w 7953031"/>
              <a:gd name="connsiteY34" fmla="*/ 266700 h 1145287"/>
              <a:gd name="connsiteX35" fmla="*/ 7865605 w 7953031"/>
              <a:gd name="connsiteY35" fmla="*/ 177800 h 1145287"/>
              <a:gd name="connsiteX36" fmla="*/ 7802105 w 7953031"/>
              <a:gd name="connsiteY36" fmla="*/ 177800 h 1145287"/>
              <a:gd name="connsiteX37" fmla="*/ 7764005 w 7953031"/>
              <a:gd name="connsiteY37" fmla="*/ 88900 h 1145287"/>
              <a:gd name="connsiteX38" fmla="*/ 7833594 w 7953031"/>
              <a:gd name="connsiteY38" fmla="*/ 31089 h 1145287"/>
              <a:gd name="connsiteX39" fmla="*/ 7675105 w 7953031"/>
              <a:gd name="connsiteY39" fmla="*/ 0 h 1145287"/>
              <a:gd name="connsiteX0" fmla="*/ 7675105 w 7953031"/>
              <a:gd name="connsiteY0" fmla="*/ 0 h 1145287"/>
              <a:gd name="connsiteX1" fmla="*/ 239458 w 7953031"/>
              <a:gd name="connsiteY1" fmla="*/ 0 h 1145287"/>
              <a:gd name="connsiteX2" fmla="*/ 167106 w 7953031"/>
              <a:gd name="connsiteY2" fmla="*/ 11906 h 1145287"/>
              <a:gd name="connsiteX3" fmla="*/ 195681 w 7953031"/>
              <a:gd name="connsiteY3" fmla="*/ 94456 h 1145287"/>
              <a:gd name="connsiteX4" fmla="*/ 198062 w 7953031"/>
              <a:gd name="connsiteY4" fmla="*/ 190500 h 1145287"/>
              <a:gd name="connsiteX5" fmla="*/ 134562 w 7953031"/>
              <a:gd name="connsiteY5" fmla="*/ 190500 h 1145287"/>
              <a:gd name="connsiteX6" fmla="*/ 0 w 7953031"/>
              <a:gd name="connsiteY6" fmla="*/ 294746 h 1145287"/>
              <a:gd name="connsiteX7" fmla="*/ 67633 w 7953031"/>
              <a:gd name="connsiteY7" fmla="*/ 369256 h 1145287"/>
              <a:gd name="connsiteX8" fmla="*/ 60890 w 7953031"/>
              <a:gd name="connsiteY8" fmla="*/ 431168 h 1145287"/>
              <a:gd name="connsiteX9" fmla="*/ 105987 w 7953031"/>
              <a:gd name="connsiteY9" fmla="*/ 492125 h 1145287"/>
              <a:gd name="connsiteX10" fmla="*/ 115670 w 7953031"/>
              <a:gd name="connsiteY10" fmla="*/ 547850 h 1145287"/>
              <a:gd name="connsiteX11" fmla="*/ 14192 w 7953031"/>
              <a:gd name="connsiteY11" fmla="*/ 619886 h 1145287"/>
              <a:gd name="connsiteX12" fmla="*/ 159962 w 7953031"/>
              <a:gd name="connsiteY12" fmla="*/ 673100 h 1145287"/>
              <a:gd name="connsiteX13" fmla="*/ 147262 w 7953031"/>
              <a:gd name="connsiteY13" fmla="*/ 736600 h 1145287"/>
              <a:gd name="connsiteX14" fmla="*/ 192506 w 7953031"/>
              <a:gd name="connsiteY14" fmla="*/ 767556 h 1145287"/>
              <a:gd name="connsiteX15" fmla="*/ 26248 w 7953031"/>
              <a:gd name="connsiteY15" fmla="*/ 798350 h 1145287"/>
              <a:gd name="connsiteX16" fmla="*/ 46329 w 7953031"/>
              <a:gd name="connsiteY16" fmla="*/ 915388 h 1145287"/>
              <a:gd name="connsiteX17" fmla="*/ 121396 w 7953031"/>
              <a:gd name="connsiteY17" fmla="*/ 995891 h 1145287"/>
              <a:gd name="connsiteX18" fmla="*/ 71062 w 7953031"/>
              <a:gd name="connsiteY18" fmla="*/ 1104900 h 1145287"/>
              <a:gd name="connsiteX19" fmla="*/ 104399 w 7953031"/>
              <a:gd name="connsiteY19" fmla="*/ 1119982 h 1145287"/>
              <a:gd name="connsiteX20" fmla="*/ 98166 w 7953031"/>
              <a:gd name="connsiteY20" fmla="*/ 1140460 h 1145287"/>
              <a:gd name="connsiteX21" fmla="*/ 7855212 w 7953031"/>
              <a:gd name="connsiteY21" fmla="*/ 1145287 h 1145287"/>
              <a:gd name="connsiteX22" fmla="*/ 7929105 w 7953031"/>
              <a:gd name="connsiteY22" fmla="*/ 1092200 h 1145287"/>
              <a:gd name="connsiteX23" fmla="*/ 7840205 w 7953031"/>
              <a:gd name="connsiteY23" fmla="*/ 1028700 h 1145287"/>
              <a:gd name="connsiteX24" fmla="*/ 7953031 w 7953031"/>
              <a:gd name="connsiteY24" fmla="*/ 952500 h 1145287"/>
              <a:gd name="connsiteX25" fmla="*/ 7852905 w 7953031"/>
              <a:gd name="connsiteY25" fmla="*/ 876300 h 1145287"/>
              <a:gd name="connsiteX26" fmla="*/ 7891005 w 7953031"/>
              <a:gd name="connsiteY26" fmla="*/ 800100 h 1145287"/>
              <a:gd name="connsiteX27" fmla="*/ 7852905 w 7953031"/>
              <a:gd name="connsiteY27" fmla="*/ 723900 h 1145287"/>
              <a:gd name="connsiteX28" fmla="*/ 7840205 w 7953031"/>
              <a:gd name="connsiteY28" fmla="*/ 660400 h 1145287"/>
              <a:gd name="connsiteX29" fmla="*/ 7865605 w 7953031"/>
              <a:gd name="connsiteY29" fmla="*/ 609600 h 1145287"/>
              <a:gd name="connsiteX30" fmla="*/ 7908468 w 7953031"/>
              <a:gd name="connsiteY30" fmla="*/ 534193 h 1145287"/>
              <a:gd name="connsiteX31" fmla="*/ 7854539 w 7953031"/>
              <a:gd name="connsiteY31" fmla="*/ 489081 h 1145287"/>
              <a:gd name="connsiteX32" fmla="*/ 7827505 w 7953031"/>
              <a:gd name="connsiteY32" fmla="*/ 406400 h 1145287"/>
              <a:gd name="connsiteX33" fmla="*/ 7942202 w 7953031"/>
              <a:gd name="connsiteY33" fmla="*/ 337609 h 1145287"/>
              <a:gd name="connsiteX34" fmla="*/ 7852905 w 7953031"/>
              <a:gd name="connsiteY34" fmla="*/ 266700 h 1145287"/>
              <a:gd name="connsiteX35" fmla="*/ 7865605 w 7953031"/>
              <a:gd name="connsiteY35" fmla="*/ 177800 h 1145287"/>
              <a:gd name="connsiteX36" fmla="*/ 7802105 w 7953031"/>
              <a:gd name="connsiteY36" fmla="*/ 177800 h 1145287"/>
              <a:gd name="connsiteX37" fmla="*/ 7764005 w 7953031"/>
              <a:gd name="connsiteY37" fmla="*/ 88900 h 1145287"/>
              <a:gd name="connsiteX38" fmla="*/ 7833594 w 7953031"/>
              <a:gd name="connsiteY38" fmla="*/ 31089 h 1145287"/>
              <a:gd name="connsiteX39" fmla="*/ 7675105 w 7953031"/>
              <a:gd name="connsiteY39" fmla="*/ 0 h 1145287"/>
              <a:gd name="connsiteX0" fmla="*/ 7675105 w 7953031"/>
              <a:gd name="connsiteY0" fmla="*/ 0 h 1145287"/>
              <a:gd name="connsiteX1" fmla="*/ 239458 w 7953031"/>
              <a:gd name="connsiteY1" fmla="*/ 0 h 1145287"/>
              <a:gd name="connsiteX2" fmla="*/ 167106 w 7953031"/>
              <a:gd name="connsiteY2" fmla="*/ 11906 h 1145287"/>
              <a:gd name="connsiteX3" fmla="*/ 195681 w 7953031"/>
              <a:gd name="connsiteY3" fmla="*/ 94456 h 1145287"/>
              <a:gd name="connsiteX4" fmla="*/ 198062 w 7953031"/>
              <a:gd name="connsiteY4" fmla="*/ 190500 h 1145287"/>
              <a:gd name="connsiteX5" fmla="*/ 134562 w 7953031"/>
              <a:gd name="connsiteY5" fmla="*/ 190500 h 1145287"/>
              <a:gd name="connsiteX6" fmla="*/ 0 w 7953031"/>
              <a:gd name="connsiteY6" fmla="*/ 294746 h 1145287"/>
              <a:gd name="connsiteX7" fmla="*/ 67633 w 7953031"/>
              <a:gd name="connsiteY7" fmla="*/ 369256 h 1145287"/>
              <a:gd name="connsiteX8" fmla="*/ 60890 w 7953031"/>
              <a:gd name="connsiteY8" fmla="*/ 431168 h 1145287"/>
              <a:gd name="connsiteX9" fmla="*/ 105987 w 7953031"/>
              <a:gd name="connsiteY9" fmla="*/ 492125 h 1145287"/>
              <a:gd name="connsiteX10" fmla="*/ 115670 w 7953031"/>
              <a:gd name="connsiteY10" fmla="*/ 547850 h 1145287"/>
              <a:gd name="connsiteX11" fmla="*/ 14192 w 7953031"/>
              <a:gd name="connsiteY11" fmla="*/ 619886 h 1145287"/>
              <a:gd name="connsiteX12" fmla="*/ 159962 w 7953031"/>
              <a:gd name="connsiteY12" fmla="*/ 673100 h 1145287"/>
              <a:gd name="connsiteX13" fmla="*/ 147262 w 7953031"/>
              <a:gd name="connsiteY13" fmla="*/ 736600 h 1145287"/>
              <a:gd name="connsiteX14" fmla="*/ 192506 w 7953031"/>
              <a:gd name="connsiteY14" fmla="*/ 767556 h 1145287"/>
              <a:gd name="connsiteX15" fmla="*/ 26248 w 7953031"/>
              <a:gd name="connsiteY15" fmla="*/ 798350 h 1145287"/>
              <a:gd name="connsiteX16" fmla="*/ 46329 w 7953031"/>
              <a:gd name="connsiteY16" fmla="*/ 915388 h 1145287"/>
              <a:gd name="connsiteX17" fmla="*/ 121396 w 7953031"/>
              <a:gd name="connsiteY17" fmla="*/ 995891 h 1145287"/>
              <a:gd name="connsiteX18" fmla="*/ 71062 w 7953031"/>
              <a:gd name="connsiteY18" fmla="*/ 1104900 h 1145287"/>
              <a:gd name="connsiteX19" fmla="*/ 104399 w 7953031"/>
              <a:gd name="connsiteY19" fmla="*/ 1119982 h 1145287"/>
              <a:gd name="connsiteX20" fmla="*/ 98166 w 7953031"/>
              <a:gd name="connsiteY20" fmla="*/ 1140460 h 1145287"/>
              <a:gd name="connsiteX21" fmla="*/ 7855212 w 7953031"/>
              <a:gd name="connsiteY21" fmla="*/ 1145287 h 1145287"/>
              <a:gd name="connsiteX22" fmla="*/ 7929105 w 7953031"/>
              <a:gd name="connsiteY22" fmla="*/ 1092200 h 1145287"/>
              <a:gd name="connsiteX23" fmla="*/ 7840205 w 7953031"/>
              <a:gd name="connsiteY23" fmla="*/ 1028700 h 1145287"/>
              <a:gd name="connsiteX24" fmla="*/ 7953031 w 7953031"/>
              <a:gd name="connsiteY24" fmla="*/ 952500 h 1145287"/>
              <a:gd name="connsiteX25" fmla="*/ 7852905 w 7953031"/>
              <a:gd name="connsiteY25" fmla="*/ 876300 h 1145287"/>
              <a:gd name="connsiteX26" fmla="*/ 7891005 w 7953031"/>
              <a:gd name="connsiteY26" fmla="*/ 800100 h 1145287"/>
              <a:gd name="connsiteX27" fmla="*/ 7852905 w 7953031"/>
              <a:gd name="connsiteY27" fmla="*/ 723900 h 1145287"/>
              <a:gd name="connsiteX28" fmla="*/ 7840205 w 7953031"/>
              <a:gd name="connsiteY28" fmla="*/ 660400 h 1145287"/>
              <a:gd name="connsiteX29" fmla="*/ 7865605 w 7953031"/>
              <a:gd name="connsiteY29" fmla="*/ 609600 h 1145287"/>
              <a:gd name="connsiteX30" fmla="*/ 7908468 w 7953031"/>
              <a:gd name="connsiteY30" fmla="*/ 534193 h 1145287"/>
              <a:gd name="connsiteX31" fmla="*/ 7854539 w 7953031"/>
              <a:gd name="connsiteY31" fmla="*/ 489081 h 1145287"/>
              <a:gd name="connsiteX32" fmla="*/ 7827505 w 7953031"/>
              <a:gd name="connsiteY32" fmla="*/ 406400 h 1145287"/>
              <a:gd name="connsiteX33" fmla="*/ 7942202 w 7953031"/>
              <a:gd name="connsiteY33" fmla="*/ 337609 h 1145287"/>
              <a:gd name="connsiteX34" fmla="*/ 7852905 w 7953031"/>
              <a:gd name="connsiteY34" fmla="*/ 266700 h 1145287"/>
              <a:gd name="connsiteX35" fmla="*/ 7865605 w 7953031"/>
              <a:gd name="connsiteY35" fmla="*/ 177800 h 1145287"/>
              <a:gd name="connsiteX36" fmla="*/ 7802105 w 7953031"/>
              <a:gd name="connsiteY36" fmla="*/ 177800 h 1145287"/>
              <a:gd name="connsiteX37" fmla="*/ 7764005 w 7953031"/>
              <a:gd name="connsiteY37" fmla="*/ 88900 h 1145287"/>
              <a:gd name="connsiteX38" fmla="*/ 7919572 w 7953031"/>
              <a:gd name="connsiteY38" fmla="*/ 16607 h 1145287"/>
              <a:gd name="connsiteX39" fmla="*/ 7675105 w 7953031"/>
              <a:gd name="connsiteY39" fmla="*/ 0 h 1145287"/>
              <a:gd name="connsiteX0" fmla="*/ 7675105 w 7953031"/>
              <a:gd name="connsiteY0" fmla="*/ 0 h 1145287"/>
              <a:gd name="connsiteX1" fmla="*/ 239458 w 7953031"/>
              <a:gd name="connsiteY1" fmla="*/ 0 h 1145287"/>
              <a:gd name="connsiteX2" fmla="*/ 167106 w 7953031"/>
              <a:gd name="connsiteY2" fmla="*/ 11906 h 1145287"/>
              <a:gd name="connsiteX3" fmla="*/ 195681 w 7953031"/>
              <a:gd name="connsiteY3" fmla="*/ 94456 h 1145287"/>
              <a:gd name="connsiteX4" fmla="*/ 198062 w 7953031"/>
              <a:gd name="connsiteY4" fmla="*/ 190500 h 1145287"/>
              <a:gd name="connsiteX5" fmla="*/ 134562 w 7953031"/>
              <a:gd name="connsiteY5" fmla="*/ 190500 h 1145287"/>
              <a:gd name="connsiteX6" fmla="*/ 0 w 7953031"/>
              <a:gd name="connsiteY6" fmla="*/ 294746 h 1145287"/>
              <a:gd name="connsiteX7" fmla="*/ 67633 w 7953031"/>
              <a:gd name="connsiteY7" fmla="*/ 369256 h 1145287"/>
              <a:gd name="connsiteX8" fmla="*/ 60890 w 7953031"/>
              <a:gd name="connsiteY8" fmla="*/ 431168 h 1145287"/>
              <a:gd name="connsiteX9" fmla="*/ 105987 w 7953031"/>
              <a:gd name="connsiteY9" fmla="*/ 492125 h 1145287"/>
              <a:gd name="connsiteX10" fmla="*/ 115670 w 7953031"/>
              <a:gd name="connsiteY10" fmla="*/ 547850 h 1145287"/>
              <a:gd name="connsiteX11" fmla="*/ 14192 w 7953031"/>
              <a:gd name="connsiteY11" fmla="*/ 619886 h 1145287"/>
              <a:gd name="connsiteX12" fmla="*/ 159962 w 7953031"/>
              <a:gd name="connsiteY12" fmla="*/ 673100 h 1145287"/>
              <a:gd name="connsiteX13" fmla="*/ 147262 w 7953031"/>
              <a:gd name="connsiteY13" fmla="*/ 736600 h 1145287"/>
              <a:gd name="connsiteX14" fmla="*/ 192506 w 7953031"/>
              <a:gd name="connsiteY14" fmla="*/ 767556 h 1145287"/>
              <a:gd name="connsiteX15" fmla="*/ 26248 w 7953031"/>
              <a:gd name="connsiteY15" fmla="*/ 798350 h 1145287"/>
              <a:gd name="connsiteX16" fmla="*/ 46329 w 7953031"/>
              <a:gd name="connsiteY16" fmla="*/ 915388 h 1145287"/>
              <a:gd name="connsiteX17" fmla="*/ 121396 w 7953031"/>
              <a:gd name="connsiteY17" fmla="*/ 995891 h 1145287"/>
              <a:gd name="connsiteX18" fmla="*/ 71062 w 7953031"/>
              <a:gd name="connsiteY18" fmla="*/ 1104900 h 1145287"/>
              <a:gd name="connsiteX19" fmla="*/ 104399 w 7953031"/>
              <a:gd name="connsiteY19" fmla="*/ 1119982 h 1145287"/>
              <a:gd name="connsiteX20" fmla="*/ 98166 w 7953031"/>
              <a:gd name="connsiteY20" fmla="*/ 1140460 h 1145287"/>
              <a:gd name="connsiteX21" fmla="*/ 7855212 w 7953031"/>
              <a:gd name="connsiteY21" fmla="*/ 1145287 h 1145287"/>
              <a:gd name="connsiteX22" fmla="*/ 7929105 w 7953031"/>
              <a:gd name="connsiteY22" fmla="*/ 1092200 h 1145287"/>
              <a:gd name="connsiteX23" fmla="*/ 7840205 w 7953031"/>
              <a:gd name="connsiteY23" fmla="*/ 1028700 h 1145287"/>
              <a:gd name="connsiteX24" fmla="*/ 7953031 w 7953031"/>
              <a:gd name="connsiteY24" fmla="*/ 952500 h 1145287"/>
              <a:gd name="connsiteX25" fmla="*/ 7852905 w 7953031"/>
              <a:gd name="connsiteY25" fmla="*/ 876300 h 1145287"/>
              <a:gd name="connsiteX26" fmla="*/ 7891005 w 7953031"/>
              <a:gd name="connsiteY26" fmla="*/ 800100 h 1145287"/>
              <a:gd name="connsiteX27" fmla="*/ 7852905 w 7953031"/>
              <a:gd name="connsiteY27" fmla="*/ 723900 h 1145287"/>
              <a:gd name="connsiteX28" fmla="*/ 7840205 w 7953031"/>
              <a:gd name="connsiteY28" fmla="*/ 660400 h 1145287"/>
              <a:gd name="connsiteX29" fmla="*/ 7865605 w 7953031"/>
              <a:gd name="connsiteY29" fmla="*/ 609600 h 1145287"/>
              <a:gd name="connsiteX30" fmla="*/ 7908468 w 7953031"/>
              <a:gd name="connsiteY30" fmla="*/ 534193 h 1145287"/>
              <a:gd name="connsiteX31" fmla="*/ 7854539 w 7953031"/>
              <a:gd name="connsiteY31" fmla="*/ 489081 h 1145287"/>
              <a:gd name="connsiteX32" fmla="*/ 7827505 w 7953031"/>
              <a:gd name="connsiteY32" fmla="*/ 406400 h 1145287"/>
              <a:gd name="connsiteX33" fmla="*/ 7942202 w 7953031"/>
              <a:gd name="connsiteY33" fmla="*/ 337609 h 1145287"/>
              <a:gd name="connsiteX34" fmla="*/ 7852905 w 7953031"/>
              <a:gd name="connsiteY34" fmla="*/ 266700 h 1145287"/>
              <a:gd name="connsiteX35" fmla="*/ 7865605 w 7953031"/>
              <a:gd name="connsiteY35" fmla="*/ 177800 h 1145287"/>
              <a:gd name="connsiteX36" fmla="*/ 7802105 w 7953031"/>
              <a:gd name="connsiteY36" fmla="*/ 177800 h 1145287"/>
              <a:gd name="connsiteX37" fmla="*/ 7849984 w 7953031"/>
              <a:gd name="connsiteY37" fmla="*/ 91314 h 1145287"/>
              <a:gd name="connsiteX38" fmla="*/ 7919572 w 7953031"/>
              <a:gd name="connsiteY38" fmla="*/ 16607 h 1145287"/>
              <a:gd name="connsiteX39" fmla="*/ 7675105 w 7953031"/>
              <a:gd name="connsiteY39" fmla="*/ 0 h 1145287"/>
              <a:gd name="connsiteX0" fmla="*/ 7675105 w 7953031"/>
              <a:gd name="connsiteY0" fmla="*/ 0 h 1145287"/>
              <a:gd name="connsiteX1" fmla="*/ 239458 w 7953031"/>
              <a:gd name="connsiteY1" fmla="*/ 0 h 1145287"/>
              <a:gd name="connsiteX2" fmla="*/ 167106 w 7953031"/>
              <a:gd name="connsiteY2" fmla="*/ 11906 h 1145287"/>
              <a:gd name="connsiteX3" fmla="*/ 195681 w 7953031"/>
              <a:gd name="connsiteY3" fmla="*/ 94456 h 1145287"/>
              <a:gd name="connsiteX4" fmla="*/ 198062 w 7953031"/>
              <a:gd name="connsiteY4" fmla="*/ 190500 h 1145287"/>
              <a:gd name="connsiteX5" fmla="*/ 134562 w 7953031"/>
              <a:gd name="connsiteY5" fmla="*/ 190500 h 1145287"/>
              <a:gd name="connsiteX6" fmla="*/ 0 w 7953031"/>
              <a:gd name="connsiteY6" fmla="*/ 294746 h 1145287"/>
              <a:gd name="connsiteX7" fmla="*/ 67633 w 7953031"/>
              <a:gd name="connsiteY7" fmla="*/ 369256 h 1145287"/>
              <a:gd name="connsiteX8" fmla="*/ 60890 w 7953031"/>
              <a:gd name="connsiteY8" fmla="*/ 431168 h 1145287"/>
              <a:gd name="connsiteX9" fmla="*/ 105987 w 7953031"/>
              <a:gd name="connsiteY9" fmla="*/ 492125 h 1145287"/>
              <a:gd name="connsiteX10" fmla="*/ 115670 w 7953031"/>
              <a:gd name="connsiteY10" fmla="*/ 547850 h 1145287"/>
              <a:gd name="connsiteX11" fmla="*/ 14192 w 7953031"/>
              <a:gd name="connsiteY11" fmla="*/ 619886 h 1145287"/>
              <a:gd name="connsiteX12" fmla="*/ 159962 w 7953031"/>
              <a:gd name="connsiteY12" fmla="*/ 673100 h 1145287"/>
              <a:gd name="connsiteX13" fmla="*/ 147262 w 7953031"/>
              <a:gd name="connsiteY13" fmla="*/ 736600 h 1145287"/>
              <a:gd name="connsiteX14" fmla="*/ 192506 w 7953031"/>
              <a:gd name="connsiteY14" fmla="*/ 767556 h 1145287"/>
              <a:gd name="connsiteX15" fmla="*/ 26248 w 7953031"/>
              <a:gd name="connsiteY15" fmla="*/ 798350 h 1145287"/>
              <a:gd name="connsiteX16" fmla="*/ 46329 w 7953031"/>
              <a:gd name="connsiteY16" fmla="*/ 915388 h 1145287"/>
              <a:gd name="connsiteX17" fmla="*/ 121396 w 7953031"/>
              <a:gd name="connsiteY17" fmla="*/ 995891 h 1145287"/>
              <a:gd name="connsiteX18" fmla="*/ 71062 w 7953031"/>
              <a:gd name="connsiteY18" fmla="*/ 1104900 h 1145287"/>
              <a:gd name="connsiteX19" fmla="*/ 104399 w 7953031"/>
              <a:gd name="connsiteY19" fmla="*/ 1119982 h 1145287"/>
              <a:gd name="connsiteX20" fmla="*/ 98166 w 7953031"/>
              <a:gd name="connsiteY20" fmla="*/ 1140460 h 1145287"/>
              <a:gd name="connsiteX21" fmla="*/ 7855212 w 7953031"/>
              <a:gd name="connsiteY21" fmla="*/ 1145287 h 1145287"/>
              <a:gd name="connsiteX22" fmla="*/ 7929105 w 7953031"/>
              <a:gd name="connsiteY22" fmla="*/ 1092200 h 1145287"/>
              <a:gd name="connsiteX23" fmla="*/ 7840205 w 7953031"/>
              <a:gd name="connsiteY23" fmla="*/ 1028700 h 1145287"/>
              <a:gd name="connsiteX24" fmla="*/ 7953031 w 7953031"/>
              <a:gd name="connsiteY24" fmla="*/ 952500 h 1145287"/>
              <a:gd name="connsiteX25" fmla="*/ 7852905 w 7953031"/>
              <a:gd name="connsiteY25" fmla="*/ 876300 h 1145287"/>
              <a:gd name="connsiteX26" fmla="*/ 7891005 w 7953031"/>
              <a:gd name="connsiteY26" fmla="*/ 800100 h 1145287"/>
              <a:gd name="connsiteX27" fmla="*/ 7852905 w 7953031"/>
              <a:gd name="connsiteY27" fmla="*/ 723900 h 1145287"/>
              <a:gd name="connsiteX28" fmla="*/ 7840205 w 7953031"/>
              <a:gd name="connsiteY28" fmla="*/ 660400 h 1145287"/>
              <a:gd name="connsiteX29" fmla="*/ 7865605 w 7953031"/>
              <a:gd name="connsiteY29" fmla="*/ 609600 h 1145287"/>
              <a:gd name="connsiteX30" fmla="*/ 7908468 w 7953031"/>
              <a:gd name="connsiteY30" fmla="*/ 534193 h 1145287"/>
              <a:gd name="connsiteX31" fmla="*/ 7854539 w 7953031"/>
              <a:gd name="connsiteY31" fmla="*/ 489081 h 1145287"/>
              <a:gd name="connsiteX32" fmla="*/ 7827505 w 7953031"/>
              <a:gd name="connsiteY32" fmla="*/ 406400 h 1145287"/>
              <a:gd name="connsiteX33" fmla="*/ 7942202 w 7953031"/>
              <a:gd name="connsiteY33" fmla="*/ 337609 h 1145287"/>
              <a:gd name="connsiteX34" fmla="*/ 7852905 w 7953031"/>
              <a:gd name="connsiteY34" fmla="*/ 266700 h 1145287"/>
              <a:gd name="connsiteX35" fmla="*/ 7865605 w 7953031"/>
              <a:gd name="connsiteY35" fmla="*/ 177800 h 1145287"/>
              <a:gd name="connsiteX36" fmla="*/ 7931073 w 7953031"/>
              <a:gd name="connsiteY36" fmla="*/ 141595 h 1145287"/>
              <a:gd name="connsiteX37" fmla="*/ 7849984 w 7953031"/>
              <a:gd name="connsiteY37" fmla="*/ 91314 h 1145287"/>
              <a:gd name="connsiteX38" fmla="*/ 7919572 w 7953031"/>
              <a:gd name="connsiteY38" fmla="*/ 16607 h 1145287"/>
              <a:gd name="connsiteX39" fmla="*/ 7675105 w 7953031"/>
              <a:gd name="connsiteY39" fmla="*/ 0 h 1145287"/>
              <a:gd name="connsiteX0" fmla="*/ 7675105 w 7953031"/>
              <a:gd name="connsiteY0" fmla="*/ 11803 h 1157090"/>
              <a:gd name="connsiteX1" fmla="*/ 239458 w 7953031"/>
              <a:gd name="connsiteY1" fmla="*/ 11803 h 1157090"/>
              <a:gd name="connsiteX2" fmla="*/ 167106 w 7953031"/>
              <a:gd name="connsiteY2" fmla="*/ 23709 h 1157090"/>
              <a:gd name="connsiteX3" fmla="*/ 195681 w 7953031"/>
              <a:gd name="connsiteY3" fmla="*/ 106259 h 1157090"/>
              <a:gd name="connsiteX4" fmla="*/ 198062 w 7953031"/>
              <a:gd name="connsiteY4" fmla="*/ 202303 h 1157090"/>
              <a:gd name="connsiteX5" fmla="*/ 134562 w 7953031"/>
              <a:gd name="connsiteY5" fmla="*/ 202303 h 1157090"/>
              <a:gd name="connsiteX6" fmla="*/ 0 w 7953031"/>
              <a:gd name="connsiteY6" fmla="*/ 306549 h 1157090"/>
              <a:gd name="connsiteX7" fmla="*/ 67633 w 7953031"/>
              <a:gd name="connsiteY7" fmla="*/ 381059 h 1157090"/>
              <a:gd name="connsiteX8" fmla="*/ 60890 w 7953031"/>
              <a:gd name="connsiteY8" fmla="*/ 442971 h 1157090"/>
              <a:gd name="connsiteX9" fmla="*/ 105987 w 7953031"/>
              <a:gd name="connsiteY9" fmla="*/ 503928 h 1157090"/>
              <a:gd name="connsiteX10" fmla="*/ 115670 w 7953031"/>
              <a:gd name="connsiteY10" fmla="*/ 559653 h 1157090"/>
              <a:gd name="connsiteX11" fmla="*/ 14192 w 7953031"/>
              <a:gd name="connsiteY11" fmla="*/ 631689 h 1157090"/>
              <a:gd name="connsiteX12" fmla="*/ 159962 w 7953031"/>
              <a:gd name="connsiteY12" fmla="*/ 684903 h 1157090"/>
              <a:gd name="connsiteX13" fmla="*/ 147262 w 7953031"/>
              <a:gd name="connsiteY13" fmla="*/ 748403 h 1157090"/>
              <a:gd name="connsiteX14" fmla="*/ 192506 w 7953031"/>
              <a:gd name="connsiteY14" fmla="*/ 779359 h 1157090"/>
              <a:gd name="connsiteX15" fmla="*/ 26248 w 7953031"/>
              <a:gd name="connsiteY15" fmla="*/ 810153 h 1157090"/>
              <a:gd name="connsiteX16" fmla="*/ 46329 w 7953031"/>
              <a:gd name="connsiteY16" fmla="*/ 927191 h 1157090"/>
              <a:gd name="connsiteX17" fmla="*/ 121396 w 7953031"/>
              <a:gd name="connsiteY17" fmla="*/ 1007694 h 1157090"/>
              <a:gd name="connsiteX18" fmla="*/ 71062 w 7953031"/>
              <a:gd name="connsiteY18" fmla="*/ 1116703 h 1157090"/>
              <a:gd name="connsiteX19" fmla="*/ 104399 w 7953031"/>
              <a:gd name="connsiteY19" fmla="*/ 1131785 h 1157090"/>
              <a:gd name="connsiteX20" fmla="*/ 98166 w 7953031"/>
              <a:gd name="connsiteY20" fmla="*/ 1152263 h 1157090"/>
              <a:gd name="connsiteX21" fmla="*/ 7855212 w 7953031"/>
              <a:gd name="connsiteY21" fmla="*/ 1157090 h 1157090"/>
              <a:gd name="connsiteX22" fmla="*/ 7929105 w 7953031"/>
              <a:gd name="connsiteY22" fmla="*/ 1104003 h 1157090"/>
              <a:gd name="connsiteX23" fmla="*/ 7840205 w 7953031"/>
              <a:gd name="connsiteY23" fmla="*/ 1040503 h 1157090"/>
              <a:gd name="connsiteX24" fmla="*/ 7953031 w 7953031"/>
              <a:gd name="connsiteY24" fmla="*/ 964303 h 1157090"/>
              <a:gd name="connsiteX25" fmla="*/ 7852905 w 7953031"/>
              <a:gd name="connsiteY25" fmla="*/ 888103 h 1157090"/>
              <a:gd name="connsiteX26" fmla="*/ 7891005 w 7953031"/>
              <a:gd name="connsiteY26" fmla="*/ 811903 h 1157090"/>
              <a:gd name="connsiteX27" fmla="*/ 7852905 w 7953031"/>
              <a:gd name="connsiteY27" fmla="*/ 735703 h 1157090"/>
              <a:gd name="connsiteX28" fmla="*/ 7840205 w 7953031"/>
              <a:gd name="connsiteY28" fmla="*/ 672203 h 1157090"/>
              <a:gd name="connsiteX29" fmla="*/ 7865605 w 7953031"/>
              <a:gd name="connsiteY29" fmla="*/ 621403 h 1157090"/>
              <a:gd name="connsiteX30" fmla="*/ 7908468 w 7953031"/>
              <a:gd name="connsiteY30" fmla="*/ 545996 h 1157090"/>
              <a:gd name="connsiteX31" fmla="*/ 7854539 w 7953031"/>
              <a:gd name="connsiteY31" fmla="*/ 500884 h 1157090"/>
              <a:gd name="connsiteX32" fmla="*/ 7827505 w 7953031"/>
              <a:gd name="connsiteY32" fmla="*/ 418203 h 1157090"/>
              <a:gd name="connsiteX33" fmla="*/ 7942202 w 7953031"/>
              <a:gd name="connsiteY33" fmla="*/ 349412 h 1157090"/>
              <a:gd name="connsiteX34" fmla="*/ 7852905 w 7953031"/>
              <a:gd name="connsiteY34" fmla="*/ 278503 h 1157090"/>
              <a:gd name="connsiteX35" fmla="*/ 7865605 w 7953031"/>
              <a:gd name="connsiteY35" fmla="*/ 189603 h 1157090"/>
              <a:gd name="connsiteX36" fmla="*/ 7931073 w 7953031"/>
              <a:gd name="connsiteY36" fmla="*/ 153398 h 1157090"/>
              <a:gd name="connsiteX37" fmla="*/ 7849984 w 7953031"/>
              <a:gd name="connsiteY37" fmla="*/ 103117 h 1157090"/>
              <a:gd name="connsiteX38" fmla="*/ 7932469 w 7953031"/>
              <a:gd name="connsiteY38" fmla="*/ 4760 h 1157090"/>
              <a:gd name="connsiteX39" fmla="*/ 7675105 w 7953031"/>
              <a:gd name="connsiteY39" fmla="*/ 11803 h 1157090"/>
              <a:gd name="connsiteX0" fmla="*/ 7675105 w 7953031"/>
              <a:gd name="connsiteY0" fmla="*/ 7456 h 1152743"/>
              <a:gd name="connsiteX1" fmla="*/ 239458 w 7953031"/>
              <a:gd name="connsiteY1" fmla="*/ 7456 h 1152743"/>
              <a:gd name="connsiteX2" fmla="*/ 167106 w 7953031"/>
              <a:gd name="connsiteY2" fmla="*/ 19362 h 1152743"/>
              <a:gd name="connsiteX3" fmla="*/ 195681 w 7953031"/>
              <a:gd name="connsiteY3" fmla="*/ 101912 h 1152743"/>
              <a:gd name="connsiteX4" fmla="*/ 198062 w 7953031"/>
              <a:gd name="connsiteY4" fmla="*/ 197956 h 1152743"/>
              <a:gd name="connsiteX5" fmla="*/ 134562 w 7953031"/>
              <a:gd name="connsiteY5" fmla="*/ 197956 h 1152743"/>
              <a:gd name="connsiteX6" fmla="*/ 0 w 7953031"/>
              <a:gd name="connsiteY6" fmla="*/ 302202 h 1152743"/>
              <a:gd name="connsiteX7" fmla="*/ 67633 w 7953031"/>
              <a:gd name="connsiteY7" fmla="*/ 376712 h 1152743"/>
              <a:gd name="connsiteX8" fmla="*/ 60890 w 7953031"/>
              <a:gd name="connsiteY8" fmla="*/ 438624 h 1152743"/>
              <a:gd name="connsiteX9" fmla="*/ 105987 w 7953031"/>
              <a:gd name="connsiteY9" fmla="*/ 499581 h 1152743"/>
              <a:gd name="connsiteX10" fmla="*/ 115670 w 7953031"/>
              <a:gd name="connsiteY10" fmla="*/ 555306 h 1152743"/>
              <a:gd name="connsiteX11" fmla="*/ 14192 w 7953031"/>
              <a:gd name="connsiteY11" fmla="*/ 627342 h 1152743"/>
              <a:gd name="connsiteX12" fmla="*/ 159962 w 7953031"/>
              <a:gd name="connsiteY12" fmla="*/ 680556 h 1152743"/>
              <a:gd name="connsiteX13" fmla="*/ 147262 w 7953031"/>
              <a:gd name="connsiteY13" fmla="*/ 744056 h 1152743"/>
              <a:gd name="connsiteX14" fmla="*/ 192506 w 7953031"/>
              <a:gd name="connsiteY14" fmla="*/ 775012 h 1152743"/>
              <a:gd name="connsiteX15" fmla="*/ 26248 w 7953031"/>
              <a:gd name="connsiteY15" fmla="*/ 805806 h 1152743"/>
              <a:gd name="connsiteX16" fmla="*/ 46329 w 7953031"/>
              <a:gd name="connsiteY16" fmla="*/ 922844 h 1152743"/>
              <a:gd name="connsiteX17" fmla="*/ 121396 w 7953031"/>
              <a:gd name="connsiteY17" fmla="*/ 1003347 h 1152743"/>
              <a:gd name="connsiteX18" fmla="*/ 71062 w 7953031"/>
              <a:gd name="connsiteY18" fmla="*/ 1112356 h 1152743"/>
              <a:gd name="connsiteX19" fmla="*/ 104399 w 7953031"/>
              <a:gd name="connsiteY19" fmla="*/ 1127438 h 1152743"/>
              <a:gd name="connsiteX20" fmla="*/ 98166 w 7953031"/>
              <a:gd name="connsiteY20" fmla="*/ 1147916 h 1152743"/>
              <a:gd name="connsiteX21" fmla="*/ 7855212 w 7953031"/>
              <a:gd name="connsiteY21" fmla="*/ 1152743 h 1152743"/>
              <a:gd name="connsiteX22" fmla="*/ 7929105 w 7953031"/>
              <a:gd name="connsiteY22" fmla="*/ 1099656 h 1152743"/>
              <a:gd name="connsiteX23" fmla="*/ 7840205 w 7953031"/>
              <a:gd name="connsiteY23" fmla="*/ 1036156 h 1152743"/>
              <a:gd name="connsiteX24" fmla="*/ 7953031 w 7953031"/>
              <a:gd name="connsiteY24" fmla="*/ 959956 h 1152743"/>
              <a:gd name="connsiteX25" fmla="*/ 7852905 w 7953031"/>
              <a:gd name="connsiteY25" fmla="*/ 883756 h 1152743"/>
              <a:gd name="connsiteX26" fmla="*/ 7891005 w 7953031"/>
              <a:gd name="connsiteY26" fmla="*/ 807556 h 1152743"/>
              <a:gd name="connsiteX27" fmla="*/ 7852905 w 7953031"/>
              <a:gd name="connsiteY27" fmla="*/ 731356 h 1152743"/>
              <a:gd name="connsiteX28" fmla="*/ 7840205 w 7953031"/>
              <a:gd name="connsiteY28" fmla="*/ 667856 h 1152743"/>
              <a:gd name="connsiteX29" fmla="*/ 7865605 w 7953031"/>
              <a:gd name="connsiteY29" fmla="*/ 617056 h 1152743"/>
              <a:gd name="connsiteX30" fmla="*/ 7908468 w 7953031"/>
              <a:gd name="connsiteY30" fmla="*/ 541649 h 1152743"/>
              <a:gd name="connsiteX31" fmla="*/ 7854539 w 7953031"/>
              <a:gd name="connsiteY31" fmla="*/ 496537 h 1152743"/>
              <a:gd name="connsiteX32" fmla="*/ 7827505 w 7953031"/>
              <a:gd name="connsiteY32" fmla="*/ 413856 h 1152743"/>
              <a:gd name="connsiteX33" fmla="*/ 7942202 w 7953031"/>
              <a:gd name="connsiteY33" fmla="*/ 345065 h 1152743"/>
              <a:gd name="connsiteX34" fmla="*/ 7852905 w 7953031"/>
              <a:gd name="connsiteY34" fmla="*/ 274156 h 1152743"/>
              <a:gd name="connsiteX35" fmla="*/ 7865605 w 7953031"/>
              <a:gd name="connsiteY35" fmla="*/ 185256 h 1152743"/>
              <a:gd name="connsiteX36" fmla="*/ 7931073 w 7953031"/>
              <a:gd name="connsiteY36" fmla="*/ 149051 h 1152743"/>
              <a:gd name="connsiteX37" fmla="*/ 7849984 w 7953031"/>
              <a:gd name="connsiteY37" fmla="*/ 98770 h 1152743"/>
              <a:gd name="connsiteX38" fmla="*/ 7932469 w 7953031"/>
              <a:gd name="connsiteY38" fmla="*/ 413 h 1152743"/>
              <a:gd name="connsiteX39" fmla="*/ 7675105 w 7953031"/>
              <a:gd name="connsiteY39" fmla="*/ 7456 h 1152743"/>
              <a:gd name="connsiteX0" fmla="*/ 7675105 w 7953031"/>
              <a:gd name="connsiteY0" fmla="*/ 8587 h 1153874"/>
              <a:gd name="connsiteX1" fmla="*/ 239458 w 7953031"/>
              <a:gd name="connsiteY1" fmla="*/ 8587 h 1153874"/>
              <a:gd name="connsiteX2" fmla="*/ 167106 w 7953031"/>
              <a:gd name="connsiteY2" fmla="*/ 20493 h 1153874"/>
              <a:gd name="connsiteX3" fmla="*/ 195681 w 7953031"/>
              <a:gd name="connsiteY3" fmla="*/ 103043 h 1153874"/>
              <a:gd name="connsiteX4" fmla="*/ 198062 w 7953031"/>
              <a:gd name="connsiteY4" fmla="*/ 199087 h 1153874"/>
              <a:gd name="connsiteX5" fmla="*/ 134562 w 7953031"/>
              <a:gd name="connsiteY5" fmla="*/ 199087 h 1153874"/>
              <a:gd name="connsiteX6" fmla="*/ 0 w 7953031"/>
              <a:gd name="connsiteY6" fmla="*/ 303333 h 1153874"/>
              <a:gd name="connsiteX7" fmla="*/ 67633 w 7953031"/>
              <a:gd name="connsiteY7" fmla="*/ 377843 h 1153874"/>
              <a:gd name="connsiteX8" fmla="*/ 60890 w 7953031"/>
              <a:gd name="connsiteY8" fmla="*/ 439755 h 1153874"/>
              <a:gd name="connsiteX9" fmla="*/ 105987 w 7953031"/>
              <a:gd name="connsiteY9" fmla="*/ 500712 h 1153874"/>
              <a:gd name="connsiteX10" fmla="*/ 115670 w 7953031"/>
              <a:gd name="connsiteY10" fmla="*/ 556437 h 1153874"/>
              <a:gd name="connsiteX11" fmla="*/ 14192 w 7953031"/>
              <a:gd name="connsiteY11" fmla="*/ 628473 h 1153874"/>
              <a:gd name="connsiteX12" fmla="*/ 159962 w 7953031"/>
              <a:gd name="connsiteY12" fmla="*/ 681687 h 1153874"/>
              <a:gd name="connsiteX13" fmla="*/ 147262 w 7953031"/>
              <a:gd name="connsiteY13" fmla="*/ 745187 h 1153874"/>
              <a:gd name="connsiteX14" fmla="*/ 192506 w 7953031"/>
              <a:gd name="connsiteY14" fmla="*/ 776143 h 1153874"/>
              <a:gd name="connsiteX15" fmla="*/ 26248 w 7953031"/>
              <a:gd name="connsiteY15" fmla="*/ 806937 h 1153874"/>
              <a:gd name="connsiteX16" fmla="*/ 46329 w 7953031"/>
              <a:gd name="connsiteY16" fmla="*/ 923975 h 1153874"/>
              <a:gd name="connsiteX17" fmla="*/ 121396 w 7953031"/>
              <a:gd name="connsiteY17" fmla="*/ 1004478 h 1153874"/>
              <a:gd name="connsiteX18" fmla="*/ 71062 w 7953031"/>
              <a:gd name="connsiteY18" fmla="*/ 1113487 h 1153874"/>
              <a:gd name="connsiteX19" fmla="*/ 104399 w 7953031"/>
              <a:gd name="connsiteY19" fmla="*/ 1128569 h 1153874"/>
              <a:gd name="connsiteX20" fmla="*/ 98166 w 7953031"/>
              <a:gd name="connsiteY20" fmla="*/ 1149047 h 1153874"/>
              <a:gd name="connsiteX21" fmla="*/ 7855212 w 7953031"/>
              <a:gd name="connsiteY21" fmla="*/ 1153874 h 1153874"/>
              <a:gd name="connsiteX22" fmla="*/ 7929105 w 7953031"/>
              <a:gd name="connsiteY22" fmla="*/ 1100787 h 1153874"/>
              <a:gd name="connsiteX23" fmla="*/ 7840205 w 7953031"/>
              <a:gd name="connsiteY23" fmla="*/ 1037287 h 1153874"/>
              <a:gd name="connsiteX24" fmla="*/ 7953031 w 7953031"/>
              <a:gd name="connsiteY24" fmla="*/ 961087 h 1153874"/>
              <a:gd name="connsiteX25" fmla="*/ 7852905 w 7953031"/>
              <a:gd name="connsiteY25" fmla="*/ 884887 h 1153874"/>
              <a:gd name="connsiteX26" fmla="*/ 7891005 w 7953031"/>
              <a:gd name="connsiteY26" fmla="*/ 808687 h 1153874"/>
              <a:gd name="connsiteX27" fmla="*/ 7852905 w 7953031"/>
              <a:gd name="connsiteY27" fmla="*/ 732487 h 1153874"/>
              <a:gd name="connsiteX28" fmla="*/ 7840205 w 7953031"/>
              <a:gd name="connsiteY28" fmla="*/ 668987 h 1153874"/>
              <a:gd name="connsiteX29" fmla="*/ 7865605 w 7953031"/>
              <a:gd name="connsiteY29" fmla="*/ 618187 h 1153874"/>
              <a:gd name="connsiteX30" fmla="*/ 7908468 w 7953031"/>
              <a:gd name="connsiteY30" fmla="*/ 542780 h 1153874"/>
              <a:gd name="connsiteX31" fmla="*/ 7854539 w 7953031"/>
              <a:gd name="connsiteY31" fmla="*/ 497668 h 1153874"/>
              <a:gd name="connsiteX32" fmla="*/ 7827505 w 7953031"/>
              <a:gd name="connsiteY32" fmla="*/ 414987 h 1153874"/>
              <a:gd name="connsiteX33" fmla="*/ 7942202 w 7953031"/>
              <a:gd name="connsiteY33" fmla="*/ 346196 h 1153874"/>
              <a:gd name="connsiteX34" fmla="*/ 7852905 w 7953031"/>
              <a:gd name="connsiteY34" fmla="*/ 275287 h 1153874"/>
              <a:gd name="connsiteX35" fmla="*/ 7865605 w 7953031"/>
              <a:gd name="connsiteY35" fmla="*/ 186387 h 1153874"/>
              <a:gd name="connsiteX36" fmla="*/ 7931073 w 7953031"/>
              <a:gd name="connsiteY36" fmla="*/ 150182 h 1153874"/>
              <a:gd name="connsiteX37" fmla="*/ 7849984 w 7953031"/>
              <a:gd name="connsiteY37" fmla="*/ 99901 h 1153874"/>
              <a:gd name="connsiteX38" fmla="*/ 7932469 w 7953031"/>
              <a:gd name="connsiteY38" fmla="*/ 1544 h 1153874"/>
              <a:gd name="connsiteX39" fmla="*/ 7675105 w 7953031"/>
              <a:gd name="connsiteY39" fmla="*/ 8587 h 1153874"/>
              <a:gd name="connsiteX0" fmla="*/ 7675105 w 7953031"/>
              <a:gd name="connsiteY0" fmla="*/ 3497 h 1148784"/>
              <a:gd name="connsiteX1" fmla="*/ 239458 w 7953031"/>
              <a:gd name="connsiteY1" fmla="*/ 3497 h 1148784"/>
              <a:gd name="connsiteX2" fmla="*/ 167106 w 7953031"/>
              <a:gd name="connsiteY2" fmla="*/ 15403 h 1148784"/>
              <a:gd name="connsiteX3" fmla="*/ 195681 w 7953031"/>
              <a:gd name="connsiteY3" fmla="*/ 97953 h 1148784"/>
              <a:gd name="connsiteX4" fmla="*/ 198062 w 7953031"/>
              <a:gd name="connsiteY4" fmla="*/ 193997 h 1148784"/>
              <a:gd name="connsiteX5" fmla="*/ 134562 w 7953031"/>
              <a:gd name="connsiteY5" fmla="*/ 193997 h 1148784"/>
              <a:gd name="connsiteX6" fmla="*/ 0 w 7953031"/>
              <a:gd name="connsiteY6" fmla="*/ 298243 h 1148784"/>
              <a:gd name="connsiteX7" fmla="*/ 67633 w 7953031"/>
              <a:gd name="connsiteY7" fmla="*/ 372753 h 1148784"/>
              <a:gd name="connsiteX8" fmla="*/ 60890 w 7953031"/>
              <a:gd name="connsiteY8" fmla="*/ 434665 h 1148784"/>
              <a:gd name="connsiteX9" fmla="*/ 105987 w 7953031"/>
              <a:gd name="connsiteY9" fmla="*/ 495622 h 1148784"/>
              <a:gd name="connsiteX10" fmla="*/ 115670 w 7953031"/>
              <a:gd name="connsiteY10" fmla="*/ 551347 h 1148784"/>
              <a:gd name="connsiteX11" fmla="*/ 14192 w 7953031"/>
              <a:gd name="connsiteY11" fmla="*/ 623383 h 1148784"/>
              <a:gd name="connsiteX12" fmla="*/ 159962 w 7953031"/>
              <a:gd name="connsiteY12" fmla="*/ 676597 h 1148784"/>
              <a:gd name="connsiteX13" fmla="*/ 147262 w 7953031"/>
              <a:gd name="connsiteY13" fmla="*/ 740097 h 1148784"/>
              <a:gd name="connsiteX14" fmla="*/ 192506 w 7953031"/>
              <a:gd name="connsiteY14" fmla="*/ 771053 h 1148784"/>
              <a:gd name="connsiteX15" fmla="*/ 26248 w 7953031"/>
              <a:gd name="connsiteY15" fmla="*/ 801847 h 1148784"/>
              <a:gd name="connsiteX16" fmla="*/ 46329 w 7953031"/>
              <a:gd name="connsiteY16" fmla="*/ 918885 h 1148784"/>
              <a:gd name="connsiteX17" fmla="*/ 121396 w 7953031"/>
              <a:gd name="connsiteY17" fmla="*/ 999388 h 1148784"/>
              <a:gd name="connsiteX18" fmla="*/ 71062 w 7953031"/>
              <a:gd name="connsiteY18" fmla="*/ 1108397 h 1148784"/>
              <a:gd name="connsiteX19" fmla="*/ 104399 w 7953031"/>
              <a:gd name="connsiteY19" fmla="*/ 1123479 h 1148784"/>
              <a:gd name="connsiteX20" fmla="*/ 98166 w 7953031"/>
              <a:gd name="connsiteY20" fmla="*/ 1143957 h 1148784"/>
              <a:gd name="connsiteX21" fmla="*/ 7855212 w 7953031"/>
              <a:gd name="connsiteY21" fmla="*/ 1148784 h 1148784"/>
              <a:gd name="connsiteX22" fmla="*/ 7929105 w 7953031"/>
              <a:gd name="connsiteY22" fmla="*/ 1095697 h 1148784"/>
              <a:gd name="connsiteX23" fmla="*/ 7840205 w 7953031"/>
              <a:gd name="connsiteY23" fmla="*/ 1032197 h 1148784"/>
              <a:gd name="connsiteX24" fmla="*/ 7953031 w 7953031"/>
              <a:gd name="connsiteY24" fmla="*/ 955997 h 1148784"/>
              <a:gd name="connsiteX25" fmla="*/ 7852905 w 7953031"/>
              <a:gd name="connsiteY25" fmla="*/ 879797 h 1148784"/>
              <a:gd name="connsiteX26" fmla="*/ 7891005 w 7953031"/>
              <a:gd name="connsiteY26" fmla="*/ 803597 h 1148784"/>
              <a:gd name="connsiteX27" fmla="*/ 7852905 w 7953031"/>
              <a:gd name="connsiteY27" fmla="*/ 727397 h 1148784"/>
              <a:gd name="connsiteX28" fmla="*/ 7840205 w 7953031"/>
              <a:gd name="connsiteY28" fmla="*/ 663897 h 1148784"/>
              <a:gd name="connsiteX29" fmla="*/ 7865605 w 7953031"/>
              <a:gd name="connsiteY29" fmla="*/ 613097 h 1148784"/>
              <a:gd name="connsiteX30" fmla="*/ 7908468 w 7953031"/>
              <a:gd name="connsiteY30" fmla="*/ 537690 h 1148784"/>
              <a:gd name="connsiteX31" fmla="*/ 7854539 w 7953031"/>
              <a:gd name="connsiteY31" fmla="*/ 492578 h 1148784"/>
              <a:gd name="connsiteX32" fmla="*/ 7827505 w 7953031"/>
              <a:gd name="connsiteY32" fmla="*/ 409897 h 1148784"/>
              <a:gd name="connsiteX33" fmla="*/ 7942202 w 7953031"/>
              <a:gd name="connsiteY33" fmla="*/ 341106 h 1148784"/>
              <a:gd name="connsiteX34" fmla="*/ 7852905 w 7953031"/>
              <a:gd name="connsiteY34" fmla="*/ 270197 h 1148784"/>
              <a:gd name="connsiteX35" fmla="*/ 7865605 w 7953031"/>
              <a:gd name="connsiteY35" fmla="*/ 181297 h 1148784"/>
              <a:gd name="connsiteX36" fmla="*/ 7931073 w 7953031"/>
              <a:gd name="connsiteY36" fmla="*/ 145092 h 1148784"/>
              <a:gd name="connsiteX37" fmla="*/ 7849984 w 7953031"/>
              <a:gd name="connsiteY37" fmla="*/ 94811 h 1148784"/>
              <a:gd name="connsiteX38" fmla="*/ 7932469 w 7953031"/>
              <a:gd name="connsiteY38" fmla="*/ 4022 h 1148784"/>
              <a:gd name="connsiteX39" fmla="*/ 7675105 w 7953031"/>
              <a:gd name="connsiteY39" fmla="*/ 3497 h 1148784"/>
              <a:gd name="connsiteX0" fmla="*/ 7675105 w 7953031"/>
              <a:gd name="connsiteY0" fmla="*/ 1923 h 1147210"/>
              <a:gd name="connsiteX1" fmla="*/ 239458 w 7953031"/>
              <a:gd name="connsiteY1" fmla="*/ 1923 h 1147210"/>
              <a:gd name="connsiteX2" fmla="*/ 167106 w 7953031"/>
              <a:gd name="connsiteY2" fmla="*/ 13829 h 1147210"/>
              <a:gd name="connsiteX3" fmla="*/ 195681 w 7953031"/>
              <a:gd name="connsiteY3" fmla="*/ 96379 h 1147210"/>
              <a:gd name="connsiteX4" fmla="*/ 198062 w 7953031"/>
              <a:gd name="connsiteY4" fmla="*/ 192423 h 1147210"/>
              <a:gd name="connsiteX5" fmla="*/ 134562 w 7953031"/>
              <a:gd name="connsiteY5" fmla="*/ 192423 h 1147210"/>
              <a:gd name="connsiteX6" fmla="*/ 0 w 7953031"/>
              <a:gd name="connsiteY6" fmla="*/ 296669 h 1147210"/>
              <a:gd name="connsiteX7" fmla="*/ 67633 w 7953031"/>
              <a:gd name="connsiteY7" fmla="*/ 371179 h 1147210"/>
              <a:gd name="connsiteX8" fmla="*/ 60890 w 7953031"/>
              <a:gd name="connsiteY8" fmla="*/ 433091 h 1147210"/>
              <a:gd name="connsiteX9" fmla="*/ 105987 w 7953031"/>
              <a:gd name="connsiteY9" fmla="*/ 494048 h 1147210"/>
              <a:gd name="connsiteX10" fmla="*/ 115670 w 7953031"/>
              <a:gd name="connsiteY10" fmla="*/ 549773 h 1147210"/>
              <a:gd name="connsiteX11" fmla="*/ 14192 w 7953031"/>
              <a:gd name="connsiteY11" fmla="*/ 621809 h 1147210"/>
              <a:gd name="connsiteX12" fmla="*/ 159962 w 7953031"/>
              <a:gd name="connsiteY12" fmla="*/ 675023 h 1147210"/>
              <a:gd name="connsiteX13" fmla="*/ 147262 w 7953031"/>
              <a:gd name="connsiteY13" fmla="*/ 738523 h 1147210"/>
              <a:gd name="connsiteX14" fmla="*/ 192506 w 7953031"/>
              <a:gd name="connsiteY14" fmla="*/ 769479 h 1147210"/>
              <a:gd name="connsiteX15" fmla="*/ 26248 w 7953031"/>
              <a:gd name="connsiteY15" fmla="*/ 800273 h 1147210"/>
              <a:gd name="connsiteX16" fmla="*/ 46329 w 7953031"/>
              <a:gd name="connsiteY16" fmla="*/ 917311 h 1147210"/>
              <a:gd name="connsiteX17" fmla="*/ 121396 w 7953031"/>
              <a:gd name="connsiteY17" fmla="*/ 997814 h 1147210"/>
              <a:gd name="connsiteX18" fmla="*/ 71062 w 7953031"/>
              <a:gd name="connsiteY18" fmla="*/ 1106823 h 1147210"/>
              <a:gd name="connsiteX19" fmla="*/ 104399 w 7953031"/>
              <a:gd name="connsiteY19" fmla="*/ 1121905 h 1147210"/>
              <a:gd name="connsiteX20" fmla="*/ 98166 w 7953031"/>
              <a:gd name="connsiteY20" fmla="*/ 1142383 h 1147210"/>
              <a:gd name="connsiteX21" fmla="*/ 7855212 w 7953031"/>
              <a:gd name="connsiteY21" fmla="*/ 1147210 h 1147210"/>
              <a:gd name="connsiteX22" fmla="*/ 7929105 w 7953031"/>
              <a:gd name="connsiteY22" fmla="*/ 1094123 h 1147210"/>
              <a:gd name="connsiteX23" fmla="*/ 7840205 w 7953031"/>
              <a:gd name="connsiteY23" fmla="*/ 1030623 h 1147210"/>
              <a:gd name="connsiteX24" fmla="*/ 7953031 w 7953031"/>
              <a:gd name="connsiteY24" fmla="*/ 954423 h 1147210"/>
              <a:gd name="connsiteX25" fmla="*/ 7852905 w 7953031"/>
              <a:gd name="connsiteY25" fmla="*/ 878223 h 1147210"/>
              <a:gd name="connsiteX26" fmla="*/ 7891005 w 7953031"/>
              <a:gd name="connsiteY26" fmla="*/ 802023 h 1147210"/>
              <a:gd name="connsiteX27" fmla="*/ 7852905 w 7953031"/>
              <a:gd name="connsiteY27" fmla="*/ 725823 h 1147210"/>
              <a:gd name="connsiteX28" fmla="*/ 7840205 w 7953031"/>
              <a:gd name="connsiteY28" fmla="*/ 662323 h 1147210"/>
              <a:gd name="connsiteX29" fmla="*/ 7865605 w 7953031"/>
              <a:gd name="connsiteY29" fmla="*/ 611523 h 1147210"/>
              <a:gd name="connsiteX30" fmla="*/ 7908468 w 7953031"/>
              <a:gd name="connsiteY30" fmla="*/ 536116 h 1147210"/>
              <a:gd name="connsiteX31" fmla="*/ 7854539 w 7953031"/>
              <a:gd name="connsiteY31" fmla="*/ 491004 h 1147210"/>
              <a:gd name="connsiteX32" fmla="*/ 7827505 w 7953031"/>
              <a:gd name="connsiteY32" fmla="*/ 408323 h 1147210"/>
              <a:gd name="connsiteX33" fmla="*/ 7942202 w 7953031"/>
              <a:gd name="connsiteY33" fmla="*/ 339532 h 1147210"/>
              <a:gd name="connsiteX34" fmla="*/ 7852905 w 7953031"/>
              <a:gd name="connsiteY34" fmla="*/ 268623 h 1147210"/>
              <a:gd name="connsiteX35" fmla="*/ 7865605 w 7953031"/>
              <a:gd name="connsiteY35" fmla="*/ 179723 h 1147210"/>
              <a:gd name="connsiteX36" fmla="*/ 7931073 w 7953031"/>
              <a:gd name="connsiteY36" fmla="*/ 143518 h 1147210"/>
              <a:gd name="connsiteX37" fmla="*/ 7849984 w 7953031"/>
              <a:gd name="connsiteY37" fmla="*/ 93237 h 1147210"/>
              <a:gd name="connsiteX38" fmla="*/ 7932469 w 7953031"/>
              <a:gd name="connsiteY38" fmla="*/ 2448 h 1147210"/>
              <a:gd name="connsiteX39" fmla="*/ 7675105 w 7953031"/>
              <a:gd name="connsiteY39" fmla="*/ 1923 h 1147210"/>
              <a:gd name="connsiteX0" fmla="*/ 7675105 w 7953031"/>
              <a:gd name="connsiteY0" fmla="*/ 2665 h 1147952"/>
              <a:gd name="connsiteX1" fmla="*/ 239458 w 7953031"/>
              <a:gd name="connsiteY1" fmla="*/ 2665 h 1147952"/>
              <a:gd name="connsiteX2" fmla="*/ 167106 w 7953031"/>
              <a:gd name="connsiteY2" fmla="*/ 14571 h 1147952"/>
              <a:gd name="connsiteX3" fmla="*/ 195681 w 7953031"/>
              <a:gd name="connsiteY3" fmla="*/ 97121 h 1147952"/>
              <a:gd name="connsiteX4" fmla="*/ 198062 w 7953031"/>
              <a:gd name="connsiteY4" fmla="*/ 193165 h 1147952"/>
              <a:gd name="connsiteX5" fmla="*/ 134562 w 7953031"/>
              <a:gd name="connsiteY5" fmla="*/ 193165 h 1147952"/>
              <a:gd name="connsiteX6" fmla="*/ 0 w 7953031"/>
              <a:gd name="connsiteY6" fmla="*/ 297411 h 1147952"/>
              <a:gd name="connsiteX7" fmla="*/ 67633 w 7953031"/>
              <a:gd name="connsiteY7" fmla="*/ 371921 h 1147952"/>
              <a:gd name="connsiteX8" fmla="*/ 60890 w 7953031"/>
              <a:gd name="connsiteY8" fmla="*/ 433833 h 1147952"/>
              <a:gd name="connsiteX9" fmla="*/ 105987 w 7953031"/>
              <a:gd name="connsiteY9" fmla="*/ 494790 h 1147952"/>
              <a:gd name="connsiteX10" fmla="*/ 115670 w 7953031"/>
              <a:gd name="connsiteY10" fmla="*/ 550515 h 1147952"/>
              <a:gd name="connsiteX11" fmla="*/ 14192 w 7953031"/>
              <a:gd name="connsiteY11" fmla="*/ 622551 h 1147952"/>
              <a:gd name="connsiteX12" fmla="*/ 159962 w 7953031"/>
              <a:gd name="connsiteY12" fmla="*/ 675765 h 1147952"/>
              <a:gd name="connsiteX13" fmla="*/ 147262 w 7953031"/>
              <a:gd name="connsiteY13" fmla="*/ 739265 h 1147952"/>
              <a:gd name="connsiteX14" fmla="*/ 192506 w 7953031"/>
              <a:gd name="connsiteY14" fmla="*/ 770221 h 1147952"/>
              <a:gd name="connsiteX15" fmla="*/ 26248 w 7953031"/>
              <a:gd name="connsiteY15" fmla="*/ 801015 h 1147952"/>
              <a:gd name="connsiteX16" fmla="*/ 46329 w 7953031"/>
              <a:gd name="connsiteY16" fmla="*/ 918053 h 1147952"/>
              <a:gd name="connsiteX17" fmla="*/ 121396 w 7953031"/>
              <a:gd name="connsiteY17" fmla="*/ 998556 h 1147952"/>
              <a:gd name="connsiteX18" fmla="*/ 71062 w 7953031"/>
              <a:gd name="connsiteY18" fmla="*/ 1107565 h 1147952"/>
              <a:gd name="connsiteX19" fmla="*/ 104399 w 7953031"/>
              <a:gd name="connsiteY19" fmla="*/ 1122647 h 1147952"/>
              <a:gd name="connsiteX20" fmla="*/ 98166 w 7953031"/>
              <a:gd name="connsiteY20" fmla="*/ 1143125 h 1147952"/>
              <a:gd name="connsiteX21" fmla="*/ 7855212 w 7953031"/>
              <a:gd name="connsiteY21" fmla="*/ 1147952 h 1147952"/>
              <a:gd name="connsiteX22" fmla="*/ 7929105 w 7953031"/>
              <a:gd name="connsiteY22" fmla="*/ 1094865 h 1147952"/>
              <a:gd name="connsiteX23" fmla="*/ 7840205 w 7953031"/>
              <a:gd name="connsiteY23" fmla="*/ 1031365 h 1147952"/>
              <a:gd name="connsiteX24" fmla="*/ 7953031 w 7953031"/>
              <a:gd name="connsiteY24" fmla="*/ 955165 h 1147952"/>
              <a:gd name="connsiteX25" fmla="*/ 7852905 w 7953031"/>
              <a:gd name="connsiteY25" fmla="*/ 878965 h 1147952"/>
              <a:gd name="connsiteX26" fmla="*/ 7891005 w 7953031"/>
              <a:gd name="connsiteY26" fmla="*/ 802765 h 1147952"/>
              <a:gd name="connsiteX27" fmla="*/ 7852905 w 7953031"/>
              <a:gd name="connsiteY27" fmla="*/ 726565 h 1147952"/>
              <a:gd name="connsiteX28" fmla="*/ 7840205 w 7953031"/>
              <a:gd name="connsiteY28" fmla="*/ 663065 h 1147952"/>
              <a:gd name="connsiteX29" fmla="*/ 7865605 w 7953031"/>
              <a:gd name="connsiteY29" fmla="*/ 612265 h 1147952"/>
              <a:gd name="connsiteX30" fmla="*/ 7908468 w 7953031"/>
              <a:gd name="connsiteY30" fmla="*/ 536858 h 1147952"/>
              <a:gd name="connsiteX31" fmla="*/ 7854539 w 7953031"/>
              <a:gd name="connsiteY31" fmla="*/ 491746 h 1147952"/>
              <a:gd name="connsiteX32" fmla="*/ 7827505 w 7953031"/>
              <a:gd name="connsiteY32" fmla="*/ 409065 h 1147952"/>
              <a:gd name="connsiteX33" fmla="*/ 7942202 w 7953031"/>
              <a:gd name="connsiteY33" fmla="*/ 340274 h 1147952"/>
              <a:gd name="connsiteX34" fmla="*/ 7852905 w 7953031"/>
              <a:gd name="connsiteY34" fmla="*/ 269365 h 1147952"/>
              <a:gd name="connsiteX35" fmla="*/ 7865605 w 7953031"/>
              <a:gd name="connsiteY35" fmla="*/ 180465 h 1147952"/>
              <a:gd name="connsiteX36" fmla="*/ 7931073 w 7953031"/>
              <a:gd name="connsiteY36" fmla="*/ 144260 h 1147952"/>
              <a:gd name="connsiteX37" fmla="*/ 7849984 w 7953031"/>
              <a:gd name="connsiteY37" fmla="*/ 93979 h 1147952"/>
              <a:gd name="connsiteX38" fmla="*/ 7932469 w 7953031"/>
              <a:gd name="connsiteY38" fmla="*/ 3190 h 1147952"/>
              <a:gd name="connsiteX39" fmla="*/ 7675105 w 7953031"/>
              <a:gd name="connsiteY39" fmla="*/ 2665 h 1147952"/>
              <a:gd name="connsiteX0" fmla="*/ 7675105 w 7953031"/>
              <a:gd name="connsiteY0" fmla="*/ 3818 h 1149105"/>
              <a:gd name="connsiteX1" fmla="*/ 239458 w 7953031"/>
              <a:gd name="connsiteY1" fmla="*/ 3818 h 1149105"/>
              <a:gd name="connsiteX2" fmla="*/ 167106 w 7953031"/>
              <a:gd name="connsiteY2" fmla="*/ 15724 h 1149105"/>
              <a:gd name="connsiteX3" fmla="*/ 195681 w 7953031"/>
              <a:gd name="connsiteY3" fmla="*/ 98274 h 1149105"/>
              <a:gd name="connsiteX4" fmla="*/ 198062 w 7953031"/>
              <a:gd name="connsiteY4" fmla="*/ 194318 h 1149105"/>
              <a:gd name="connsiteX5" fmla="*/ 134562 w 7953031"/>
              <a:gd name="connsiteY5" fmla="*/ 194318 h 1149105"/>
              <a:gd name="connsiteX6" fmla="*/ 0 w 7953031"/>
              <a:gd name="connsiteY6" fmla="*/ 298564 h 1149105"/>
              <a:gd name="connsiteX7" fmla="*/ 67633 w 7953031"/>
              <a:gd name="connsiteY7" fmla="*/ 373074 h 1149105"/>
              <a:gd name="connsiteX8" fmla="*/ 60890 w 7953031"/>
              <a:gd name="connsiteY8" fmla="*/ 434986 h 1149105"/>
              <a:gd name="connsiteX9" fmla="*/ 105987 w 7953031"/>
              <a:gd name="connsiteY9" fmla="*/ 495943 h 1149105"/>
              <a:gd name="connsiteX10" fmla="*/ 115670 w 7953031"/>
              <a:gd name="connsiteY10" fmla="*/ 551668 h 1149105"/>
              <a:gd name="connsiteX11" fmla="*/ 14192 w 7953031"/>
              <a:gd name="connsiteY11" fmla="*/ 623704 h 1149105"/>
              <a:gd name="connsiteX12" fmla="*/ 159962 w 7953031"/>
              <a:gd name="connsiteY12" fmla="*/ 676918 h 1149105"/>
              <a:gd name="connsiteX13" fmla="*/ 147262 w 7953031"/>
              <a:gd name="connsiteY13" fmla="*/ 740418 h 1149105"/>
              <a:gd name="connsiteX14" fmla="*/ 192506 w 7953031"/>
              <a:gd name="connsiteY14" fmla="*/ 771374 h 1149105"/>
              <a:gd name="connsiteX15" fmla="*/ 26248 w 7953031"/>
              <a:gd name="connsiteY15" fmla="*/ 802168 h 1149105"/>
              <a:gd name="connsiteX16" fmla="*/ 46329 w 7953031"/>
              <a:gd name="connsiteY16" fmla="*/ 919206 h 1149105"/>
              <a:gd name="connsiteX17" fmla="*/ 121396 w 7953031"/>
              <a:gd name="connsiteY17" fmla="*/ 999709 h 1149105"/>
              <a:gd name="connsiteX18" fmla="*/ 71062 w 7953031"/>
              <a:gd name="connsiteY18" fmla="*/ 1108718 h 1149105"/>
              <a:gd name="connsiteX19" fmla="*/ 104399 w 7953031"/>
              <a:gd name="connsiteY19" fmla="*/ 1123800 h 1149105"/>
              <a:gd name="connsiteX20" fmla="*/ 98166 w 7953031"/>
              <a:gd name="connsiteY20" fmla="*/ 1144278 h 1149105"/>
              <a:gd name="connsiteX21" fmla="*/ 7855212 w 7953031"/>
              <a:gd name="connsiteY21" fmla="*/ 1149105 h 1149105"/>
              <a:gd name="connsiteX22" fmla="*/ 7929105 w 7953031"/>
              <a:gd name="connsiteY22" fmla="*/ 1096018 h 1149105"/>
              <a:gd name="connsiteX23" fmla="*/ 7840205 w 7953031"/>
              <a:gd name="connsiteY23" fmla="*/ 1032518 h 1149105"/>
              <a:gd name="connsiteX24" fmla="*/ 7953031 w 7953031"/>
              <a:gd name="connsiteY24" fmla="*/ 956318 h 1149105"/>
              <a:gd name="connsiteX25" fmla="*/ 7852905 w 7953031"/>
              <a:gd name="connsiteY25" fmla="*/ 880118 h 1149105"/>
              <a:gd name="connsiteX26" fmla="*/ 7891005 w 7953031"/>
              <a:gd name="connsiteY26" fmla="*/ 803918 h 1149105"/>
              <a:gd name="connsiteX27" fmla="*/ 7852905 w 7953031"/>
              <a:gd name="connsiteY27" fmla="*/ 727718 h 1149105"/>
              <a:gd name="connsiteX28" fmla="*/ 7840205 w 7953031"/>
              <a:gd name="connsiteY28" fmla="*/ 664218 h 1149105"/>
              <a:gd name="connsiteX29" fmla="*/ 7865605 w 7953031"/>
              <a:gd name="connsiteY29" fmla="*/ 613418 h 1149105"/>
              <a:gd name="connsiteX30" fmla="*/ 7908468 w 7953031"/>
              <a:gd name="connsiteY30" fmla="*/ 538011 h 1149105"/>
              <a:gd name="connsiteX31" fmla="*/ 7854539 w 7953031"/>
              <a:gd name="connsiteY31" fmla="*/ 492899 h 1149105"/>
              <a:gd name="connsiteX32" fmla="*/ 7827505 w 7953031"/>
              <a:gd name="connsiteY32" fmla="*/ 410218 h 1149105"/>
              <a:gd name="connsiteX33" fmla="*/ 7942202 w 7953031"/>
              <a:gd name="connsiteY33" fmla="*/ 341427 h 1149105"/>
              <a:gd name="connsiteX34" fmla="*/ 7852905 w 7953031"/>
              <a:gd name="connsiteY34" fmla="*/ 270518 h 1149105"/>
              <a:gd name="connsiteX35" fmla="*/ 7865605 w 7953031"/>
              <a:gd name="connsiteY35" fmla="*/ 181618 h 1149105"/>
              <a:gd name="connsiteX36" fmla="*/ 7931073 w 7953031"/>
              <a:gd name="connsiteY36" fmla="*/ 145413 h 1149105"/>
              <a:gd name="connsiteX37" fmla="*/ 7849984 w 7953031"/>
              <a:gd name="connsiteY37" fmla="*/ 95132 h 1149105"/>
              <a:gd name="connsiteX38" fmla="*/ 7938918 w 7953031"/>
              <a:gd name="connsiteY38" fmla="*/ 1505 h 1149105"/>
              <a:gd name="connsiteX39" fmla="*/ 7675105 w 7953031"/>
              <a:gd name="connsiteY39" fmla="*/ 3818 h 1149105"/>
              <a:gd name="connsiteX0" fmla="*/ 7649312 w 7953031"/>
              <a:gd name="connsiteY0" fmla="*/ 3818 h 1149105"/>
              <a:gd name="connsiteX1" fmla="*/ 239458 w 7953031"/>
              <a:gd name="connsiteY1" fmla="*/ 3818 h 1149105"/>
              <a:gd name="connsiteX2" fmla="*/ 167106 w 7953031"/>
              <a:gd name="connsiteY2" fmla="*/ 15724 h 1149105"/>
              <a:gd name="connsiteX3" fmla="*/ 195681 w 7953031"/>
              <a:gd name="connsiteY3" fmla="*/ 98274 h 1149105"/>
              <a:gd name="connsiteX4" fmla="*/ 198062 w 7953031"/>
              <a:gd name="connsiteY4" fmla="*/ 194318 h 1149105"/>
              <a:gd name="connsiteX5" fmla="*/ 134562 w 7953031"/>
              <a:gd name="connsiteY5" fmla="*/ 194318 h 1149105"/>
              <a:gd name="connsiteX6" fmla="*/ 0 w 7953031"/>
              <a:gd name="connsiteY6" fmla="*/ 298564 h 1149105"/>
              <a:gd name="connsiteX7" fmla="*/ 67633 w 7953031"/>
              <a:gd name="connsiteY7" fmla="*/ 373074 h 1149105"/>
              <a:gd name="connsiteX8" fmla="*/ 60890 w 7953031"/>
              <a:gd name="connsiteY8" fmla="*/ 434986 h 1149105"/>
              <a:gd name="connsiteX9" fmla="*/ 105987 w 7953031"/>
              <a:gd name="connsiteY9" fmla="*/ 495943 h 1149105"/>
              <a:gd name="connsiteX10" fmla="*/ 115670 w 7953031"/>
              <a:gd name="connsiteY10" fmla="*/ 551668 h 1149105"/>
              <a:gd name="connsiteX11" fmla="*/ 14192 w 7953031"/>
              <a:gd name="connsiteY11" fmla="*/ 623704 h 1149105"/>
              <a:gd name="connsiteX12" fmla="*/ 159962 w 7953031"/>
              <a:gd name="connsiteY12" fmla="*/ 676918 h 1149105"/>
              <a:gd name="connsiteX13" fmla="*/ 147262 w 7953031"/>
              <a:gd name="connsiteY13" fmla="*/ 740418 h 1149105"/>
              <a:gd name="connsiteX14" fmla="*/ 192506 w 7953031"/>
              <a:gd name="connsiteY14" fmla="*/ 771374 h 1149105"/>
              <a:gd name="connsiteX15" fmla="*/ 26248 w 7953031"/>
              <a:gd name="connsiteY15" fmla="*/ 802168 h 1149105"/>
              <a:gd name="connsiteX16" fmla="*/ 46329 w 7953031"/>
              <a:gd name="connsiteY16" fmla="*/ 919206 h 1149105"/>
              <a:gd name="connsiteX17" fmla="*/ 121396 w 7953031"/>
              <a:gd name="connsiteY17" fmla="*/ 999709 h 1149105"/>
              <a:gd name="connsiteX18" fmla="*/ 71062 w 7953031"/>
              <a:gd name="connsiteY18" fmla="*/ 1108718 h 1149105"/>
              <a:gd name="connsiteX19" fmla="*/ 104399 w 7953031"/>
              <a:gd name="connsiteY19" fmla="*/ 1123800 h 1149105"/>
              <a:gd name="connsiteX20" fmla="*/ 98166 w 7953031"/>
              <a:gd name="connsiteY20" fmla="*/ 1144278 h 1149105"/>
              <a:gd name="connsiteX21" fmla="*/ 7855212 w 7953031"/>
              <a:gd name="connsiteY21" fmla="*/ 1149105 h 1149105"/>
              <a:gd name="connsiteX22" fmla="*/ 7929105 w 7953031"/>
              <a:gd name="connsiteY22" fmla="*/ 1096018 h 1149105"/>
              <a:gd name="connsiteX23" fmla="*/ 7840205 w 7953031"/>
              <a:gd name="connsiteY23" fmla="*/ 1032518 h 1149105"/>
              <a:gd name="connsiteX24" fmla="*/ 7953031 w 7953031"/>
              <a:gd name="connsiteY24" fmla="*/ 956318 h 1149105"/>
              <a:gd name="connsiteX25" fmla="*/ 7852905 w 7953031"/>
              <a:gd name="connsiteY25" fmla="*/ 880118 h 1149105"/>
              <a:gd name="connsiteX26" fmla="*/ 7891005 w 7953031"/>
              <a:gd name="connsiteY26" fmla="*/ 803918 h 1149105"/>
              <a:gd name="connsiteX27" fmla="*/ 7852905 w 7953031"/>
              <a:gd name="connsiteY27" fmla="*/ 727718 h 1149105"/>
              <a:gd name="connsiteX28" fmla="*/ 7840205 w 7953031"/>
              <a:gd name="connsiteY28" fmla="*/ 664218 h 1149105"/>
              <a:gd name="connsiteX29" fmla="*/ 7865605 w 7953031"/>
              <a:gd name="connsiteY29" fmla="*/ 613418 h 1149105"/>
              <a:gd name="connsiteX30" fmla="*/ 7908468 w 7953031"/>
              <a:gd name="connsiteY30" fmla="*/ 538011 h 1149105"/>
              <a:gd name="connsiteX31" fmla="*/ 7854539 w 7953031"/>
              <a:gd name="connsiteY31" fmla="*/ 492899 h 1149105"/>
              <a:gd name="connsiteX32" fmla="*/ 7827505 w 7953031"/>
              <a:gd name="connsiteY32" fmla="*/ 410218 h 1149105"/>
              <a:gd name="connsiteX33" fmla="*/ 7942202 w 7953031"/>
              <a:gd name="connsiteY33" fmla="*/ 341427 h 1149105"/>
              <a:gd name="connsiteX34" fmla="*/ 7852905 w 7953031"/>
              <a:gd name="connsiteY34" fmla="*/ 270518 h 1149105"/>
              <a:gd name="connsiteX35" fmla="*/ 7865605 w 7953031"/>
              <a:gd name="connsiteY35" fmla="*/ 181618 h 1149105"/>
              <a:gd name="connsiteX36" fmla="*/ 7931073 w 7953031"/>
              <a:gd name="connsiteY36" fmla="*/ 145413 h 1149105"/>
              <a:gd name="connsiteX37" fmla="*/ 7849984 w 7953031"/>
              <a:gd name="connsiteY37" fmla="*/ 95132 h 1149105"/>
              <a:gd name="connsiteX38" fmla="*/ 7938918 w 7953031"/>
              <a:gd name="connsiteY38" fmla="*/ 1505 h 1149105"/>
              <a:gd name="connsiteX39" fmla="*/ 7649312 w 7953031"/>
              <a:gd name="connsiteY39" fmla="*/ 3818 h 1149105"/>
              <a:gd name="connsiteX0" fmla="*/ 7649312 w 7953031"/>
              <a:gd name="connsiteY0" fmla="*/ 2313 h 1147600"/>
              <a:gd name="connsiteX1" fmla="*/ 239458 w 7953031"/>
              <a:gd name="connsiteY1" fmla="*/ 2313 h 1147600"/>
              <a:gd name="connsiteX2" fmla="*/ 167106 w 7953031"/>
              <a:gd name="connsiteY2" fmla="*/ 14219 h 1147600"/>
              <a:gd name="connsiteX3" fmla="*/ 195681 w 7953031"/>
              <a:gd name="connsiteY3" fmla="*/ 96769 h 1147600"/>
              <a:gd name="connsiteX4" fmla="*/ 198062 w 7953031"/>
              <a:gd name="connsiteY4" fmla="*/ 192813 h 1147600"/>
              <a:gd name="connsiteX5" fmla="*/ 134562 w 7953031"/>
              <a:gd name="connsiteY5" fmla="*/ 192813 h 1147600"/>
              <a:gd name="connsiteX6" fmla="*/ 0 w 7953031"/>
              <a:gd name="connsiteY6" fmla="*/ 297059 h 1147600"/>
              <a:gd name="connsiteX7" fmla="*/ 67633 w 7953031"/>
              <a:gd name="connsiteY7" fmla="*/ 371569 h 1147600"/>
              <a:gd name="connsiteX8" fmla="*/ 60890 w 7953031"/>
              <a:gd name="connsiteY8" fmla="*/ 433481 h 1147600"/>
              <a:gd name="connsiteX9" fmla="*/ 105987 w 7953031"/>
              <a:gd name="connsiteY9" fmla="*/ 494438 h 1147600"/>
              <a:gd name="connsiteX10" fmla="*/ 115670 w 7953031"/>
              <a:gd name="connsiteY10" fmla="*/ 550163 h 1147600"/>
              <a:gd name="connsiteX11" fmla="*/ 14192 w 7953031"/>
              <a:gd name="connsiteY11" fmla="*/ 622199 h 1147600"/>
              <a:gd name="connsiteX12" fmla="*/ 159962 w 7953031"/>
              <a:gd name="connsiteY12" fmla="*/ 675413 h 1147600"/>
              <a:gd name="connsiteX13" fmla="*/ 147262 w 7953031"/>
              <a:gd name="connsiteY13" fmla="*/ 738913 h 1147600"/>
              <a:gd name="connsiteX14" fmla="*/ 192506 w 7953031"/>
              <a:gd name="connsiteY14" fmla="*/ 769869 h 1147600"/>
              <a:gd name="connsiteX15" fmla="*/ 26248 w 7953031"/>
              <a:gd name="connsiteY15" fmla="*/ 800663 h 1147600"/>
              <a:gd name="connsiteX16" fmla="*/ 46329 w 7953031"/>
              <a:gd name="connsiteY16" fmla="*/ 917701 h 1147600"/>
              <a:gd name="connsiteX17" fmla="*/ 121396 w 7953031"/>
              <a:gd name="connsiteY17" fmla="*/ 998204 h 1147600"/>
              <a:gd name="connsiteX18" fmla="*/ 71062 w 7953031"/>
              <a:gd name="connsiteY18" fmla="*/ 1107213 h 1147600"/>
              <a:gd name="connsiteX19" fmla="*/ 104399 w 7953031"/>
              <a:gd name="connsiteY19" fmla="*/ 1122295 h 1147600"/>
              <a:gd name="connsiteX20" fmla="*/ 98166 w 7953031"/>
              <a:gd name="connsiteY20" fmla="*/ 1142773 h 1147600"/>
              <a:gd name="connsiteX21" fmla="*/ 7855212 w 7953031"/>
              <a:gd name="connsiteY21" fmla="*/ 1147600 h 1147600"/>
              <a:gd name="connsiteX22" fmla="*/ 7929105 w 7953031"/>
              <a:gd name="connsiteY22" fmla="*/ 1094513 h 1147600"/>
              <a:gd name="connsiteX23" fmla="*/ 7840205 w 7953031"/>
              <a:gd name="connsiteY23" fmla="*/ 1031013 h 1147600"/>
              <a:gd name="connsiteX24" fmla="*/ 7953031 w 7953031"/>
              <a:gd name="connsiteY24" fmla="*/ 954813 h 1147600"/>
              <a:gd name="connsiteX25" fmla="*/ 7852905 w 7953031"/>
              <a:gd name="connsiteY25" fmla="*/ 878613 h 1147600"/>
              <a:gd name="connsiteX26" fmla="*/ 7891005 w 7953031"/>
              <a:gd name="connsiteY26" fmla="*/ 802413 h 1147600"/>
              <a:gd name="connsiteX27" fmla="*/ 7852905 w 7953031"/>
              <a:gd name="connsiteY27" fmla="*/ 726213 h 1147600"/>
              <a:gd name="connsiteX28" fmla="*/ 7840205 w 7953031"/>
              <a:gd name="connsiteY28" fmla="*/ 662713 h 1147600"/>
              <a:gd name="connsiteX29" fmla="*/ 7865605 w 7953031"/>
              <a:gd name="connsiteY29" fmla="*/ 611913 h 1147600"/>
              <a:gd name="connsiteX30" fmla="*/ 7908468 w 7953031"/>
              <a:gd name="connsiteY30" fmla="*/ 536506 h 1147600"/>
              <a:gd name="connsiteX31" fmla="*/ 7854539 w 7953031"/>
              <a:gd name="connsiteY31" fmla="*/ 491394 h 1147600"/>
              <a:gd name="connsiteX32" fmla="*/ 7827505 w 7953031"/>
              <a:gd name="connsiteY32" fmla="*/ 408713 h 1147600"/>
              <a:gd name="connsiteX33" fmla="*/ 7942202 w 7953031"/>
              <a:gd name="connsiteY33" fmla="*/ 339922 h 1147600"/>
              <a:gd name="connsiteX34" fmla="*/ 7852905 w 7953031"/>
              <a:gd name="connsiteY34" fmla="*/ 269013 h 1147600"/>
              <a:gd name="connsiteX35" fmla="*/ 7865605 w 7953031"/>
              <a:gd name="connsiteY35" fmla="*/ 180113 h 1147600"/>
              <a:gd name="connsiteX36" fmla="*/ 7931073 w 7953031"/>
              <a:gd name="connsiteY36" fmla="*/ 143908 h 1147600"/>
              <a:gd name="connsiteX37" fmla="*/ 7849984 w 7953031"/>
              <a:gd name="connsiteY37" fmla="*/ 93627 h 1147600"/>
              <a:gd name="connsiteX38" fmla="*/ 7938918 w 7953031"/>
              <a:gd name="connsiteY38" fmla="*/ 0 h 1147600"/>
              <a:gd name="connsiteX39" fmla="*/ 7649312 w 7953031"/>
              <a:gd name="connsiteY39" fmla="*/ 2313 h 1147600"/>
              <a:gd name="connsiteX0" fmla="*/ 7649312 w 7953031"/>
              <a:gd name="connsiteY0" fmla="*/ 2313 h 1147600"/>
              <a:gd name="connsiteX1" fmla="*/ 239458 w 7953031"/>
              <a:gd name="connsiteY1" fmla="*/ 2313 h 1147600"/>
              <a:gd name="connsiteX2" fmla="*/ 55334 w 7953031"/>
              <a:gd name="connsiteY2" fmla="*/ 1606 h 1147600"/>
              <a:gd name="connsiteX3" fmla="*/ 195681 w 7953031"/>
              <a:gd name="connsiteY3" fmla="*/ 96769 h 1147600"/>
              <a:gd name="connsiteX4" fmla="*/ 198062 w 7953031"/>
              <a:gd name="connsiteY4" fmla="*/ 192813 h 1147600"/>
              <a:gd name="connsiteX5" fmla="*/ 134562 w 7953031"/>
              <a:gd name="connsiteY5" fmla="*/ 192813 h 1147600"/>
              <a:gd name="connsiteX6" fmla="*/ 0 w 7953031"/>
              <a:gd name="connsiteY6" fmla="*/ 297059 h 1147600"/>
              <a:gd name="connsiteX7" fmla="*/ 67633 w 7953031"/>
              <a:gd name="connsiteY7" fmla="*/ 371569 h 1147600"/>
              <a:gd name="connsiteX8" fmla="*/ 60890 w 7953031"/>
              <a:gd name="connsiteY8" fmla="*/ 433481 h 1147600"/>
              <a:gd name="connsiteX9" fmla="*/ 105987 w 7953031"/>
              <a:gd name="connsiteY9" fmla="*/ 494438 h 1147600"/>
              <a:gd name="connsiteX10" fmla="*/ 115670 w 7953031"/>
              <a:gd name="connsiteY10" fmla="*/ 550163 h 1147600"/>
              <a:gd name="connsiteX11" fmla="*/ 14192 w 7953031"/>
              <a:gd name="connsiteY11" fmla="*/ 622199 h 1147600"/>
              <a:gd name="connsiteX12" fmla="*/ 159962 w 7953031"/>
              <a:gd name="connsiteY12" fmla="*/ 675413 h 1147600"/>
              <a:gd name="connsiteX13" fmla="*/ 147262 w 7953031"/>
              <a:gd name="connsiteY13" fmla="*/ 738913 h 1147600"/>
              <a:gd name="connsiteX14" fmla="*/ 192506 w 7953031"/>
              <a:gd name="connsiteY14" fmla="*/ 769869 h 1147600"/>
              <a:gd name="connsiteX15" fmla="*/ 26248 w 7953031"/>
              <a:gd name="connsiteY15" fmla="*/ 800663 h 1147600"/>
              <a:gd name="connsiteX16" fmla="*/ 46329 w 7953031"/>
              <a:gd name="connsiteY16" fmla="*/ 917701 h 1147600"/>
              <a:gd name="connsiteX17" fmla="*/ 121396 w 7953031"/>
              <a:gd name="connsiteY17" fmla="*/ 998204 h 1147600"/>
              <a:gd name="connsiteX18" fmla="*/ 71062 w 7953031"/>
              <a:gd name="connsiteY18" fmla="*/ 1107213 h 1147600"/>
              <a:gd name="connsiteX19" fmla="*/ 104399 w 7953031"/>
              <a:gd name="connsiteY19" fmla="*/ 1122295 h 1147600"/>
              <a:gd name="connsiteX20" fmla="*/ 98166 w 7953031"/>
              <a:gd name="connsiteY20" fmla="*/ 1142773 h 1147600"/>
              <a:gd name="connsiteX21" fmla="*/ 7855212 w 7953031"/>
              <a:gd name="connsiteY21" fmla="*/ 1147600 h 1147600"/>
              <a:gd name="connsiteX22" fmla="*/ 7929105 w 7953031"/>
              <a:gd name="connsiteY22" fmla="*/ 1094513 h 1147600"/>
              <a:gd name="connsiteX23" fmla="*/ 7840205 w 7953031"/>
              <a:gd name="connsiteY23" fmla="*/ 1031013 h 1147600"/>
              <a:gd name="connsiteX24" fmla="*/ 7953031 w 7953031"/>
              <a:gd name="connsiteY24" fmla="*/ 954813 h 1147600"/>
              <a:gd name="connsiteX25" fmla="*/ 7852905 w 7953031"/>
              <a:gd name="connsiteY25" fmla="*/ 878613 h 1147600"/>
              <a:gd name="connsiteX26" fmla="*/ 7891005 w 7953031"/>
              <a:gd name="connsiteY26" fmla="*/ 802413 h 1147600"/>
              <a:gd name="connsiteX27" fmla="*/ 7852905 w 7953031"/>
              <a:gd name="connsiteY27" fmla="*/ 726213 h 1147600"/>
              <a:gd name="connsiteX28" fmla="*/ 7840205 w 7953031"/>
              <a:gd name="connsiteY28" fmla="*/ 662713 h 1147600"/>
              <a:gd name="connsiteX29" fmla="*/ 7865605 w 7953031"/>
              <a:gd name="connsiteY29" fmla="*/ 611913 h 1147600"/>
              <a:gd name="connsiteX30" fmla="*/ 7908468 w 7953031"/>
              <a:gd name="connsiteY30" fmla="*/ 536506 h 1147600"/>
              <a:gd name="connsiteX31" fmla="*/ 7854539 w 7953031"/>
              <a:gd name="connsiteY31" fmla="*/ 491394 h 1147600"/>
              <a:gd name="connsiteX32" fmla="*/ 7827505 w 7953031"/>
              <a:gd name="connsiteY32" fmla="*/ 408713 h 1147600"/>
              <a:gd name="connsiteX33" fmla="*/ 7942202 w 7953031"/>
              <a:gd name="connsiteY33" fmla="*/ 339922 h 1147600"/>
              <a:gd name="connsiteX34" fmla="*/ 7852905 w 7953031"/>
              <a:gd name="connsiteY34" fmla="*/ 269013 h 1147600"/>
              <a:gd name="connsiteX35" fmla="*/ 7865605 w 7953031"/>
              <a:gd name="connsiteY35" fmla="*/ 180113 h 1147600"/>
              <a:gd name="connsiteX36" fmla="*/ 7931073 w 7953031"/>
              <a:gd name="connsiteY36" fmla="*/ 143908 h 1147600"/>
              <a:gd name="connsiteX37" fmla="*/ 7849984 w 7953031"/>
              <a:gd name="connsiteY37" fmla="*/ 93627 h 1147600"/>
              <a:gd name="connsiteX38" fmla="*/ 7938918 w 7953031"/>
              <a:gd name="connsiteY38" fmla="*/ 0 h 1147600"/>
              <a:gd name="connsiteX39" fmla="*/ 7649312 w 7953031"/>
              <a:gd name="connsiteY39" fmla="*/ 2313 h 1147600"/>
              <a:gd name="connsiteX0" fmla="*/ 7649312 w 7953031"/>
              <a:gd name="connsiteY0" fmla="*/ 2313 h 1147600"/>
              <a:gd name="connsiteX1" fmla="*/ 239458 w 7953031"/>
              <a:gd name="connsiteY1" fmla="*/ 2313 h 1147600"/>
              <a:gd name="connsiteX2" fmla="*/ 55334 w 7953031"/>
              <a:gd name="connsiteY2" fmla="*/ 1606 h 1147600"/>
              <a:gd name="connsiteX3" fmla="*/ 32321 w 7953031"/>
              <a:gd name="connsiteY3" fmla="*/ 99292 h 1147600"/>
              <a:gd name="connsiteX4" fmla="*/ 198062 w 7953031"/>
              <a:gd name="connsiteY4" fmla="*/ 192813 h 1147600"/>
              <a:gd name="connsiteX5" fmla="*/ 134562 w 7953031"/>
              <a:gd name="connsiteY5" fmla="*/ 192813 h 1147600"/>
              <a:gd name="connsiteX6" fmla="*/ 0 w 7953031"/>
              <a:gd name="connsiteY6" fmla="*/ 297059 h 1147600"/>
              <a:gd name="connsiteX7" fmla="*/ 67633 w 7953031"/>
              <a:gd name="connsiteY7" fmla="*/ 371569 h 1147600"/>
              <a:gd name="connsiteX8" fmla="*/ 60890 w 7953031"/>
              <a:gd name="connsiteY8" fmla="*/ 433481 h 1147600"/>
              <a:gd name="connsiteX9" fmla="*/ 105987 w 7953031"/>
              <a:gd name="connsiteY9" fmla="*/ 494438 h 1147600"/>
              <a:gd name="connsiteX10" fmla="*/ 115670 w 7953031"/>
              <a:gd name="connsiteY10" fmla="*/ 550163 h 1147600"/>
              <a:gd name="connsiteX11" fmla="*/ 14192 w 7953031"/>
              <a:gd name="connsiteY11" fmla="*/ 622199 h 1147600"/>
              <a:gd name="connsiteX12" fmla="*/ 159962 w 7953031"/>
              <a:gd name="connsiteY12" fmla="*/ 675413 h 1147600"/>
              <a:gd name="connsiteX13" fmla="*/ 147262 w 7953031"/>
              <a:gd name="connsiteY13" fmla="*/ 738913 h 1147600"/>
              <a:gd name="connsiteX14" fmla="*/ 192506 w 7953031"/>
              <a:gd name="connsiteY14" fmla="*/ 769869 h 1147600"/>
              <a:gd name="connsiteX15" fmla="*/ 26248 w 7953031"/>
              <a:gd name="connsiteY15" fmla="*/ 800663 h 1147600"/>
              <a:gd name="connsiteX16" fmla="*/ 46329 w 7953031"/>
              <a:gd name="connsiteY16" fmla="*/ 917701 h 1147600"/>
              <a:gd name="connsiteX17" fmla="*/ 121396 w 7953031"/>
              <a:gd name="connsiteY17" fmla="*/ 998204 h 1147600"/>
              <a:gd name="connsiteX18" fmla="*/ 71062 w 7953031"/>
              <a:gd name="connsiteY18" fmla="*/ 1107213 h 1147600"/>
              <a:gd name="connsiteX19" fmla="*/ 104399 w 7953031"/>
              <a:gd name="connsiteY19" fmla="*/ 1122295 h 1147600"/>
              <a:gd name="connsiteX20" fmla="*/ 98166 w 7953031"/>
              <a:gd name="connsiteY20" fmla="*/ 1142773 h 1147600"/>
              <a:gd name="connsiteX21" fmla="*/ 7855212 w 7953031"/>
              <a:gd name="connsiteY21" fmla="*/ 1147600 h 1147600"/>
              <a:gd name="connsiteX22" fmla="*/ 7929105 w 7953031"/>
              <a:gd name="connsiteY22" fmla="*/ 1094513 h 1147600"/>
              <a:gd name="connsiteX23" fmla="*/ 7840205 w 7953031"/>
              <a:gd name="connsiteY23" fmla="*/ 1031013 h 1147600"/>
              <a:gd name="connsiteX24" fmla="*/ 7953031 w 7953031"/>
              <a:gd name="connsiteY24" fmla="*/ 954813 h 1147600"/>
              <a:gd name="connsiteX25" fmla="*/ 7852905 w 7953031"/>
              <a:gd name="connsiteY25" fmla="*/ 878613 h 1147600"/>
              <a:gd name="connsiteX26" fmla="*/ 7891005 w 7953031"/>
              <a:gd name="connsiteY26" fmla="*/ 802413 h 1147600"/>
              <a:gd name="connsiteX27" fmla="*/ 7852905 w 7953031"/>
              <a:gd name="connsiteY27" fmla="*/ 726213 h 1147600"/>
              <a:gd name="connsiteX28" fmla="*/ 7840205 w 7953031"/>
              <a:gd name="connsiteY28" fmla="*/ 662713 h 1147600"/>
              <a:gd name="connsiteX29" fmla="*/ 7865605 w 7953031"/>
              <a:gd name="connsiteY29" fmla="*/ 611913 h 1147600"/>
              <a:gd name="connsiteX30" fmla="*/ 7908468 w 7953031"/>
              <a:gd name="connsiteY30" fmla="*/ 536506 h 1147600"/>
              <a:gd name="connsiteX31" fmla="*/ 7854539 w 7953031"/>
              <a:gd name="connsiteY31" fmla="*/ 491394 h 1147600"/>
              <a:gd name="connsiteX32" fmla="*/ 7827505 w 7953031"/>
              <a:gd name="connsiteY32" fmla="*/ 408713 h 1147600"/>
              <a:gd name="connsiteX33" fmla="*/ 7942202 w 7953031"/>
              <a:gd name="connsiteY33" fmla="*/ 339922 h 1147600"/>
              <a:gd name="connsiteX34" fmla="*/ 7852905 w 7953031"/>
              <a:gd name="connsiteY34" fmla="*/ 269013 h 1147600"/>
              <a:gd name="connsiteX35" fmla="*/ 7865605 w 7953031"/>
              <a:gd name="connsiteY35" fmla="*/ 180113 h 1147600"/>
              <a:gd name="connsiteX36" fmla="*/ 7931073 w 7953031"/>
              <a:gd name="connsiteY36" fmla="*/ 143908 h 1147600"/>
              <a:gd name="connsiteX37" fmla="*/ 7849984 w 7953031"/>
              <a:gd name="connsiteY37" fmla="*/ 93627 h 1147600"/>
              <a:gd name="connsiteX38" fmla="*/ 7938918 w 7953031"/>
              <a:gd name="connsiteY38" fmla="*/ 0 h 1147600"/>
              <a:gd name="connsiteX39" fmla="*/ 7649312 w 7953031"/>
              <a:gd name="connsiteY39" fmla="*/ 2313 h 1147600"/>
              <a:gd name="connsiteX0" fmla="*/ 7686707 w 7990426"/>
              <a:gd name="connsiteY0" fmla="*/ 2313 h 1147600"/>
              <a:gd name="connsiteX1" fmla="*/ 276853 w 7990426"/>
              <a:gd name="connsiteY1" fmla="*/ 2313 h 1147600"/>
              <a:gd name="connsiteX2" fmla="*/ 92729 w 7990426"/>
              <a:gd name="connsiteY2" fmla="*/ 1606 h 1147600"/>
              <a:gd name="connsiteX3" fmla="*/ 69716 w 7990426"/>
              <a:gd name="connsiteY3" fmla="*/ 99292 h 1147600"/>
              <a:gd name="connsiteX4" fmla="*/ 235457 w 7990426"/>
              <a:gd name="connsiteY4" fmla="*/ 192813 h 1147600"/>
              <a:gd name="connsiteX5" fmla="*/ 0 w 7990426"/>
              <a:gd name="connsiteY5" fmla="*/ 218040 h 1147600"/>
              <a:gd name="connsiteX6" fmla="*/ 37395 w 7990426"/>
              <a:gd name="connsiteY6" fmla="*/ 297059 h 1147600"/>
              <a:gd name="connsiteX7" fmla="*/ 105028 w 7990426"/>
              <a:gd name="connsiteY7" fmla="*/ 371569 h 1147600"/>
              <a:gd name="connsiteX8" fmla="*/ 98285 w 7990426"/>
              <a:gd name="connsiteY8" fmla="*/ 433481 h 1147600"/>
              <a:gd name="connsiteX9" fmla="*/ 143382 w 7990426"/>
              <a:gd name="connsiteY9" fmla="*/ 494438 h 1147600"/>
              <a:gd name="connsiteX10" fmla="*/ 153065 w 7990426"/>
              <a:gd name="connsiteY10" fmla="*/ 550163 h 1147600"/>
              <a:gd name="connsiteX11" fmla="*/ 51587 w 7990426"/>
              <a:gd name="connsiteY11" fmla="*/ 622199 h 1147600"/>
              <a:gd name="connsiteX12" fmla="*/ 197357 w 7990426"/>
              <a:gd name="connsiteY12" fmla="*/ 675413 h 1147600"/>
              <a:gd name="connsiteX13" fmla="*/ 184657 w 7990426"/>
              <a:gd name="connsiteY13" fmla="*/ 738913 h 1147600"/>
              <a:gd name="connsiteX14" fmla="*/ 229901 w 7990426"/>
              <a:gd name="connsiteY14" fmla="*/ 769869 h 1147600"/>
              <a:gd name="connsiteX15" fmla="*/ 63643 w 7990426"/>
              <a:gd name="connsiteY15" fmla="*/ 800663 h 1147600"/>
              <a:gd name="connsiteX16" fmla="*/ 83724 w 7990426"/>
              <a:gd name="connsiteY16" fmla="*/ 917701 h 1147600"/>
              <a:gd name="connsiteX17" fmla="*/ 158791 w 7990426"/>
              <a:gd name="connsiteY17" fmla="*/ 998204 h 1147600"/>
              <a:gd name="connsiteX18" fmla="*/ 108457 w 7990426"/>
              <a:gd name="connsiteY18" fmla="*/ 1107213 h 1147600"/>
              <a:gd name="connsiteX19" fmla="*/ 141794 w 7990426"/>
              <a:gd name="connsiteY19" fmla="*/ 1122295 h 1147600"/>
              <a:gd name="connsiteX20" fmla="*/ 135561 w 7990426"/>
              <a:gd name="connsiteY20" fmla="*/ 1142773 h 1147600"/>
              <a:gd name="connsiteX21" fmla="*/ 7892607 w 7990426"/>
              <a:gd name="connsiteY21" fmla="*/ 1147600 h 1147600"/>
              <a:gd name="connsiteX22" fmla="*/ 7966500 w 7990426"/>
              <a:gd name="connsiteY22" fmla="*/ 1094513 h 1147600"/>
              <a:gd name="connsiteX23" fmla="*/ 7877600 w 7990426"/>
              <a:gd name="connsiteY23" fmla="*/ 1031013 h 1147600"/>
              <a:gd name="connsiteX24" fmla="*/ 7990426 w 7990426"/>
              <a:gd name="connsiteY24" fmla="*/ 954813 h 1147600"/>
              <a:gd name="connsiteX25" fmla="*/ 7890300 w 7990426"/>
              <a:gd name="connsiteY25" fmla="*/ 878613 h 1147600"/>
              <a:gd name="connsiteX26" fmla="*/ 7928400 w 7990426"/>
              <a:gd name="connsiteY26" fmla="*/ 802413 h 1147600"/>
              <a:gd name="connsiteX27" fmla="*/ 7890300 w 7990426"/>
              <a:gd name="connsiteY27" fmla="*/ 726213 h 1147600"/>
              <a:gd name="connsiteX28" fmla="*/ 7877600 w 7990426"/>
              <a:gd name="connsiteY28" fmla="*/ 662713 h 1147600"/>
              <a:gd name="connsiteX29" fmla="*/ 7903000 w 7990426"/>
              <a:gd name="connsiteY29" fmla="*/ 611913 h 1147600"/>
              <a:gd name="connsiteX30" fmla="*/ 7945863 w 7990426"/>
              <a:gd name="connsiteY30" fmla="*/ 536506 h 1147600"/>
              <a:gd name="connsiteX31" fmla="*/ 7891934 w 7990426"/>
              <a:gd name="connsiteY31" fmla="*/ 491394 h 1147600"/>
              <a:gd name="connsiteX32" fmla="*/ 7864900 w 7990426"/>
              <a:gd name="connsiteY32" fmla="*/ 408713 h 1147600"/>
              <a:gd name="connsiteX33" fmla="*/ 7979597 w 7990426"/>
              <a:gd name="connsiteY33" fmla="*/ 339922 h 1147600"/>
              <a:gd name="connsiteX34" fmla="*/ 7890300 w 7990426"/>
              <a:gd name="connsiteY34" fmla="*/ 269013 h 1147600"/>
              <a:gd name="connsiteX35" fmla="*/ 7903000 w 7990426"/>
              <a:gd name="connsiteY35" fmla="*/ 180113 h 1147600"/>
              <a:gd name="connsiteX36" fmla="*/ 7968468 w 7990426"/>
              <a:gd name="connsiteY36" fmla="*/ 143908 h 1147600"/>
              <a:gd name="connsiteX37" fmla="*/ 7887379 w 7990426"/>
              <a:gd name="connsiteY37" fmla="*/ 93627 h 1147600"/>
              <a:gd name="connsiteX38" fmla="*/ 7976313 w 7990426"/>
              <a:gd name="connsiteY38" fmla="*/ 0 h 1147600"/>
              <a:gd name="connsiteX39" fmla="*/ 7686707 w 7990426"/>
              <a:gd name="connsiteY39" fmla="*/ 2313 h 1147600"/>
              <a:gd name="connsiteX0" fmla="*/ 7686707 w 7990426"/>
              <a:gd name="connsiteY0" fmla="*/ 2313 h 1147600"/>
              <a:gd name="connsiteX1" fmla="*/ 276853 w 7990426"/>
              <a:gd name="connsiteY1" fmla="*/ 2313 h 1147600"/>
              <a:gd name="connsiteX2" fmla="*/ 92729 w 7990426"/>
              <a:gd name="connsiteY2" fmla="*/ 1606 h 1147600"/>
              <a:gd name="connsiteX3" fmla="*/ 69716 w 7990426"/>
              <a:gd name="connsiteY3" fmla="*/ 99292 h 1147600"/>
              <a:gd name="connsiteX4" fmla="*/ 123685 w 7990426"/>
              <a:gd name="connsiteY4" fmla="*/ 167586 h 1147600"/>
              <a:gd name="connsiteX5" fmla="*/ 0 w 7990426"/>
              <a:gd name="connsiteY5" fmla="*/ 218040 h 1147600"/>
              <a:gd name="connsiteX6" fmla="*/ 37395 w 7990426"/>
              <a:gd name="connsiteY6" fmla="*/ 297059 h 1147600"/>
              <a:gd name="connsiteX7" fmla="*/ 105028 w 7990426"/>
              <a:gd name="connsiteY7" fmla="*/ 371569 h 1147600"/>
              <a:gd name="connsiteX8" fmla="*/ 98285 w 7990426"/>
              <a:gd name="connsiteY8" fmla="*/ 433481 h 1147600"/>
              <a:gd name="connsiteX9" fmla="*/ 143382 w 7990426"/>
              <a:gd name="connsiteY9" fmla="*/ 494438 h 1147600"/>
              <a:gd name="connsiteX10" fmla="*/ 153065 w 7990426"/>
              <a:gd name="connsiteY10" fmla="*/ 550163 h 1147600"/>
              <a:gd name="connsiteX11" fmla="*/ 51587 w 7990426"/>
              <a:gd name="connsiteY11" fmla="*/ 622199 h 1147600"/>
              <a:gd name="connsiteX12" fmla="*/ 197357 w 7990426"/>
              <a:gd name="connsiteY12" fmla="*/ 675413 h 1147600"/>
              <a:gd name="connsiteX13" fmla="*/ 184657 w 7990426"/>
              <a:gd name="connsiteY13" fmla="*/ 738913 h 1147600"/>
              <a:gd name="connsiteX14" fmla="*/ 229901 w 7990426"/>
              <a:gd name="connsiteY14" fmla="*/ 769869 h 1147600"/>
              <a:gd name="connsiteX15" fmla="*/ 63643 w 7990426"/>
              <a:gd name="connsiteY15" fmla="*/ 800663 h 1147600"/>
              <a:gd name="connsiteX16" fmla="*/ 83724 w 7990426"/>
              <a:gd name="connsiteY16" fmla="*/ 917701 h 1147600"/>
              <a:gd name="connsiteX17" fmla="*/ 158791 w 7990426"/>
              <a:gd name="connsiteY17" fmla="*/ 998204 h 1147600"/>
              <a:gd name="connsiteX18" fmla="*/ 108457 w 7990426"/>
              <a:gd name="connsiteY18" fmla="*/ 1107213 h 1147600"/>
              <a:gd name="connsiteX19" fmla="*/ 141794 w 7990426"/>
              <a:gd name="connsiteY19" fmla="*/ 1122295 h 1147600"/>
              <a:gd name="connsiteX20" fmla="*/ 135561 w 7990426"/>
              <a:gd name="connsiteY20" fmla="*/ 1142773 h 1147600"/>
              <a:gd name="connsiteX21" fmla="*/ 7892607 w 7990426"/>
              <a:gd name="connsiteY21" fmla="*/ 1147600 h 1147600"/>
              <a:gd name="connsiteX22" fmla="*/ 7966500 w 7990426"/>
              <a:gd name="connsiteY22" fmla="*/ 1094513 h 1147600"/>
              <a:gd name="connsiteX23" fmla="*/ 7877600 w 7990426"/>
              <a:gd name="connsiteY23" fmla="*/ 1031013 h 1147600"/>
              <a:gd name="connsiteX24" fmla="*/ 7990426 w 7990426"/>
              <a:gd name="connsiteY24" fmla="*/ 954813 h 1147600"/>
              <a:gd name="connsiteX25" fmla="*/ 7890300 w 7990426"/>
              <a:gd name="connsiteY25" fmla="*/ 878613 h 1147600"/>
              <a:gd name="connsiteX26" fmla="*/ 7928400 w 7990426"/>
              <a:gd name="connsiteY26" fmla="*/ 802413 h 1147600"/>
              <a:gd name="connsiteX27" fmla="*/ 7890300 w 7990426"/>
              <a:gd name="connsiteY27" fmla="*/ 726213 h 1147600"/>
              <a:gd name="connsiteX28" fmla="*/ 7877600 w 7990426"/>
              <a:gd name="connsiteY28" fmla="*/ 662713 h 1147600"/>
              <a:gd name="connsiteX29" fmla="*/ 7903000 w 7990426"/>
              <a:gd name="connsiteY29" fmla="*/ 611913 h 1147600"/>
              <a:gd name="connsiteX30" fmla="*/ 7945863 w 7990426"/>
              <a:gd name="connsiteY30" fmla="*/ 536506 h 1147600"/>
              <a:gd name="connsiteX31" fmla="*/ 7891934 w 7990426"/>
              <a:gd name="connsiteY31" fmla="*/ 491394 h 1147600"/>
              <a:gd name="connsiteX32" fmla="*/ 7864900 w 7990426"/>
              <a:gd name="connsiteY32" fmla="*/ 408713 h 1147600"/>
              <a:gd name="connsiteX33" fmla="*/ 7979597 w 7990426"/>
              <a:gd name="connsiteY33" fmla="*/ 339922 h 1147600"/>
              <a:gd name="connsiteX34" fmla="*/ 7890300 w 7990426"/>
              <a:gd name="connsiteY34" fmla="*/ 269013 h 1147600"/>
              <a:gd name="connsiteX35" fmla="*/ 7903000 w 7990426"/>
              <a:gd name="connsiteY35" fmla="*/ 180113 h 1147600"/>
              <a:gd name="connsiteX36" fmla="*/ 7968468 w 7990426"/>
              <a:gd name="connsiteY36" fmla="*/ 143908 h 1147600"/>
              <a:gd name="connsiteX37" fmla="*/ 7887379 w 7990426"/>
              <a:gd name="connsiteY37" fmla="*/ 93627 h 1147600"/>
              <a:gd name="connsiteX38" fmla="*/ 7976313 w 7990426"/>
              <a:gd name="connsiteY38" fmla="*/ 0 h 1147600"/>
              <a:gd name="connsiteX39" fmla="*/ 7686707 w 7990426"/>
              <a:gd name="connsiteY39" fmla="*/ 2313 h 1147600"/>
              <a:gd name="connsiteX0" fmla="*/ 7649312 w 7953031"/>
              <a:gd name="connsiteY0" fmla="*/ 2313 h 1147600"/>
              <a:gd name="connsiteX1" fmla="*/ 239458 w 7953031"/>
              <a:gd name="connsiteY1" fmla="*/ 2313 h 1147600"/>
              <a:gd name="connsiteX2" fmla="*/ 55334 w 7953031"/>
              <a:gd name="connsiteY2" fmla="*/ 1606 h 1147600"/>
              <a:gd name="connsiteX3" fmla="*/ 32321 w 7953031"/>
              <a:gd name="connsiteY3" fmla="*/ 99292 h 1147600"/>
              <a:gd name="connsiteX4" fmla="*/ 86290 w 7953031"/>
              <a:gd name="connsiteY4" fmla="*/ 167586 h 1147600"/>
              <a:gd name="connsiteX5" fmla="*/ 14192 w 7953031"/>
              <a:gd name="connsiteY5" fmla="*/ 233176 h 1147600"/>
              <a:gd name="connsiteX6" fmla="*/ 0 w 7953031"/>
              <a:gd name="connsiteY6" fmla="*/ 297059 h 1147600"/>
              <a:gd name="connsiteX7" fmla="*/ 67633 w 7953031"/>
              <a:gd name="connsiteY7" fmla="*/ 371569 h 1147600"/>
              <a:gd name="connsiteX8" fmla="*/ 60890 w 7953031"/>
              <a:gd name="connsiteY8" fmla="*/ 433481 h 1147600"/>
              <a:gd name="connsiteX9" fmla="*/ 105987 w 7953031"/>
              <a:gd name="connsiteY9" fmla="*/ 494438 h 1147600"/>
              <a:gd name="connsiteX10" fmla="*/ 115670 w 7953031"/>
              <a:gd name="connsiteY10" fmla="*/ 550163 h 1147600"/>
              <a:gd name="connsiteX11" fmla="*/ 14192 w 7953031"/>
              <a:gd name="connsiteY11" fmla="*/ 622199 h 1147600"/>
              <a:gd name="connsiteX12" fmla="*/ 159962 w 7953031"/>
              <a:gd name="connsiteY12" fmla="*/ 675413 h 1147600"/>
              <a:gd name="connsiteX13" fmla="*/ 147262 w 7953031"/>
              <a:gd name="connsiteY13" fmla="*/ 738913 h 1147600"/>
              <a:gd name="connsiteX14" fmla="*/ 192506 w 7953031"/>
              <a:gd name="connsiteY14" fmla="*/ 769869 h 1147600"/>
              <a:gd name="connsiteX15" fmla="*/ 26248 w 7953031"/>
              <a:gd name="connsiteY15" fmla="*/ 800663 h 1147600"/>
              <a:gd name="connsiteX16" fmla="*/ 46329 w 7953031"/>
              <a:gd name="connsiteY16" fmla="*/ 917701 h 1147600"/>
              <a:gd name="connsiteX17" fmla="*/ 121396 w 7953031"/>
              <a:gd name="connsiteY17" fmla="*/ 998204 h 1147600"/>
              <a:gd name="connsiteX18" fmla="*/ 71062 w 7953031"/>
              <a:gd name="connsiteY18" fmla="*/ 1107213 h 1147600"/>
              <a:gd name="connsiteX19" fmla="*/ 104399 w 7953031"/>
              <a:gd name="connsiteY19" fmla="*/ 1122295 h 1147600"/>
              <a:gd name="connsiteX20" fmla="*/ 98166 w 7953031"/>
              <a:gd name="connsiteY20" fmla="*/ 1142773 h 1147600"/>
              <a:gd name="connsiteX21" fmla="*/ 7855212 w 7953031"/>
              <a:gd name="connsiteY21" fmla="*/ 1147600 h 1147600"/>
              <a:gd name="connsiteX22" fmla="*/ 7929105 w 7953031"/>
              <a:gd name="connsiteY22" fmla="*/ 1094513 h 1147600"/>
              <a:gd name="connsiteX23" fmla="*/ 7840205 w 7953031"/>
              <a:gd name="connsiteY23" fmla="*/ 1031013 h 1147600"/>
              <a:gd name="connsiteX24" fmla="*/ 7953031 w 7953031"/>
              <a:gd name="connsiteY24" fmla="*/ 954813 h 1147600"/>
              <a:gd name="connsiteX25" fmla="*/ 7852905 w 7953031"/>
              <a:gd name="connsiteY25" fmla="*/ 878613 h 1147600"/>
              <a:gd name="connsiteX26" fmla="*/ 7891005 w 7953031"/>
              <a:gd name="connsiteY26" fmla="*/ 802413 h 1147600"/>
              <a:gd name="connsiteX27" fmla="*/ 7852905 w 7953031"/>
              <a:gd name="connsiteY27" fmla="*/ 726213 h 1147600"/>
              <a:gd name="connsiteX28" fmla="*/ 7840205 w 7953031"/>
              <a:gd name="connsiteY28" fmla="*/ 662713 h 1147600"/>
              <a:gd name="connsiteX29" fmla="*/ 7865605 w 7953031"/>
              <a:gd name="connsiteY29" fmla="*/ 611913 h 1147600"/>
              <a:gd name="connsiteX30" fmla="*/ 7908468 w 7953031"/>
              <a:gd name="connsiteY30" fmla="*/ 536506 h 1147600"/>
              <a:gd name="connsiteX31" fmla="*/ 7854539 w 7953031"/>
              <a:gd name="connsiteY31" fmla="*/ 491394 h 1147600"/>
              <a:gd name="connsiteX32" fmla="*/ 7827505 w 7953031"/>
              <a:gd name="connsiteY32" fmla="*/ 408713 h 1147600"/>
              <a:gd name="connsiteX33" fmla="*/ 7942202 w 7953031"/>
              <a:gd name="connsiteY33" fmla="*/ 339922 h 1147600"/>
              <a:gd name="connsiteX34" fmla="*/ 7852905 w 7953031"/>
              <a:gd name="connsiteY34" fmla="*/ 269013 h 1147600"/>
              <a:gd name="connsiteX35" fmla="*/ 7865605 w 7953031"/>
              <a:gd name="connsiteY35" fmla="*/ 180113 h 1147600"/>
              <a:gd name="connsiteX36" fmla="*/ 7931073 w 7953031"/>
              <a:gd name="connsiteY36" fmla="*/ 143908 h 1147600"/>
              <a:gd name="connsiteX37" fmla="*/ 7849984 w 7953031"/>
              <a:gd name="connsiteY37" fmla="*/ 93627 h 1147600"/>
              <a:gd name="connsiteX38" fmla="*/ 7938918 w 7953031"/>
              <a:gd name="connsiteY38" fmla="*/ 0 h 1147600"/>
              <a:gd name="connsiteX39" fmla="*/ 7649312 w 7953031"/>
              <a:gd name="connsiteY39" fmla="*/ 2313 h 1147600"/>
              <a:gd name="connsiteX0" fmla="*/ 7688404 w 7992123"/>
              <a:gd name="connsiteY0" fmla="*/ 2313 h 1147600"/>
              <a:gd name="connsiteX1" fmla="*/ 278550 w 7992123"/>
              <a:gd name="connsiteY1" fmla="*/ 2313 h 1147600"/>
              <a:gd name="connsiteX2" fmla="*/ 94426 w 7992123"/>
              <a:gd name="connsiteY2" fmla="*/ 1606 h 1147600"/>
              <a:gd name="connsiteX3" fmla="*/ 71413 w 7992123"/>
              <a:gd name="connsiteY3" fmla="*/ 99292 h 1147600"/>
              <a:gd name="connsiteX4" fmla="*/ 125382 w 7992123"/>
              <a:gd name="connsiteY4" fmla="*/ 167586 h 1147600"/>
              <a:gd name="connsiteX5" fmla="*/ 53284 w 7992123"/>
              <a:gd name="connsiteY5" fmla="*/ 233176 h 1147600"/>
              <a:gd name="connsiteX6" fmla="*/ 39092 w 7992123"/>
              <a:gd name="connsiteY6" fmla="*/ 297059 h 1147600"/>
              <a:gd name="connsiteX7" fmla="*/ 106725 w 7992123"/>
              <a:gd name="connsiteY7" fmla="*/ 371569 h 1147600"/>
              <a:gd name="connsiteX8" fmla="*/ 99982 w 7992123"/>
              <a:gd name="connsiteY8" fmla="*/ 433481 h 1147600"/>
              <a:gd name="connsiteX9" fmla="*/ 145079 w 7992123"/>
              <a:gd name="connsiteY9" fmla="*/ 494438 h 1147600"/>
              <a:gd name="connsiteX10" fmla="*/ 0 w 7992123"/>
              <a:gd name="connsiteY10" fmla="*/ 532504 h 1147600"/>
              <a:gd name="connsiteX11" fmla="*/ 53284 w 7992123"/>
              <a:gd name="connsiteY11" fmla="*/ 622199 h 1147600"/>
              <a:gd name="connsiteX12" fmla="*/ 199054 w 7992123"/>
              <a:gd name="connsiteY12" fmla="*/ 675413 h 1147600"/>
              <a:gd name="connsiteX13" fmla="*/ 186354 w 7992123"/>
              <a:gd name="connsiteY13" fmla="*/ 738913 h 1147600"/>
              <a:gd name="connsiteX14" fmla="*/ 231598 w 7992123"/>
              <a:gd name="connsiteY14" fmla="*/ 769869 h 1147600"/>
              <a:gd name="connsiteX15" fmla="*/ 65340 w 7992123"/>
              <a:gd name="connsiteY15" fmla="*/ 800663 h 1147600"/>
              <a:gd name="connsiteX16" fmla="*/ 85421 w 7992123"/>
              <a:gd name="connsiteY16" fmla="*/ 917701 h 1147600"/>
              <a:gd name="connsiteX17" fmla="*/ 160488 w 7992123"/>
              <a:gd name="connsiteY17" fmla="*/ 998204 h 1147600"/>
              <a:gd name="connsiteX18" fmla="*/ 110154 w 7992123"/>
              <a:gd name="connsiteY18" fmla="*/ 1107213 h 1147600"/>
              <a:gd name="connsiteX19" fmla="*/ 143491 w 7992123"/>
              <a:gd name="connsiteY19" fmla="*/ 1122295 h 1147600"/>
              <a:gd name="connsiteX20" fmla="*/ 137258 w 7992123"/>
              <a:gd name="connsiteY20" fmla="*/ 1142773 h 1147600"/>
              <a:gd name="connsiteX21" fmla="*/ 7894304 w 7992123"/>
              <a:gd name="connsiteY21" fmla="*/ 1147600 h 1147600"/>
              <a:gd name="connsiteX22" fmla="*/ 7968197 w 7992123"/>
              <a:gd name="connsiteY22" fmla="*/ 1094513 h 1147600"/>
              <a:gd name="connsiteX23" fmla="*/ 7879297 w 7992123"/>
              <a:gd name="connsiteY23" fmla="*/ 1031013 h 1147600"/>
              <a:gd name="connsiteX24" fmla="*/ 7992123 w 7992123"/>
              <a:gd name="connsiteY24" fmla="*/ 954813 h 1147600"/>
              <a:gd name="connsiteX25" fmla="*/ 7891997 w 7992123"/>
              <a:gd name="connsiteY25" fmla="*/ 878613 h 1147600"/>
              <a:gd name="connsiteX26" fmla="*/ 7930097 w 7992123"/>
              <a:gd name="connsiteY26" fmla="*/ 802413 h 1147600"/>
              <a:gd name="connsiteX27" fmla="*/ 7891997 w 7992123"/>
              <a:gd name="connsiteY27" fmla="*/ 726213 h 1147600"/>
              <a:gd name="connsiteX28" fmla="*/ 7879297 w 7992123"/>
              <a:gd name="connsiteY28" fmla="*/ 662713 h 1147600"/>
              <a:gd name="connsiteX29" fmla="*/ 7904697 w 7992123"/>
              <a:gd name="connsiteY29" fmla="*/ 611913 h 1147600"/>
              <a:gd name="connsiteX30" fmla="*/ 7947560 w 7992123"/>
              <a:gd name="connsiteY30" fmla="*/ 536506 h 1147600"/>
              <a:gd name="connsiteX31" fmla="*/ 7893631 w 7992123"/>
              <a:gd name="connsiteY31" fmla="*/ 491394 h 1147600"/>
              <a:gd name="connsiteX32" fmla="*/ 7866597 w 7992123"/>
              <a:gd name="connsiteY32" fmla="*/ 408713 h 1147600"/>
              <a:gd name="connsiteX33" fmla="*/ 7981294 w 7992123"/>
              <a:gd name="connsiteY33" fmla="*/ 339922 h 1147600"/>
              <a:gd name="connsiteX34" fmla="*/ 7891997 w 7992123"/>
              <a:gd name="connsiteY34" fmla="*/ 269013 h 1147600"/>
              <a:gd name="connsiteX35" fmla="*/ 7904697 w 7992123"/>
              <a:gd name="connsiteY35" fmla="*/ 180113 h 1147600"/>
              <a:gd name="connsiteX36" fmla="*/ 7970165 w 7992123"/>
              <a:gd name="connsiteY36" fmla="*/ 143908 h 1147600"/>
              <a:gd name="connsiteX37" fmla="*/ 7889076 w 7992123"/>
              <a:gd name="connsiteY37" fmla="*/ 93627 h 1147600"/>
              <a:gd name="connsiteX38" fmla="*/ 7978010 w 7992123"/>
              <a:gd name="connsiteY38" fmla="*/ 0 h 1147600"/>
              <a:gd name="connsiteX39" fmla="*/ 7688404 w 7992123"/>
              <a:gd name="connsiteY39" fmla="*/ 2313 h 1147600"/>
              <a:gd name="connsiteX0" fmla="*/ 7688404 w 7992123"/>
              <a:gd name="connsiteY0" fmla="*/ 2313 h 1147600"/>
              <a:gd name="connsiteX1" fmla="*/ 278550 w 7992123"/>
              <a:gd name="connsiteY1" fmla="*/ 2313 h 1147600"/>
              <a:gd name="connsiteX2" fmla="*/ 94426 w 7992123"/>
              <a:gd name="connsiteY2" fmla="*/ 1606 h 1147600"/>
              <a:gd name="connsiteX3" fmla="*/ 71413 w 7992123"/>
              <a:gd name="connsiteY3" fmla="*/ 99292 h 1147600"/>
              <a:gd name="connsiteX4" fmla="*/ 125382 w 7992123"/>
              <a:gd name="connsiteY4" fmla="*/ 167586 h 1147600"/>
              <a:gd name="connsiteX5" fmla="*/ 53284 w 7992123"/>
              <a:gd name="connsiteY5" fmla="*/ 233176 h 1147600"/>
              <a:gd name="connsiteX6" fmla="*/ 39092 w 7992123"/>
              <a:gd name="connsiteY6" fmla="*/ 297059 h 1147600"/>
              <a:gd name="connsiteX7" fmla="*/ 106725 w 7992123"/>
              <a:gd name="connsiteY7" fmla="*/ 371569 h 1147600"/>
              <a:gd name="connsiteX8" fmla="*/ 99982 w 7992123"/>
              <a:gd name="connsiteY8" fmla="*/ 433481 h 1147600"/>
              <a:gd name="connsiteX9" fmla="*/ 119286 w 7992123"/>
              <a:gd name="connsiteY9" fmla="*/ 464166 h 1147600"/>
              <a:gd name="connsiteX10" fmla="*/ 0 w 7992123"/>
              <a:gd name="connsiteY10" fmla="*/ 532504 h 1147600"/>
              <a:gd name="connsiteX11" fmla="*/ 53284 w 7992123"/>
              <a:gd name="connsiteY11" fmla="*/ 622199 h 1147600"/>
              <a:gd name="connsiteX12" fmla="*/ 199054 w 7992123"/>
              <a:gd name="connsiteY12" fmla="*/ 675413 h 1147600"/>
              <a:gd name="connsiteX13" fmla="*/ 186354 w 7992123"/>
              <a:gd name="connsiteY13" fmla="*/ 738913 h 1147600"/>
              <a:gd name="connsiteX14" fmla="*/ 231598 w 7992123"/>
              <a:gd name="connsiteY14" fmla="*/ 769869 h 1147600"/>
              <a:gd name="connsiteX15" fmla="*/ 65340 w 7992123"/>
              <a:gd name="connsiteY15" fmla="*/ 800663 h 1147600"/>
              <a:gd name="connsiteX16" fmla="*/ 85421 w 7992123"/>
              <a:gd name="connsiteY16" fmla="*/ 917701 h 1147600"/>
              <a:gd name="connsiteX17" fmla="*/ 160488 w 7992123"/>
              <a:gd name="connsiteY17" fmla="*/ 998204 h 1147600"/>
              <a:gd name="connsiteX18" fmla="*/ 110154 w 7992123"/>
              <a:gd name="connsiteY18" fmla="*/ 1107213 h 1147600"/>
              <a:gd name="connsiteX19" fmla="*/ 143491 w 7992123"/>
              <a:gd name="connsiteY19" fmla="*/ 1122295 h 1147600"/>
              <a:gd name="connsiteX20" fmla="*/ 137258 w 7992123"/>
              <a:gd name="connsiteY20" fmla="*/ 1142773 h 1147600"/>
              <a:gd name="connsiteX21" fmla="*/ 7894304 w 7992123"/>
              <a:gd name="connsiteY21" fmla="*/ 1147600 h 1147600"/>
              <a:gd name="connsiteX22" fmla="*/ 7968197 w 7992123"/>
              <a:gd name="connsiteY22" fmla="*/ 1094513 h 1147600"/>
              <a:gd name="connsiteX23" fmla="*/ 7879297 w 7992123"/>
              <a:gd name="connsiteY23" fmla="*/ 1031013 h 1147600"/>
              <a:gd name="connsiteX24" fmla="*/ 7992123 w 7992123"/>
              <a:gd name="connsiteY24" fmla="*/ 954813 h 1147600"/>
              <a:gd name="connsiteX25" fmla="*/ 7891997 w 7992123"/>
              <a:gd name="connsiteY25" fmla="*/ 878613 h 1147600"/>
              <a:gd name="connsiteX26" fmla="*/ 7930097 w 7992123"/>
              <a:gd name="connsiteY26" fmla="*/ 802413 h 1147600"/>
              <a:gd name="connsiteX27" fmla="*/ 7891997 w 7992123"/>
              <a:gd name="connsiteY27" fmla="*/ 726213 h 1147600"/>
              <a:gd name="connsiteX28" fmla="*/ 7879297 w 7992123"/>
              <a:gd name="connsiteY28" fmla="*/ 662713 h 1147600"/>
              <a:gd name="connsiteX29" fmla="*/ 7904697 w 7992123"/>
              <a:gd name="connsiteY29" fmla="*/ 611913 h 1147600"/>
              <a:gd name="connsiteX30" fmla="*/ 7947560 w 7992123"/>
              <a:gd name="connsiteY30" fmla="*/ 536506 h 1147600"/>
              <a:gd name="connsiteX31" fmla="*/ 7893631 w 7992123"/>
              <a:gd name="connsiteY31" fmla="*/ 491394 h 1147600"/>
              <a:gd name="connsiteX32" fmla="*/ 7866597 w 7992123"/>
              <a:gd name="connsiteY32" fmla="*/ 408713 h 1147600"/>
              <a:gd name="connsiteX33" fmla="*/ 7981294 w 7992123"/>
              <a:gd name="connsiteY33" fmla="*/ 339922 h 1147600"/>
              <a:gd name="connsiteX34" fmla="*/ 7891997 w 7992123"/>
              <a:gd name="connsiteY34" fmla="*/ 269013 h 1147600"/>
              <a:gd name="connsiteX35" fmla="*/ 7904697 w 7992123"/>
              <a:gd name="connsiteY35" fmla="*/ 180113 h 1147600"/>
              <a:gd name="connsiteX36" fmla="*/ 7970165 w 7992123"/>
              <a:gd name="connsiteY36" fmla="*/ 143908 h 1147600"/>
              <a:gd name="connsiteX37" fmla="*/ 7889076 w 7992123"/>
              <a:gd name="connsiteY37" fmla="*/ 93627 h 1147600"/>
              <a:gd name="connsiteX38" fmla="*/ 7978010 w 7992123"/>
              <a:gd name="connsiteY38" fmla="*/ 0 h 1147600"/>
              <a:gd name="connsiteX39" fmla="*/ 7688404 w 7992123"/>
              <a:gd name="connsiteY39" fmla="*/ 2313 h 1147600"/>
              <a:gd name="connsiteX0" fmla="*/ 7688404 w 7992123"/>
              <a:gd name="connsiteY0" fmla="*/ 2313 h 1147600"/>
              <a:gd name="connsiteX1" fmla="*/ 278550 w 7992123"/>
              <a:gd name="connsiteY1" fmla="*/ 2313 h 1147600"/>
              <a:gd name="connsiteX2" fmla="*/ 94426 w 7992123"/>
              <a:gd name="connsiteY2" fmla="*/ 1606 h 1147600"/>
              <a:gd name="connsiteX3" fmla="*/ 71413 w 7992123"/>
              <a:gd name="connsiteY3" fmla="*/ 99292 h 1147600"/>
              <a:gd name="connsiteX4" fmla="*/ 125382 w 7992123"/>
              <a:gd name="connsiteY4" fmla="*/ 167586 h 1147600"/>
              <a:gd name="connsiteX5" fmla="*/ 53284 w 7992123"/>
              <a:gd name="connsiteY5" fmla="*/ 233176 h 1147600"/>
              <a:gd name="connsiteX6" fmla="*/ 39092 w 7992123"/>
              <a:gd name="connsiteY6" fmla="*/ 297059 h 1147600"/>
              <a:gd name="connsiteX7" fmla="*/ 106725 w 7992123"/>
              <a:gd name="connsiteY7" fmla="*/ 371569 h 1147600"/>
              <a:gd name="connsiteX8" fmla="*/ 99982 w 7992123"/>
              <a:gd name="connsiteY8" fmla="*/ 433481 h 1147600"/>
              <a:gd name="connsiteX9" fmla="*/ 119286 w 7992123"/>
              <a:gd name="connsiteY9" fmla="*/ 464166 h 1147600"/>
              <a:gd name="connsiteX10" fmla="*/ 0 w 7992123"/>
              <a:gd name="connsiteY10" fmla="*/ 532504 h 1147600"/>
              <a:gd name="connsiteX11" fmla="*/ 53284 w 7992123"/>
              <a:gd name="connsiteY11" fmla="*/ 622199 h 1147600"/>
              <a:gd name="connsiteX12" fmla="*/ 199054 w 7992123"/>
              <a:gd name="connsiteY12" fmla="*/ 675413 h 1147600"/>
              <a:gd name="connsiteX13" fmla="*/ 40190 w 7992123"/>
              <a:gd name="connsiteY13" fmla="*/ 721254 h 1147600"/>
              <a:gd name="connsiteX14" fmla="*/ 231598 w 7992123"/>
              <a:gd name="connsiteY14" fmla="*/ 769869 h 1147600"/>
              <a:gd name="connsiteX15" fmla="*/ 65340 w 7992123"/>
              <a:gd name="connsiteY15" fmla="*/ 800663 h 1147600"/>
              <a:gd name="connsiteX16" fmla="*/ 85421 w 7992123"/>
              <a:gd name="connsiteY16" fmla="*/ 917701 h 1147600"/>
              <a:gd name="connsiteX17" fmla="*/ 160488 w 7992123"/>
              <a:gd name="connsiteY17" fmla="*/ 998204 h 1147600"/>
              <a:gd name="connsiteX18" fmla="*/ 110154 w 7992123"/>
              <a:gd name="connsiteY18" fmla="*/ 1107213 h 1147600"/>
              <a:gd name="connsiteX19" fmla="*/ 143491 w 7992123"/>
              <a:gd name="connsiteY19" fmla="*/ 1122295 h 1147600"/>
              <a:gd name="connsiteX20" fmla="*/ 137258 w 7992123"/>
              <a:gd name="connsiteY20" fmla="*/ 1142773 h 1147600"/>
              <a:gd name="connsiteX21" fmla="*/ 7894304 w 7992123"/>
              <a:gd name="connsiteY21" fmla="*/ 1147600 h 1147600"/>
              <a:gd name="connsiteX22" fmla="*/ 7968197 w 7992123"/>
              <a:gd name="connsiteY22" fmla="*/ 1094513 h 1147600"/>
              <a:gd name="connsiteX23" fmla="*/ 7879297 w 7992123"/>
              <a:gd name="connsiteY23" fmla="*/ 1031013 h 1147600"/>
              <a:gd name="connsiteX24" fmla="*/ 7992123 w 7992123"/>
              <a:gd name="connsiteY24" fmla="*/ 954813 h 1147600"/>
              <a:gd name="connsiteX25" fmla="*/ 7891997 w 7992123"/>
              <a:gd name="connsiteY25" fmla="*/ 878613 h 1147600"/>
              <a:gd name="connsiteX26" fmla="*/ 7930097 w 7992123"/>
              <a:gd name="connsiteY26" fmla="*/ 802413 h 1147600"/>
              <a:gd name="connsiteX27" fmla="*/ 7891997 w 7992123"/>
              <a:gd name="connsiteY27" fmla="*/ 726213 h 1147600"/>
              <a:gd name="connsiteX28" fmla="*/ 7879297 w 7992123"/>
              <a:gd name="connsiteY28" fmla="*/ 662713 h 1147600"/>
              <a:gd name="connsiteX29" fmla="*/ 7904697 w 7992123"/>
              <a:gd name="connsiteY29" fmla="*/ 611913 h 1147600"/>
              <a:gd name="connsiteX30" fmla="*/ 7947560 w 7992123"/>
              <a:gd name="connsiteY30" fmla="*/ 536506 h 1147600"/>
              <a:gd name="connsiteX31" fmla="*/ 7893631 w 7992123"/>
              <a:gd name="connsiteY31" fmla="*/ 491394 h 1147600"/>
              <a:gd name="connsiteX32" fmla="*/ 7866597 w 7992123"/>
              <a:gd name="connsiteY32" fmla="*/ 408713 h 1147600"/>
              <a:gd name="connsiteX33" fmla="*/ 7981294 w 7992123"/>
              <a:gd name="connsiteY33" fmla="*/ 339922 h 1147600"/>
              <a:gd name="connsiteX34" fmla="*/ 7891997 w 7992123"/>
              <a:gd name="connsiteY34" fmla="*/ 269013 h 1147600"/>
              <a:gd name="connsiteX35" fmla="*/ 7904697 w 7992123"/>
              <a:gd name="connsiteY35" fmla="*/ 180113 h 1147600"/>
              <a:gd name="connsiteX36" fmla="*/ 7970165 w 7992123"/>
              <a:gd name="connsiteY36" fmla="*/ 143908 h 1147600"/>
              <a:gd name="connsiteX37" fmla="*/ 7889076 w 7992123"/>
              <a:gd name="connsiteY37" fmla="*/ 93627 h 1147600"/>
              <a:gd name="connsiteX38" fmla="*/ 7978010 w 7992123"/>
              <a:gd name="connsiteY38" fmla="*/ 0 h 1147600"/>
              <a:gd name="connsiteX39" fmla="*/ 7688404 w 7992123"/>
              <a:gd name="connsiteY39" fmla="*/ 2313 h 1147600"/>
              <a:gd name="connsiteX0" fmla="*/ 7688404 w 7992123"/>
              <a:gd name="connsiteY0" fmla="*/ 2313 h 1147600"/>
              <a:gd name="connsiteX1" fmla="*/ 278550 w 7992123"/>
              <a:gd name="connsiteY1" fmla="*/ 2313 h 1147600"/>
              <a:gd name="connsiteX2" fmla="*/ 94426 w 7992123"/>
              <a:gd name="connsiteY2" fmla="*/ 1606 h 1147600"/>
              <a:gd name="connsiteX3" fmla="*/ 71413 w 7992123"/>
              <a:gd name="connsiteY3" fmla="*/ 99292 h 1147600"/>
              <a:gd name="connsiteX4" fmla="*/ 125382 w 7992123"/>
              <a:gd name="connsiteY4" fmla="*/ 167586 h 1147600"/>
              <a:gd name="connsiteX5" fmla="*/ 53284 w 7992123"/>
              <a:gd name="connsiteY5" fmla="*/ 233176 h 1147600"/>
              <a:gd name="connsiteX6" fmla="*/ 39092 w 7992123"/>
              <a:gd name="connsiteY6" fmla="*/ 297059 h 1147600"/>
              <a:gd name="connsiteX7" fmla="*/ 106725 w 7992123"/>
              <a:gd name="connsiteY7" fmla="*/ 371569 h 1147600"/>
              <a:gd name="connsiteX8" fmla="*/ 99982 w 7992123"/>
              <a:gd name="connsiteY8" fmla="*/ 433481 h 1147600"/>
              <a:gd name="connsiteX9" fmla="*/ 119286 w 7992123"/>
              <a:gd name="connsiteY9" fmla="*/ 464166 h 1147600"/>
              <a:gd name="connsiteX10" fmla="*/ 0 w 7992123"/>
              <a:gd name="connsiteY10" fmla="*/ 532504 h 1147600"/>
              <a:gd name="connsiteX11" fmla="*/ 53284 w 7992123"/>
              <a:gd name="connsiteY11" fmla="*/ 622199 h 1147600"/>
              <a:gd name="connsiteX12" fmla="*/ 78684 w 7992123"/>
              <a:gd name="connsiteY12" fmla="*/ 665322 h 1147600"/>
              <a:gd name="connsiteX13" fmla="*/ 40190 w 7992123"/>
              <a:gd name="connsiteY13" fmla="*/ 721254 h 1147600"/>
              <a:gd name="connsiteX14" fmla="*/ 231598 w 7992123"/>
              <a:gd name="connsiteY14" fmla="*/ 769869 h 1147600"/>
              <a:gd name="connsiteX15" fmla="*/ 65340 w 7992123"/>
              <a:gd name="connsiteY15" fmla="*/ 800663 h 1147600"/>
              <a:gd name="connsiteX16" fmla="*/ 85421 w 7992123"/>
              <a:gd name="connsiteY16" fmla="*/ 917701 h 1147600"/>
              <a:gd name="connsiteX17" fmla="*/ 160488 w 7992123"/>
              <a:gd name="connsiteY17" fmla="*/ 998204 h 1147600"/>
              <a:gd name="connsiteX18" fmla="*/ 110154 w 7992123"/>
              <a:gd name="connsiteY18" fmla="*/ 1107213 h 1147600"/>
              <a:gd name="connsiteX19" fmla="*/ 143491 w 7992123"/>
              <a:gd name="connsiteY19" fmla="*/ 1122295 h 1147600"/>
              <a:gd name="connsiteX20" fmla="*/ 137258 w 7992123"/>
              <a:gd name="connsiteY20" fmla="*/ 1142773 h 1147600"/>
              <a:gd name="connsiteX21" fmla="*/ 7894304 w 7992123"/>
              <a:gd name="connsiteY21" fmla="*/ 1147600 h 1147600"/>
              <a:gd name="connsiteX22" fmla="*/ 7968197 w 7992123"/>
              <a:gd name="connsiteY22" fmla="*/ 1094513 h 1147600"/>
              <a:gd name="connsiteX23" fmla="*/ 7879297 w 7992123"/>
              <a:gd name="connsiteY23" fmla="*/ 1031013 h 1147600"/>
              <a:gd name="connsiteX24" fmla="*/ 7992123 w 7992123"/>
              <a:gd name="connsiteY24" fmla="*/ 954813 h 1147600"/>
              <a:gd name="connsiteX25" fmla="*/ 7891997 w 7992123"/>
              <a:gd name="connsiteY25" fmla="*/ 878613 h 1147600"/>
              <a:gd name="connsiteX26" fmla="*/ 7930097 w 7992123"/>
              <a:gd name="connsiteY26" fmla="*/ 802413 h 1147600"/>
              <a:gd name="connsiteX27" fmla="*/ 7891997 w 7992123"/>
              <a:gd name="connsiteY27" fmla="*/ 726213 h 1147600"/>
              <a:gd name="connsiteX28" fmla="*/ 7879297 w 7992123"/>
              <a:gd name="connsiteY28" fmla="*/ 662713 h 1147600"/>
              <a:gd name="connsiteX29" fmla="*/ 7904697 w 7992123"/>
              <a:gd name="connsiteY29" fmla="*/ 611913 h 1147600"/>
              <a:gd name="connsiteX30" fmla="*/ 7947560 w 7992123"/>
              <a:gd name="connsiteY30" fmla="*/ 536506 h 1147600"/>
              <a:gd name="connsiteX31" fmla="*/ 7893631 w 7992123"/>
              <a:gd name="connsiteY31" fmla="*/ 491394 h 1147600"/>
              <a:gd name="connsiteX32" fmla="*/ 7866597 w 7992123"/>
              <a:gd name="connsiteY32" fmla="*/ 408713 h 1147600"/>
              <a:gd name="connsiteX33" fmla="*/ 7981294 w 7992123"/>
              <a:gd name="connsiteY33" fmla="*/ 339922 h 1147600"/>
              <a:gd name="connsiteX34" fmla="*/ 7891997 w 7992123"/>
              <a:gd name="connsiteY34" fmla="*/ 269013 h 1147600"/>
              <a:gd name="connsiteX35" fmla="*/ 7904697 w 7992123"/>
              <a:gd name="connsiteY35" fmla="*/ 180113 h 1147600"/>
              <a:gd name="connsiteX36" fmla="*/ 7970165 w 7992123"/>
              <a:gd name="connsiteY36" fmla="*/ 143908 h 1147600"/>
              <a:gd name="connsiteX37" fmla="*/ 7889076 w 7992123"/>
              <a:gd name="connsiteY37" fmla="*/ 93627 h 1147600"/>
              <a:gd name="connsiteX38" fmla="*/ 7978010 w 7992123"/>
              <a:gd name="connsiteY38" fmla="*/ 0 h 1147600"/>
              <a:gd name="connsiteX39" fmla="*/ 7688404 w 7992123"/>
              <a:gd name="connsiteY39" fmla="*/ 2313 h 1147600"/>
              <a:gd name="connsiteX0" fmla="*/ 7688404 w 7992123"/>
              <a:gd name="connsiteY0" fmla="*/ 2313 h 1147600"/>
              <a:gd name="connsiteX1" fmla="*/ 278550 w 7992123"/>
              <a:gd name="connsiteY1" fmla="*/ 2313 h 1147600"/>
              <a:gd name="connsiteX2" fmla="*/ 94426 w 7992123"/>
              <a:gd name="connsiteY2" fmla="*/ 1606 h 1147600"/>
              <a:gd name="connsiteX3" fmla="*/ 71413 w 7992123"/>
              <a:gd name="connsiteY3" fmla="*/ 99292 h 1147600"/>
              <a:gd name="connsiteX4" fmla="*/ 125382 w 7992123"/>
              <a:gd name="connsiteY4" fmla="*/ 167586 h 1147600"/>
              <a:gd name="connsiteX5" fmla="*/ 53284 w 7992123"/>
              <a:gd name="connsiteY5" fmla="*/ 233176 h 1147600"/>
              <a:gd name="connsiteX6" fmla="*/ 39092 w 7992123"/>
              <a:gd name="connsiteY6" fmla="*/ 297059 h 1147600"/>
              <a:gd name="connsiteX7" fmla="*/ 106725 w 7992123"/>
              <a:gd name="connsiteY7" fmla="*/ 371569 h 1147600"/>
              <a:gd name="connsiteX8" fmla="*/ 99982 w 7992123"/>
              <a:gd name="connsiteY8" fmla="*/ 433481 h 1147600"/>
              <a:gd name="connsiteX9" fmla="*/ 119286 w 7992123"/>
              <a:gd name="connsiteY9" fmla="*/ 464166 h 1147600"/>
              <a:gd name="connsiteX10" fmla="*/ 0 w 7992123"/>
              <a:gd name="connsiteY10" fmla="*/ 532504 h 1147600"/>
              <a:gd name="connsiteX11" fmla="*/ 53284 w 7992123"/>
              <a:gd name="connsiteY11" fmla="*/ 622199 h 1147600"/>
              <a:gd name="connsiteX12" fmla="*/ 78684 w 7992123"/>
              <a:gd name="connsiteY12" fmla="*/ 665322 h 1147600"/>
              <a:gd name="connsiteX13" fmla="*/ 40190 w 7992123"/>
              <a:gd name="connsiteY13" fmla="*/ 721254 h 1147600"/>
              <a:gd name="connsiteX14" fmla="*/ 145620 w 7992123"/>
              <a:gd name="connsiteY14" fmla="*/ 767346 h 1147600"/>
              <a:gd name="connsiteX15" fmla="*/ 65340 w 7992123"/>
              <a:gd name="connsiteY15" fmla="*/ 800663 h 1147600"/>
              <a:gd name="connsiteX16" fmla="*/ 85421 w 7992123"/>
              <a:gd name="connsiteY16" fmla="*/ 917701 h 1147600"/>
              <a:gd name="connsiteX17" fmla="*/ 160488 w 7992123"/>
              <a:gd name="connsiteY17" fmla="*/ 998204 h 1147600"/>
              <a:gd name="connsiteX18" fmla="*/ 110154 w 7992123"/>
              <a:gd name="connsiteY18" fmla="*/ 1107213 h 1147600"/>
              <a:gd name="connsiteX19" fmla="*/ 143491 w 7992123"/>
              <a:gd name="connsiteY19" fmla="*/ 1122295 h 1147600"/>
              <a:gd name="connsiteX20" fmla="*/ 137258 w 7992123"/>
              <a:gd name="connsiteY20" fmla="*/ 1142773 h 1147600"/>
              <a:gd name="connsiteX21" fmla="*/ 7894304 w 7992123"/>
              <a:gd name="connsiteY21" fmla="*/ 1147600 h 1147600"/>
              <a:gd name="connsiteX22" fmla="*/ 7968197 w 7992123"/>
              <a:gd name="connsiteY22" fmla="*/ 1094513 h 1147600"/>
              <a:gd name="connsiteX23" fmla="*/ 7879297 w 7992123"/>
              <a:gd name="connsiteY23" fmla="*/ 1031013 h 1147600"/>
              <a:gd name="connsiteX24" fmla="*/ 7992123 w 7992123"/>
              <a:gd name="connsiteY24" fmla="*/ 954813 h 1147600"/>
              <a:gd name="connsiteX25" fmla="*/ 7891997 w 7992123"/>
              <a:gd name="connsiteY25" fmla="*/ 878613 h 1147600"/>
              <a:gd name="connsiteX26" fmla="*/ 7930097 w 7992123"/>
              <a:gd name="connsiteY26" fmla="*/ 802413 h 1147600"/>
              <a:gd name="connsiteX27" fmla="*/ 7891997 w 7992123"/>
              <a:gd name="connsiteY27" fmla="*/ 726213 h 1147600"/>
              <a:gd name="connsiteX28" fmla="*/ 7879297 w 7992123"/>
              <a:gd name="connsiteY28" fmla="*/ 662713 h 1147600"/>
              <a:gd name="connsiteX29" fmla="*/ 7904697 w 7992123"/>
              <a:gd name="connsiteY29" fmla="*/ 611913 h 1147600"/>
              <a:gd name="connsiteX30" fmla="*/ 7947560 w 7992123"/>
              <a:gd name="connsiteY30" fmla="*/ 536506 h 1147600"/>
              <a:gd name="connsiteX31" fmla="*/ 7893631 w 7992123"/>
              <a:gd name="connsiteY31" fmla="*/ 491394 h 1147600"/>
              <a:gd name="connsiteX32" fmla="*/ 7866597 w 7992123"/>
              <a:gd name="connsiteY32" fmla="*/ 408713 h 1147600"/>
              <a:gd name="connsiteX33" fmla="*/ 7981294 w 7992123"/>
              <a:gd name="connsiteY33" fmla="*/ 339922 h 1147600"/>
              <a:gd name="connsiteX34" fmla="*/ 7891997 w 7992123"/>
              <a:gd name="connsiteY34" fmla="*/ 269013 h 1147600"/>
              <a:gd name="connsiteX35" fmla="*/ 7904697 w 7992123"/>
              <a:gd name="connsiteY35" fmla="*/ 180113 h 1147600"/>
              <a:gd name="connsiteX36" fmla="*/ 7970165 w 7992123"/>
              <a:gd name="connsiteY36" fmla="*/ 143908 h 1147600"/>
              <a:gd name="connsiteX37" fmla="*/ 7889076 w 7992123"/>
              <a:gd name="connsiteY37" fmla="*/ 93627 h 1147600"/>
              <a:gd name="connsiteX38" fmla="*/ 7978010 w 7992123"/>
              <a:gd name="connsiteY38" fmla="*/ 0 h 1147600"/>
              <a:gd name="connsiteX39" fmla="*/ 7688404 w 7992123"/>
              <a:gd name="connsiteY39" fmla="*/ 2313 h 1147600"/>
              <a:gd name="connsiteX0" fmla="*/ 7688404 w 7992123"/>
              <a:gd name="connsiteY0" fmla="*/ 2313 h 1147600"/>
              <a:gd name="connsiteX1" fmla="*/ 278550 w 7992123"/>
              <a:gd name="connsiteY1" fmla="*/ 2313 h 1147600"/>
              <a:gd name="connsiteX2" fmla="*/ 94426 w 7992123"/>
              <a:gd name="connsiteY2" fmla="*/ 1606 h 1147600"/>
              <a:gd name="connsiteX3" fmla="*/ 71413 w 7992123"/>
              <a:gd name="connsiteY3" fmla="*/ 99292 h 1147600"/>
              <a:gd name="connsiteX4" fmla="*/ 125382 w 7992123"/>
              <a:gd name="connsiteY4" fmla="*/ 167586 h 1147600"/>
              <a:gd name="connsiteX5" fmla="*/ 53284 w 7992123"/>
              <a:gd name="connsiteY5" fmla="*/ 233176 h 1147600"/>
              <a:gd name="connsiteX6" fmla="*/ 39092 w 7992123"/>
              <a:gd name="connsiteY6" fmla="*/ 297059 h 1147600"/>
              <a:gd name="connsiteX7" fmla="*/ 106725 w 7992123"/>
              <a:gd name="connsiteY7" fmla="*/ 371569 h 1147600"/>
              <a:gd name="connsiteX8" fmla="*/ 99982 w 7992123"/>
              <a:gd name="connsiteY8" fmla="*/ 433481 h 1147600"/>
              <a:gd name="connsiteX9" fmla="*/ 119286 w 7992123"/>
              <a:gd name="connsiteY9" fmla="*/ 464166 h 1147600"/>
              <a:gd name="connsiteX10" fmla="*/ 0 w 7992123"/>
              <a:gd name="connsiteY10" fmla="*/ 532504 h 1147600"/>
              <a:gd name="connsiteX11" fmla="*/ 53284 w 7992123"/>
              <a:gd name="connsiteY11" fmla="*/ 622199 h 1147600"/>
              <a:gd name="connsiteX12" fmla="*/ 78684 w 7992123"/>
              <a:gd name="connsiteY12" fmla="*/ 665322 h 1147600"/>
              <a:gd name="connsiteX13" fmla="*/ 40190 w 7992123"/>
              <a:gd name="connsiteY13" fmla="*/ 721254 h 1147600"/>
              <a:gd name="connsiteX14" fmla="*/ 145620 w 7992123"/>
              <a:gd name="connsiteY14" fmla="*/ 767346 h 1147600"/>
              <a:gd name="connsiteX15" fmla="*/ 65340 w 7992123"/>
              <a:gd name="connsiteY15" fmla="*/ 800663 h 1147600"/>
              <a:gd name="connsiteX16" fmla="*/ 85421 w 7992123"/>
              <a:gd name="connsiteY16" fmla="*/ 917701 h 1147600"/>
              <a:gd name="connsiteX17" fmla="*/ 160488 w 7992123"/>
              <a:gd name="connsiteY17" fmla="*/ 998204 h 1147600"/>
              <a:gd name="connsiteX18" fmla="*/ 110154 w 7992123"/>
              <a:gd name="connsiteY18" fmla="*/ 1107213 h 1147600"/>
              <a:gd name="connsiteX19" fmla="*/ 66110 w 7992123"/>
              <a:gd name="connsiteY19" fmla="*/ 1132386 h 1147600"/>
              <a:gd name="connsiteX20" fmla="*/ 137258 w 7992123"/>
              <a:gd name="connsiteY20" fmla="*/ 1142773 h 1147600"/>
              <a:gd name="connsiteX21" fmla="*/ 7894304 w 7992123"/>
              <a:gd name="connsiteY21" fmla="*/ 1147600 h 1147600"/>
              <a:gd name="connsiteX22" fmla="*/ 7968197 w 7992123"/>
              <a:gd name="connsiteY22" fmla="*/ 1094513 h 1147600"/>
              <a:gd name="connsiteX23" fmla="*/ 7879297 w 7992123"/>
              <a:gd name="connsiteY23" fmla="*/ 1031013 h 1147600"/>
              <a:gd name="connsiteX24" fmla="*/ 7992123 w 7992123"/>
              <a:gd name="connsiteY24" fmla="*/ 954813 h 1147600"/>
              <a:gd name="connsiteX25" fmla="*/ 7891997 w 7992123"/>
              <a:gd name="connsiteY25" fmla="*/ 878613 h 1147600"/>
              <a:gd name="connsiteX26" fmla="*/ 7930097 w 7992123"/>
              <a:gd name="connsiteY26" fmla="*/ 802413 h 1147600"/>
              <a:gd name="connsiteX27" fmla="*/ 7891997 w 7992123"/>
              <a:gd name="connsiteY27" fmla="*/ 726213 h 1147600"/>
              <a:gd name="connsiteX28" fmla="*/ 7879297 w 7992123"/>
              <a:gd name="connsiteY28" fmla="*/ 662713 h 1147600"/>
              <a:gd name="connsiteX29" fmla="*/ 7904697 w 7992123"/>
              <a:gd name="connsiteY29" fmla="*/ 611913 h 1147600"/>
              <a:gd name="connsiteX30" fmla="*/ 7947560 w 7992123"/>
              <a:gd name="connsiteY30" fmla="*/ 536506 h 1147600"/>
              <a:gd name="connsiteX31" fmla="*/ 7893631 w 7992123"/>
              <a:gd name="connsiteY31" fmla="*/ 491394 h 1147600"/>
              <a:gd name="connsiteX32" fmla="*/ 7866597 w 7992123"/>
              <a:gd name="connsiteY32" fmla="*/ 408713 h 1147600"/>
              <a:gd name="connsiteX33" fmla="*/ 7981294 w 7992123"/>
              <a:gd name="connsiteY33" fmla="*/ 339922 h 1147600"/>
              <a:gd name="connsiteX34" fmla="*/ 7891997 w 7992123"/>
              <a:gd name="connsiteY34" fmla="*/ 269013 h 1147600"/>
              <a:gd name="connsiteX35" fmla="*/ 7904697 w 7992123"/>
              <a:gd name="connsiteY35" fmla="*/ 180113 h 1147600"/>
              <a:gd name="connsiteX36" fmla="*/ 7970165 w 7992123"/>
              <a:gd name="connsiteY36" fmla="*/ 143908 h 1147600"/>
              <a:gd name="connsiteX37" fmla="*/ 7889076 w 7992123"/>
              <a:gd name="connsiteY37" fmla="*/ 93627 h 1147600"/>
              <a:gd name="connsiteX38" fmla="*/ 7978010 w 7992123"/>
              <a:gd name="connsiteY38" fmla="*/ 0 h 1147600"/>
              <a:gd name="connsiteX39" fmla="*/ 7688404 w 7992123"/>
              <a:gd name="connsiteY39" fmla="*/ 2313 h 1147600"/>
              <a:gd name="connsiteX0" fmla="*/ 7688404 w 7992123"/>
              <a:gd name="connsiteY0" fmla="*/ 2313 h 1147600"/>
              <a:gd name="connsiteX1" fmla="*/ 278550 w 7992123"/>
              <a:gd name="connsiteY1" fmla="*/ 2313 h 1147600"/>
              <a:gd name="connsiteX2" fmla="*/ 94426 w 7992123"/>
              <a:gd name="connsiteY2" fmla="*/ 1606 h 1147600"/>
              <a:gd name="connsiteX3" fmla="*/ 71413 w 7992123"/>
              <a:gd name="connsiteY3" fmla="*/ 99292 h 1147600"/>
              <a:gd name="connsiteX4" fmla="*/ 125382 w 7992123"/>
              <a:gd name="connsiteY4" fmla="*/ 167586 h 1147600"/>
              <a:gd name="connsiteX5" fmla="*/ 53284 w 7992123"/>
              <a:gd name="connsiteY5" fmla="*/ 233176 h 1147600"/>
              <a:gd name="connsiteX6" fmla="*/ 39092 w 7992123"/>
              <a:gd name="connsiteY6" fmla="*/ 297059 h 1147600"/>
              <a:gd name="connsiteX7" fmla="*/ 106725 w 7992123"/>
              <a:gd name="connsiteY7" fmla="*/ 371569 h 1147600"/>
              <a:gd name="connsiteX8" fmla="*/ 99982 w 7992123"/>
              <a:gd name="connsiteY8" fmla="*/ 433481 h 1147600"/>
              <a:gd name="connsiteX9" fmla="*/ 119286 w 7992123"/>
              <a:gd name="connsiteY9" fmla="*/ 464166 h 1147600"/>
              <a:gd name="connsiteX10" fmla="*/ 0 w 7992123"/>
              <a:gd name="connsiteY10" fmla="*/ 532504 h 1147600"/>
              <a:gd name="connsiteX11" fmla="*/ 53284 w 7992123"/>
              <a:gd name="connsiteY11" fmla="*/ 622199 h 1147600"/>
              <a:gd name="connsiteX12" fmla="*/ 78684 w 7992123"/>
              <a:gd name="connsiteY12" fmla="*/ 665322 h 1147600"/>
              <a:gd name="connsiteX13" fmla="*/ 40190 w 7992123"/>
              <a:gd name="connsiteY13" fmla="*/ 721254 h 1147600"/>
              <a:gd name="connsiteX14" fmla="*/ 145620 w 7992123"/>
              <a:gd name="connsiteY14" fmla="*/ 767346 h 1147600"/>
              <a:gd name="connsiteX15" fmla="*/ 65340 w 7992123"/>
              <a:gd name="connsiteY15" fmla="*/ 800663 h 1147600"/>
              <a:gd name="connsiteX16" fmla="*/ 85421 w 7992123"/>
              <a:gd name="connsiteY16" fmla="*/ 917701 h 1147600"/>
              <a:gd name="connsiteX17" fmla="*/ 160488 w 7992123"/>
              <a:gd name="connsiteY17" fmla="*/ 998204 h 1147600"/>
              <a:gd name="connsiteX18" fmla="*/ 67165 w 7992123"/>
              <a:gd name="connsiteY18" fmla="*/ 1071896 h 1147600"/>
              <a:gd name="connsiteX19" fmla="*/ 66110 w 7992123"/>
              <a:gd name="connsiteY19" fmla="*/ 1132386 h 1147600"/>
              <a:gd name="connsiteX20" fmla="*/ 137258 w 7992123"/>
              <a:gd name="connsiteY20" fmla="*/ 1142773 h 1147600"/>
              <a:gd name="connsiteX21" fmla="*/ 7894304 w 7992123"/>
              <a:gd name="connsiteY21" fmla="*/ 1147600 h 1147600"/>
              <a:gd name="connsiteX22" fmla="*/ 7968197 w 7992123"/>
              <a:gd name="connsiteY22" fmla="*/ 1094513 h 1147600"/>
              <a:gd name="connsiteX23" fmla="*/ 7879297 w 7992123"/>
              <a:gd name="connsiteY23" fmla="*/ 1031013 h 1147600"/>
              <a:gd name="connsiteX24" fmla="*/ 7992123 w 7992123"/>
              <a:gd name="connsiteY24" fmla="*/ 954813 h 1147600"/>
              <a:gd name="connsiteX25" fmla="*/ 7891997 w 7992123"/>
              <a:gd name="connsiteY25" fmla="*/ 878613 h 1147600"/>
              <a:gd name="connsiteX26" fmla="*/ 7930097 w 7992123"/>
              <a:gd name="connsiteY26" fmla="*/ 802413 h 1147600"/>
              <a:gd name="connsiteX27" fmla="*/ 7891997 w 7992123"/>
              <a:gd name="connsiteY27" fmla="*/ 726213 h 1147600"/>
              <a:gd name="connsiteX28" fmla="*/ 7879297 w 7992123"/>
              <a:gd name="connsiteY28" fmla="*/ 662713 h 1147600"/>
              <a:gd name="connsiteX29" fmla="*/ 7904697 w 7992123"/>
              <a:gd name="connsiteY29" fmla="*/ 611913 h 1147600"/>
              <a:gd name="connsiteX30" fmla="*/ 7947560 w 7992123"/>
              <a:gd name="connsiteY30" fmla="*/ 536506 h 1147600"/>
              <a:gd name="connsiteX31" fmla="*/ 7893631 w 7992123"/>
              <a:gd name="connsiteY31" fmla="*/ 491394 h 1147600"/>
              <a:gd name="connsiteX32" fmla="*/ 7866597 w 7992123"/>
              <a:gd name="connsiteY32" fmla="*/ 408713 h 1147600"/>
              <a:gd name="connsiteX33" fmla="*/ 7981294 w 7992123"/>
              <a:gd name="connsiteY33" fmla="*/ 339922 h 1147600"/>
              <a:gd name="connsiteX34" fmla="*/ 7891997 w 7992123"/>
              <a:gd name="connsiteY34" fmla="*/ 269013 h 1147600"/>
              <a:gd name="connsiteX35" fmla="*/ 7904697 w 7992123"/>
              <a:gd name="connsiteY35" fmla="*/ 180113 h 1147600"/>
              <a:gd name="connsiteX36" fmla="*/ 7970165 w 7992123"/>
              <a:gd name="connsiteY36" fmla="*/ 143908 h 1147600"/>
              <a:gd name="connsiteX37" fmla="*/ 7889076 w 7992123"/>
              <a:gd name="connsiteY37" fmla="*/ 93627 h 1147600"/>
              <a:gd name="connsiteX38" fmla="*/ 7978010 w 7992123"/>
              <a:gd name="connsiteY38" fmla="*/ 0 h 1147600"/>
              <a:gd name="connsiteX39" fmla="*/ 7688404 w 7992123"/>
              <a:gd name="connsiteY39" fmla="*/ 2313 h 114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7992123" h="1147600">
                <a:moveTo>
                  <a:pt x="7688404" y="2313"/>
                </a:moveTo>
                <a:lnTo>
                  <a:pt x="278550" y="2313"/>
                </a:lnTo>
                <a:lnTo>
                  <a:pt x="94426" y="1606"/>
                </a:lnTo>
                <a:lnTo>
                  <a:pt x="71413" y="99292"/>
                </a:lnTo>
                <a:cubicBezTo>
                  <a:pt x="72207" y="131307"/>
                  <a:pt x="124588" y="135571"/>
                  <a:pt x="125382" y="167586"/>
                </a:cubicBezTo>
                <a:lnTo>
                  <a:pt x="53284" y="233176"/>
                </a:lnTo>
                <a:lnTo>
                  <a:pt x="39092" y="297059"/>
                </a:lnTo>
                <a:lnTo>
                  <a:pt x="106725" y="371569"/>
                </a:lnTo>
                <a:lnTo>
                  <a:pt x="99982" y="433481"/>
                </a:lnTo>
                <a:lnTo>
                  <a:pt x="119286" y="464166"/>
                </a:lnTo>
                <a:lnTo>
                  <a:pt x="0" y="532504"/>
                </a:lnTo>
                <a:lnTo>
                  <a:pt x="53284" y="622199"/>
                </a:lnTo>
                <a:lnTo>
                  <a:pt x="78684" y="665322"/>
                </a:lnTo>
                <a:lnTo>
                  <a:pt x="40190" y="721254"/>
                </a:lnTo>
                <a:lnTo>
                  <a:pt x="145620" y="767346"/>
                </a:lnTo>
                <a:lnTo>
                  <a:pt x="65340" y="800663"/>
                </a:lnTo>
                <a:lnTo>
                  <a:pt x="85421" y="917701"/>
                </a:lnTo>
                <a:cubicBezTo>
                  <a:pt x="85156" y="951832"/>
                  <a:pt x="160753" y="964073"/>
                  <a:pt x="160488" y="998204"/>
                </a:cubicBezTo>
                <a:lnTo>
                  <a:pt x="67165" y="1071896"/>
                </a:lnTo>
                <a:cubicBezTo>
                  <a:pt x="66813" y="1092059"/>
                  <a:pt x="66462" y="1112223"/>
                  <a:pt x="66110" y="1132386"/>
                </a:cubicBezTo>
                <a:lnTo>
                  <a:pt x="137258" y="1142773"/>
                </a:lnTo>
                <a:lnTo>
                  <a:pt x="7894304" y="1147600"/>
                </a:lnTo>
                <a:lnTo>
                  <a:pt x="7968197" y="1094513"/>
                </a:lnTo>
                <a:lnTo>
                  <a:pt x="7879297" y="1031013"/>
                </a:lnTo>
                <a:lnTo>
                  <a:pt x="7992123" y="954813"/>
                </a:lnTo>
                <a:lnTo>
                  <a:pt x="7891997" y="878613"/>
                </a:lnTo>
                <a:lnTo>
                  <a:pt x="7930097" y="802413"/>
                </a:lnTo>
                <a:lnTo>
                  <a:pt x="7891997" y="726213"/>
                </a:lnTo>
                <a:lnTo>
                  <a:pt x="7879297" y="662713"/>
                </a:lnTo>
                <a:lnTo>
                  <a:pt x="7904697" y="611913"/>
                </a:lnTo>
                <a:lnTo>
                  <a:pt x="7947560" y="536506"/>
                </a:lnTo>
                <a:lnTo>
                  <a:pt x="7893631" y="491394"/>
                </a:lnTo>
                <a:lnTo>
                  <a:pt x="7866597" y="408713"/>
                </a:lnTo>
                <a:lnTo>
                  <a:pt x="7981294" y="339922"/>
                </a:lnTo>
                <a:lnTo>
                  <a:pt x="7891997" y="269013"/>
                </a:lnTo>
                <a:lnTo>
                  <a:pt x="7904697" y="180113"/>
                </a:lnTo>
                <a:lnTo>
                  <a:pt x="7970165" y="143908"/>
                </a:lnTo>
                <a:lnTo>
                  <a:pt x="7889076" y="93627"/>
                </a:lnTo>
                <a:lnTo>
                  <a:pt x="7978010" y="0"/>
                </a:lnTo>
                <a:lnTo>
                  <a:pt x="7688404" y="231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5" name="자유형: 도형 24">
            <a:extLst>
              <a:ext uri="{FF2B5EF4-FFF2-40B4-BE49-F238E27FC236}">
                <a16:creationId xmlns:a16="http://schemas.microsoft.com/office/drawing/2014/main" id="{E17C29F7-26FB-4B7C-8DA4-7CC60E19EBF2}"/>
              </a:ext>
            </a:extLst>
          </p:cNvPr>
          <p:cNvSpPr/>
          <p:nvPr/>
        </p:nvSpPr>
        <p:spPr>
          <a:xfrm flipH="1">
            <a:off x="241300" y="233069"/>
            <a:ext cx="7810500" cy="627482"/>
          </a:xfrm>
          <a:custGeom>
            <a:avLst/>
            <a:gdLst>
              <a:gd name="connsiteX0" fmla="*/ 7616743 w 7891426"/>
              <a:gd name="connsiteY0" fmla="*/ 0 h 1140460"/>
              <a:gd name="connsiteX1" fmla="*/ 181096 w 7891426"/>
              <a:gd name="connsiteY1" fmla="*/ 0 h 1140460"/>
              <a:gd name="connsiteX2" fmla="*/ 108744 w 7891426"/>
              <a:gd name="connsiteY2" fmla="*/ 11906 h 1140460"/>
              <a:gd name="connsiteX3" fmla="*/ 137319 w 7891426"/>
              <a:gd name="connsiteY3" fmla="*/ 94456 h 1140460"/>
              <a:gd name="connsiteX4" fmla="*/ 139700 w 7891426"/>
              <a:gd name="connsiteY4" fmla="*/ 190500 h 1140460"/>
              <a:gd name="connsiteX5" fmla="*/ 76200 w 7891426"/>
              <a:gd name="connsiteY5" fmla="*/ 190500 h 1140460"/>
              <a:gd name="connsiteX6" fmla="*/ 88900 w 7891426"/>
              <a:gd name="connsiteY6" fmla="*/ 279400 h 1140460"/>
              <a:gd name="connsiteX7" fmla="*/ 95250 w 7891426"/>
              <a:gd name="connsiteY7" fmla="*/ 357188 h 1140460"/>
              <a:gd name="connsiteX8" fmla="*/ 114300 w 7891426"/>
              <a:gd name="connsiteY8" fmla="*/ 419100 h 1140460"/>
              <a:gd name="connsiteX9" fmla="*/ 47625 w 7891426"/>
              <a:gd name="connsiteY9" fmla="*/ 492125 h 1140460"/>
              <a:gd name="connsiteX10" fmla="*/ 0 w 7891426"/>
              <a:gd name="connsiteY10" fmla="*/ 558800 h 1140460"/>
              <a:gd name="connsiteX11" fmla="*/ 76200 w 7891426"/>
              <a:gd name="connsiteY11" fmla="*/ 622300 h 1140460"/>
              <a:gd name="connsiteX12" fmla="*/ 101600 w 7891426"/>
              <a:gd name="connsiteY12" fmla="*/ 673100 h 1140460"/>
              <a:gd name="connsiteX13" fmla="*/ 88900 w 7891426"/>
              <a:gd name="connsiteY13" fmla="*/ 736600 h 1140460"/>
              <a:gd name="connsiteX14" fmla="*/ 134144 w 7891426"/>
              <a:gd name="connsiteY14" fmla="*/ 767556 h 1140460"/>
              <a:gd name="connsiteX15" fmla="*/ 88900 w 7891426"/>
              <a:gd name="connsiteY15" fmla="*/ 889000 h 1140460"/>
              <a:gd name="connsiteX16" fmla="*/ 30956 w 7891426"/>
              <a:gd name="connsiteY16" fmla="*/ 900906 h 1140460"/>
              <a:gd name="connsiteX17" fmla="*/ 123031 w 7891426"/>
              <a:gd name="connsiteY17" fmla="*/ 965200 h 1140460"/>
              <a:gd name="connsiteX18" fmla="*/ 12700 w 7891426"/>
              <a:gd name="connsiteY18" fmla="*/ 1104900 h 1140460"/>
              <a:gd name="connsiteX19" fmla="*/ 46037 w 7891426"/>
              <a:gd name="connsiteY19" fmla="*/ 1119982 h 1140460"/>
              <a:gd name="connsiteX20" fmla="*/ 39804 w 7891426"/>
              <a:gd name="connsiteY20" fmla="*/ 1140460 h 1140460"/>
              <a:gd name="connsiteX21" fmla="*/ 7891426 w 7891426"/>
              <a:gd name="connsiteY21" fmla="*/ 1140460 h 1140460"/>
              <a:gd name="connsiteX22" fmla="*/ 7870743 w 7891426"/>
              <a:gd name="connsiteY22" fmla="*/ 1092200 h 1140460"/>
              <a:gd name="connsiteX23" fmla="*/ 7781843 w 7891426"/>
              <a:gd name="connsiteY23" fmla="*/ 1028700 h 1140460"/>
              <a:gd name="connsiteX24" fmla="*/ 7731043 w 7891426"/>
              <a:gd name="connsiteY24" fmla="*/ 952500 h 1140460"/>
              <a:gd name="connsiteX25" fmla="*/ 7794543 w 7891426"/>
              <a:gd name="connsiteY25" fmla="*/ 876300 h 1140460"/>
              <a:gd name="connsiteX26" fmla="*/ 7832643 w 7891426"/>
              <a:gd name="connsiteY26" fmla="*/ 800100 h 1140460"/>
              <a:gd name="connsiteX27" fmla="*/ 7794543 w 7891426"/>
              <a:gd name="connsiteY27" fmla="*/ 723900 h 1140460"/>
              <a:gd name="connsiteX28" fmla="*/ 7781843 w 7891426"/>
              <a:gd name="connsiteY28" fmla="*/ 660400 h 1140460"/>
              <a:gd name="connsiteX29" fmla="*/ 7807243 w 7891426"/>
              <a:gd name="connsiteY29" fmla="*/ 609600 h 1140460"/>
              <a:gd name="connsiteX30" fmla="*/ 7883443 w 7891426"/>
              <a:gd name="connsiteY30" fmla="*/ 546100 h 1140460"/>
              <a:gd name="connsiteX31" fmla="*/ 7883443 w 7891426"/>
              <a:gd name="connsiteY31" fmla="*/ 469900 h 1140460"/>
              <a:gd name="connsiteX32" fmla="*/ 7769143 w 7891426"/>
              <a:gd name="connsiteY32" fmla="*/ 406400 h 1140460"/>
              <a:gd name="connsiteX33" fmla="*/ 7692943 w 7891426"/>
              <a:gd name="connsiteY33" fmla="*/ 368300 h 1140460"/>
              <a:gd name="connsiteX34" fmla="*/ 7794543 w 7891426"/>
              <a:gd name="connsiteY34" fmla="*/ 266700 h 1140460"/>
              <a:gd name="connsiteX35" fmla="*/ 7807243 w 7891426"/>
              <a:gd name="connsiteY35" fmla="*/ 177800 h 1140460"/>
              <a:gd name="connsiteX36" fmla="*/ 7743743 w 7891426"/>
              <a:gd name="connsiteY36" fmla="*/ 177800 h 1140460"/>
              <a:gd name="connsiteX37" fmla="*/ 7705643 w 7891426"/>
              <a:gd name="connsiteY37" fmla="*/ 88900 h 1140460"/>
              <a:gd name="connsiteX38" fmla="*/ 7819943 w 7891426"/>
              <a:gd name="connsiteY38" fmla="*/ 101600 h 1140460"/>
              <a:gd name="connsiteX0" fmla="*/ 7616743 w 7891426"/>
              <a:gd name="connsiteY0" fmla="*/ 0 h 1140460"/>
              <a:gd name="connsiteX1" fmla="*/ 181096 w 7891426"/>
              <a:gd name="connsiteY1" fmla="*/ 0 h 1140460"/>
              <a:gd name="connsiteX2" fmla="*/ 108744 w 7891426"/>
              <a:gd name="connsiteY2" fmla="*/ 11906 h 1140460"/>
              <a:gd name="connsiteX3" fmla="*/ 137319 w 7891426"/>
              <a:gd name="connsiteY3" fmla="*/ 94456 h 1140460"/>
              <a:gd name="connsiteX4" fmla="*/ 139700 w 7891426"/>
              <a:gd name="connsiteY4" fmla="*/ 190500 h 1140460"/>
              <a:gd name="connsiteX5" fmla="*/ 76200 w 7891426"/>
              <a:gd name="connsiteY5" fmla="*/ 190500 h 1140460"/>
              <a:gd name="connsiteX6" fmla="*/ 88900 w 7891426"/>
              <a:gd name="connsiteY6" fmla="*/ 279400 h 1140460"/>
              <a:gd name="connsiteX7" fmla="*/ 95250 w 7891426"/>
              <a:gd name="connsiteY7" fmla="*/ 357188 h 1140460"/>
              <a:gd name="connsiteX8" fmla="*/ 114300 w 7891426"/>
              <a:gd name="connsiteY8" fmla="*/ 419100 h 1140460"/>
              <a:gd name="connsiteX9" fmla="*/ 47625 w 7891426"/>
              <a:gd name="connsiteY9" fmla="*/ 492125 h 1140460"/>
              <a:gd name="connsiteX10" fmla="*/ 0 w 7891426"/>
              <a:gd name="connsiteY10" fmla="*/ 558800 h 1140460"/>
              <a:gd name="connsiteX11" fmla="*/ 76200 w 7891426"/>
              <a:gd name="connsiteY11" fmla="*/ 622300 h 1140460"/>
              <a:gd name="connsiteX12" fmla="*/ 101600 w 7891426"/>
              <a:gd name="connsiteY12" fmla="*/ 673100 h 1140460"/>
              <a:gd name="connsiteX13" fmla="*/ 88900 w 7891426"/>
              <a:gd name="connsiteY13" fmla="*/ 736600 h 1140460"/>
              <a:gd name="connsiteX14" fmla="*/ 134144 w 7891426"/>
              <a:gd name="connsiteY14" fmla="*/ 767556 h 1140460"/>
              <a:gd name="connsiteX15" fmla="*/ 88900 w 7891426"/>
              <a:gd name="connsiteY15" fmla="*/ 889000 h 1140460"/>
              <a:gd name="connsiteX16" fmla="*/ 30956 w 7891426"/>
              <a:gd name="connsiteY16" fmla="*/ 900906 h 1140460"/>
              <a:gd name="connsiteX17" fmla="*/ 123031 w 7891426"/>
              <a:gd name="connsiteY17" fmla="*/ 965200 h 1140460"/>
              <a:gd name="connsiteX18" fmla="*/ 12700 w 7891426"/>
              <a:gd name="connsiteY18" fmla="*/ 1104900 h 1140460"/>
              <a:gd name="connsiteX19" fmla="*/ 46037 w 7891426"/>
              <a:gd name="connsiteY19" fmla="*/ 1119982 h 1140460"/>
              <a:gd name="connsiteX20" fmla="*/ 39804 w 7891426"/>
              <a:gd name="connsiteY20" fmla="*/ 1140460 h 1140460"/>
              <a:gd name="connsiteX21" fmla="*/ 7891426 w 7891426"/>
              <a:gd name="connsiteY21" fmla="*/ 1140460 h 1140460"/>
              <a:gd name="connsiteX22" fmla="*/ 7870743 w 7891426"/>
              <a:gd name="connsiteY22" fmla="*/ 1092200 h 1140460"/>
              <a:gd name="connsiteX23" fmla="*/ 7781843 w 7891426"/>
              <a:gd name="connsiteY23" fmla="*/ 1028700 h 1140460"/>
              <a:gd name="connsiteX24" fmla="*/ 7731043 w 7891426"/>
              <a:gd name="connsiteY24" fmla="*/ 952500 h 1140460"/>
              <a:gd name="connsiteX25" fmla="*/ 7794543 w 7891426"/>
              <a:gd name="connsiteY25" fmla="*/ 876300 h 1140460"/>
              <a:gd name="connsiteX26" fmla="*/ 7832643 w 7891426"/>
              <a:gd name="connsiteY26" fmla="*/ 800100 h 1140460"/>
              <a:gd name="connsiteX27" fmla="*/ 7794543 w 7891426"/>
              <a:gd name="connsiteY27" fmla="*/ 723900 h 1140460"/>
              <a:gd name="connsiteX28" fmla="*/ 7781843 w 7891426"/>
              <a:gd name="connsiteY28" fmla="*/ 660400 h 1140460"/>
              <a:gd name="connsiteX29" fmla="*/ 7807243 w 7891426"/>
              <a:gd name="connsiteY29" fmla="*/ 609600 h 1140460"/>
              <a:gd name="connsiteX30" fmla="*/ 7883443 w 7891426"/>
              <a:gd name="connsiteY30" fmla="*/ 546100 h 1140460"/>
              <a:gd name="connsiteX31" fmla="*/ 7883443 w 7891426"/>
              <a:gd name="connsiteY31" fmla="*/ 469900 h 1140460"/>
              <a:gd name="connsiteX32" fmla="*/ 7769143 w 7891426"/>
              <a:gd name="connsiteY32" fmla="*/ 406400 h 1140460"/>
              <a:gd name="connsiteX33" fmla="*/ 7692943 w 7891426"/>
              <a:gd name="connsiteY33" fmla="*/ 368300 h 1140460"/>
              <a:gd name="connsiteX34" fmla="*/ 7794543 w 7891426"/>
              <a:gd name="connsiteY34" fmla="*/ 266700 h 1140460"/>
              <a:gd name="connsiteX35" fmla="*/ 7807243 w 7891426"/>
              <a:gd name="connsiteY35" fmla="*/ 177800 h 1140460"/>
              <a:gd name="connsiteX36" fmla="*/ 7743743 w 7891426"/>
              <a:gd name="connsiteY36" fmla="*/ 177800 h 1140460"/>
              <a:gd name="connsiteX37" fmla="*/ 7705643 w 7891426"/>
              <a:gd name="connsiteY37" fmla="*/ 88900 h 1140460"/>
              <a:gd name="connsiteX38" fmla="*/ 7846136 w 7891426"/>
              <a:gd name="connsiteY38" fmla="*/ 34925 h 1140460"/>
              <a:gd name="connsiteX39" fmla="*/ 7616743 w 7891426"/>
              <a:gd name="connsiteY39" fmla="*/ 0 h 1140460"/>
              <a:gd name="connsiteX0" fmla="*/ 7616743 w 7891426"/>
              <a:gd name="connsiteY0" fmla="*/ 0 h 1140460"/>
              <a:gd name="connsiteX1" fmla="*/ 181096 w 7891426"/>
              <a:gd name="connsiteY1" fmla="*/ 0 h 1140460"/>
              <a:gd name="connsiteX2" fmla="*/ 108744 w 7891426"/>
              <a:gd name="connsiteY2" fmla="*/ 11906 h 1140460"/>
              <a:gd name="connsiteX3" fmla="*/ 137319 w 7891426"/>
              <a:gd name="connsiteY3" fmla="*/ 94456 h 1140460"/>
              <a:gd name="connsiteX4" fmla="*/ 139700 w 7891426"/>
              <a:gd name="connsiteY4" fmla="*/ 190500 h 1140460"/>
              <a:gd name="connsiteX5" fmla="*/ 76200 w 7891426"/>
              <a:gd name="connsiteY5" fmla="*/ 190500 h 1140460"/>
              <a:gd name="connsiteX6" fmla="*/ 88900 w 7891426"/>
              <a:gd name="connsiteY6" fmla="*/ 279400 h 1140460"/>
              <a:gd name="connsiteX7" fmla="*/ 95250 w 7891426"/>
              <a:gd name="connsiteY7" fmla="*/ 357188 h 1140460"/>
              <a:gd name="connsiteX8" fmla="*/ 114300 w 7891426"/>
              <a:gd name="connsiteY8" fmla="*/ 419100 h 1140460"/>
              <a:gd name="connsiteX9" fmla="*/ 47625 w 7891426"/>
              <a:gd name="connsiteY9" fmla="*/ 492125 h 1140460"/>
              <a:gd name="connsiteX10" fmla="*/ 0 w 7891426"/>
              <a:gd name="connsiteY10" fmla="*/ 558800 h 1140460"/>
              <a:gd name="connsiteX11" fmla="*/ 76200 w 7891426"/>
              <a:gd name="connsiteY11" fmla="*/ 622300 h 1140460"/>
              <a:gd name="connsiteX12" fmla="*/ 101600 w 7891426"/>
              <a:gd name="connsiteY12" fmla="*/ 673100 h 1140460"/>
              <a:gd name="connsiteX13" fmla="*/ 88900 w 7891426"/>
              <a:gd name="connsiteY13" fmla="*/ 736600 h 1140460"/>
              <a:gd name="connsiteX14" fmla="*/ 134144 w 7891426"/>
              <a:gd name="connsiteY14" fmla="*/ 767556 h 1140460"/>
              <a:gd name="connsiteX15" fmla="*/ 88900 w 7891426"/>
              <a:gd name="connsiteY15" fmla="*/ 889000 h 1140460"/>
              <a:gd name="connsiteX16" fmla="*/ 30956 w 7891426"/>
              <a:gd name="connsiteY16" fmla="*/ 900906 h 1140460"/>
              <a:gd name="connsiteX17" fmla="*/ 123031 w 7891426"/>
              <a:gd name="connsiteY17" fmla="*/ 965200 h 1140460"/>
              <a:gd name="connsiteX18" fmla="*/ 12700 w 7891426"/>
              <a:gd name="connsiteY18" fmla="*/ 1104900 h 1140460"/>
              <a:gd name="connsiteX19" fmla="*/ 46037 w 7891426"/>
              <a:gd name="connsiteY19" fmla="*/ 1119982 h 1140460"/>
              <a:gd name="connsiteX20" fmla="*/ 39804 w 7891426"/>
              <a:gd name="connsiteY20" fmla="*/ 1140460 h 1140460"/>
              <a:gd name="connsiteX21" fmla="*/ 7891426 w 7891426"/>
              <a:gd name="connsiteY21" fmla="*/ 1140460 h 1140460"/>
              <a:gd name="connsiteX22" fmla="*/ 7870743 w 7891426"/>
              <a:gd name="connsiteY22" fmla="*/ 1092200 h 1140460"/>
              <a:gd name="connsiteX23" fmla="*/ 7781843 w 7891426"/>
              <a:gd name="connsiteY23" fmla="*/ 1028700 h 1140460"/>
              <a:gd name="connsiteX24" fmla="*/ 7731043 w 7891426"/>
              <a:gd name="connsiteY24" fmla="*/ 952500 h 1140460"/>
              <a:gd name="connsiteX25" fmla="*/ 7794543 w 7891426"/>
              <a:gd name="connsiteY25" fmla="*/ 876300 h 1140460"/>
              <a:gd name="connsiteX26" fmla="*/ 7832643 w 7891426"/>
              <a:gd name="connsiteY26" fmla="*/ 800100 h 1140460"/>
              <a:gd name="connsiteX27" fmla="*/ 7794543 w 7891426"/>
              <a:gd name="connsiteY27" fmla="*/ 723900 h 1140460"/>
              <a:gd name="connsiteX28" fmla="*/ 7781843 w 7891426"/>
              <a:gd name="connsiteY28" fmla="*/ 660400 h 1140460"/>
              <a:gd name="connsiteX29" fmla="*/ 7807243 w 7891426"/>
              <a:gd name="connsiteY29" fmla="*/ 609600 h 1140460"/>
              <a:gd name="connsiteX30" fmla="*/ 7883443 w 7891426"/>
              <a:gd name="connsiteY30" fmla="*/ 546100 h 1140460"/>
              <a:gd name="connsiteX31" fmla="*/ 7883443 w 7891426"/>
              <a:gd name="connsiteY31" fmla="*/ 469900 h 1140460"/>
              <a:gd name="connsiteX32" fmla="*/ 7769143 w 7891426"/>
              <a:gd name="connsiteY32" fmla="*/ 406400 h 1140460"/>
              <a:gd name="connsiteX33" fmla="*/ 7692943 w 7891426"/>
              <a:gd name="connsiteY33" fmla="*/ 368300 h 1140460"/>
              <a:gd name="connsiteX34" fmla="*/ 7794543 w 7891426"/>
              <a:gd name="connsiteY34" fmla="*/ 266700 h 1140460"/>
              <a:gd name="connsiteX35" fmla="*/ 7807243 w 7891426"/>
              <a:gd name="connsiteY35" fmla="*/ 177800 h 1140460"/>
              <a:gd name="connsiteX36" fmla="*/ 7743743 w 7891426"/>
              <a:gd name="connsiteY36" fmla="*/ 177800 h 1140460"/>
              <a:gd name="connsiteX37" fmla="*/ 7705643 w 7891426"/>
              <a:gd name="connsiteY37" fmla="*/ 88900 h 1140460"/>
              <a:gd name="connsiteX38" fmla="*/ 7846136 w 7891426"/>
              <a:gd name="connsiteY38" fmla="*/ 34925 h 1140460"/>
              <a:gd name="connsiteX39" fmla="*/ 7616743 w 7891426"/>
              <a:gd name="connsiteY39" fmla="*/ 0 h 1140460"/>
              <a:gd name="connsiteX0" fmla="*/ 7616743 w 7891426"/>
              <a:gd name="connsiteY0" fmla="*/ 0 h 1140460"/>
              <a:gd name="connsiteX1" fmla="*/ 181096 w 7891426"/>
              <a:gd name="connsiteY1" fmla="*/ 0 h 1140460"/>
              <a:gd name="connsiteX2" fmla="*/ 108744 w 7891426"/>
              <a:gd name="connsiteY2" fmla="*/ 11906 h 1140460"/>
              <a:gd name="connsiteX3" fmla="*/ 137319 w 7891426"/>
              <a:gd name="connsiteY3" fmla="*/ 94456 h 1140460"/>
              <a:gd name="connsiteX4" fmla="*/ 139700 w 7891426"/>
              <a:gd name="connsiteY4" fmla="*/ 190500 h 1140460"/>
              <a:gd name="connsiteX5" fmla="*/ 76200 w 7891426"/>
              <a:gd name="connsiteY5" fmla="*/ 190500 h 1140460"/>
              <a:gd name="connsiteX6" fmla="*/ 88900 w 7891426"/>
              <a:gd name="connsiteY6" fmla="*/ 279400 h 1140460"/>
              <a:gd name="connsiteX7" fmla="*/ 95250 w 7891426"/>
              <a:gd name="connsiteY7" fmla="*/ 357188 h 1140460"/>
              <a:gd name="connsiteX8" fmla="*/ 114300 w 7891426"/>
              <a:gd name="connsiteY8" fmla="*/ 419100 h 1140460"/>
              <a:gd name="connsiteX9" fmla="*/ 47625 w 7891426"/>
              <a:gd name="connsiteY9" fmla="*/ 492125 h 1140460"/>
              <a:gd name="connsiteX10" fmla="*/ 0 w 7891426"/>
              <a:gd name="connsiteY10" fmla="*/ 558800 h 1140460"/>
              <a:gd name="connsiteX11" fmla="*/ 76200 w 7891426"/>
              <a:gd name="connsiteY11" fmla="*/ 622300 h 1140460"/>
              <a:gd name="connsiteX12" fmla="*/ 101600 w 7891426"/>
              <a:gd name="connsiteY12" fmla="*/ 673100 h 1140460"/>
              <a:gd name="connsiteX13" fmla="*/ 88900 w 7891426"/>
              <a:gd name="connsiteY13" fmla="*/ 736600 h 1140460"/>
              <a:gd name="connsiteX14" fmla="*/ 134144 w 7891426"/>
              <a:gd name="connsiteY14" fmla="*/ 767556 h 1140460"/>
              <a:gd name="connsiteX15" fmla="*/ 88900 w 7891426"/>
              <a:gd name="connsiteY15" fmla="*/ 889000 h 1140460"/>
              <a:gd name="connsiteX16" fmla="*/ 30956 w 7891426"/>
              <a:gd name="connsiteY16" fmla="*/ 900906 h 1140460"/>
              <a:gd name="connsiteX17" fmla="*/ 123031 w 7891426"/>
              <a:gd name="connsiteY17" fmla="*/ 965200 h 1140460"/>
              <a:gd name="connsiteX18" fmla="*/ 12700 w 7891426"/>
              <a:gd name="connsiteY18" fmla="*/ 1104900 h 1140460"/>
              <a:gd name="connsiteX19" fmla="*/ 46037 w 7891426"/>
              <a:gd name="connsiteY19" fmla="*/ 1119982 h 1140460"/>
              <a:gd name="connsiteX20" fmla="*/ 39804 w 7891426"/>
              <a:gd name="connsiteY20" fmla="*/ 1140460 h 1140460"/>
              <a:gd name="connsiteX21" fmla="*/ 7891426 w 7891426"/>
              <a:gd name="connsiteY21" fmla="*/ 1140460 h 1140460"/>
              <a:gd name="connsiteX22" fmla="*/ 7870743 w 7891426"/>
              <a:gd name="connsiteY22" fmla="*/ 1092200 h 1140460"/>
              <a:gd name="connsiteX23" fmla="*/ 7781843 w 7891426"/>
              <a:gd name="connsiteY23" fmla="*/ 1028700 h 1140460"/>
              <a:gd name="connsiteX24" fmla="*/ 7731043 w 7891426"/>
              <a:gd name="connsiteY24" fmla="*/ 952500 h 1140460"/>
              <a:gd name="connsiteX25" fmla="*/ 7794543 w 7891426"/>
              <a:gd name="connsiteY25" fmla="*/ 876300 h 1140460"/>
              <a:gd name="connsiteX26" fmla="*/ 7832643 w 7891426"/>
              <a:gd name="connsiteY26" fmla="*/ 800100 h 1140460"/>
              <a:gd name="connsiteX27" fmla="*/ 7794543 w 7891426"/>
              <a:gd name="connsiteY27" fmla="*/ 723900 h 1140460"/>
              <a:gd name="connsiteX28" fmla="*/ 7781843 w 7891426"/>
              <a:gd name="connsiteY28" fmla="*/ 660400 h 1140460"/>
              <a:gd name="connsiteX29" fmla="*/ 7807243 w 7891426"/>
              <a:gd name="connsiteY29" fmla="*/ 609600 h 1140460"/>
              <a:gd name="connsiteX30" fmla="*/ 7883443 w 7891426"/>
              <a:gd name="connsiteY30" fmla="*/ 546100 h 1140460"/>
              <a:gd name="connsiteX31" fmla="*/ 7883443 w 7891426"/>
              <a:gd name="connsiteY31" fmla="*/ 469900 h 1140460"/>
              <a:gd name="connsiteX32" fmla="*/ 7769143 w 7891426"/>
              <a:gd name="connsiteY32" fmla="*/ 406400 h 1140460"/>
              <a:gd name="connsiteX33" fmla="*/ 7692943 w 7891426"/>
              <a:gd name="connsiteY33" fmla="*/ 368300 h 1140460"/>
              <a:gd name="connsiteX34" fmla="*/ 7794543 w 7891426"/>
              <a:gd name="connsiteY34" fmla="*/ 266700 h 1140460"/>
              <a:gd name="connsiteX35" fmla="*/ 7807243 w 7891426"/>
              <a:gd name="connsiteY35" fmla="*/ 177800 h 1140460"/>
              <a:gd name="connsiteX36" fmla="*/ 7743743 w 7891426"/>
              <a:gd name="connsiteY36" fmla="*/ 177800 h 1140460"/>
              <a:gd name="connsiteX37" fmla="*/ 7705643 w 7891426"/>
              <a:gd name="connsiteY37" fmla="*/ 88900 h 1140460"/>
              <a:gd name="connsiteX38" fmla="*/ 7846136 w 7891426"/>
              <a:gd name="connsiteY38" fmla="*/ 34925 h 1140460"/>
              <a:gd name="connsiteX39" fmla="*/ 7616743 w 7891426"/>
              <a:gd name="connsiteY39" fmla="*/ 0 h 1140460"/>
              <a:gd name="connsiteX0" fmla="*/ 7616743 w 7891426"/>
              <a:gd name="connsiteY0" fmla="*/ 0 h 1140460"/>
              <a:gd name="connsiteX1" fmla="*/ 181096 w 7891426"/>
              <a:gd name="connsiteY1" fmla="*/ 0 h 1140460"/>
              <a:gd name="connsiteX2" fmla="*/ 108744 w 7891426"/>
              <a:gd name="connsiteY2" fmla="*/ 11906 h 1140460"/>
              <a:gd name="connsiteX3" fmla="*/ 137319 w 7891426"/>
              <a:gd name="connsiteY3" fmla="*/ 94456 h 1140460"/>
              <a:gd name="connsiteX4" fmla="*/ 139700 w 7891426"/>
              <a:gd name="connsiteY4" fmla="*/ 190500 h 1140460"/>
              <a:gd name="connsiteX5" fmla="*/ 76200 w 7891426"/>
              <a:gd name="connsiteY5" fmla="*/ 190500 h 1140460"/>
              <a:gd name="connsiteX6" fmla="*/ 88900 w 7891426"/>
              <a:gd name="connsiteY6" fmla="*/ 279400 h 1140460"/>
              <a:gd name="connsiteX7" fmla="*/ 95250 w 7891426"/>
              <a:gd name="connsiteY7" fmla="*/ 357188 h 1140460"/>
              <a:gd name="connsiteX8" fmla="*/ 114300 w 7891426"/>
              <a:gd name="connsiteY8" fmla="*/ 419100 h 1140460"/>
              <a:gd name="connsiteX9" fmla="*/ 47625 w 7891426"/>
              <a:gd name="connsiteY9" fmla="*/ 492125 h 1140460"/>
              <a:gd name="connsiteX10" fmla="*/ 0 w 7891426"/>
              <a:gd name="connsiteY10" fmla="*/ 558800 h 1140460"/>
              <a:gd name="connsiteX11" fmla="*/ 76200 w 7891426"/>
              <a:gd name="connsiteY11" fmla="*/ 622300 h 1140460"/>
              <a:gd name="connsiteX12" fmla="*/ 101600 w 7891426"/>
              <a:gd name="connsiteY12" fmla="*/ 673100 h 1140460"/>
              <a:gd name="connsiteX13" fmla="*/ 88900 w 7891426"/>
              <a:gd name="connsiteY13" fmla="*/ 736600 h 1140460"/>
              <a:gd name="connsiteX14" fmla="*/ 134144 w 7891426"/>
              <a:gd name="connsiteY14" fmla="*/ 767556 h 1140460"/>
              <a:gd name="connsiteX15" fmla="*/ 88900 w 7891426"/>
              <a:gd name="connsiteY15" fmla="*/ 889000 h 1140460"/>
              <a:gd name="connsiteX16" fmla="*/ 30956 w 7891426"/>
              <a:gd name="connsiteY16" fmla="*/ 900906 h 1140460"/>
              <a:gd name="connsiteX17" fmla="*/ 123031 w 7891426"/>
              <a:gd name="connsiteY17" fmla="*/ 965200 h 1140460"/>
              <a:gd name="connsiteX18" fmla="*/ 12700 w 7891426"/>
              <a:gd name="connsiteY18" fmla="*/ 1104900 h 1140460"/>
              <a:gd name="connsiteX19" fmla="*/ 46037 w 7891426"/>
              <a:gd name="connsiteY19" fmla="*/ 1119982 h 1140460"/>
              <a:gd name="connsiteX20" fmla="*/ 39804 w 7891426"/>
              <a:gd name="connsiteY20" fmla="*/ 1140460 h 1140460"/>
              <a:gd name="connsiteX21" fmla="*/ 7891426 w 7891426"/>
              <a:gd name="connsiteY21" fmla="*/ 1140460 h 1140460"/>
              <a:gd name="connsiteX22" fmla="*/ 7870743 w 7891426"/>
              <a:gd name="connsiteY22" fmla="*/ 1092200 h 1140460"/>
              <a:gd name="connsiteX23" fmla="*/ 7781843 w 7891426"/>
              <a:gd name="connsiteY23" fmla="*/ 1028700 h 1140460"/>
              <a:gd name="connsiteX24" fmla="*/ 7731043 w 7891426"/>
              <a:gd name="connsiteY24" fmla="*/ 952500 h 1140460"/>
              <a:gd name="connsiteX25" fmla="*/ 7794543 w 7891426"/>
              <a:gd name="connsiteY25" fmla="*/ 876300 h 1140460"/>
              <a:gd name="connsiteX26" fmla="*/ 7832643 w 7891426"/>
              <a:gd name="connsiteY26" fmla="*/ 800100 h 1140460"/>
              <a:gd name="connsiteX27" fmla="*/ 7794543 w 7891426"/>
              <a:gd name="connsiteY27" fmla="*/ 723900 h 1140460"/>
              <a:gd name="connsiteX28" fmla="*/ 7781843 w 7891426"/>
              <a:gd name="connsiteY28" fmla="*/ 660400 h 1140460"/>
              <a:gd name="connsiteX29" fmla="*/ 7807243 w 7891426"/>
              <a:gd name="connsiteY29" fmla="*/ 609600 h 1140460"/>
              <a:gd name="connsiteX30" fmla="*/ 7850106 w 7891426"/>
              <a:gd name="connsiteY30" fmla="*/ 534193 h 1140460"/>
              <a:gd name="connsiteX31" fmla="*/ 7883443 w 7891426"/>
              <a:gd name="connsiteY31" fmla="*/ 469900 h 1140460"/>
              <a:gd name="connsiteX32" fmla="*/ 7769143 w 7891426"/>
              <a:gd name="connsiteY32" fmla="*/ 406400 h 1140460"/>
              <a:gd name="connsiteX33" fmla="*/ 7692943 w 7891426"/>
              <a:gd name="connsiteY33" fmla="*/ 368300 h 1140460"/>
              <a:gd name="connsiteX34" fmla="*/ 7794543 w 7891426"/>
              <a:gd name="connsiteY34" fmla="*/ 266700 h 1140460"/>
              <a:gd name="connsiteX35" fmla="*/ 7807243 w 7891426"/>
              <a:gd name="connsiteY35" fmla="*/ 177800 h 1140460"/>
              <a:gd name="connsiteX36" fmla="*/ 7743743 w 7891426"/>
              <a:gd name="connsiteY36" fmla="*/ 177800 h 1140460"/>
              <a:gd name="connsiteX37" fmla="*/ 7705643 w 7891426"/>
              <a:gd name="connsiteY37" fmla="*/ 88900 h 1140460"/>
              <a:gd name="connsiteX38" fmla="*/ 7846136 w 7891426"/>
              <a:gd name="connsiteY38" fmla="*/ 34925 h 1140460"/>
              <a:gd name="connsiteX39" fmla="*/ 7616743 w 7891426"/>
              <a:gd name="connsiteY39" fmla="*/ 0 h 1140460"/>
              <a:gd name="connsiteX0" fmla="*/ 7616743 w 7891426"/>
              <a:gd name="connsiteY0" fmla="*/ 0 h 1140460"/>
              <a:gd name="connsiteX1" fmla="*/ 181096 w 7891426"/>
              <a:gd name="connsiteY1" fmla="*/ 0 h 1140460"/>
              <a:gd name="connsiteX2" fmla="*/ 108744 w 7891426"/>
              <a:gd name="connsiteY2" fmla="*/ 11906 h 1140460"/>
              <a:gd name="connsiteX3" fmla="*/ 137319 w 7891426"/>
              <a:gd name="connsiteY3" fmla="*/ 94456 h 1140460"/>
              <a:gd name="connsiteX4" fmla="*/ 139700 w 7891426"/>
              <a:gd name="connsiteY4" fmla="*/ 190500 h 1140460"/>
              <a:gd name="connsiteX5" fmla="*/ 76200 w 7891426"/>
              <a:gd name="connsiteY5" fmla="*/ 190500 h 1140460"/>
              <a:gd name="connsiteX6" fmla="*/ 88900 w 7891426"/>
              <a:gd name="connsiteY6" fmla="*/ 279400 h 1140460"/>
              <a:gd name="connsiteX7" fmla="*/ 95250 w 7891426"/>
              <a:gd name="connsiteY7" fmla="*/ 357188 h 1140460"/>
              <a:gd name="connsiteX8" fmla="*/ 114300 w 7891426"/>
              <a:gd name="connsiteY8" fmla="*/ 419100 h 1140460"/>
              <a:gd name="connsiteX9" fmla="*/ 47625 w 7891426"/>
              <a:gd name="connsiteY9" fmla="*/ 492125 h 1140460"/>
              <a:gd name="connsiteX10" fmla="*/ 0 w 7891426"/>
              <a:gd name="connsiteY10" fmla="*/ 558800 h 1140460"/>
              <a:gd name="connsiteX11" fmla="*/ 76200 w 7891426"/>
              <a:gd name="connsiteY11" fmla="*/ 622300 h 1140460"/>
              <a:gd name="connsiteX12" fmla="*/ 101600 w 7891426"/>
              <a:gd name="connsiteY12" fmla="*/ 673100 h 1140460"/>
              <a:gd name="connsiteX13" fmla="*/ 88900 w 7891426"/>
              <a:gd name="connsiteY13" fmla="*/ 736600 h 1140460"/>
              <a:gd name="connsiteX14" fmla="*/ 134144 w 7891426"/>
              <a:gd name="connsiteY14" fmla="*/ 767556 h 1140460"/>
              <a:gd name="connsiteX15" fmla="*/ 88900 w 7891426"/>
              <a:gd name="connsiteY15" fmla="*/ 889000 h 1140460"/>
              <a:gd name="connsiteX16" fmla="*/ 30956 w 7891426"/>
              <a:gd name="connsiteY16" fmla="*/ 900906 h 1140460"/>
              <a:gd name="connsiteX17" fmla="*/ 123031 w 7891426"/>
              <a:gd name="connsiteY17" fmla="*/ 965200 h 1140460"/>
              <a:gd name="connsiteX18" fmla="*/ 12700 w 7891426"/>
              <a:gd name="connsiteY18" fmla="*/ 1104900 h 1140460"/>
              <a:gd name="connsiteX19" fmla="*/ 46037 w 7891426"/>
              <a:gd name="connsiteY19" fmla="*/ 1119982 h 1140460"/>
              <a:gd name="connsiteX20" fmla="*/ 39804 w 7891426"/>
              <a:gd name="connsiteY20" fmla="*/ 1140460 h 1140460"/>
              <a:gd name="connsiteX21" fmla="*/ 7891426 w 7891426"/>
              <a:gd name="connsiteY21" fmla="*/ 1140460 h 1140460"/>
              <a:gd name="connsiteX22" fmla="*/ 7870743 w 7891426"/>
              <a:gd name="connsiteY22" fmla="*/ 1092200 h 1140460"/>
              <a:gd name="connsiteX23" fmla="*/ 7781843 w 7891426"/>
              <a:gd name="connsiteY23" fmla="*/ 1028700 h 1140460"/>
              <a:gd name="connsiteX24" fmla="*/ 7798782 w 7891426"/>
              <a:gd name="connsiteY24" fmla="*/ 914400 h 1140460"/>
              <a:gd name="connsiteX25" fmla="*/ 7794543 w 7891426"/>
              <a:gd name="connsiteY25" fmla="*/ 876300 h 1140460"/>
              <a:gd name="connsiteX26" fmla="*/ 7832643 w 7891426"/>
              <a:gd name="connsiteY26" fmla="*/ 800100 h 1140460"/>
              <a:gd name="connsiteX27" fmla="*/ 7794543 w 7891426"/>
              <a:gd name="connsiteY27" fmla="*/ 723900 h 1140460"/>
              <a:gd name="connsiteX28" fmla="*/ 7781843 w 7891426"/>
              <a:gd name="connsiteY28" fmla="*/ 660400 h 1140460"/>
              <a:gd name="connsiteX29" fmla="*/ 7807243 w 7891426"/>
              <a:gd name="connsiteY29" fmla="*/ 609600 h 1140460"/>
              <a:gd name="connsiteX30" fmla="*/ 7850106 w 7891426"/>
              <a:gd name="connsiteY30" fmla="*/ 534193 h 1140460"/>
              <a:gd name="connsiteX31" fmla="*/ 7883443 w 7891426"/>
              <a:gd name="connsiteY31" fmla="*/ 469900 h 1140460"/>
              <a:gd name="connsiteX32" fmla="*/ 7769143 w 7891426"/>
              <a:gd name="connsiteY32" fmla="*/ 406400 h 1140460"/>
              <a:gd name="connsiteX33" fmla="*/ 7692943 w 7891426"/>
              <a:gd name="connsiteY33" fmla="*/ 368300 h 1140460"/>
              <a:gd name="connsiteX34" fmla="*/ 7794543 w 7891426"/>
              <a:gd name="connsiteY34" fmla="*/ 266700 h 1140460"/>
              <a:gd name="connsiteX35" fmla="*/ 7807243 w 7891426"/>
              <a:gd name="connsiteY35" fmla="*/ 177800 h 1140460"/>
              <a:gd name="connsiteX36" fmla="*/ 7743743 w 7891426"/>
              <a:gd name="connsiteY36" fmla="*/ 177800 h 1140460"/>
              <a:gd name="connsiteX37" fmla="*/ 7705643 w 7891426"/>
              <a:gd name="connsiteY37" fmla="*/ 88900 h 1140460"/>
              <a:gd name="connsiteX38" fmla="*/ 7846136 w 7891426"/>
              <a:gd name="connsiteY38" fmla="*/ 34925 h 1140460"/>
              <a:gd name="connsiteX39" fmla="*/ 7616743 w 7891426"/>
              <a:gd name="connsiteY39" fmla="*/ 0 h 1140460"/>
              <a:gd name="connsiteX0" fmla="*/ 7616743 w 7891426"/>
              <a:gd name="connsiteY0" fmla="*/ 0 h 1140460"/>
              <a:gd name="connsiteX1" fmla="*/ 181096 w 7891426"/>
              <a:gd name="connsiteY1" fmla="*/ 0 h 1140460"/>
              <a:gd name="connsiteX2" fmla="*/ 108744 w 7891426"/>
              <a:gd name="connsiteY2" fmla="*/ 11906 h 1140460"/>
              <a:gd name="connsiteX3" fmla="*/ 137319 w 7891426"/>
              <a:gd name="connsiteY3" fmla="*/ 94456 h 1140460"/>
              <a:gd name="connsiteX4" fmla="*/ 139700 w 7891426"/>
              <a:gd name="connsiteY4" fmla="*/ 190500 h 1140460"/>
              <a:gd name="connsiteX5" fmla="*/ 76200 w 7891426"/>
              <a:gd name="connsiteY5" fmla="*/ 190500 h 1140460"/>
              <a:gd name="connsiteX6" fmla="*/ 88900 w 7891426"/>
              <a:gd name="connsiteY6" fmla="*/ 279400 h 1140460"/>
              <a:gd name="connsiteX7" fmla="*/ 95250 w 7891426"/>
              <a:gd name="connsiteY7" fmla="*/ 357188 h 1140460"/>
              <a:gd name="connsiteX8" fmla="*/ 114300 w 7891426"/>
              <a:gd name="connsiteY8" fmla="*/ 419100 h 1140460"/>
              <a:gd name="connsiteX9" fmla="*/ 47625 w 7891426"/>
              <a:gd name="connsiteY9" fmla="*/ 492125 h 1140460"/>
              <a:gd name="connsiteX10" fmla="*/ 0 w 7891426"/>
              <a:gd name="connsiteY10" fmla="*/ 558800 h 1140460"/>
              <a:gd name="connsiteX11" fmla="*/ 76200 w 7891426"/>
              <a:gd name="connsiteY11" fmla="*/ 622300 h 1140460"/>
              <a:gd name="connsiteX12" fmla="*/ 101600 w 7891426"/>
              <a:gd name="connsiteY12" fmla="*/ 673100 h 1140460"/>
              <a:gd name="connsiteX13" fmla="*/ 88900 w 7891426"/>
              <a:gd name="connsiteY13" fmla="*/ 736600 h 1140460"/>
              <a:gd name="connsiteX14" fmla="*/ 134144 w 7891426"/>
              <a:gd name="connsiteY14" fmla="*/ 767556 h 1140460"/>
              <a:gd name="connsiteX15" fmla="*/ 88900 w 7891426"/>
              <a:gd name="connsiteY15" fmla="*/ 889000 h 1140460"/>
              <a:gd name="connsiteX16" fmla="*/ 30956 w 7891426"/>
              <a:gd name="connsiteY16" fmla="*/ 900906 h 1140460"/>
              <a:gd name="connsiteX17" fmla="*/ 123031 w 7891426"/>
              <a:gd name="connsiteY17" fmla="*/ 965200 h 1140460"/>
              <a:gd name="connsiteX18" fmla="*/ 12700 w 7891426"/>
              <a:gd name="connsiteY18" fmla="*/ 1104900 h 1140460"/>
              <a:gd name="connsiteX19" fmla="*/ 46037 w 7891426"/>
              <a:gd name="connsiteY19" fmla="*/ 1119982 h 1140460"/>
              <a:gd name="connsiteX20" fmla="*/ 39804 w 7891426"/>
              <a:gd name="connsiteY20" fmla="*/ 1140460 h 1140460"/>
              <a:gd name="connsiteX21" fmla="*/ 7891426 w 7891426"/>
              <a:gd name="connsiteY21" fmla="*/ 1140460 h 1140460"/>
              <a:gd name="connsiteX22" fmla="*/ 7870743 w 7891426"/>
              <a:gd name="connsiteY22" fmla="*/ 1092200 h 1140460"/>
              <a:gd name="connsiteX23" fmla="*/ 7781843 w 7891426"/>
              <a:gd name="connsiteY23" fmla="*/ 1028700 h 1140460"/>
              <a:gd name="connsiteX24" fmla="*/ 7798782 w 7891426"/>
              <a:gd name="connsiteY24" fmla="*/ 914400 h 1140460"/>
              <a:gd name="connsiteX25" fmla="*/ 7794543 w 7891426"/>
              <a:gd name="connsiteY25" fmla="*/ 876300 h 1140460"/>
              <a:gd name="connsiteX26" fmla="*/ 7832643 w 7891426"/>
              <a:gd name="connsiteY26" fmla="*/ 800100 h 1140460"/>
              <a:gd name="connsiteX27" fmla="*/ 7794543 w 7891426"/>
              <a:gd name="connsiteY27" fmla="*/ 723900 h 1140460"/>
              <a:gd name="connsiteX28" fmla="*/ 7781843 w 7891426"/>
              <a:gd name="connsiteY28" fmla="*/ 660400 h 1140460"/>
              <a:gd name="connsiteX29" fmla="*/ 7807243 w 7891426"/>
              <a:gd name="connsiteY29" fmla="*/ 609600 h 1140460"/>
              <a:gd name="connsiteX30" fmla="*/ 7850106 w 7891426"/>
              <a:gd name="connsiteY30" fmla="*/ 534193 h 1140460"/>
              <a:gd name="connsiteX31" fmla="*/ 7700548 w 7891426"/>
              <a:gd name="connsiteY31" fmla="*/ 488950 h 1140460"/>
              <a:gd name="connsiteX32" fmla="*/ 7769143 w 7891426"/>
              <a:gd name="connsiteY32" fmla="*/ 406400 h 1140460"/>
              <a:gd name="connsiteX33" fmla="*/ 7692943 w 7891426"/>
              <a:gd name="connsiteY33" fmla="*/ 368300 h 1140460"/>
              <a:gd name="connsiteX34" fmla="*/ 7794543 w 7891426"/>
              <a:gd name="connsiteY34" fmla="*/ 266700 h 1140460"/>
              <a:gd name="connsiteX35" fmla="*/ 7807243 w 7891426"/>
              <a:gd name="connsiteY35" fmla="*/ 177800 h 1140460"/>
              <a:gd name="connsiteX36" fmla="*/ 7743743 w 7891426"/>
              <a:gd name="connsiteY36" fmla="*/ 177800 h 1140460"/>
              <a:gd name="connsiteX37" fmla="*/ 7705643 w 7891426"/>
              <a:gd name="connsiteY37" fmla="*/ 88900 h 1140460"/>
              <a:gd name="connsiteX38" fmla="*/ 7846136 w 7891426"/>
              <a:gd name="connsiteY38" fmla="*/ 34925 h 1140460"/>
              <a:gd name="connsiteX39" fmla="*/ 7616743 w 7891426"/>
              <a:gd name="connsiteY39" fmla="*/ 0 h 1140460"/>
              <a:gd name="connsiteX0" fmla="*/ 7616743 w 7891426"/>
              <a:gd name="connsiteY0" fmla="*/ 0 h 1140460"/>
              <a:gd name="connsiteX1" fmla="*/ 181096 w 7891426"/>
              <a:gd name="connsiteY1" fmla="*/ 0 h 1140460"/>
              <a:gd name="connsiteX2" fmla="*/ 108744 w 7891426"/>
              <a:gd name="connsiteY2" fmla="*/ 11906 h 1140460"/>
              <a:gd name="connsiteX3" fmla="*/ 137319 w 7891426"/>
              <a:gd name="connsiteY3" fmla="*/ 94456 h 1140460"/>
              <a:gd name="connsiteX4" fmla="*/ 139700 w 7891426"/>
              <a:gd name="connsiteY4" fmla="*/ 190500 h 1140460"/>
              <a:gd name="connsiteX5" fmla="*/ 76200 w 7891426"/>
              <a:gd name="connsiteY5" fmla="*/ 190500 h 1140460"/>
              <a:gd name="connsiteX6" fmla="*/ 88900 w 7891426"/>
              <a:gd name="connsiteY6" fmla="*/ 279400 h 1140460"/>
              <a:gd name="connsiteX7" fmla="*/ 95250 w 7891426"/>
              <a:gd name="connsiteY7" fmla="*/ 357188 h 1140460"/>
              <a:gd name="connsiteX8" fmla="*/ 114300 w 7891426"/>
              <a:gd name="connsiteY8" fmla="*/ 419100 h 1140460"/>
              <a:gd name="connsiteX9" fmla="*/ 47625 w 7891426"/>
              <a:gd name="connsiteY9" fmla="*/ 492125 h 1140460"/>
              <a:gd name="connsiteX10" fmla="*/ 0 w 7891426"/>
              <a:gd name="connsiteY10" fmla="*/ 558800 h 1140460"/>
              <a:gd name="connsiteX11" fmla="*/ 76200 w 7891426"/>
              <a:gd name="connsiteY11" fmla="*/ 622300 h 1140460"/>
              <a:gd name="connsiteX12" fmla="*/ 101600 w 7891426"/>
              <a:gd name="connsiteY12" fmla="*/ 673100 h 1140460"/>
              <a:gd name="connsiteX13" fmla="*/ 88900 w 7891426"/>
              <a:gd name="connsiteY13" fmla="*/ 736600 h 1140460"/>
              <a:gd name="connsiteX14" fmla="*/ 134144 w 7891426"/>
              <a:gd name="connsiteY14" fmla="*/ 767556 h 1140460"/>
              <a:gd name="connsiteX15" fmla="*/ 88900 w 7891426"/>
              <a:gd name="connsiteY15" fmla="*/ 889000 h 1140460"/>
              <a:gd name="connsiteX16" fmla="*/ 30956 w 7891426"/>
              <a:gd name="connsiteY16" fmla="*/ 900906 h 1140460"/>
              <a:gd name="connsiteX17" fmla="*/ 28197 w 7891426"/>
              <a:gd name="connsiteY17" fmla="*/ 996950 h 1140460"/>
              <a:gd name="connsiteX18" fmla="*/ 12700 w 7891426"/>
              <a:gd name="connsiteY18" fmla="*/ 1104900 h 1140460"/>
              <a:gd name="connsiteX19" fmla="*/ 46037 w 7891426"/>
              <a:gd name="connsiteY19" fmla="*/ 1119982 h 1140460"/>
              <a:gd name="connsiteX20" fmla="*/ 39804 w 7891426"/>
              <a:gd name="connsiteY20" fmla="*/ 1140460 h 1140460"/>
              <a:gd name="connsiteX21" fmla="*/ 7891426 w 7891426"/>
              <a:gd name="connsiteY21" fmla="*/ 1140460 h 1140460"/>
              <a:gd name="connsiteX22" fmla="*/ 7870743 w 7891426"/>
              <a:gd name="connsiteY22" fmla="*/ 1092200 h 1140460"/>
              <a:gd name="connsiteX23" fmla="*/ 7781843 w 7891426"/>
              <a:gd name="connsiteY23" fmla="*/ 1028700 h 1140460"/>
              <a:gd name="connsiteX24" fmla="*/ 7798782 w 7891426"/>
              <a:gd name="connsiteY24" fmla="*/ 914400 h 1140460"/>
              <a:gd name="connsiteX25" fmla="*/ 7794543 w 7891426"/>
              <a:gd name="connsiteY25" fmla="*/ 876300 h 1140460"/>
              <a:gd name="connsiteX26" fmla="*/ 7832643 w 7891426"/>
              <a:gd name="connsiteY26" fmla="*/ 800100 h 1140460"/>
              <a:gd name="connsiteX27" fmla="*/ 7794543 w 7891426"/>
              <a:gd name="connsiteY27" fmla="*/ 723900 h 1140460"/>
              <a:gd name="connsiteX28" fmla="*/ 7781843 w 7891426"/>
              <a:gd name="connsiteY28" fmla="*/ 660400 h 1140460"/>
              <a:gd name="connsiteX29" fmla="*/ 7807243 w 7891426"/>
              <a:gd name="connsiteY29" fmla="*/ 609600 h 1140460"/>
              <a:gd name="connsiteX30" fmla="*/ 7850106 w 7891426"/>
              <a:gd name="connsiteY30" fmla="*/ 534193 h 1140460"/>
              <a:gd name="connsiteX31" fmla="*/ 7700548 w 7891426"/>
              <a:gd name="connsiteY31" fmla="*/ 488950 h 1140460"/>
              <a:gd name="connsiteX32" fmla="*/ 7769143 w 7891426"/>
              <a:gd name="connsiteY32" fmla="*/ 406400 h 1140460"/>
              <a:gd name="connsiteX33" fmla="*/ 7692943 w 7891426"/>
              <a:gd name="connsiteY33" fmla="*/ 368300 h 1140460"/>
              <a:gd name="connsiteX34" fmla="*/ 7794543 w 7891426"/>
              <a:gd name="connsiteY34" fmla="*/ 266700 h 1140460"/>
              <a:gd name="connsiteX35" fmla="*/ 7807243 w 7891426"/>
              <a:gd name="connsiteY35" fmla="*/ 177800 h 1140460"/>
              <a:gd name="connsiteX36" fmla="*/ 7743743 w 7891426"/>
              <a:gd name="connsiteY36" fmla="*/ 177800 h 1140460"/>
              <a:gd name="connsiteX37" fmla="*/ 7705643 w 7891426"/>
              <a:gd name="connsiteY37" fmla="*/ 88900 h 1140460"/>
              <a:gd name="connsiteX38" fmla="*/ 7846136 w 7891426"/>
              <a:gd name="connsiteY38" fmla="*/ 34925 h 1140460"/>
              <a:gd name="connsiteX39" fmla="*/ 7616743 w 7891426"/>
              <a:gd name="connsiteY39" fmla="*/ 0 h 1140460"/>
              <a:gd name="connsiteX0" fmla="*/ 7616743 w 7891426"/>
              <a:gd name="connsiteY0" fmla="*/ 0 h 1140460"/>
              <a:gd name="connsiteX1" fmla="*/ 181096 w 7891426"/>
              <a:gd name="connsiteY1" fmla="*/ 0 h 1140460"/>
              <a:gd name="connsiteX2" fmla="*/ 108744 w 7891426"/>
              <a:gd name="connsiteY2" fmla="*/ 11906 h 1140460"/>
              <a:gd name="connsiteX3" fmla="*/ 137319 w 7891426"/>
              <a:gd name="connsiteY3" fmla="*/ 94456 h 1140460"/>
              <a:gd name="connsiteX4" fmla="*/ 139700 w 7891426"/>
              <a:gd name="connsiteY4" fmla="*/ 190500 h 1140460"/>
              <a:gd name="connsiteX5" fmla="*/ 76200 w 7891426"/>
              <a:gd name="connsiteY5" fmla="*/ 190500 h 1140460"/>
              <a:gd name="connsiteX6" fmla="*/ 88900 w 7891426"/>
              <a:gd name="connsiteY6" fmla="*/ 279400 h 1140460"/>
              <a:gd name="connsiteX7" fmla="*/ 95250 w 7891426"/>
              <a:gd name="connsiteY7" fmla="*/ 357188 h 1140460"/>
              <a:gd name="connsiteX8" fmla="*/ 114300 w 7891426"/>
              <a:gd name="connsiteY8" fmla="*/ 419100 h 1140460"/>
              <a:gd name="connsiteX9" fmla="*/ 47625 w 7891426"/>
              <a:gd name="connsiteY9" fmla="*/ 492125 h 1140460"/>
              <a:gd name="connsiteX10" fmla="*/ 0 w 7891426"/>
              <a:gd name="connsiteY10" fmla="*/ 558800 h 1140460"/>
              <a:gd name="connsiteX11" fmla="*/ 76200 w 7891426"/>
              <a:gd name="connsiteY11" fmla="*/ 622300 h 1140460"/>
              <a:gd name="connsiteX12" fmla="*/ 101600 w 7891426"/>
              <a:gd name="connsiteY12" fmla="*/ 673100 h 1140460"/>
              <a:gd name="connsiteX13" fmla="*/ 88900 w 7891426"/>
              <a:gd name="connsiteY13" fmla="*/ 736600 h 1140460"/>
              <a:gd name="connsiteX14" fmla="*/ 12213 w 7891426"/>
              <a:gd name="connsiteY14" fmla="*/ 799306 h 1140460"/>
              <a:gd name="connsiteX15" fmla="*/ 88900 w 7891426"/>
              <a:gd name="connsiteY15" fmla="*/ 889000 h 1140460"/>
              <a:gd name="connsiteX16" fmla="*/ 30956 w 7891426"/>
              <a:gd name="connsiteY16" fmla="*/ 900906 h 1140460"/>
              <a:gd name="connsiteX17" fmla="*/ 28197 w 7891426"/>
              <a:gd name="connsiteY17" fmla="*/ 996950 h 1140460"/>
              <a:gd name="connsiteX18" fmla="*/ 12700 w 7891426"/>
              <a:gd name="connsiteY18" fmla="*/ 1104900 h 1140460"/>
              <a:gd name="connsiteX19" fmla="*/ 46037 w 7891426"/>
              <a:gd name="connsiteY19" fmla="*/ 1119982 h 1140460"/>
              <a:gd name="connsiteX20" fmla="*/ 39804 w 7891426"/>
              <a:gd name="connsiteY20" fmla="*/ 1140460 h 1140460"/>
              <a:gd name="connsiteX21" fmla="*/ 7891426 w 7891426"/>
              <a:gd name="connsiteY21" fmla="*/ 1140460 h 1140460"/>
              <a:gd name="connsiteX22" fmla="*/ 7870743 w 7891426"/>
              <a:gd name="connsiteY22" fmla="*/ 1092200 h 1140460"/>
              <a:gd name="connsiteX23" fmla="*/ 7781843 w 7891426"/>
              <a:gd name="connsiteY23" fmla="*/ 1028700 h 1140460"/>
              <a:gd name="connsiteX24" fmla="*/ 7798782 w 7891426"/>
              <a:gd name="connsiteY24" fmla="*/ 914400 h 1140460"/>
              <a:gd name="connsiteX25" fmla="*/ 7794543 w 7891426"/>
              <a:gd name="connsiteY25" fmla="*/ 876300 h 1140460"/>
              <a:gd name="connsiteX26" fmla="*/ 7832643 w 7891426"/>
              <a:gd name="connsiteY26" fmla="*/ 800100 h 1140460"/>
              <a:gd name="connsiteX27" fmla="*/ 7794543 w 7891426"/>
              <a:gd name="connsiteY27" fmla="*/ 723900 h 1140460"/>
              <a:gd name="connsiteX28" fmla="*/ 7781843 w 7891426"/>
              <a:gd name="connsiteY28" fmla="*/ 660400 h 1140460"/>
              <a:gd name="connsiteX29" fmla="*/ 7807243 w 7891426"/>
              <a:gd name="connsiteY29" fmla="*/ 609600 h 1140460"/>
              <a:gd name="connsiteX30" fmla="*/ 7850106 w 7891426"/>
              <a:gd name="connsiteY30" fmla="*/ 534193 h 1140460"/>
              <a:gd name="connsiteX31" fmla="*/ 7700548 w 7891426"/>
              <a:gd name="connsiteY31" fmla="*/ 488950 h 1140460"/>
              <a:gd name="connsiteX32" fmla="*/ 7769143 w 7891426"/>
              <a:gd name="connsiteY32" fmla="*/ 406400 h 1140460"/>
              <a:gd name="connsiteX33" fmla="*/ 7692943 w 7891426"/>
              <a:gd name="connsiteY33" fmla="*/ 368300 h 1140460"/>
              <a:gd name="connsiteX34" fmla="*/ 7794543 w 7891426"/>
              <a:gd name="connsiteY34" fmla="*/ 266700 h 1140460"/>
              <a:gd name="connsiteX35" fmla="*/ 7807243 w 7891426"/>
              <a:gd name="connsiteY35" fmla="*/ 177800 h 1140460"/>
              <a:gd name="connsiteX36" fmla="*/ 7743743 w 7891426"/>
              <a:gd name="connsiteY36" fmla="*/ 177800 h 1140460"/>
              <a:gd name="connsiteX37" fmla="*/ 7705643 w 7891426"/>
              <a:gd name="connsiteY37" fmla="*/ 88900 h 1140460"/>
              <a:gd name="connsiteX38" fmla="*/ 7846136 w 7891426"/>
              <a:gd name="connsiteY38" fmla="*/ 34925 h 1140460"/>
              <a:gd name="connsiteX39" fmla="*/ 7616743 w 7891426"/>
              <a:gd name="connsiteY39" fmla="*/ 0 h 1140460"/>
              <a:gd name="connsiteX0" fmla="*/ 7617600 w 7892283"/>
              <a:gd name="connsiteY0" fmla="*/ 0 h 1140460"/>
              <a:gd name="connsiteX1" fmla="*/ 181953 w 7892283"/>
              <a:gd name="connsiteY1" fmla="*/ 0 h 1140460"/>
              <a:gd name="connsiteX2" fmla="*/ 109601 w 7892283"/>
              <a:gd name="connsiteY2" fmla="*/ 11906 h 1140460"/>
              <a:gd name="connsiteX3" fmla="*/ 138176 w 7892283"/>
              <a:gd name="connsiteY3" fmla="*/ 94456 h 1140460"/>
              <a:gd name="connsiteX4" fmla="*/ 140557 w 7892283"/>
              <a:gd name="connsiteY4" fmla="*/ 190500 h 1140460"/>
              <a:gd name="connsiteX5" fmla="*/ 77057 w 7892283"/>
              <a:gd name="connsiteY5" fmla="*/ 190500 h 1140460"/>
              <a:gd name="connsiteX6" fmla="*/ 89757 w 7892283"/>
              <a:gd name="connsiteY6" fmla="*/ 279400 h 1140460"/>
              <a:gd name="connsiteX7" fmla="*/ 96107 w 7892283"/>
              <a:gd name="connsiteY7" fmla="*/ 357188 h 1140460"/>
              <a:gd name="connsiteX8" fmla="*/ 0 w 7892283"/>
              <a:gd name="connsiteY8" fmla="*/ 330200 h 1140460"/>
              <a:gd name="connsiteX9" fmla="*/ 48482 w 7892283"/>
              <a:gd name="connsiteY9" fmla="*/ 492125 h 1140460"/>
              <a:gd name="connsiteX10" fmla="*/ 857 w 7892283"/>
              <a:gd name="connsiteY10" fmla="*/ 558800 h 1140460"/>
              <a:gd name="connsiteX11" fmla="*/ 77057 w 7892283"/>
              <a:gd name="connsiteY11" fmla="*/ 622300 h 1140460"/>
              <a:gd name="connsiteX12" fmla="*/ 102457 w 7892283"/>
              <a:gd name="connsiteY12" fmla="*/ 673100 h 1140460"/>
              <a:gd name="connsiteX13" fmla="*/ 89757 w 7892283"/>
              <a:gd name="connsiteY13" fmla="*/ 736600 h 1140460"/>
              <a:gd name="connsiteX14" fmla="*/ 13070 w 7892283"/>
              <a:gd name="connsiteY14" fmla="*/ 799306 h 1140460"/>
              <a:gd name="connsiteX15" fmla="*/ 89757 w 7892283"/>
              <a:gd name="connsiteY15" fmla="*/ 889000 h 1140460"/>
              <a:gd name="connsiteX16" fmla="*/ 31813 w 7892283"/>
              <a:gd name="connsiteY16" fmla="*/ 900906 h 1140460"/>
              <a:gd name="connsiteX17" fmla="*/ 29054 w 7892283"/>
              <a:gd name="connsiteY17" fmla="*/ 996950 h 1140460"/>
              <a:gd name="connsiteX18" fmla="*/ 13557 w 7892283"/>
              <a:gd name="connsiteY18" fmla="*/ 1104900 h 1140460"/>
              <a:gd name="connsiteX19" fmla="*/ 46894 w 7892283"/>
              <a:gd name="connsiteY19" fmla="*/ 1119982 h 1140460"/>
              <a:gd name="connsiteX20" fmla="*/ 40661 w 7892283"/>
              <a:gd name="connsiteY20" fmla="*/ 1140460 h 1140460"/>
              <a:gd name="connsiteX21" fmla="*/ 7892283 w 7892283"/>
              <a:gd name="connsiteY21" fmla="*/ 1140460 h 1140460"/>
              <a:gd name="connsiteX22" fmla="*/ 7871600 w 7892283"/>
              <a:gd name="connsiteY22" fmla="*/ 1092200 h 1140460"/>
              <a:gd name="connsiteX23" fmla="*/ 7782700 w 7892283"/>
              <a:gd name="connsiteY23" fmla="*/ 1028700 h 1140460"/>
              <a:gd name="connsiteX24" fmla="*/ 7799639 w 7892283"/>
              <a:gd name="connsiteY24" fmla="*/ 914400 h 1140460"/>
              <a:gd name="connsiteX25" fmla="*/ 7795400 w 7892283"/>
              <a:gd name="connsiteY25" fmla="*/ 876300 h 1140460"/>
              <a:gd name="connsiteX26" fmla="*/ 7833500 w 7892283"/>
              <a:gd name="connsiteY26" fmla="*/ 800100 h 1140460"/>
              <a:gd name="connsiteX27" fmla="*/ 7795400 w 7892283"/>
              <a:gd name="connsiteY27" fmla="*/ 723900 h 1140460"/>
              <a:gd name="connsiteX28" fmla="*/ 7782700 w 7892283"/>
              <a:gd name="connsiteY28" fmla="*/ 660400 h 1140460"/>
              <a:gd name="connsiteX29" fmla="*/ 7808100 w 7892283"/>
              <a:gd name="connsiteY29" fmla="*/ 609600 h 1140460"/>
              <a:gd name="connsiteX30" fmla="*/ 7850963 w 7892283"/>
              <a:gd name="connsiteY30" fmla="*/ 534193 h 1140460"/>
              <a:gd name="connsiteX31" fmla="*/ 7701405 w 7892283"/>
              <a:gd name="connsiteY31" fmla="*/ 488950 h 1140460"/>
              <a:gd name="connsiteX32" fmla="*/ 7770000 w 7892283"/>
              <a:gd name="connsiteY32" fmla="*/ 406400 h 1140460"/>
              <a:gd name="connsiteX33" fmla="*/ 7693800 w 7892283"/>
              <a:gd name="connsiteY33" fmla="*/ 368300 h 1140460"/>
              <a:gd name="connsiteX34" fmla="*/ 7795400 w 7892283"/>
              <a:gd name="connsiteY34" fmla="*/ 266700 h 1140460"/>
              <a:gd name="connsiteX35" fmla="*/ 7808100 w 7892283"/>
              <a:gd name="connsiteY35" fmla="*/ 177800 h 1140460"/>
              <a:gd name="connsiteX36" fmla="*/ 7744600 w 7892283"/>
              <a:gd name="connsiteY36" fmla="*/ 177800 h 1140460"/>
              <a:gd name="connsiteX37" fmla="*/ 7706500 w 7892283"/>
              <a:gd name="connsiteY37" fmla="*/ 88900 h 1140460"/>
              <a:gd name="connsiteX38" fmla="*/ 7846993 w 7892283"/>
              <a:gd name="connsiteY38" fmla="*/ 34925 h 1140460"/>
              <a:gd name="connsiteX39" fmla="*/ 7617600 w 7892283"/>
              <a:gd name="connsiteY39" fmla="*/ 0 h 1140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7892283" h="1140460">
                <a:moveTo>
                  <a:pt x="7617600" y="0"/>
                </a:moveTo>
                <a:lnTo>
                  <a:pt x="181953" y="0"/>
                </a:lnTo>
                <a:lnTo>
                  <a:pt x="109601" y="11906"/>
                </a:lnTo>
                <a:lnTo>
                  <a:pt x="138176" y="94456"/>
                </a:lnTo>
                <a:cubicBezTo>
                  <a:pt x="138970" y="126471"/>
                  <a:pt x="139763" y="158485"/>
                  <a:pt x="140557" y="190500"/>
                </a:cubicBezTo>
                <a:lnTo>
                  <a:pt x="77057" y="190500"/>
                </a:lnTo>
                <a:lnTo>
                  <a:pt x="89757" y="279400"/>
                </a:lnTo>
                <a:lnTo>
                  <a:pt x="96107" y="357188"/>
                </a:lnTo>
                <a:lnTo>
                  <a:pt x="0" y="330200"/>
                </a:lnTo>
                <a:lnTo>
                  <a:pt x="48482" y="492125"/>
                </a:lnTo>
                <a:lnTo>
                  <a:pt x="857" y="558800"/>
                </a:lnTo>
                <a:lnTo>
                  <a:pt x="77057" y="622300"/>
                </a:lnTo>
                <a:lnTo>
                  <a:pt x="102457" y="673100"/>
                </a:lnTo>
                <a:lnTo>
                  <a:pt x="89757" y="736600"/>
                </a:lnTo>
                <a:lnTo>
                  <a:pt x="13070" y="799306"/>
                </a:lnTo>
                <a:lnTo>
                  <a:pt x="89757" y="889000"/>
                </a:lnTo>
                <a:lnTo>
                  <a:pt x="31813" y="900906"/>
                </a:lnTo>
                <a:cubicBezTo>
                  <a:pt x="31548" y="935037"/>
                  <a:pt x="29319" y="962819"/>
                  <a:pt x="29054" y="996950"/>
                </a:cubicBezTo>
                <a:lnTo>
                  <a:pt x="13557" y="1104900"/>
                </a:lnTo>
                <a:lnTo>
                  <a:pt x="46894" y="1119982"/>
                </a:lnTo>
                <a:lnTo>
                  <a:pt x="40661" y="1140460"/>
                </a:lnTo>
                <a:lnTo>
                  <a:pt x="7892283" y="1140460"/>
                </a:lnTo>
                <a:lnTo>
                  <a:pt x="7871600" y="1092200"/>
                </a:lnTo>
                <a:lnTo>
                  <a:pt x="7782700" y="1028700"/>
                </a:lnTo>
                <a:lnTo>
                  <a:pt x="7799639" y="914400"/>
                </a:lnTo>
                <a:lnTo>
                  <a:pt x="7795400" y="876300"/>
                </a:lnTo>
                <a:lnTo>
                  <a:pt x="7833500" y="800100"/>
                </a:lnTo>
                <a:lnTo>
                  <a:pt x="7795400" y="723900"/>
                </a:lnTo>
                <a:lnTo>
                  <a:pt x="7782700" y="660400"/>
                </a:lnTo>
                <a:lnTo>
                  <a:pt x="7808100" y="609600"/>
                </a:lnTo>
                <a:lnTo>
                  <a:pt x="7850963" y="534193"/>
                </a:lnTo>
                <a:lnTo>
                  <a:pt x="7701405" y="488950"/>
                </a:lnTo>
                <a:lnTo>
                  <a:pt x="7770000" y="406400"/>
                </a:lnTo>
                <a:lnTo>
                  <a:pt x="7693800" y="368300"/>
                </a:lnTo>
                <a:lnTo>
                  <a:pt x="7795400" y="266700"/>
                </a:lnTo>
                <a:lnTo>
                  <a:pt x="7808100" y="177800"/>
                </a:lnTo>
                <a:lnTo>
                  <a:pt x="7744600" y="177800"/>
                </a:lnTo>
                <a:lnTo>
                  <a:pt x="7706500" y="88900"/>
                </a:lnTo>
                <a:lnTo>
                  <a:pt x="7846993" y="34925"/>
                </a:lnTo>
                <a:cubicBezTo>
                  <a:pt x="7764972" y="15345"/>
                  <a:pt x="7747245" y="21961"/>
                  <a:pt x="7617600" y="0"/>
                </a:cubicBezTo>
                <a:close/>
              </a:path>
            </a:pathLst>
          </a:custGeom>
          <a:solidFill>
            <a:schemeClr val="tx1"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3"/>
            <a:r>
              <a:rPr lang="en-US" altLang="ko-KR" sz="2400" i="1" dirty="0" smtClean="0">
                <a:solidFill>
                  <a:prstClr val="white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HTML - CSS</a:t>
            </a:r>
            <a:endParaRPr lang="ko-KR" altLang="en-US" sz="2400" i="1" dirty="0">
              <a:solidFill>
                <a:prstClr val="white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2" name="평행 사변형 21">
            <a:extLst>
              <a:ext uri="{FF2B5EF4-FFF2-40B4-BE49-F238E27FC236}">
                <a16:creationId xmlns:a16="http://schemas.microsoft.com/office/drawing/2014/main" id="{F76B813D-C8DF-45FE-BFEA-7BD2B881E367}"/>
              </a:ext>
            </a:extLst>
          </p:cNvPr>
          <p:cNvSpPr/>
          <p:nvPr/>
        </p:nvSpPr>
        <p:spPr>
          <a:xfrm>
            <a:off x="241300" y="233069"/>
            <a:ext cx="1308100" cy="615949"/>
          </a:xfrm>
          <a:prstGeom prst="parallelogram">
            <a:avLst>
              <a:gd name="adj" fmla="val 13244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2400" b="1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rPr>
              <a:t>Page. </a:t>
            </a:r>
            <a:r>
              <a:rPr lang="en-US" altLang="ko-KR" sz="24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rPr>
              <a:t>2</a:t>
            </a:r>
            <a:endParaRPr lang="ko-KR" altLang="en-US" sz="2400" b="1" dirty="0">
              <a:solidFill>
                <a:prstClr val="black">
                  <a:lumMod val="75000"/>
                  <a:lumOff val="25000"/>
                </a:prstClr>
              </a:solidFill>
              <a:latin typeface="야놀자 야체 R" panose="02020603020101020101" pitchFamily="18" charset="-127"/>
              <a:ea typeface="야놀자 야체 R" panose="02020603020101020101" pitchFamily="18" charset="-127"/>
            </a:endParaRPr>
          </a:p>
        </p:txBody>
      </p:sp>
      <p:sp>
        <p:nvSpPr>
          <p:cNvPr id="6" name="평행 사변형 5">
            <a:extLst>
              <a:ext uri="{FF2B5EF4-FFF2-40B4-BE49-F238E27FC236}">
                <a16:creationId xmlns:a16="http://schemas.microsoft.com/office/drawing/2014/main" id="{F76B813D-C8DF-45FE-BFEA-7BD2B881E367}"/>
              </a:ext>
            </a:extLst>
          </p:cNvPr>
          <p:cNvSpPr/>
          <p:nvPr/>
        </p:nvSpPr>
        <p:spPr>
          <a:xfrm>
            <a:off x="1954873" y="992411"/>
            <a:ext cx="1308100" cy="615949"/>
          </a:xfrm>
          <a:prstGeom prst="parallelogram">
            <a:avLst>
              <a:gd name="adj" fmla="val 1324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2400" b="1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rPr>
              <a:t>에어비앤비</a:t>
            </a:r>
            <a:r>
              <a:rPr lang="ko-KR" altLang="en-US" sz="24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rPr>
              <a:t> 홈페이지 만들기 </a:t>
            </a:r>
            <a:r>
              <a:rPr lang="en-US" altLang="ko-KR" sz="24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rPr>
              <a:t>- 1</a:t>
            </a:r>
            <a:endParaRPr lang="ko-KR" altLang="en-US" sz="2400" b="1" dirty="0">
              <a:solidFill>
                <a:prstClr val="black">
                  <a:lumMod val="75000"/>
                  <a:lumOff val="25000"/>
                </a:prstClr>
              </a:solidFill>
              <a:latin typeface="야놀자 야체 R" panose="02020603020101020101" pitchFamily="18" charset="-127"/>
              <a:ea typeface="야놀자 야체 R" panose="02020603020101020101" pitchFamily="18" charset="-127"/>
            </a:endParaRPr>
          </a:p>
        </p:txBody>
      </p:sp>
      <p:pic>
        <p:nvPicPr>
          <p:cNvPr id="4100" name="Picture 4" descr="https://postfiles.pstatic.net/MjAyMDExMDVfNTQg/MDAxNjA0NTUxNjEyOTU4.MNZQmmzoRvZN4ET9P9dhX3KfbqMvXE0GgkUkfxBtbS4g.nQPlw_koRVna5TWCvmf8ZGjgx9cKn8gifPu45apA58Ag.PNG.tm6996/image.png?type=w77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282" y="1898998"/>
            <a:ext cx="7362825" cy="3876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24863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A78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자유형: 도형 16">
            <a:extLst>
              <a:ext uri="{FF2B5EF4-FFF2-40B4-BE49-F238E27FC236}">
                <a16:creationId xmlns:a16="http://schemas.microsoft.com/office/drawing/2014/main" id="{F7E8E528-91D2-4284-9B56-9E474909CDDB}"/>
              </a:ext>
            </a:extLst>
          </p:cNvPr>
          <p:cNvSpPr/>
          <p:nvPr/>
        </p:nvSpPr>
        <p:spPr>
          <a:xfrm flipH="1">
            <a:off x="241300" y="842428"/>
            <a:ext cx="11805243" cy="5777447"/>
          </a:xfrm>
          <a:custGeom>
            <a:avLst/>
            <a:gdLst>
              <a:gd name="connsiteX0" fmla="*/ 7616743 w 7891426"/>
              <a:gd name="connsiteY0" fmla="*/ 0 h 1140460"/>
              <a:gd name="connsiteX1" fmla="*/ 181096 w 7891426"/>
              <a:gd name="connsiteY1" fmla="*/ 0 h 1140460"/>
              <a:gd name="connsiteX2" fmla="*/ 108744 w 7891426"/>
              <a:gd name="connsiteY2" fmla="*/ 11906 h 1140460"/>
              <a:gd name="connsiteX3" fmla="*/ 137319 w 7891426"/>
              <a:gd name="connsiteY3" fmla="*/ 94456 h 1140460"/>
              <a:gd name="connsiteX4" fmla="*/ 139700 w 7891426"/>
              <a:gd name="connsiteY4" fmla="*/ 190500 h 1140460"/>
              <a:gd name="connsiteX5" fmla="*/ 76200 w 7891426"/>
              <a:gd name="connsiteY5" fmla="*/ 190500 h 1140460"/>
              <a:gd name="connsiteX6" fmla="*/ 88900 w 7891426"/>
              <a:gd name="connsiteY6" fmla="*/ 279400 h 1140460"/>
              <a:gd name="connsiteX7" fmla="*/ 95250 w 7891426"/>
              <a:gd name="connsiteY7" fmla="*/ 357188 h 1140460"/>
              <a:gd name="connsiteX8" fmla="*/ 114300 w 7891426"/>
              <a:gd name="connsiteY8" fmla="*/ 419100 h 1140460"/>
              <a:gd name="connsiteX9" fmla="*/ 47625 w 7891426"/>
              <a:gd name="connsiteY9" fmla="*/ 492125 h 1140460"/>
              <a:gd name="connsiteX10" fmla="*/ 0 w 7891426"/>
              <a:gd name="connsiteY10" fmla="*/ 558800 h 1140460"/>
              <a:gd name="connsiteX11" fmla="*/ 76200 w 7891426"/>
              <a:gd name="connsiteY11" fmla="*/ 622300 h 1140460"/>
              <a:gd name="connsiteX12" fmla="*/ 101600 w 7891426"/>
              <a:gd name="connsiteY12" fmla="*/ 673100 h 1140460"/>
              <a:gd name="connsiteX13" fmla="*/ 88900 w 7891426"/>
              <a:gd name="connsiteY13" fmla="*/ 736600 h 1140460"/>
              <a:gd name="connsiteX14" fmla="*/ 134144 w 7891426"/>
              <a:gd name="connsiteY14" fmla="*/ 767556 h 1140460"/>
              <a:gd name="connsiteX15" fmla="*/ 88900 w 7891426"/>
              <a:gd name="connsiteY15" fmla="*/ 889000 h 1140460"/>
              <a:gd name="connsiteX16" fmla="*/ 30956 w 7891426"/>
              <a:gd name="connsiteY16" fmla="*/ 900906 h 1140460"/>
              <a:gd name="connsiteX17" fmla="*/ 123031 w 7891426"/>
              <a:gd name="connsiteY17" fmla="*/ 965200 h 1140460"/>
              <a:gd name="connsiteX18" fmla="*/ 12700 w 7891426"/>
              <a:gd name="connsiteY18" fmla="*/ 1104900 h 1140460"/>
              <a:gd name="connsiteX19" fmla="*/ 46037 w 7891426"/>
              <a:gd name="connsiteY19" fmla="*/ 1119982 h 1140460"/>
              <a:gd name="connsiteX20" fmla="*/ 39804 w 7891426"/>
              <a:gd name="connsiteY20" fmla="*/ 1140460 h 1140460"/>
              <a:gd name="connsiteX21" fmla="*/ 7891426 w 7891426"/>
              <a:gd name="connsiteY21" fmla="*/ 1140460 h 1140460"/>
              <a:gd name="connsiteX22" fmla="*/ 7870743 w 7891426"/>
              <a:gd name="connsiteY22" fmla="*/ 1092200 h 1140460"/>
              <a:gd name="connsiteX23" fmla="*/ 7781843 w 7891426"/>
              <a:gd name="connsiteY23" fmla="*/ 1028700 h 1140460"/>
              <a:gd name="connsiteX24" fmla="*/ 7731043 w 7891426"/>
              <a:gd name="connsiteY24" fmla="*/ 952500 h 1140460"/>
              <a:gd name="connsiteX25" fmla="*/ 7794543 w 7891426"/>
              <a:gd name="connsiteY25" fmla="*/ 876300 h 1140460"/>
              <a:gd name="connsiteX26" fmla="*/ 7832643 w 7891426"/>
              <a:gd name="connsiteY26" fmla="*/ 800100 h 1140460"/>
              <a:gd name="connsiteX27" fmla="*/ 7794543 w 7891426"/>
              <a:gd name="connsiteY27" fmla="*/ 723900 h 1140460"/>
              <a:gd name="connsiteX28" fmla="*/ 7781843 w 7891426"/>
              <a:gd name="connsiteY28" fmla="*/ 660400 h 1140460"/>
              <a:gd name="connsiteX29" fmla="*/ 7807243 w 7891426"/>
              <a:gd name="connsiteY29" fmla="*/ 609600 h 1140460"/>
              <a:gd name="connsiteX30" fmla="*/ 7883443 w 7891426"/>
              <a:gd name="connsiteY30" fmla="*/ 546100 h 1140460"/>
              <a:gd name="connsiteX31" fmla="*/ 7883443 w 7891426"/>
              <a:gd name="connsiteY31" fmla="*/ 469900 h 1140460"/>
              <a:gd name="connsiteX32" fmla="*/ 7769143 w 7891426"/>
              <a:gd name="connsiteY32" fmla="*/ 406400 h 1140460"/>
              <a:gd name="connsiteX33" fmla="*/ 7692943 w 7891426"/>
              <a:gd name="connsiteY33" fmla="*/ 368300 h 1140460"/>
              <a:gd name="connsiteX34" fmla="*/ 7794543 w 7891426"/>
              <a:gd name="connsiteY34" fmla="*/ 266700 h 1140460"/>
              <a:gd name="connsiteX35" fmla="*/ 7807243 w 7891426"/>
              <a:gd name="connsiteY35" fmla="*/ 177800 h 1140460"/>
              <a:gd name="connsiteX36" fmla="*/ 7743743 w 7891426"/>
              <a:gd name="connsiteY36" fmla="*/ 177800 h 1140460"/>
              <a:gd name="connsiteX37" fmla="*/ 7705643 w 7891426"/>
              <a:gd name="connsiteY37" fmla="*/ 88900 h 1140460"/>
              <a:gd name="connsiteX38" fmla="*/ 7819943 w 7891426"/>
              <a:gd name="connsiteY38" fmla="*/ 101600 h 1140460"/>
              <a:gd name="connsiteX0" fmla="*/ 7616743 w 7891426"/>
              <a:gd name="connsiteY0" fmla="*/ 0 h 1140460"/>
              <a:gd name="connsiteX1" fmla="*/ 181096 w 7891426"/>
              <a:gd name="connsiteY1" fmla="*/ 0 h 1140460"/>
              <a:gd name="connsiteX2" fmla="*/ 108744 w 7891426"/>
              <a:gd name="connsiteY2" fmla="*/ 11906 h 1140460"/>
              <a:gd name="connsiteX3" fmla="*/ 137319 w 7891426"/>
              <a:gd name="connsiteY3" fmla="*/ 94456 h 1140460"/>
              <a:gd name="connsiteX4" fmla="*/ 139700 w 7891426"/>
              <a:gd name="connsiteY4" fmla="*/ 190500 h 1140460"/>
              <a:gd name="connsiteX5" fmla="*/ 76200 w 7891426"/>
              <a:gd name="connsiteY5" fmla="*/ 190500 h 1140460"/>
              <a:gd name="connsiteX6" fmla="*/ 88900 w 7891426"/>
              <a:gd name="connsiteY6" fmla="*/ 279400 h 1140460"/>
              <a:gd name="connsiteX7" fmla="*/ 95250 w 7891426"/>
              <a:gd name="connsiteY7" fmla="*/ 357188 h 1140460"/>
              <a:gd name="connsiteX8" fmla="*/ 114300 w 7891426"/>
              <a:gd name="connsiteY8" fmla="*/ 419100 h 1140460"/>
              <a:gd name="connsiteX9" fmla="*/ 47625 w 7891426"/>
              <a:gd name="connsiteY9" fmla="*/ 492125 h 1140460"/>
              <a:gd name="connsiteX10" fmla="*/ 0 w 7891426"/>
              <a:gd name="connsiteY10" fmla="*/ 558800 h 1140460"/>
              <a:gd name="connsiteX11" fmla="*/ 76200 w 7891426"/>
              <a:gd name="connsiteY11" fmla="*/ 622300 h 1140460"/>
              <a:gd name="connsiteX12" fmla="*/ 101600 w 7891426"/>
              <a:gd name="connsiteY12" fmla="*/ 673100 h 1140460"/>
              <a:gd name="connsiteX13" fmla="*/ 88900 w 7891426"/>
              <a:gd name="connsiteY13" fmla="*/ 736600 h 1140460"/>
              <a:gd name="connsiteX14" fmla="*/ 134144 w 7891426"/>
              <a:gd name="connsiteY14" fmla="*/ 767556 h 1140460"/>
              <a:gd name="connsiteX15" fmla="*/ 88900 w 7891426"/>
              <a:gd name="connsiteY15" fmla="*/ 889000 h 1140460"/>
              <a:gd name="connsiteX16" fmla="*/ 30956 w 7891426"/>
              <a:gd name="connsiteY16" fmla="*/ 900906 h 1140460"/>
              <a:gd name="connsiteX17" fmla="*/ 123031 w 7891426"/>
              <a:gd name="connsiteY17" fmla="*/ 965200 h 1140460"/>
              <a:gd name="connsiteX18" fmla="*/ 12700 w 7891426"/>
              <a:gd name="connsiteY18" fmla="*/ 1104900 h 1140460"/>
              <a:gd name="connsiteX19" fmla="*/ 46037 w 7891426"/>
              <a:gd name="connsiteY19" fmla="*/ 1119982 h 1140460"/>
              <a:gd name="connsiteX20" fmla="*/ 39804 w 7891426"/>
              <a:gd name="connsiteY20" fmla="*/ 1140460 h 1140460"/>
              <a:gd name="connsiteX21" fmla="*/ 7891426 w 7891426"/>
              <a:gd name="connsiteY21" fmla="*/ 1140460 h 1140460"/>
              <a:gd name="connsiteX22" fmla="*/ 7870743 w 7891426"/>
              <a:gd name="connsiteY22" fmla="*/ 1092200 h 1140460"/>
              <a:gd name="connsiteX23" fmla="*/ 7781843 w 7891426"/>
              <a:gd name="connsiteY23" fmla="*/ 1028700 h 1140460"/>
              <a:gd name="connsiteX24" fmla="*/ 7731043 w 7891426"/>
              <a:gd name="connsiteY24" fmla="*/ 952500 h 1140460"/>
              <a:gd name="connsiteX25" fmla="*/ 7794543 w 7891426"/>
              <a:gd name="connsiteY25" fmla="*/ 876300 h 1140460"/>
              <a:gd name="connsiteX26" fmla="*/ 7832643 w 7891426"/>
              <a:gd name="connsiteY26" fmla="*/ 800100 h 1140460"/>
              <a:gd name="connsiteX27" fmla="*/ 7794543 w 7891426"/>
              <a:gd name="connsiteY27" fmla="*/ 723900 h 1140460"/>
              <a:gd name="connsiteX28" fmla="*/ 7781843 w 7891426"/>
              <a:gd name="connsiteY28" fmla="*/ 660400 h 1140460"/>
              <a:gd name="connsiteX29" fmla="*/ 7807243 w 7891426"/>
              <a:gd name="connsiteY29" fmla="*/ 609600 h 1140460"/>
              <a:gd name="connsiteX30" fmla="*/ 7883443 w 7891426"/>
              <a:gd name="connsiteY30" fmla="*/ 546100 h 1140460"/>
              <a:gd name="connsiteX31" fmla="*/ 7883443 w 7891426"/>
              <a:gd name="connsiteY31" fmla="*/ 469900 h 1140460"/>
              <a:gd name="connsiteX32" fmla="*/ 7769143 w 7891426"/>
              <a:gd name="connsiteY32" fmla="*/ 406400 h 1140460"/>
              <a:gd name="connsiteX33" fmla="*/ 7692943 w 7891426"/>
              <a:gd name="connsiteY33" fmla="*/ 368300 h 1140460"/>
              <a:gd name="connsiteX34" fmla="*/ 7794543 w 7891426"/>
              <a:gd name="connsiteY34" fmla="*/ 266700 h 1140460"/>
              <a:gd name="connsiteX35" fmla="*/ 7807243 w 7891426"/>
              <a:gd name="connsiteY35" fmla="*/ 177800 h 1140460"/>
              <a:gd name="connsiteX36" fmla="*/ 7743743 w 7891426"/>
              <a:gd name="connsiteY36" fmla="*/ 177800 h 1140460"/>
              <a:gd name="connsiteX37" fmla="*/ 7705643 w 7891426"/>
              <a:gd name="connsiteY37" fmla="*/ 88900 h 1140460"/>
              <a:gd name="connsiteX38" fmla="*/ 7846136 w 7891426"/>
              <a:gd name="connsiteY38" fmla="*/ 34925 h 1140460"/>
              <a:gd name="connsiteX39" fmla="*/ 7616743 w 7891426"/>
              <a:gd name="connsiteY39" fmla="*/ 0 h 1140460"/>
              <a:gd name="connsiteX0" fmla="*/ 7616743 w 7891426"/>
              <a:gd name="connsiteY0" fmla="*/ 0 h 1140460"/>
              <a:gd name="connsiteX1" fmla="*/ 181096 w 7891426"/>
              <a:gd name="connsiteY1" fmla="*/ 0 h 1140460"/>
              <a:gd name="connsiteX2" fmla="*/ 108744 w 7891426"/>
              <a:gd name="connsiteY2" fmla="*/ 11906 h 1140460"/>
              <a:gd name="connsiteX3" fmla="*/ 137319 w 7891426"/>
              <a:gd name="connsiteY3" fmla="*/ 94456 h 1140460"/>
              <a:gd name="connsiteX4" fmla="*/ 139700 w 7891426"/>
              <a:gd name="connsiteY4" fmla="*/ 190500 h 1140460"/>
              <a:gd name="connsiteX5" fmla="*/ 76200 w 7891426"/>
              <a:gd name="connsiteY5" fmla="*/ 190500 h 1140460"/>
              <a:gd name="connsiteX6" fmla="*/ 88900 w 7891426"/>
              <a:gd name="connsiteY6" fmla="*/ 279400 h 1140460"/>
              <a:gd name="connsiteX7" fmla="*/ 95250 w 7891426"/>
              <a:gd name="connsiteY7" fmla="*/ 357188 h 1140460"/>
              <a:gd name="connsiteX8" fmla="*/ 114300 w 7891426"/>
              <a:gd name="connsiteY8" fmla="*/ 419100 h 1140460"/>
              <a:gd name="connsiteX9" fmla="*/ 47625 w 7891426"/>
              <a:gd name="connsiteY9" fmla="*/ 492125 h 1140460"/>
              <a:gd name="connsiteX10" fmla="*/ 0 w 7891426"/>
              <a:gd name="connsiteY10" fmla="*/ 558800 h 1140460"/>
              <a:gd name="connsiteX11" fmla="*/ 76200 w 7891426"/>
              <a:gd name="connsiteY11" fmla="*/ 622300 h 1140460"/>
              <a:gd name="connsiteX12" fmla="*/ 101600 w 7891426"/>
              <a:gd name="connsiteY12" fmla="*/ 673100 h 1140460"/>
              <a:gd name="connsiteX13" fmla="*/ 88900 w 7891426"/>
              <a:gd name="connsiteY13" fmla="*/ 736600 h 1140460"/>
              <a:gd name="connsiteX14" fmla="*/ 134144 w 7891426"/>
              <a:gd name="connsiteY14" fmla="*/ 767556 h 1140460"/>
              <a:gd name="connsiteX15" fmla="*/ 88900 w 7891426"/>
              <a:gd name="connsiteY15" fmla="*/ 889000 h 1140460"/>
              <a:gd name="connsiteX16" fmla="*/ 30956 w 7891426"/>
              <a:gd name="connsiteY16" fmla="*/ 900906 h 1140460"/>
              <a:gd name="connsiteX17" fmla="*/ 123031 w 7891426"/>
              <a:gd name="connsiteY17" fmla="*/ 965200 h 1140460"/>
              <a:gd name="connsiteX18" fmla="*/ 12700 w 7891426"/>
              <a:gd name="connsiteY18" fmla="*/ 1104900 h 1140460"/>
              <a:gd name="connsiteX19" fmla="*/ 46037 w 7891426"/>
              <a:gd name="connsiteY19" fmla="*/ 1119982 h 1140460"/>
              <a:gd name="connsiteX20" fmla="*/ 39804 w 7891426"/>
              <a:gd name="connsiteY20" fmla="*/ 1140460 h 1140460"/>
              <a:gd name="connsiteX21" fmla="*/ 7891426 w 7891426"/>
              <a:gd name="connsiteY21" fmla="*/ 1140460 h 1140460"/>
              <a:gd name="connsiteX22" fmla="*/ 7870743 w 7891426"/>
              <a:gd name="connsiteY22" fmla="*/ 1092200 h 1140460"/>
              <a:gd name="connsiteX23" fmla="*/ 7781843 w 7891426"/>
              <a:gd name="connsiteY23" fmla="*/ 1028700 h 1140460"/>
              <a:gd name="connsiteX24" fmla="*/ 7731043 w 7891426"/>
              <a:gd name="connsiteY24" fmla="*/ 952500 h 1140460"/>
              <a:gd name="connsiteX25" fmla="*/ 7794543 w 7891426"/>
              <a:gd name="connsiteY25" fmla="*/ 876300 h 1140460"/>
              <a:gd name="connsiteX26" fmla="*/ 7832643 w 7891426"/>
              <a:gd name="connsiteY26" fmla="*/ 800100 h 1140460"/>
              <a:gd name="connsiteX27" fmla="*/ 7794543 w 7891426"/>
              <a:gd name="connsiteY27" fmla="*/ 723900 h 1140460"/>
              <a:gd name="connsiteX28" fmla="*/ 7781843 w 7891426"/>
              <a:gd name="connsiteY28" fmla="*/ 660400 h 1140460"/>
              <a:gd name="connsiteX29" fmla="*/ 7807243 w 7891426"/>
              <a:gd name="connsiteY29" fmla="*/ 609600 h 1140460"/>
              <a:gd name="connsiteX30" fmla="*/ 7883443 w 7891426"/>
              <a:gd name="connsiteY30" fmla="*/ 546100 h 1140460"/>
              <a:gd name="connsiteX31" fmla="*/ 7883443 w 7891426"/>
              <a:gd name="connsiteY31" fmla="*/ 469900 h 1140460"/>
              <a:gd name="connsiteX32" fmla="*/ 7769143 w 7891426"/>
              <a:gd name="connsiteY32" fmla="*/ 406400 h 1140460"/>
              <a:gd name="connsiteX33" fmla="*/ 7692943 w 7891426"/>
              <a:gd name="connsiteY33" fmla="*/ 368300 h 1140460"/>
              <a:gd name="connsiteX34" fmla="*/ 7794543 w 7891426"/>
              <a:gd name="connsiteY34" fmla="*/ 266700 h 1140460"/>
              <a:gd name="connsiteX35" fmla="*/ 7807243 w 7891426"/>
              <a:gd name="connsiteY35" fmla="*/ 177800 h 1140460"/>
              <a:gd name="connsiteX36" fmla="*/ 7743743 w 7891426"/>
              <a:gd name="connsiteY36" fmla="*/ 177800 h 1140460"/>
              <a:gd name="connsiteX37" fmla="*/ 7705643 w 7891426"/>
              <a:gd name="connsiteY37" fmla="*/ 88900 h 1140460"/>
              <a:gd name="connsiteX38" fmla="*/ 7846136 w 7891426"/>
              <a:gd name="connsiteY38" fmla="*/ 34925 h 1140460"/>
              <a:gd name="connsiteX39" fmla="*/ 7616743 w 7891426"/>
              <a:gd name="connsiteY39" fmla="*/ 0 h 1140460"/>
              <a:gd name="connsiteX0" fmla="*/ 7616743 w 7891426"/>
              <a:gd name="connsiteY0" fmla="*/ 0 h 1140460"/>
              <a:gd name="connsiteX1" fmla="*/ 181096 w 7891426"/>
              <a:gd name="connsiteY1" fmla="*/ 0 h 1140460"/>
              <a:gd name="connsiteX2" fmla="*/ 108744 w 7891426"/>
              <a:gd name="connsiteY2" fmla="*/ 11906 h 1140460"/>
              <a:gd name="connsiteX3" fmla="*/ 137319 w 7891426"/>
              <a:gd name="connsiteY3" fmla="*/ 94456 h 1140460"/>
              <a:gd name="connsiteX4" fmla="*/ 139700 w 7891426"/>
              <a:gd name="connsiteY4" fmla="*/ 190500 h 1140460"/>
              <a:gd name="connsiteX5" fmla="*/ 76200 w 7891426"/>
              <a:gd name="connsiteY5" fmla="*/ 190500 h 1140460"/>
              <a:gd name="connsiteX6" fmla="*/ 88900 w 7891426"/>
              <a:gd name="connsiteY6" fmla="*/ 279400 h 1140460"/>
              <a:gd name="connsiteX7" fmla="*/ 95250 w 7891426"/>
              <a:gd name="connsiteY7" fmla="*/ 357188 h 1140460"/>
              <a:gd name="connsiteX8" fmla="*/ 114300 w 7891426"/>
              <a:gd name="connsiteY8" fmla="*/ 419100 h 1140460"/>
              <a:gd name="connsiteX9" fmla="*/ 47625 w 7891426"/>
              <a:gd name="connsiteY9" fmla="*/ 492125 h 1140460"/>
              <a:gd name="connsiteX10" fmla="*/ 0 w 7891426"/>
              <a:gd name="connsiteY10" fmla="*/ 558800 h 1140460"/>
              <a:gd name="connsiteX11" fmla="*/ 76200 w 7891426"/>
              <a:gd name="connsiteY11" fmla="*/ 622300 h 1140460"/>
              <a:gd name="connsiteX12" fmla="*/ 101600 w 7891426"/>
              <a:gd name="connsiteY12" fmla="*/ 673100 h 1140460"/>
              <a:gd name="connsiteX13" fmla="*/ 88900 w 7891426"/>
              <a:gd name="connsiteY13" fmla="*/ 736600 h 1140460"/>
              <a:gd name="connsiteX14" fmla="*/ 134144 w 7891426"/>
              <a:gd name="connsiteY14" fmla="*/ 767556 h 1140460"/>
              <a:gd name="connsiteX15" fmla="*/ 88900 w 7891426"/>
              <a:gd name="connsiteY15" fmla="*/ 889000 h 1140460"/>
              <a:gd name="connsiteX16" fmla="*/ 30956 w 7891426"/>
              <a:gd name="connsiteY16" fmla="*/ 900906 h 1140460"/>
              <a:gd name="connsiteX17" fmla="*/ 123031 w 7891426"/>
              <a:gd name="connsiteY17" fmla="*/ 965200 h 1140460"/>
              <a:gd name="connsiteX18" fmla="*/ 12700 w 7891426"/>
              <a:gd name="connsiteY18" fmla="*/ 1104900 h 1140460"/>
              <a:gd name="connsiteX19" fmla="*/ 46037 w 7891426"/>
              <a:gd name="connsiteY19" fmla="*/ 1119982 h 1140460"/>
              <a:gd name="connsiteX20" fmla="*/ 39804 w 7891426"/>
              <a:gd name="connsiteY20" fmla="*/ 1140460 h 1140460"/>
              <a:gd name="connsiteX21" fmla="*/ 7891426 w 7891426"/>
              <a:gd name="connsiteY21" fmla="*/ 1140460 h 1140460"/>
              <a:gd name="connsiteX22" fmla="*/ 7870743 w 7891426"/>
              <a:gd name="connsiteY22" fmla="*/ 1092200 h 1140460"/>
              <a:gd name="connsiteX23" fmla="*/ 7781843 w 7891426"/>
              <a:gd name="connsiteY23" fmla="*/ 1028700 h 1140460"/>
              <a:gd name="connsiteX24" fmla="*/ 7731043 w 7891426"/>
              <a:gd name="connsiteY24" fmla="*/ 952500 h 1140460"/>
              <a:gd name="connsiteX25" fmla="*/ 7794543 w 7891426"/>
              <a:gd name="connsiteY25" fmla="*/ 876300 h 1140460"/>
              <a:gd name="connsiteX26" fmla="*/ 7832643 w 7891426"/>
              <a:gd name="connsiteY26" fmla="*/ 800100 h 1140460"/>
              <a:gd name="connsiteX27" fmla="*/ 7794543 w 7891426"/>
              <a:gd name="connsiteY27" fmla="*/ 723900 h 1140460"/>
              <a:gd name="connsiteX28" fmla="*/ 7781843 w 7891426"/>
              <a:gd name="connsiteY28" fmla="*/ 660400 h 1140460"/>
              <a:gd name="connsiteX29" fmla="*/ 7807243 w 7891426"/>
              <a:gd name="connsiteY29" fmla="*/ 609600 h 1140460"/>
              <a:gd name="connsiteX30" fmla="*/ 7883443 w 7891426"/>
              <a:gd name="connsiteY30" fmla="*/ 546100 h 1140460"/>
              <a:gd name="connsiteX31" fmla="*/ 7883443 w 7891426"/>
              <a:gd name="connsiteY31" fmla="*/ 469900 h 1140460"/>
              <a:gd name="connsiteX32" fmla="*/ 7769143 w 7891426"/>
              <a:gd name="connsiteY32" fmla="*/ 406400 h 1140460"/>
              <a:gd name="connsiteX33" fmla="*/ 7692943 w 7891426"/>
              <a:gd name="connsiteY33" fmla="*/ 368300 h 1140460"/>
              <a:gd name="connsiteX34" fmla="*/ 7794543 w 7891426"/>
              <a:gd name="connsiteY34" fmla="*/ 266700 h 1140460"/>
              <a:gd name="connsiteX35" fmla="*/ 7807243 w 7891426"/>
              <a:gd name="connsiteY35" fmla="*/ 177800 h 1140460"/>
              <a:gd name="connsiteX36" fmla="*/ 7743743 w 7891426"/>
              <a:gd name="connsiteY36" fmla="*/ 177800 h 1140460"/>
              <a:gd name="connsiteX37" fmla="*/ 7705643 w 7891426"/>
              <a:gd name="connsiteY37" fmla="*/ 88900 h 1140460"/>
              <a:gd name="connsiteX38" fmla="*/ 7846136 w 7891426"/>
              <a:gd name="connsiteY38" fmla="*/ 34925 h 1140460"/>
              <a:gd name="connsiteX39" fmla="*/ 7616743 w 7891426"/>
              <a:gd name="connsiteY39" fmla="*/ 0 h 1140460"/>
              <a:gd name="connsiteX0" fmla="*/ 7616743 w 7891426"/>
              <a:gd name="connsiteY0" fmla="*/ 0 h 1140460"/>
              <a:gd name="connsiteX1" fmla="*/ 181096 w 7891426"/>
              <a:gd name="connsiteY1" fmla="*/ 0 h 1140460"/>
              <a:gd name="connsiteX2" fmla="*/ 108744 w 7891426"/>
              <a:gd name="connsiteY2" fmla="*/ 11906 h 1140460"/>
              <a:gd name="connsiteX3" fmla="*/ 137319 w 7891426"/>
              <a:gd name="connsiteY3" fmla="*/ 94456 h 1140460"/>
              <a:gd name="connsiteX4" fmla="*/ 139700 w 7891426"/>
              <a:gd name="connsiteY4" fmla="*/ 190500 h 1140460"/>
              <a:gd name="connsiteX5" fmla="*/ 76200 w 7891426"/>
              <a:gd name="connsiteY5" fmla="*/ 190500 h 1140460"/>
              <a:gd name="connsiteX6" fmla="*/ 88900 w 7891426"/>
              <a:gd name="connsiteY6" fmla="*/ 279400 h 1140460"/>
              <a:gd name="connsiteX7" fmla="*/ 95250 w 7891426"/>
              <a:gd name="connsiteY7" fmla="*/ 357188 h 1140460"/>
              <a:gd name="connsiteX8" fmla="*/ 114300 w 7891426"/>
              <a:gd name="connsiteY8" fmla="*/ 419100 h 1140460"/>
              <a:gd name="connsiteX9" fmla="*/ 47625 w 7891426"/>
              <a:gd name="connsiteY9" fmla="*/ 492125 h 1140460"/>
              <a:gd name="connsiteX10" fmla="*/ 0 w 7891426"/>
              <a:gd name="connsiteY10" fmla="*/ 558800 h 1140460"/>
              <a:gd name="connsiteX11" fmla="*/ 76200 w 7891426"/>
              <a:gd name="connsiteY11" fmla="*/ 622300 h 1140460"/>
              <a:gd name="connsiteX12" fmla="*/ 101600 w 7891426"/>
              <a:gd name="connsiteY12" fmla="*/ 673100 h 1140460"/>
              <a:gd name="connsiteX13" fmla="*/ 88900 w 7891426"/>
              <a:gd name="connsiteY13" fmla="*/ 736600 h 1140460"/>
              <a:gd name="connsiteX14" fmla="*/ 134144 w 7891426"/>
              <a:gd name="connsiteY14" fmla="*/ 767556 h 1140460"/>
              <a:gd name="connsiteX15" fmla="*/ 88900 w 7891426"/>
              <a:gd name="connsiteY15" fmla="*/ 889000 h 1140460"/>
              <a:gd name="connsiteX16" fmla="*/ 30956 w 7891426"/>
              <a:gd name="connsiteY16" fmla="*/ 900906 h 1140460"/>
              <a:gd name="connsiteX17" fmla="*/ 123031 w 7891426"/>
              <a:gd name="connsiteY17" fmla="*/ 965200 h 1140460"/>
              <a:gd name="connsiteX18" fmla="*/ 12700 w 7891426"/>
              <a:gd name="connsiteY18" fmla="*/ 1104900 h 1140460"/>
              <a:gd name="connsiteX19" fmla="*/ 46037 w 7891426"/>
              <a:gd name="connsiteY19" fmla="*/ 1119982 h 1140460"/>
              <a:gd name="connsiteX20" fmla="*/ 39804 w 7891426"/>
              <a:gd name="connsiteY20" fmla="*/ 1140460 h 1140460"/>
              <a:gd name="connsiteX21" fmla="*/ 7891426 w 7891426"/>
              <a:gd name="connsiteY21" fmla="*/ 1140460 h 1140460"/>
              <a:gd name="connsiteX22" fmla="*/ 7870743 w 7891426"/>
              <a:gd name="connsiteY22" fmla="*/ 1092200 h 1140460"/>
              <a:gd name="connsiteX23" fmla="*/ 7781843 w 7891426"/>
              <a:gd name="connsiteY23" fmla="*/ 1028700 h 1140460"/>
              <a:gd name="connsiteX24" fmla="*/ 7731043 w 7891426"/>
              <a:gd name="connsiteY24" fmla="*/ 952500 h 1140460"/>
              <a:gd name="connsiteX25" fmla="*/ 7794543 w 7891426"/>
              <a:gd name="connsiteY25" fmla="*/ 876300 h 1140460"/>
              <a:gd name="connsiteX26" fmla="*/ 7832643 w 7891426"/>
              <a:gd name="connsiteY26" fmla="*/ 800100 h 1140460"/>
              <a:gd name="connsiteX27" fmla="*/ 7794543 w 7891426"/>
              <a:gd name="connsiteY27" fmla="*/ 723900 h 1140460"/>
              <a:gd name="connsiteX28" fmla="*/ 7781843 w 7891426"/>
              <a:gd name="connsiteY28" fmla="*/ 660400 h 1140460"/>
              <a:gd name="connsiteX29" fmla="*/ 7807243 w 7891426"/>
              <a:gd name="connsiteY29" fmla="*/ 609600 h 1140460"/>
              <a:gd name="connsiteX30" fmla="*/ 7850106 w 7891426"/>
              <a:gd name="connsiteY30" fmla="*/ 534193 h 1140460"/>
              <a:gd name="connsiteX31" fmla="*/ 7883443 w 7891426"/>
              <a:gd name="connsiteY31" fmla="*/ 469900 h 1140460"/>
              <a:gd name="connsiteX32" fmla="*/ 7769143 w 7891426"/>
              <a:gd name="connsiteY32" fmla="*/ 406400 h 1140460"/>
              <a:gd name="connsiteX33" fmla="*/ 7692943 w 7891426"/>
              <a:gd name="connsiteY33" fmla="*/ 368300 h 1140460"/>
              <a:gd name="connsiteX34" fmla="*/ 7794543 w 7891426"/>
              <a:gd name="connsiteY34" fmla="*/ 266700 h 1140460"/>
              <a:gd name="connsiteX35" fmla="*/ 7807243 w 7891426"/>
              <a:gd name="connsiteY35" fmla="*/ 177800 h 1140460"/>
              <a:gd name="connsiteX36" fmla="*/ 7743743 w 7891426"/>
              <a:gd name="connsiteY36" fmla="*/ 177800 h 1140460"/>
              <a:gd name="connsiteX37" fmla="*/ 7705643 w 7891426"/>
              <a:gd name="connsiteY37" fmla="*/ 88900 h 1140460"/>
              <a:gd name="connsiteX38" fmla="*/ 7846136 w 7891426"/>
              <a:gd name="connsiteY38" fmla="*/ 34925 h 1140460"/>
              <a:gd name="connsiteX39" fmla="*/ 7616743 w 7891426"/>
              <a:gd name="connsiteY39" fmla="*/ 0 h 1140460"/>
              <a:gd name="connsiteX0" fmla="*/ 7616743 w 7891426"/>
              <a:gd name="connsiteY0" fmla="*/ 0 h 1140460"/>
              <a:gd name="connsiteX1" fmla="*/ 181096 w 7891426"/>
              <a:gd name="connsiteY1" fmla="*/ 0 h 1140460"/>
              <a:gd name="connsiteX2" fmla="*/ 108744 w 7891426"/>
              <a:gd name="connsiteY2" fmla="*/ 11906 h 1140460"/>
              <a:gd name="connsiteX3" fmla="*/ 137319 w 7891426"/>
              <a:gd name="connsiteY3" fmla="*/ 94456 h 1140460"/>
              <a:gd name="connsiteX4" fmla="*/ 139700 w 7891426"/>
              <a:gd name="connsiteY4" fmla="*/ 190500 h 1140460"/>
              <a:gd name="connsiteX5" fmla="*/ 76200 w 7891426"/>
              <a:gd name="connsiteY5" fmla="*/ 190500 h 1140460"/>
              <a:gd name="connsiteX6" fmla="*/ 88900 w 7891426"/>
              <a:gd name="connsiteY6" fmla="*/ 279400 h 1140460"/>
              <a:gd name="connsiteX7" fmla="*/ 95250 w 7891426"/>
              <a:gd name="connsiteY7" fmla="*/ 357188 h 1140460"/>
              <a:gd name="connsiteX8" fmla="*/ 114300 w 7891426"/>
              <a:gd name="connsiteY8" fmla="*/ 419100 h 1140460"/>
              <a:gd name="connsiteX9" fmla="*/ 47625 w 7891426"/>
              <a:gd name="connsiteY9" fmla="*/ 492125 h 1140460"/>
              <a:gd name="connsiteX10" fmla="*/ 0 w 7891426"/>
              <a:gd name="connsiteY10" fmla="*/ 558800 h 1140460"/>
              <a:gd name="connsiteX11" fmla="*/ 76200 w 7891426"/>
              <a:gd name="connsiteY11" fmla="*/ 622300 h 1140460"/>
              <a:gd name="connsiteX12" fmla="*/ 101600 w 7891426"/>
              <a:gd name="connsiteY12" fmla="*/ 673100 h 1140460"/>
              <a:gd name="connsiteX13" fmla="*/ 88900 w 7891426"/>
              <a:gd name="connsiteY13" fmla="*/ 736600 h 1140460"/>
              <a:gd name="connsiteX14" fmla="*/ 134144 w 7891426"/>
              <a:gd name="connsiteY14" fmla="*/ 767556 h 1140460"/>
              <a:gd name="connsiteX15" fmla="*/ 88900 w 7891426"/>
              <a:gd name="connsiteY15" fmla="*/ 889000 h 1140460"/>
              <a:gd name="connsiteX16" fmla="*/ 30956 w 7891426"/>
              <a:gd name="connsiteY16" fmla="*/ 900906 h 1140460"/>
              <a:gd name="connsiteX17" fmla="*/ 123031 w 7891426"/>
              <a:gd name="connsiteY17" fmla="*/ 965200 h 1140460"/>
              <a:gd name="connsiteX18" fmla="*/ 12700 w 7891426"/>
              <a:gd name="connsiteY18" fmla="*/ 1104900 h 1140460"/>
              <a:gd name="connsiteX19" fmla="*/ 46037 w 7891426"/>
              <a:gd name="connsiteY19" fmla="*/ 1119982 h 1140460"/>
              <a:gd name="connsiteX20" fmla="*/ 39804 w 7891426"/>
              <a:gd name="connsiteY20" fmla="*/ 1140460 h 1140460"/>
              <a:gd name="connsiteX21" fmla="*/ 7891426 w 7891426"/>
              <a:gd name="connsiteY21" fmla="*/ 1140460 h 1140460"/>
              <a:gd name="connsiteX22" fmla="*/ 7870743 w 7891426"/>
              <a:gd name="connsiteY22" fmla="*/ 1092200 h 1140460"/>
              <a:gd name="connsiteX23" fmla="*/ 7781843 w 7891426"/>
              <a:gd name="connsiteY23" fmla="*/ 1028700 h 1140460"/>
              <a:gd name="connsiteX24" fmla="*/ 7731043 w 7891426"/>
              <a:gd name="connsiteY24" fmla="*/ 952500 h 1140460"/>
              <a:gd name="connsiteX25" fmla="*/ 7794543 w 7891426"/>
              <a:gd name="connsiteY25" fmla="*/ 876300 h 1140460"/>
              <a:gd name="connsiteX26" fmla="*/ 7832643 w 7891426"/>
              <a:gd name="connsiteY26" fmla="*/ 800100 h 1140460"/>
              <a:gd name="connsiteX27" fmla="*/ 7794543 w 7891426"/>
              <a:gd name="connsiteY27" fmla="*/ 723900 h 1140460"/>
              <a:gd name="connsiteX28" fmla="*/ 7781843 w 7891426"/>
              <a:gd name="connsiteY28" fmla="*/ 660400 h 1140460"/>
              <a:gd name="connsiteX29" fmla="*/ 7807243 w 7891426"/>
              <a:gd name="connsiteY29" fmla="*/ 609600 h 1140460"/>
              <a:gd name="connsiteX30" fmla="*/ 7850106 w 7891426"/>
              <a:gd name="connsiteY30" fmla="*/ 534193 h 1140460"/>
              <a:gd name="connsiteX31" fmla="*/ 7883443 w 7891426"/>
              <a:gd name="connsiteY31" fmla="*/ 469900 h 1140460"/>
              <a:gd name="connsiteX32" fmla="*/ 7769143 w 7891426"/>
              <a:gd name="connsiteY32" fmla="*/ 406400 h 1140460"/>
              <a:gd name="connsiteX33" fmla="*/ 7883840 w 7891426"/>
              <a:gd name="connsiteY33" fmla="*/ 337609 h 1140460"/>
              <a:gd name="connsiteX34" fmla="*/ 7794543 w 7891426"/>
              <a:gd name="connsiteY34" fmla="*/ 266700 h 1140460"/>
              <a:gd name="connsiteX35" fmla="*/ 7807243 w 7891426"/>
              <a:gd name="connsiteY35" fmla="*/ 177800 h 1140460"/>
              <a:gd name="connsiteX36" fmla="*/ 7743743 w 7891426"/>
              <a:gd name="connsiteY36" fmla="*/ 177800 h 1140460"/>
              <a:gd name="connsiteX37" fmla="*/ 7705643 w 7891426"/>
              <a:gd name="connsiteY37" fmla="*/ 88900 h 1140460"/>
              <a:gd name="connsiteX38" fmla="*/ 7846136 w 7891426"/>
              <a:gd name="connsiteY38" fmla="*/ 34925 h 1140460"/>
              <a:gd name="connsiteX39" fmla="*/ 7616743 w 7891426"/>
              <a:gd name="connsiteY39" fmla="*/ 0 h 1140460"/>
              <a:gd name="connsiteX0" fmla="*/ 7616743 w 7891426"/>
              <a:gd name="connsiteY0" fmla="*/ 0 h 1140460"/>
              <a:gd name="connsiteX1" fmla="*/ 181096 w 7891426"/>
              <a:gd name="connsiteY1" fmla="*/ 0 h 1140460"/>
              <a:gd name="connsiteX2" fmla="*/ 108744 w 7891426"/>
              <a:gd name="connsiteY2" fmla="*/ 11906 h 1140460"/>
              <a:gd name="connsiteX3" fmla="*/ 137319 w 7891426"/>
              <a:gd name="connsiteY3" fmla="*/ 94456 h 1140460"/>
              <a:gd name="connsiteX4" fmla="*/ 139700 w 7891426"/>
              <a:gd name="connsiteY4" fmla="*/ 190500 h 1140460"/>
              <a:gd name="connsiteX5" fmla="*/ 76200 w 7891426"/>
              <a:gd name="connsiteY5" fmla="*/ 190500 h 1140460"/>
              <a:gd name="connsiteX6" fmla="*/ 88900 w 7891426"/>
              <a:gd name="connsiteY6" fmla="*/ 279400 h 1140460"/>
              <a:gd name="connsiteX7" fmla="*/ 95250 w 7891426"/>
              <a:gd name="connsiteY7" fmla="*/ 357188 h 1140460"/>
              <a:gd name="connsiteX8" fmla="*/ 114300 w 7891426"/>
              <a:gd name="connsiteY8" fmla="*/ 419100 h 1140460"/>
              <a:gd name="connsiteX9" fmla="*/ 47625 w 7891426"/>
              <a:gd name="connsiteY9" fmla="*/ 492125 h 1140460"/>
              <a:gd name="connsiteX10" fmla="*/ 0 w 7891426"/>
              <a:gd name="connsiteY10" fmla="*/ 558800 h 1140460"/>
              <a:gd name="connsiteX11" fmla="*/ 76200 w 7891426"/>
              <a:gd name="connsiteY11" fmla="*/ 622300 h 1140460"/>
              <a:gd name="connsiteX12" fmla="*/ 101600 w 7891426"/>
              <a:gd name="connsiteY12" fmla="*/ 673100 h 1140460"/>
              <a:gd name="connsiteX13" fmla="*/ 88900 w 7891426"/>
              <a:gd name="connsiteY13" fmla="*/ 736600 h 1140460"/>
              <a:gd name="connsiteX14" fmla="*/ 134144 w 7891426"/>
              <a:gd name="connsiteY14" fmla="*/ 767556 h 1140460"/>
              <a:gd name="connsiteX15" fmla="*/ 88900 w 7891426"/>
              <a:gd name="connsiteY15" fmla="*/ 889000 h 1140460"/>
              <a:gd name="connsiteX16" fmla="*/ 30956 w 7891426"/>
              <a:gd name="connsiteY16" fmla="*/ 900906 h 1140460"/>
              <a:gd name="connsiteX17" fmla="*/ 123031 w 7891426"/>
              <a:gd name="connsiteY17" fmla="*/ 965200 h 1140460"/>
              <a:gd name="connsiteX18" fmla="*/ 12700 w 7891426"/>
              <a:gd name="connsiteY18" fmla="*/ 1104900 h 1140460"/>
              <a:gd name="connsiteX19" fmla="*/ 46037 w 7891426"/>
              <a:gd name="connsiteY19" fmla="*/ 1119982 h 1140460"/>
              <a:gd name="connsiteX20" fmla="*/ 39804 w 7891426"/>
              <a:gd name="connsiteY20" fmla="*/ 1140460 h 1140460"/>
              <a:gd name="connsiteX21" fmla="*/ 7891426 w 7891426"/>
              <a:gd name="connsiteY21" fmla="*/ 1140460 h 1140460"/>
              <a:gd name="connsiteX22" fmla="*/ 7870743 w 7891426"/>
              <a:gd name="connsiteY22" fmla="*/ 1092200 h 1140460"/>
              <a:gd name="connsiteX23" fmla="*/ 7781843 w 7891426"/>
              <a:gd name="connsiteY23" fmla="*/ 1028700 h 1140460"/>
              <a:gd name="connsiteX24" fmla="*/ 7731043 w 7891426"/>
              <a:gd name="connsiteY24" fmla="*/ 952500 h 1140460"/>
              <a:gd name="connsiteX25" fmla="*/ 7794543 w 7891426"/>
              <a:gd name="connsiteY25" fmla="*/ 876300 h 1140460"/>
              <a:gd name="connsiteX26" fmla="*/ 7832643 w 7891426"/>
              <a:gd name="connsiteY26" fmla="*/ 800100 h 1140460"/>
              <a:gd name="connsiteX27" fmla="*/ 7794543 w 7891426"/>
              <a:gd name="connsiteY27" fmla="*/ 723900 h 1140460"/>
              <a:gd name="connsiteX28" fmla="*/ 7781843 w 7891426"/>
              <a:gd name="connsiteY28" fmla="*/ 660400 h 1140460"/>
              <a:gd name="connsiteX29" fmla="*/ 7807243 w 7891426"/>
              <a:gd name="connsiteY29" fmla="*/ 609600 h 1140460"/>
              <a:gd name="connsiteX30" fmla="*/ 7850106 w 7891426"/>
              <a:gd name="connsiteY30" fmla="*/ 534193 h 1140460"/>
              <a:gd name="connsiteX31" fmla="*/ 7796177 w 7891426"/>
              <a:gd name="connsiteY31" fmla="*/ 489081 h 1140460"/>
              <a:gd name="connsiteX32" fmla="*/ 7769143 w 7891426"/>
              <a:gd name="connsiteY32" fmla="*/ 406400 h 1140460"/>
              <a:gd name="connsiteX33" fmla="*/ 7883840 w 7891426"/>
              <a:gd name="connsiteY33" fmla="*/ 337609 h 1140460"/>
              <a:gd name="connsiteX34" fmla="*/ 7794543 w 7891426"/>
              <a:gd name="connsiteY34" fmla="*/ 266700 h 1140460"/>
              <a:gd name="connsiteX35" fmla="*/ 7807243 w 7891426"/>
              <a:gd name="connsiteY35" fmla="*/ 177800 h 1140460"/>
              <a:gd name="connsiteX36" fmla="*/ 7743743 w 7891426"/>
              <a:gd name="connsiteY36" fmla="*/ 177800 h 1140460"/>
              <a:gd name="connsiteX37" fmla="*/ 7705643 w 7891426"/>
              <a:gd name="connsiteY37" fmla="*/ 88900 h 1140460"/>
              <a:gd name="connsiteX38" fmla="*/ 7846136 w 7891426"/>
              <a:gd name="connsiteY38" fmla="*/ 34925 h 1140460"/>
              <a:gd name="connsiteX39" fmla="*/ 7616743 w 7891426"/>
              <a:gd name="connsiteY39" fmla="*/ 0 h 1140460"/>
              <a:gd name="connsiteX0" fmla="*/ 7616743 w 7894669"/>
              <a:gd name="connsiteY0" fmla="*/ 0 h 1140460"/>
              <a:gd name="connsiteX1" fmla="*/ 181096 w 7894669"/>
              <a:gd name="connsiteY1" fmla="*/ 0 h 1140460"/>
              <a:gd name="connsiteX2" fmla="*/ 108744 w 7894669"/>
              <a:gd name="connsiteY2" fmla="*/ 11906 h 1140460"/>
              <a:gd name="connsiteX3" fmla="*/ 137319 w 7894669"/>
              <a:gd name="connsiteY3" fmla="*/ 94456 h 1140460"/>
              <a:gd name="connsiteX4" fmla="*/ 139700 w 7894669"/>
              <a:gd name="connsiteY4" fmla="*/ 190500 h 1140460"/>
              <a:gd name="connsiteX5" fmla="*/ 76200 w 7894669"/>
              <a:gd name="connsiteY5" fmla="*/ 190500 h 1140460"/>
              <a:gd name="connsiteX6" fmla="*/ 88900 w 7894669"/>
              <a:gd name="connsiteY6" fmla="*/ 279400 h 1140460"/>
              <a:gd name="connsiteX7" fmla="*/ 95250 w 7894669"/>
              <a:gd name="connsiteY7" fmla="*/ 357188 h 1140460"/>
              <a:gd name="connsiteX8" fmla="*/ 114300 w 7894669"/>
              <a:gd name="connsiteY8" fmla="*/ 419100 h 1140460"/>
              <a:gd name="connsiteX9" fmla="*/ 47625 w 7894669"/>
              <a:gd name="connsiteY9" fmla="*/ 492125 h 1140460"/>
              <a:gd name="connsiteX10" fmla="*/ 0 w 7894669"/>
              <a:gd name="connsiteY10" fmla="*/ 558800 h 1140460"/>
              <a:gd name="connsiteX11" fmla="*/ 76200 w 7894669"/>
              <a:gd name="connsiteY11" fmla="*/ 622300 h 1140460"/>
              <a:gd name="connsiteX12" fmla="*/ 101600 w 7894669"/>
              <a:gd name="connsiteY12" fmla="*/ 673100 h 1140460"/>
              <a:gd name="connsiteX13" fmla="*/ 88900 w 7894669"/>
              <a:gd name="connsiteY13" fmla="*/ 736600 h 1140460"/>
              <a:gd name="connsiteX14" fmla="*/ 134144 w 7894669"/>
              <a:gd name="connsiteY14" fmla="*/ 767556 h 1140460"/>
              <a:gd name="connsiteX15" fmla="*/ 88900 w 7894669"/>
              <a:gd name="connsiteY15" fmla="*/ 889000 h 1140460"/>
              <a:gd name="connsiteX16" fmla="*/ 30956 w 7894669"/>
              <a:gd name="connsiteY16" fmla="*/ 900906 h 1140460"/>
              <a:gd name="connsiteX17" fmla="*/ 123031 w 7894669"/>
              <a:gd name="connsiteY17" fmla="*/ 965200 h 1140460"/>
              <a:gd name="connsiteX18" fmla="*/ 12700 w 7894669"/>
              <a:gd name="connsiteY18" fmla="*/ 1104900 h 1140460"/>
              <a:gd name="connsiteX19" fmla="*/ 46037 w 7894669"/>
              <a:gd name="connsiteY19" fmla="*/ 1119982 h 1140460"/>
              <a:gd name="connsiteX20" fmla="*/ 39804 w 7894669"/>
              <a:gd name="connsiteY20" fmla="*/ 1140460 h 1140460"/>
              <a:gd name="connsiteX21" fmla="*/ 7891426 w 7894669"/>
              <a:gd name="connsiteY21" fmla="*/ 1140460 h 1140460"/>
              <a:gd name="connsiteX22" fmla="*/ 7870743 w 7894669"/>
              <a:gd name="connsiteY22" fmla="*/ 1092200 h 1140460"/>
              <a:gd name="connsiteX23" fmla="*/ 7781843 w 7894669"/>
              <a:gd name="connsiteY23" fmla="*/ 1028700 h 1140460"/>
              <a:gd name="connsiteX24" fmla="*/ 7894669 w 7894669"/>
              <a:gd name="connsiteY24" fmla="*/ 952500 h 1140460"/>
              <a:gd name="connsiteX25" fmla="*/ 7794543 w 7894669"/>
              <a:gd name="connsiteY25" fmla="*/ 876300 h 1140460"/>
              <a:gd name="connsiteX26" fmla="*/ 7832643 w 7894669"/>
              <a:gd name="connsiteY26" fmla="*/ 800100 h 1140460"/>
              <a:gd name="connsiteX27" fmla="*/ 7794543 w 7894669"/>
              <a:gd name="connsiteY27" fmla="*/ 723900 h 1140460"/>
              <a:gd name="connsiteX28" fmla="*/ 7781843 w 7894669"/>
              <a:gd name="connsiteY28" fmla="*/ 660400 h 1140460"/>
              <a:gd name="connsiteX29" fmla="*/ 7807243 w 7894669"/>
              <a:gd name="connsiteY29" fmla="*/ 609600 h 1140460"/>
              <a:gd name="connsiteX30" fmla="*/ 7850106 w 7894669"/>
              <a:gd name="connsiteY30" fmla="*/ 534193 h 1140460"/>
              <a:gd name="connsiteX31" fmla="*/ 7796177 w 7894669"/>
              <a:gd name="connsiteY31" fmla="*/ 489081 h 1140460"/>
              <a:gd name="connsiteX32" fmla="*/ 7769143 w 7894669"/>
              <a:gd name="connsiteY32" fmla="*/ 406400 h 1140460"/>
              <a:gd name="connsiteX33" fmla="*/ 7883840 w 7894669"/>
              <a:gd name="connsiteY33" fmla="*/ 337609 h 1140460"/>
              <a:gd name="connsiteX34" fmla="*/ 7794543 w 7894669"/>
              <a:gd name="connsiteY34" fmla="*/ 266700 h 1140460"/>
              <a:gd name="connsiteX35" fmla="*/ 7807243 w 7894669"/>
              <a:gd name="connsiteY35" fmla="*/ 177800 h 1140460"/>
              <a:gd name="connsiteX36" fmla="*/ 7743743 w 7894669"/>
              <a:gd name="connsiteY36" fmla="*/ 177800 h 1140460"/>
              <a:gd name="connsiteX37" fmla="*/ 7705643 w 7894669"/>
              <a:gd name="connsiteY37" fmla="*/ 88900 h 1140460"/>
              <a:gd name="connsiteX38" fmla="*/ 7846136 w 7894669"/>
              <a:gd name="connsiteY38" fmla="*/ 34925 h 1140460"/>
              <a:gd name="connsiteX39" fmla="*/ 7616743 w 7894669"/>
              <a:gd name="connsiteY39" fmla="*/ 0 h 1140460"/>
              <a:gd name="connsiteX0" fmla="*/ 7616743 w 7894669"/>
              <a:gd name="connsiteY0" fmla="*/ 0 h 1140460"/>
              <a:gd name="connsiteX1" fmla="*/ 181096 w 7894669"/>
              <a:gd name="connsiteY1" fmla="*/ 0 h 1140460"/>
              <a:gd name="connsiteX2" fmla="*/ 108744 w 7894669"/>
              <a:gd name="connsiteY2" fmla="*/ 11906 h 1140460"/>
              <a:gd name="connsiteX3" fmla="*/ 137319 w 7894669"/>
              <a:gd name="connsiteY3" fmla="*/ 94456 h 1140460"/>
              <a:gd name="connsiteX4" fmla="*/ 139700 w 7894669"/>
              <a:gd name="connsiteY4" fmla="*/ 190500 h 1140460"/>
              <a:gd name="connsiteX5" fmla="*/ 76200 w 7894669"/>
              <a:gd name="connsiteY5" fmla="*/ 190500 h 1140460"/>
              <a:gd name="connsiteX6" fmla="*/ 88900 w 7894669"/>
              <a:gd name="connsiteY6" fmla="*/ 279400 h 1140460"/>
              <a:gd name="connsiteX7" fmla="*/ 95250 w 7894669"/>
              <a:gd name="connsiteY7" fmla="*/ 357188 h 1140460"/>
              <a:gd name="connsiteX8" fmla="*/ 114300 w 7894669"/>
              <a:gd name="connsiteY8" fmla="*/ 419100 h 1140460"/>
              <a:gd name="connsiteX9" fmla="*/ 47625 w 7894669"/>
              <a:gd name="connsiteY9" fmla="*/ 492125 h 1140460"/>
              <a:gd name="connsiteX10" fmla="*/ 0 w 7894669"/>
              <a:gd name="connsiteY10" fmla="*/ 558800 h 1140460"/>
              <a:gd name="connsiteX11" fmla="*/ 76200 w 7894669"/>
              <a:gd name="connsiteY11" fmla="*/ 622300 h 1140460"/>
              <a:gd name="connsiteX12" fmla="*/ 101600 w 7894669"/>
              <a:gd name="connsiteY12" fmla="*/ 673100 h 1140460"/>
              <a:gd name="connsiteX13" fmla="*/ 88900 w 7894669"/>
              <a:gd name="connsiteY13" fmla="*/ 736600 h 1140460"/>
              <a:gd name="connsiteX14" fmla="*/ 134144 w 7894669"/>
              <a:gd name="connsiteY14" fmla="*/ 767556 h 1140460"/>
              <a:gd name="connsiteX15" fmla="*/ 88900 w 7894669"/>
              <a:gd name="connsiteY15" fmla="*/ 889000 h 1140460"/>
              <a:gd name="connsiteX16" fmla="*/ 30956 w 7894669"/>
              <a:gd name="connsiteY16" fmla="*/ 900906 h 1140460"/>
              <a:gd name="connsiteX17" fmla="*/ 123031 w 7894669"/>
              <a:gd name="connsiteY17" fmla="*/ 965200 h 1140460"/>
              <a:gd name="connsiteX18" fmla="*/ 12700 w 7894669"/>
              <a:gd name="connsiteY18" fmla="*/ 1104900 h 1140460"/>
              <a:gd name="connsiteX19" fmla="*/ 46037 w 7894669"/>
              <a:gd name="connsiteY19" fmla="*/ 1119982 h 1140460"/>
              <a:gd name="connsiteX20" fmla="*/ 39804 w 7894669"/>
              <a:gd name="connsiteY20" fmla="*/ 1140460 h 1140460"/>
              <a:gd name="connsiteX21" fmla="*/ 7891426 w 7894669"/>
              <a:gd name="connsiteY21" fmla="*/ 1140460 h 1140460"/>
              <a:gd name="connsiteX22" fmla="*/ 7870743 w 7894669"/>
              <a:gd name="connsiteY22" fmla="*/ 1092200 h 1140460"/>
              <a:gd name="connsiteX23" fmla="*/ 7781843 w 7894669"/>
              <a:gd name="connsiteY23" fmla="*/ 1028700 h 1140460"/>
              <a:gd name="connsiteX24" fmla="*/ 7894669 w 7894669"/>
              <a:gd name="connsiteY24" fmla="*/ 952500 h 1140460"/>
              <a:gd name="connsiteX25" fmla="*/ 7794543 w 7894669"/>
              <a:gd name="connsiteY25" fmla="*/ 876300 h 1140460"/>
              <a:gd name="connsiteX26" fmla="*/ 7832643 w 7894669"/>
              <a:gd name="connsiteY26" fmla="*/ 800100 h 1140460"/>
              <a:gd name="connsiteX27" fmla="*/ 7794543 w 7894669"/>
              <a:gd name="connsiteY27" fmla="*/ 723900 h 1140460"/>
              <a:gd name="connsiteX28" fmla="*/ 7781843 w 7894669"/>
              <a:gd name="connsiteY28" fmla="*/ 660400 h 1140460"/>
              <a:gd name="connsiteX29" fmla="*/ 7807243 w 7894669"/>
              <a:gd name="connsiteY29" fmla="*/ 609600 h 1140460"/>
              <a:gd name="connsiteX30" fmla="*/ 7850106 w 7894669"/>
              <a:gd name="connsiteY30" fmla="*/ 534193 h 1140460"/>
              <a:gd name="connsiteX31" fmla="*/ 7796177 w 7894669"/>
              <a:gd name="connsiteY31" fmla="*/ 489081 h 1140460"/>
              <a:gd name="connsiteX32" fmla="*/ 7769143 w 7894669"/>
              <a:gd name="connsiteY32" fmla="*/ 406400 h 1140460"/>
              <a:gd name="connsiteX33" fmla="*/ 7883840 w 7894669"/>
              <a:gd name="connsiteY33" fmla="*/ 337609 h 1140460"/>
              <a:gd name="connsiteX34" fmla="*/ 7794543 w 7894669"/>
              <a:gd name="connsiteY34" fmla="*/ 266700 h 1140460"/>
              <a:gd name="connsiteX35" fmla="*/ 7807243 w 7894669"/>
              <a:gd name="connsiteY35" fmla="*/ 177800 h 1140460"/>
              <a:gd name="connsiteX36" fmla="*/ 7743743 w 7894669"/>
              <a:gd name="connsiteY36" fmla="*/ 177800 h 1140460"/>
              <a:gd name="connsiteX37" fmla="*/ 7705643 w 7894669"/>
              <a:gd name="connsiteY37" fmla="*/ 88900 h 1140460"/>
              <a:gd name="connsiteX38" fmla="*/ 7775232 w 7894669"/>
              <a:gd name="connsiteY38" fmla="*/ 31089 h 1140460"/>
              <a:gd name="connsiteX39" fmla="*/ 7616743 w 7894669"/>
              <a:gd name="connsiteY39" fmla="*/ 0 h 1140460"/>
              <a:gd name="connsiteX0" fmla="*/ 7604043 w 7881969"/>
              <a:gd name="connsiteY0" fmla="*/ 0 h 1140460"/>
              <a:gd name="connsiteX1" fmla="*/ 168396 w 7881969"/>
              <a:gd name="connsiteY1" fmla="*/ 0 h 1140460"/>
              <a:gd name="connsiteX2" fmla="*/ 96044 w 7881969"/>
              <a:gd name="connsiteY2" fmla="*/ 11906 h 1140460"/>
              <a:gd name="connsiteX3" fmla="*/ 124619 w 7881969"/>
              <a:gd name="connsiteY3" fmla="*/ 94456 h 1140460"/>
              <a:gd name="connsiteX4" fmla="*/ 127000 w 7881969"/>
              <a:gd name="connsiteY4" fmla="*/ 190500 h 1140460"/>
              <a:gd name="connsiteX5" fmla="*/ 63500 w 7881969"/>
              <a:gd name="connsiteY5" fmla="*/ 190500 h 1140460"/>
              <a:gd name="connsiteX6" fmla="*/ 76200 w 7881969"/>
              <a:gd name="connsiteY6" fmla="*/ 279400 h 1140460"/>
              <a:gd name="connsiteX7" fmla="*/ 82550 w 7881969"/>
              <a:gd name="connsiteY7" fmla="*/ 357188 h 1140460"/>
              <a:gd name="connsiteX8" fmla="*/ 101600 w 7881969"/>
              <a:gd name="connsiteY8" fmla="*/ 419100 h 1140460"/>
              <a:gd name="connsiteX9" fmla="*/ 34925 w 7881969"/>
              <a:gd name="connsiteY9" fmla="*/ 492125 h 1140460"/>
              <a:gd name="connsiteX10" fmla="*/ 156380 w 7881969"/>
              <a:gd name="connsiteY10" fmla="*/ 535782 h 1140460"/>
              <a:gd name="connsiteX11" fmla="*/ 63500 w 7881969"/>
              <a:gd name="connsiteY11" fmla="*/ 622300 h 1140460"/>
              <a:gd name="connsiteX12" fmla="*/ 88900 w 7881969"/>
              <a:gd name="connsiteY12" fmla="*/ 673100 h 1140460"/>
              <a:gd name="connsiteX13" fmla="*/ 76200 w 7881969"/>
              <a:gd name="connsiteY13" fmla="*/ 736600 h 1140460"/>
              <a:gd name="connsiteX14" fmla="*/ 121444 w 7881969"/>
              <a:gd name="connsiteY14" fmla="*/ 767556 h 1140460"/>
              <a:gd name="connsiteX15" fmla="*/ 76200 w 7881969"/>
              <a:gd name="connsiteY15" fmla="*/ 889000 h 1140460"/>
              <a:gd name="connsiteX16" fmla="*/ 18256 w 7881969"/>
              <a:gd name="connsiteY16" fmla="*/ 900906 h 1140460"/>
              <a:gd name="connsiteX17" fmla="*/ 110331 w 7881969"/>
              <a:gd name="connsiteY17" fmla="*/ 965200 h 1140460"/>
              <a:gd name="connsiteX18" fmla="*/ 0 w 7881969"/>
              <a:gd name="connsiteY18" fmla="*/ 1104900 h 1140460"/>
              <a:gd name="connsiteX19" fmla="*/ 33337 w 7881969"/>
              <a:gd name="connsiteY19" fmla="*/ 1119982 h 1140460"/>
              <a:gd name="connsiteX20" fmla="*/ 27104 w 7881969"/>
              <a:gd name="connsiteY20" fmla="*/ 1140460 h 1140460"/>
              <a:gd name="connsiteX21" fmla="*/ 7878726 w 7881969"/>
              <a:gd name="connsiteY21" fmla="*/ 1140460 h 1140460"/>
              <a:gd name="connsiteX22" fmla="*/ 7858043 w 7881969"/>
              <a:gd name="connsiteY22" fmla="*/ 1092200 h 1140460"/>
              <a:gd name="connsiteX23" fmla="*/ 7769143 w 7881969"/>
              <a:gd name="connsiteY23" fmla="*/ 1028700 h 1140460"/>
              <a:gd name="connsiteX24" fmla="*/ 7881969 w 7881969"/>
              <a:gd name="connsiteY24" fmla="*/ 952500 h 1140460"/>
              <a:gd name="connsiteX25" fmla="*/ 7781843 w 7881969"/>
              <a:gd name="connsiteY25" fmla="*/ 876300 h 1140460"/>
              <a:gd name="connsiteX26" fmla="*/ 7819943 w 7881969"/>
              <a:gd name="connsiteY26" fmla="*/ 800100 h 1140460"/>
              <a:gd name="connsiteX27" fmla="*/ 7781843 w 7881969"/>
              <a:gd name="connsiteY27" fmla="*/ 723900 h 1140460"/>
              <a:gd name="connsiteX28" fmla="*/ 7769143 w 7881969"/>
              <a:gd name="connsiteY28" fmla="*/ 660400 h 1140460"/>
              <a:gd name="connsiteX29" fmla="*/ 7794543 w 7881969"/>
              <a:gd name="connsiteY29" fmla="*/ 609600 h 1140460"/>
              <a:gd name="connsiteX30" fmla="*/ 7837406 w 7881969"/>
              <a:gd name="connsiteY30" fmla="*/ 534193 h 1140460"/>
              <a:gd name="connsiteX31" fmla="*/ 7783477 w 7881969"/>
              <a:gd name="connsiteY31" fmla="*/ 489081 h 1140460"/>
              <a:gd name="connsiteX32" fmla="*/ 7756443 w 7881969"/>
              <a:gd name="connsiteY32" fmla="*/ 406400 h 1140460"/>
              <a:gd name="connsiteX33" fmla="*/ 7871140 w 7881969"/>
              <a:gd name="connsiteY33" fmla="*/ 337609 h 1140460"/>
              <a:gd name="connsiteX34" fmla="*/ 7781843 w 7881969"/>
              <a:gd name="connsiteY34" fmla="*/ 266700 h 1140460"/>
              <a:gd name="connsiteX35" fmla="*/ 7794543 w 7881969"/>
              <a:gd name="connsiteY35" fmla="*/ 177800 h 1140460"/>
              <a:gd name="connsiteX36" fmla="*/ 7731043 w 7881969"/>
              <a:gd name="connsiteY36" fmla="*/ 177800 h 1140460"/>
              <a:gd name="connsiteX37" fmla="*/ 7692943 w 7881969"/>
              <a:gd name="connsiteY37" fmla="*/ 88900 h 1140460"/>
              <a:gd name="connsiteX38" fmla="*/ 7762532 w 7881969"/>
              <a:gd name="connsiteY38" fmla="*/ 31089 h 1140460"/>
              <a:gd name="connsiteX39" fmla="*/ 7604043 w 7881969"/>
              <a:gd name="connsiteY39" fmla="*/ 0 h 1140460"/>
              <a:gd name="connsiteX0" fmla="*/ 7675105 w 7953031"/>
              <a:gd name="connsiteY0" fmla="*/ 0 h 1140460"/>
              <a:gd name="connsiteX1" fmla="*/ 239458 w 7953031"/>
              <a:gd name="connsiteY1" fmla="*/ 0 h 1140460"/>
              <a:gd name="connsiteX2" fmla="*/ 167106 w 7953031"/>
              <a:gd name="connsiteY2" fmla="*/ 11906 h 1140460"/>
              <a:gd name="connsiteX3" fmla="*/ 195681 w 7953031"/>
              <a:gd name="connsiteY3" fmla="*/ 94456 h 1140460"/>
              <a:gd name="connsiteX4" fmla="*/ 198062 w 7953031"/>
              <a:gd name="connsiteY4" fmla="*/ 190500 h 1140460"/>
              <a:gd name="connsiteX5" fmla="*/ 134562 w 7953031"/>
              <a:gd name="connsiteY5" fmla="*/ 190500 h 1140460"/>
              <a:gd name="connsiteX6" fmla="*/ 0 w 7953031"/>
              <a:gd name="connsiteY6" fmla="*/ 294746 h 1140460"/>
              <a:gd name="connsiteX7" fmla="*/ 153612 w 7953031"/>
              <a:gd name="connsiteY7" fmla="*/ 357188 h 1140460"/>
              <a:gd name="connsiteX8" fmla="*/ 172662 w 7953031"/>
              <a:gd name="connsiteY8" fmla="*/ 419100 h 1140460"/>
              <a:gd name="connsiteX9" fmla="*/ 105987 w 7953031"/>
              <a:gd name="connsiteY9" fmla="*/ 492125 h 1140460"/>
              <a:gd name="connsiteX10" fmla="*/ 227442 w 7953031"/>
              <a:gd name="connsiteY10" fmla="*/ 535782 h 1140460"/>
              <a:gd name="connsiteX11" fmla="*/ 134562 w 7953031"/>
              <a:gd name="connsiteY11" fmla="*/ 622300 h 1140460"/>
              <a:gd name="connsiteX12" fmla="*/ 159962 w 7953031"/>
              <a:gd name="connsiteY12" fmla="*/ 673100 h 1140460"/>
              <a:gd name="connsiteX13" fmla="*/ 147262 w 7953031"/>
              <a:gd name="connsiteY13" fmla="*/ 736600 h 1140460"/>
              <a:gd name="connsiteX14" fmla="*/ 192506 w 7953031"/>
              <a:gd name="connsiteY14" fmla="*/ 767556 h 1140460"/>
              <a:gd name="connsiteX15" fmla="*/ 147262 w 7953031"/>
              <a:gd name="connsiteY15" fmla="*/ 889000 h 1140460"/>
              <a:gd name="connsiteX16" fmla="*/ 89318 w 7953031"/>
              <a:gd name="connsiteY16" fmla="*/ 900906 h 1140460"/>
              <a:gd name="connsiteX17" fmla="*/ 181393 w 7953031"/>
              <a:gd name="connsiteY17" fmla="*/ 965200 h 1140460"/>
              <a:gd name="connsiteX18" fmla="*/ 71062 w 7953031"/>
              <a:gd name="connsiteY18" fmla="*/ 1104900 h 1140460"/>
              <a:gd name="connsiteX19" fmla="*/ 104399 w 7953031"/>
              <a:gd name="connsiteY19" fmla="*/ 1119982 h 1140460"/>
              <a:gd name="connsiteX20" fmla="*/ 98166 w 7953031"/>
              <a:gd name="connsiteY20" fmla="*/ 1140460 h 1140460"/>
              <a:gd name="connsiteX21" fmla="*/ 7949788 w 7953031"/>
              <a:gd name="connsiteY21" fmla="*/ 1140460 h 1140460"/>
              <a:gd name="connsiteX22" fmla="*/ 7929105 w 7953031"/>
              <a:gd name="connsiteY22" fmla="*/ 1092200 h 1140460"/>
              <a:gd name="connsiteX23" fmla="*/ 7840205 w 7953031"/>
              <a:gd name="connsiteY23" fmla="*/ 1028700 h 1140460"/>
              <a:gd name="connsiteX24" fmla="*/ 7953031 w 7953031"/>
              <a:gd name="connsiteY24" fmla="*/ 952500 h 1140460"/>
              <a:gd name="connsiteX25" fmla="*/ 7852905 w 7953031"/>
              <a:gd name="connsiteY25" fmla="*/ 876300 h 1140460"/>
              <a:gd name="connsiteX26" fmla="*/ 7891005 w 7953031"/>
              <a:gd name="connsiteY26" fmla="*/ 800100 h 1140460"/>
              <a:gd name="connsiteX27" fmla="*/ 7852905 w 7953031"/>
              <a:gd name="connsiteY27" fmla="*/ 723900 h 1140460"/>
              <a:gd name="connsiteX28" fmla="*/ 7840205 w 7953031"/>
              <a:gd name="connsiteY28" fmla="*/ 660400 h 1140460"/>
              <a:gd name="connsiteX29" fmla="*/ 7865605 w 7953031"/>
              <a:gd name="connsiteY29" fmla="*/ 609600 h 1140460"/>
              <a:gd name="connsiteX30" fmla="*/ 7908468 w 7953031"/>
              <a:gd name="connsiteY30" fmla="*/ 534193 h 1140460"/>
              <a:gd name="connsiteX31" fmla="*/ 7854539 w 7953031"/>
              <a:gd name="connsiteY31" fmla="*/ 489081 h 1140460"/>
              <a:gd name="connsiteX32" fmla="*/ 7827505 w 7953031"/>
              <a:gd name="connsiteY32" fmla="*/ 406400 h 1140460"/>
              <a:gd name="connsiteX33" fmla="*/ 7942202 w 7953031"/>
              <a:gd name="connsiteY33" fmla="*/ 337609 h 1140460"/>
              <a:gd name="connsiteX34" fmla="*/ 7852905 w 7953031"/>
              <a:gd name="connsiteY34" fmla="*/ 266700 h 1140460"/>
              <a:gd name="connsiteX35" fmla="*/ 7865605 w 7953031"/>
              <a:gd name="connsiteY35" fmla="*/ 177800 h 1140460"/>
              <a:gd name="connsiteX36" fmla="*/ 7802105 w 7953031"/>
              <a:gd name="connsiteY36" fmla="*/ 177800 h 1140460"/>
              <a:gd name="connsiteX37" fmla="*/ 7764005 w 7953031"/>
              <a:gd name="connsiteY37" fmla="*/ 88900 h 1140460"/>
              <a:gd name="connsiteX38" fmla="*/ 7833594 w 7953031"/>
              <a:gd name="connsiteY38" fmla="*/ 31089 h 1140460"/>
              <a:gd name="connsiteX39" fmla="*/ 7675105 w 7953031"/>
              <a:gd name="connsiteY39" fmla="*/ 0 h 1140460"/>
              <a:gd name="connsiteX0" fmla="*/ 7675105 w 7953031"/>
              <a:gd name="connsiteY0" fmla="*/ 0 h 1140460"/>
              <a:gd name="connsiteX1" fmla="*/ 239458 w 7953031"/>
              <a:gd name="connsiteY1" fmla="*/ 0 h 1140460"/>
              <a:gd name="connsiteX2" fmla="*/ 167106 w 7953031"/>
              <a:gd name="connsiteY2" fmla="*/ 11906 h 1140460"/>
              <a:gd name="connsiteX3" fmla="*/ 195681 w 7953031"/>
              <a:gd name="connsiteY3" fmla="*/ 94456 h 1140460"/>
              <a:gd name="connsiteX4" fmla="*/ 198062 w 7953031"/>
              <a:gd name="connsiteY4" fmla="*/ 190500 h 1140460"/>
              <a:gd name="connsiteX5" fmla="*/ 134562 w 7953031"/>
              <a:gd name="connsiteY5" fmla="*/ 190500 h 1140460"/>
              <a:gd name="connsiteX6" fmla="*/ 0 w 7953031"/>
              <a:gd name="connsiteY6" fmla="*/ 294746 h 1140460"/>
              <a:gd name="connsiteX7" fmla="*/ 153612 w 7953031"/>
              <a:gd name="connsiteY7" fmla="*/ 357188 h 1140460"/>
              <a:gd name="connsiteX8" fmla="*/ 172662 w 7953031"/>
              <a:gd name="connsiteY8" fmla="*/ 419100 h 1140460"/>
              <a:gd name="connsiteX9" fmla="*/ 105987 w 7953031"/>
              <a:gd name="connsiteY9" fmla="*/ 492125 h 1140460"/>
              <a:gd name="connsiteX10" fmla="*/ 227442 w 7953031"/>
              <a:gd name="connsiteY10" fmla="*/ 535782 h 1140460"/>
              <a:gd name="connsiteX11" fmla="*/ 134562 w 7953031"/>
              <a:gd name="connsiteY11" fmla="*/ 622300 h 1140460"/>
              <a:gd name="connsiteX12" fmla="*/ 159962 w 7953031"/>
              <a:gd name="connsiteY12" fmla="*/ 673100 h 1140460"/>
              <a:gd name="connsiteX13" fmla="*/ 147262 w 7953031"/>
              <a:gd name="connsiteY13" fmla="*/ 736600 h 1140460"/>
              <a:gd name="connsiteX14" fmla="*/ 192506 w 7953031"/>
              <a:gd name="connsiteY14" fmla="*/ 767556 h 1140460"/>
              <a:gd name="connsiteX15" fmla="*/ 103629 w 7953031"/>
              <a:gd name="connsiteY15" fmla="*/ 800764 h 1140460"/>
              <a:gd name="connsiteX16" fmla="*/ 89318 w 7953031"/>
              <a:gd name="connsiteY16" fmla="*/ 900906 h 1140460"/>
              <a:gd name="connsiteX17" fmla="*/ 181393 w 7953031"/>
              <a:gd name="connsiteY17" fmla="*/ 965200 h 1140460"/>
              <a:gd name="connsiteX18" fmla="*/ 71062 w 7953031"/>
              <a:gd name="connsiteY18" fmla="*/ 1104900 h 1140460"/>
              <a:gd name="connsiteX19" fmla="*/ 104399 w 7953031"/>
              <a:gd name="connsiteY19" fmla="*/ 1119982 h 1140460"/>
              <a:gd name="connsiteX20" fmla="*/ 98166 w 7953031"/>
              <a:gd name="connsiteY20" fmla="*/ 1140460 h 1140460"/>
              <a:gd name="connsiteX21" fmla="*/ 7949788 w 7953031"/>
              <a:gd name="connsiteY21" fmla="*/ 1140460 h 1140460"/>
              <a:gd name="connsiteX22" fmla="*/ 7929105 w 7953031"/>
              <a:gd name="connsiteY22" fmla="*/ 1092200 h 1140460"/>
              <a:gd name="connsiteX23" fmla="*/ 7840205 w 7953031"/>
              <a:gd name="connsiteY23" fmla="*/ 1028700 h 1140460"/>
              <a:gd name="connsiteX24" fmla="*/ 7953031 w 7953031"/>
              <a:gd name="connsiteY24" fmla="*/ 952500 h 1140460"/>
              <a:gd name="connsiteX25" fmla="*/ 7852905 w 7953031"/>
              <a:gd name="connsiteY25" fmla="*/ 876300 h 1140460"/>
              <a:gd name="connsiteX26" fmla="*/ 7891005 w 7953031"/>
              <a:gd name="connsiteY26" fmla="*/ 800100 h 1140460"/>
              <a:gd name="connsiteX27" fmla="*/ 7852905 w 7953031"/>
              <a:gd name="connsiteY27" fmla="*/ 723900 h 1140460"/>
              <a:gd name="connsiteX28" fmla="*/ 7840205 w 7953031"/>
              <a:gd name="connsiteY28" fmla="*/ 660400 h 1140460"/>
              <a:gd name="connsiteX29" fmla="*/ 7865605 w 7953031"/>
              <a:gd name="connsiteY29" fmla="*/ 609600 h 1140460"/>
              <a:gd name="connsiteX30" fmla="*/ 7908468 w 7953031"/>
              <a:gd name="connsiteY30" fmla="*/ 534193 h 1140460"/>
              <a:gd name="connsiteX31" fmla="*/ 7854539 w 7953031"/>
              <a:gd name="connsiteY31" fmla="*/ 489081 h 1140460"/>
              <a:gd name="connsiteX32" fmla="*/ 7827505 w 7953031"/>
              <a:gd name="connsiteY32" fmla="*/ 406400 h 1140460"/>
              <a:gd name="connsiteX33" fmla="*/ 7942202 w 7953031"/>
              <a:gd name="connsiteY33" fmla="*/ 337609 h 1140460"/>
              <a:gd name="connsiteX34" fmla="*/ 7852905 w 7953031"/>
              <a:gd name="connsiteY34" fmla="*/ 266700 h 1140460"/>
              <a:gd name="connsiteX35" fmla="*/ 7865605 w 7953031"/>
              <a:gd name="connsiteY35" fmla="*/ 177800 h 1140460"/>
              <a:gd name="connsiteX36" fmla="*/ 7802105 w 7953031"/>
              <a:gd name="connsiteY36" fmla="*/ 177800 h 1140460"/>
              <a:gd name="connsiteX37" fmla="*/ 7764005 w 7953031"/>
              <a:gd name="connsiteY37" fmla="*/ 88900 h 1140460"/>
              <a:gd name="connsiteX38" fmla="*/ 7833594 w 7953031"/>
              <a:gd name="connsiteY38" fmla="*/ 31089 h 1140460"/>
              <a:gd name="connsiteX39" fmla="*/ 7675105 w 7953031"/>
              <a:gd name="connsiteY39" fmla="*/ 0 h 1140460"/>
              <a:gd name="connsiteX0" fmla="*/ 7675105 w 7953031"/>
              <a:gd name="connsiteY0" fmla="*/ 0 h 1140460"/>
              <a:gd name="connsiteX1" fmla="*/ 239458 w 7953031"/>
              <a:gd name="connsiteY1" fmla="*/ 0 h 1140460"/>
              <a:gd name="connsiteX2" fmla="*/ 167106 w 7953031"/>
              <a:gd name="connsiteY2" fmla="*/ 11906 h 1140460"/>
              <a:gd name="connsiteX3" fmla="*/ 195681 w 7953031"/>
              <a:gd name="connsiteY3" fmla="*/ 94456 h 1140460"/>
              <a:gd name="connsiteX4" fmla="*/ 198062 w 7953031"/>
              <a:gd name="connsiteY4" fmla="*/ 190500 h 1140460"/>
              <a:gd name="connsiteX5" fmla="*/ 134562 w 7953031"/>
              <a:gd name="connsiteY5" fmla="*/ 190500 h 1140460"/>
              <a:gd name="connsiteX6" fmla="*/ 0 w 7953031"/>
              <a:gd name="connsiteY6" fmla="*/ 294746 h 1140460"/>
              <a:gd name="connsiteX7" fmla="*/ 153612 w 7953031"/>
              <a:gd name="connsiteY7" fmla="*/ 357188 h 1140460"/>
              <a:gd name="connsiteX8" fmla="*/ 172662 w 7953031"/>
              <a:gd name="connsiteY8" fmla="*/ 419100 h 1140460"/>
              <a:gd name="connsiteX9" fmla="*/ 105987 w 7953031"/>
              <a:gd name="connsiteY9" fmla="*/ 492125 h 1140460"/>
              <a:gd name="connsiteX10" fmla="*/ 227442 w 7953031"/>
              <a:gd name="connsiteY10" fmla="*/ 535782 h 1140460"/>
              <a:gd name="connsiteX11" fmla="*/ 134562 w 7953031"/>
              <a:gd name="connsiteY11" fmla="*/ 622300 h 1140460"/>
              <a:gd name="connsiteX12" fmla="*/ 159962 w 7953031"/>
              <a:gd name="connsiteY12" fmla="*/ 673100 h 1140460"/>
              <a:gd name="connsiteX13" fmla="*/ 147262 w 7953031"/>
              <a:gd name="connsiteY13" fmla="*/ 736600 h 1140460"/>
              <a:gd name="connsiteX14" fmla="*/ 192506 w 7953031"/>
              <a:gd name="connsiteY14" fmla="*/ 767556 h 1140460"/>
              <a:gd name="connsiteX15" fmla="*/ 103629 w 7953031"/>
              <a:gd name="connsiteY15" fmla="*/ 800764 h 1140460"/>
              <a:gd name="connsiteX16" fmla="*/ 89318 w 7953031"/>
              <a:gd name="connsiteY16" fmla="*/ 900906 h 1140460"/>
              <a:gd name="connsiteX17" fmla="*/ 121396 w 7953031"/>
              <a:gd name="connsiteY17" fmla="*/ 995891 h 1140460"/>
              <a:gd name="connsiteX18" fmla="*/ 71062 w 7953031"/>
              <a:gd name="connsiteY18" fmla="*/ 1104900 h 1140460"/>
              <a:gd name="connsiteX19" fmla="*/ 104399 w 7953031"/>
              <a:gd name="connsiteY19" fmla="*/ 1119982 h 1140460"/>
              <a:gd name="connsiteX20" fmla="*/ 98166 w 7953031"/>
              <a:gd name="connsiteY20" fmla="*/ 1140460 h 1140460"/>
              <a:gd name="connsiteX21" fmla="*/ 7949788 w 7953031"/>
              <a:gd name="connsiteY21" fmla="*/ 1140460 h 1140460"/>
              <a:gd name="connsiteX22" fmla="*/ 7929105 w 7953031"/>
              <a:gd name="connsiteY22" fmla="*/ 1092200 h 1140460"/>
              <a:gd name="connsiteX23" fmla="*/ 7840205 w 7953031"/>
              <a:gd name="connsiteY23" fmla="*/ 1028700 h 1140460"/>
              <a:gd name="connsiteX24" fmla="*/ 7953031 w 7953031"/>
              <a:gd name="connsiteY24" fmla="*/ 952500 h 1140460"/>
              <a:gd name="connsiteX25" fmla="*/ 7852905 w 7953031"/>
              <a:gd name="connsiteY25" fmla="*/ 876300 h 1140460"/>
              <a:gd name="connsiteX26" fmla="*/ 7891005 w 7953031"/>
              <a:gd name="connsiteY26" fmla="*/ 800100 h 1140460"/>
              <a:gd name="connsiteX27" fmla="*/ 7852905 w 7953031"/>
              <a:gd name="connsiteY27" fmla="*/ 723900 h 1140460"/>
              <a:gd name="connsiteX28" fmla="*/ 7840205 w 7953031"/>
              <a:gd name="connsiteY28" fmla="*/ 660400 h 1140460"/>
              <a:gd name="connsiteX29" fmla="*/ 7865605 w 7953031"/>
              <a:gd name="connsiteY29" fmla="*/ 609600 h 1140460"/>
              <a:gd name="connsiteX30" fmla="*/ 7908468 w 7953031"/>
              <a:gd name="connsiteY30" fmla="*/ 534193 h 1140460"/>
              <a:gd name="connsiteX31" fmla="*/ 7854539 w 7953031"/>
              <a:gd name="connsiteY31" fmla="*/ 489081 h 1140460"/>
              <a:gd name="connsiteX32" fmla="*/ 7827505 w 7953031"/>
              <a:gd name="connsiteY32" fmla="*/ 406400 h 1140460"/>
              <a:gd name="connsiteX33" fmla="*/ 7942202 w 7953031"/>
              <a:gd name="connsiteY33" fmla="*/ 337609 h 1140460"/>
              <a:gd name="connsiteX34" fmla="*/ 7852905 w 7953031"/>
              <a:gd name="connsiteY34" fmla="*/ 266700 h 1140460"/>
              <a:gd name="connsiteX35" fmla="*/ 7865605 w 7953031"/>
              <a:gd name="connsiteY35" fmla="*/ 177800 h 1140460"/>
              <a:gd name="connsiteX36" fmla="*/ 7802105 w 7953031"/>
              <a:gd name="connsiteY36" fmla="*/ 177800 h 1140460"/>
              <a:gd name="connsiteX37" fmla="*/ 7764005 w 7953031"/>
              <a:gd name="connsiteY37" fmla="*/ 88900 h 1140460"/>
              <a:gd name="connsiteX38" fmla="*/ 7833594 w 7953031"/>
              <a:gd name="connsiteY38" fmla="*/ 31089 h 1140460"/>
              <a:gd name="connsiteX39" fmla="*/ 7675105 w 7953031"/>
              <a:gd name="connsiteY39" fmla="*/ 0 h 1140460"/>
              <a:gd name="connsiteX0" fmla="*/ 7675105 w 7953031"/>
              <a:gd name="connsiteY0" fmla="*/ 0 h 1145287"/>
              <a:gd name="connsiteX1" fmla="*/ 239458 w 7953031"/>
              <a:gd name="connsiteY1" fmla="*/ 0 h 1145287"/>
              <a:gd name="connsiteX2" fmla="*/ 167106 w 7953031"/>
              <a:gd name="connsiteY2" fmla="*/ 11906 h 1145287"/>
              <a:gd name="connsiteX3" fmla="*/ 195681 w 7953031"/>
              <a:gd name="connsiteY3" fmla="*/ 94456 h 1145287"/>
              <a:gd name="connsiteX4" fmla="*/ 198062 w 7953031"/>
              <a:gd name="connsiteY4" fmla="*/ 190500 h 1145287"/>
              <a:gd name="connsiteX5" fmla="*/ 134562 w 7953031"/>
              <a:gd name="connsiteY5" fmla="*/ 190500 h 1145287"/>
              <a:gd name="connsiteX6" fmla="*/ 0 w 7953031"/>
              <a:gd name="connsiteY6" fmla="*/ 294746 h 1145287"/>
              <a:gd name="connsiteX7" fmla="*/ 153612 w 7953031"/>
              <a:gd name="connsiteY7" fmla="*/ 357188 h 1145287"/>
              <a:gd name="connsiteX8" fmla="*/ 172662 w 7953031"/>
              <a:gd name="connsiteY8" fmla="*/ 419100 h 1145287"/>
              <a:gd name="connsiteX9" fmla="*/ 105987 w 7953031"/>
              <a:gd name="connsiteY9" fmla="*/ 492125 h 1145287"/>
              <a:gd name="connsiteX10" fmla="*/ 227442 w 7953031"/>
              <a:gd name="connsiteY10" fmla="*/ 535782 h 1145287"/>
              <a:gd name="connsiteX11" fmla="*/ 134562 w 7953031"/>
              <a:gd name="connsiteY11" fmla="*/ 622300 h 1145287"/>
              <a:gd name="connsiteX12" fmla="*/ 159962 w 7953031"/>
              <a:gd name="connsiteY12" fmla="*/ 673100 h 1145287"/>
              <a:gd name="connsiteX13" fmla="*/ 147262 w 7953031"/>
              <a:gd name="connsiteY13" fmla="*/ 736600 h 1145287"/>
              <a:gd name="connsiteX14" fmla="*/ 192506 w 7953031"/>
              <a:gd name="connsiteY14" fmla="*/ 767556 h 1145287"/>
              <a:gd name="connsiteX15" fmla="*/ 103629 w 7953031"/>
              <a:gd name="connsiteY15" fmla="*/ 800764 h 1145287"/>
              <a:gd name="connsiteX16" fmla="*/ 89318 w 7953031"/>
              <a:gd name="connsiteY16" fmla="*/ 900906 h 1145287"/>
              <a:gd name="connsiteX17" fmla="*/ 121396 w 7953031"/>
              <a:gd name="connsiteY17" fmla="*/ 995891 h 1145287"/>
              <a:gd name="connsiteX18" fmla="*/ 71062 w 7953031"/>
              <a:gd name="connsiteY18" fmla="*/ 1104900 h 1145287"/>
              <a:gd name="connsiteX19" fmla="*/ 104399 w 7953031"/>
              <a:gd name="connsiteY19" fmla="*/ 1119982 h 1145287"/>
              <a:gd name="connsiteX20" fmla="*/ 98166 w 7953031"/>
              <a:gd name="connsiteY20" fmla="*/ 1140460 h 1145287"/>
              <a:gd name="connsiteX21" fmla="*/ 7855212 w 7953031"/>
              <a:gd name="connsiteY21" fmla="*/ 1145287 h 1145287"/>
              <a:gd name="connsiteX22" fmla="*/ 7929105 w 7953031"/>
              <a:gd name="connsiteY22" fmla="*/ 1092200 h 1145287"/>
              <a:gd name="connsiteX23" fmla="*/ 7840205 w 7953031"/>
              <a:gd name="connsiteY23" fmla="*/ 1028700 h 1145287"/>
              <a:gd name="connsiteX24" fmla="*/ 7953031 w 7953031"/>
              <a:gd name="connsiteY24" fmla="*/ 952500 h 1145287"/>
              <a:gd name="connsiteX25" fmla="*/ 7852905 w 7953031"/>
              <a:gd name="connsiteY25" fmla="*/ 876300 h 1145287"/>
              <a:gd name="connsiteX26" fmla="*/ 7891005 w 7953031"/>
              <a:gd name="connsiteY26" fmla="*/ 800100 h 1145287"/>
              <a:gd name="connsiteX27" fmla="*/ 7852905 w 7953031"/>
              <a:gd name="connsiteY27" fmla="*/ 723900 h 1145287"/>
              <a:gd name="connsiteX28" fmla="*/ 7840205 w 7953031"/>
              <a:gd name="connsiteY28" fmla="*/ 660400 h 1145287"/>
              <a:gd name="connsiteX29" fmla="*/ 7865605 w 7953031"/>
              <a:gd name="connsiteY29" fmla="*/ 609600 h 1145287"/>
              <a:gd name="connsiteX30" fmla="*/ 7908468 w 7953031"/>
              <a:gd name="connsiteY30" fmla="*/ 534193 h 1145287"/>
              <a:gd name="connsiteX31" fmla="*/ 7854539 w 7953031"/>
              <a:gd name="connsiteY31" fmla="*/ 489081 h 1145287"/>
              <a:gd name="connsiteX32" fmla="*/ 7827505 w 7953031"/>
              <a:gd name="connsiteY32" fmla="*/ 406400 h 1145287"/>
              <a:gd name="connsiteX33" fmla="*/ 7942202 w 7953031"/>
              <a:gd name="connsiteY33" fmla="*/ 337609 h 1145287"/>
              <a:gd name="connsiteX34" fmla="*/ 7852905 w 7953031"/>
              <a:gd name="connsiteY34" fmla="*/ 266700 h 1145287"/>
              <a:gd name="connsiteX35" fmla="*/ 7865605 w 7953031"/>
              <a:gd name="connsiteY35" fmla="*/ 177800 h 1145287"/>
              <a:gd name="connsiteX36" fmla="*/ 7802105 w 7953031"/>
              <a:gd name="connsiteY36" fmla="*/ 177800 h 1145287"/>
              <a:gd name="connsiteX37" fmla="*/ 7764005 w 7953031"/>
              <a:gd name="connsiteY37" fmla="*/ 88900 h 1145287"/>
              <a:gd name="connsiteX38" fmla="*/ 7833594 w 7953031"/>
              <a:gd name="connsiteY38" fmla="*/ 31089 h 1145287"/>
              <a:gd name="connsiteX39" fmla="*/ 7675105 w 7953031"/>
              <a:gd name="connsiteY39" fmla="*/ 0 h 1145287"/>
              <a:gd name="connsiteX0" fmla="*/ 7675105 w 7953031"/>
              <a:gd name="connsiteY0" fmla="*/ 0 h 1145287"/>
              <a:gd name="connsiteX1" fmla="*/ 239458 w 7953031"/>
              <a:gd name="connsiteY1" fmla="*/ 0 h 1145287"/>
              <a:gd name="connsiteX2" fmla="*/ 167106 w 7953031"/>
              <a:gd name="connsiteY2" fmla="*/ 11906 h 1145287"/>
              <a:gd name="connsiteX3" fmla="*/ 195681 w 7953031"/>
              <a:gd name="connsiteY3" fmla="*/ 94456 h 1145287"/>
              <a:gd name="connsiteX4" fmla="*/ 198062 w 7953031"/>
              <a:gd name="connsiteY4" fmla="*/ 190500 h 1145287"/>
              <a:gd name="connsiteX5" fmla="*/ 134562 w 7953031"/>
              <a:gd name="connsiteY5" fmla="*/ 190500 h 1145287"/>
              <a:gd name="connsiteX6" fmla="*/ 0 w 7953031"/>
              <a:gd name="connsiteY6" fmla="*/ 294746 h 1145287"/>
              <a:gd name="connsiteX7" fmla="*/ 67633 w 7953031"/>
              <a:gd name="connsiteY7" fmla="*/ 369256 h 1145287"/>
              <a:gd name="connsiteX8" fmla="*/ 172662 w 7953031"/>
              <a:gd name="connsiteY8" fmla="*/ 419100 h 1145287"/>
              <a:gd name="connsiteX9" fmla="*/ 105987 w 7953031"/>
              <a:gd name="connsiteY9" fmla="*/ 492125 h 1145287"/>
              <a:gd name="connsiteX10" fmla="*/ 227442 w 7953031"/>
              <a:gd name="connsiteY10" fmla="*/ 535782 h 1145287"/>
              <a:gd name="connsiteX11" fmla="*/ 134562 w 7953031"/>
              <a:gd name="connsiteY11" fmla="*/ 622300 h 1145287"/>
              <a:gd name="connsiteX12" fmla="*/ 159962 w 7953031"/>
              <a:gd name="connsiteY12" fmla="*/ 673100 h 1145287"/>
              <a:gd name="connsiteX13" fmla="*/ 147262 w 7953031"/>
              <a:gd name="connsiteY13" fmla="*/ 736600 h 1145287"/>
              <a:gd name="connsiteX14" fmla="*/ 192506 w 7953031"/>
              <a:gd name="connsiteY14" fmla="*/ 767556 h 1145287"/>
              <a:gd name="connsiteX15" fmla="*/ 103629 w 7953031"/>
              <a:gd name="connsiteY15" fmla="*/ 800764 h 1145287"/>
              <a:gd name="connsiteX16" fmla="*/ 89318 w 7953031"/>
              <a:gd name="connsiteY16" fmla="*/ 900906 h 1145287"/>
              <a:gd name="connsiteX17" fmla="*/ 121396 w 7953031"/>
              <a:gd name="connsiteY17" fmla="*/ 995891 h 1145287"/>
              <a:gd name="connsiteX18" fmla="*/ 71062 w 7953031"/>
              <a:gd name="connsiteY18" fmla="*/ 1104900 h 1145287"/>
              <a:gd name="connsiteX19" fmla="*/ 104399 w 7953031"/>
              <a:gd name="connsiteY19" fmla="*/ 1119982 h 1145287"/>
              <a:gd name="connsiteX20" fmla="*/ 98166 w 7953031"/>
              <a:gd name="connsiteY20" fmla="*/ 1140460 h 1145287"/>
              <a:gd name="connsiteX21" fmla="*/ 7855212 w 7953031"/>
              <a:gd name="connsiteY21" fmla="*/ 1145287 h 1145287"/>
              <a:gd name="connsiteX22" fmla="*/ 7929105 w 7953031"/>
              <a:gd name="connsiteY22" fmla="*/ 1092200 h 1145287"/>
              <a:gd name="connsiteX23" fmla="*/ 7840205 w 7953031"/>
              <a:gd name="connsiteY23" fmla="*/ 1028700 h 1145287"/>
              <a:gd name="connsiteX24" fmla="*/ 7953031 w 7953031"/>
              <a:gd name="connsiteY24" fmla="*/ 952500 h 1145287"/>
              <a:gd name="connsiteX25" fmla="*/ 7852905 w 7953031"/>
              <a:gd name="connsiteY25" fmla="*/ 876300 h 1145287"/>
              <a:gd name="connsiteX26" fmla="*/ 7891005 w 7953031"/>
              <a:gd name="connsiteY26" fmla="*/ 800100 h 1145287"/>
              <a:gd name="connsiteX27" fmla="*/ 7852905 w 7953031"/>
              <a:gd name="connsiteY27" fmla="*/ 723900 h 1145287"/>
              <a:gd name="connsiteX28" fmla="*/ 7840205 w 7953031"/>
              <a:gd name="connsiteY28" fmla="*/ 660400 h 1145287"/>
              <a:gd name="connsiteX29" fmla="*/ 7865605 w 7953031"/>
              <a:gd name="connsiteY29" fmla="*/ 609600 h 1145287"/>
              <a:gd name="connsiteX30" fmla="*/ 7908468 w 7953031"/>
              <a:gd name="connsiteY30" fmla="*/ 534193 h 1145287"/>
              <a:gd name="connsiteX31" fmla="*/ 7854539 w 7953031"/>
              <a:gd name="connsiteY31" fmla="*/ 489081 h 1145287"/>
              <a:gd name="connsiteX32" fmla="*/ 7827505 w 7953031"/>
              <a:gd name="connsiteY32" fmla="*/ 406400 h 1145287"/>
              <a:gd name="connsiteX33" fmla="*/ 7942202 w 7953031"/>
              <a:gd name="connsiteY33" fmla="*/ 337609 h 1145287"/>
              <a:gd name="connsiteX34" fmla="*/ 7852905 w 7953031"/>
              <a:gd name="connsiteY34" fmla="*/ 266700 h 1145287"/>
              <a:gd name="connsiteX35" fmla="*/ 7865605 w 7953031"/>
              <a:gd name="connsiteY35" fmla="*/ 177800 h 1145287"/>
              <a:gd name="connsiteX36" fmla="*/ 7802105 w 7953031"/>
              <a:gd name="connsiteY36" fmla="*/ 177800 h 1145287"/>
              <a:gd name="connsiteX37" fmla="*/ 7764005 w 7953031"/>
              <a:gd name="connsiteY37" fmla="*/ 88900 h 1145287"/>
              <a:gd name="connsiteX38" fmla="*/ 7833594 w 7953031"/>
              <a:gd name="connsiteY38" fmla="*/ 31089 h 1145287"/>
              <a:gd name="connsiteX39" fmla="*/ 7675105 w 7953031"/>
              <a:gd name="connsiteY39" fmla="*/ 0 h 1145287"/>
              <a:gd name="connsiteX0" fmla="*/ 7675105 w 7953031"/>
              <a:gd name="connsiteY0" fmla="*/ 0 h 1145287"/>
              <a:gd name="connsiteX1" fmla="*/ 239458 w 7953031"/>
              <a:gd name="connsiteY1" fmla="*/ 0 h 1145287"/>
              <a:gd name="connsiteX2" fmla="*/ 167106 w 7953031"/>
              <a:gd name="connsiteY2" fmla="*/ 11906 h 1145287"/>
              <a:gd name="connsiteX3" fmla="*/ 195681 w 7953031"/>
              <a:gd name="connsiteY3" fmla="*/ 94456 h 1145287"/>
              <a:gd name="connsiteX4" fmla="*/ 198062 w 7953031"/>
              <a:gd name="connsiteY4" fmla="*/ 190500 h 1145287"/>
              <a:gd name="connsiteX5" fmla="*/ 134562 w 7953031"/>
              <a:gd name="connsiteY5" fmla="*/ 190500 h 1145287"/>
              <a:gd name="connsiteX6" fmla="*/ 0 w 7953031"/>
              <a:gd name="connsiteY6" fmla="*/ 294746 h 1145287"/>
              <a:gd name="connsiteX7" fmla="*/ 67633 w 7953031"/>
              <a:gd name="connsiteY7" fmla="*/ 369256 h 1145287"/>
              <a:gd name="connsiteX8" fmla="*/ 60890 w 7953031"/>
              <a:gd name="connsiteY8" fmla="*/ 431168 h 1145287"/>
              <a:gd name="connsiteX9" fmla="*/ 105987 w 7953031"/>
              <a:gd name="connsiteY9" fmla="*/ 492125 h 1145287"/>
              <a:gd name="connsiteX10" fmla="*/ 227442 w 7953031"/>
              <a:gd name="connsiteY10" fmla="*/ 535782 h 1145287"/>
              <a:gd name="connsiteX11" fmla="*/ 134562 w 7953031"/>
              <a:gd name="connsiteY11" fmla="*/ 622300 h 1145287"/>
              <a:gd name="connsiteX12" fmla="*/ 159962 w 7953031"/>
              <a:gd name="connsiteY12" fmla="*/ 673100 h 1145287"/>
              <a:gd name="connsiteX13" fmla="*/ 147262 w 7953031"/>
              <a:gd name="connsiteY13" fmla="*/ 736600 h 1145287"/>
              <a:gd name="connsiteX14" fmla="*/ 192506 w 7953031"/>
              <a:gd name="connsiteY14" fmla="*/ 767556 h 1145287"/>
              <a:gd name="connsiteX15" fmla="*/ 103629 w 7953031"/>
              <a:gd name="connsiteY15" fmla="*/ 800764 h 1145287"/>
              <a:gd name="connsiteX16" fmla="*/ 89318 w 7953031"/>
              <a:gd name="connsiteY16" fmla="*/ 900906 h 1145287"/>
              <a:gd name="connsiteX17" fmla="*/ 121396 w 7953031"/>
              <a:gd name="connsiteY17" fmla="*/ 995891 h 1145287"/>
              <a:gd name="connsiteX18" fmla="*/ 71062 w 7953031"/>
              <a:gd name="connsiteY18" fmla="*/ 1104900 h 1145287"/>
              <a:gd name="connsiteX19" fmla="*/ 104399 w 7953031"/>
              <a:gd name="connsiteY19" fmla="*/ 1119982 h 1145287"/>
              <a:gd name="connsiteX20" fmla="*/ 98166 w 7953031"/>
              <a:gd name="connsiteY20" fmla="*/ 1140460 h 1145287"/>
              <a:gd name="connsiteX21" fmla="*/ 7855212 w 7953031"/>
              <a:gd name="connsiteY21" fmla="*/ 1145287 h 1145287"/>
              <a:gd name="connsiteX22" fmla="*/ 7929105 w 7953031"/>
              <a:gd name="connsiteY22" fmla="*/ 1092200 h 1145287"/>
              <a:gd name="connsiteX23" fmla="*/ 7840205 w 7953031"/>
              <a:gd name="connsiteY23" fmla="*/ 1028700 h 1145287"/>
              <a:gd name="connsiteX24" fmla="*/ 7953031 w 7953031"/>
              <a:gd name="connsiteY24" fmla="*/ 952500 h 1145287"/>
              <a:gd name="connsiteX25" fmla="*/ 7852905 w 7953031"/>
              <a:gd name="connsiteY25" fmla="*/ 876300 h 1145287"/>
              <a:gd name="connsiteX26" fmla="*/ 7891005 w 7953031"/>
              <a:gd name="connsiteY26" fmla="*/ 800100 h 1145287"/>
              <a:gd name="connsiteX27" fmla="*/ 7852905 w 7953031"/>
              <a:gd name="connsiteY27" fmla="*/ 723900 h 1145287"/>
              <a:gd name="connsiteX28" fmla="*/ 7840205 w 7953031"/>
              <a:gd name="connsiteY28" fmla="*/ 660400 h 1145287"/>
              <a:gd name="connsiteX29" fmla="*/ 7865605 w 7953031"/>
              <a:gd name="connsiteY29" fmla="*/ 609600 h 1145287"/>
              <a:gd name="connsiteX30" fmla="*/ 7908468 w 7953031"/>
              <a:gd name="connsiteY30" fmla="*/ 534193 h 1145287"/>
              <a:gd name="connsiteX31" fmla="*/ 7854539 w 7953031"/>
              <a:gd name="connsiteY31" fmla="*/ 489081 h 1145287"/>
              <a:gd name="connsiteX32" fmla="*/ 7827505 w 7953031"/>
              <a:gd name="connsiteY32" fmla="*/ 406400 h 1145287"/>
              <a:gd name="connsiteX33" fmla="*/ 7942202 w 7953031"/>
              <a:gd name="connsiteY33" fmla="*/ 337609 h 1145287"/>
              <a:gd name="connsiteX34" fmla="*/ 7852905 w 7953031"/>
              <a:gd name="connsiteY34" fmla="*/ 266700 h 1145287"/>
              <a:gd name="connsiteX35" fmla="*/ 7865605 w 7953031"/>
              <a:gd name="connsiteY35" fmla="*/ 177800 h 1145287"/>
              <a:gd name="connsiteX36" fmla="*/ 7802105 w 7953031"/>
              <a:gd name="connsiteY36" fmla="*/ 177800 h 1145287"/>
              <a:gd name="connsiteX37" fmla="*/ 7764005 w 7953031"/>
              <a:gd name="connsiteY37" fmla="*/ 88900 h 1145287"/>
              <a:gd name="connsiteX38" fmla="*/ 7833594 w 7953031"/>
              <a:gd name="connsiteY38" fmla="*/ 31089 h 1145287"/>
              <a:gd name="connsiteX39" fmla="*/ 7675105 w 7953031"/>
              <a:gd name="connsiteY39" fmla="*/ 0 h 1145287"/>
              <a:gd name="connsiteX0" fmla="*/ 7675105 w 7953031"/>
              <a:gd name="connsiteY0" fmla="*/ 0 h 1145287"/>
              <a:gd name="connsiteX1" fmla="*/ 239458 w 7953031"/>
              <a:gd name="connsiteY1" fmla="*/ 0 h 1145287"/>
              <a:gd name="connsiteX2" fmla="*/ 167106 w 7953031"/>
              <a:gd name="connsiteY2" fmla="*/ 11906 h 1145287"/>
              <a:gd name="connsiteX3" fmla="*/ 195681 w 7953031"/>
              <a:gd name="connsiteY3" fmla="*/ 94456 h 1145287"/>
              <a:gd name="connsiteX4" fmla="*/ 198062 w 7953031"/>
              <a:gd name="connsiteY4" fmla="*/ 190500 h 1145287"/>
              <a:gd name="connsiteX5" fmla="*/ 134562 w 7953031"/>
              <a:gd name="connsiteY5" fmla="*/ 190500 h 1145287"/>
              <a:gd name="connsiteX6" fmla="*/ 0 w 7953031"/>
              <a:gd name="connsiteY6" fmla="*/ 294746 h 1145287"/>
              <a:gd name="connsiteX7" fmla="*/ 67633 w 7953031"/>
              <a:gd name="connsiteY7" fmla="*/ 369256 h 1145287"/>
              <a:gd name="connsiteX8" fmla="*/ 60890 w 7953031"/>
              <a:gd name="connsiteY8" fmla="*/ 431168 h 1145287"/>
              <a:gd name="connsiteX9" fmla="*/ 105987 w 7953031"/>
              <a:gd name="connsiteY9" fmla="*/ 492125 h 1145287"/>
              <a:gd name="connsiteX10" fmla="*/ 227442 w 7953031"/>
              <a:gd name="connsiteY10" fmla="*/ 535782 h 1145287"/>
              <a:gd name="connsiteX11" fmla="*/ 14192 w 7953031"/>
              <a:gd name="connsiteY11" fmla="*/ 619886 h 1145287"/>
              <a:gd name="connsiteX12" fmla="*/ 159962 w 7953031"/>
              <a:gd name="connsiteY12" fmla="*/ 673100 h 1145287"/>
              <a:gd name="connsiteX13" fmla="*/ 147262 w 7953031"/>
              <a:gd name="connsiteY13" fmla="*/ 736600 h 1145287"/>
              <a:gd name="connsiteX14" fmla="*/ 192506 w 7953031"/>
              <a:gd name="connsiteY14" fmla="*/ 767556 h 1145287"/>
              <a:gd name="connsiteX15" fmla="*/ 103629 w 7953031"/>
              <a:gd name="connsiteY15" fmla="*/ 800764 h 1145287"/>
              <a:gd name="connsiteX16" fmla="*/ 89318 w 7953031"/>
              <a:gd name="connsiteY16" fmla="*/ 900906 h 1145287"/>
              <a:gd name="connsiteX17" fmla="*/ 121396 w 7953031"/>
              <a:gd name="connsiteY17" fmla="*/ 995891 h 1145287"/>
              <a:gd name="connsiteX18" fmla="*/ 71062 w 7953031"/>
              <a:gd name="connsiteY18" fmla="*/ 1104900 h 1145287"/>
              <a:gd name="connsiteX19" fmla="*/ 104399 w 7953031"/>
              <a:gd name="connsiteY19" fmla="*/ 1119982 h 1145287"/>
              <a:gd name="connsiteX20" fmla="*/ 98166 w 7953031"/>
              <a:gd name="connsiteY20" fmla="*/ 1140460 h 1145287"/>
              <a:gd name="connsiteX21" fmla="*/ 7855212 w 7953031"/>
              <a:gd name="connsiteY21" fmla="*/ 1145287 h 1145287"/>
              <a:gd name="connsiteX22" fmla="*/ 7929105 w 7953031"/>
              <a:gd name="connsiteY22" fmla="*/ 1092200 h 1145287"/>
              <a:gd name="connsiteX23" fmla="*/ 7840205 w 7953031"/>
              <a:gd name="connsiteY23" fmla="*/ 1028700 h 1145287"/>
              <a:gd name="connsiteX24" fmla="*/ 7953031 w 7953031"/>
              <a:gd name="connsiteY24" fmla="*/ 952500 h 1145287"/>
              <a:gd name="connsiteX25" fmla="*/ 7852905 w 7953031"/>
              <a:gd name="connsiteY25" fmla="*/ 876300 h 1145287"/>
              <a:gd name="connsiteX26" fmla="*/ 7891005 w 7953031"/>
              <a:gd name="connsiteY26" fmla="*/ 800100 h 1145287"/>
              <a:gd name="connsiteX27" fmla="*/ 7852905 w 7953031"/>
              <a:gd name="connsiteY27" fmla="*/ 723900 h 1145287"/>
              <a:gd name="connsiteX28" fmla="*/ 7840205 w 7953031"/>
              <a:gd name="connsiteY28" fmla="*/ 660400 h 1145287"/>
              <a:gd name="connsiteX29" fmla="*/ 7865605 w 7953031"/>
              <a:gd name="connsiteY29" fmla="*/ 609600 h 1145287"/>
              <a:gd name="connsiteX30" fmla="*/ 7908468 w 7953031"/>
              <a:gd name="connsiteY30" fmla="*/ 534193 h 1145287"/>
              <a:gd name="connsiteX31" fmla="*/ 7854539 w 7953031"/>
              <a:gd name="connsiteY31" fmla="*/ 489081 h 1145287"/>
              <a:gd name="connsiteX32" fmla="*/ 7827505 w 7953031"/>
              <a:gd name="connsiteY32" fmla="*/ 406400 h 1145287"/>
              <a:gd name="connsiteX33" fmla="*/ 7942202 w 7953031"/>
              <a:gd name="connsiteY33" fmla="*/ 337609 h 1145287"/>
              <a:gd name="connsiteX34" fmla="*/ 7852905 w 7953031"/>
              <a:gd name="connsiteY34" fmla="*/ 266700 h 1145287"/>
              <a:gd name="connsiteX35" fmla="*/ 7865605 w 7953031"/>
              <a:gd name="connsiteY35" fmla="*/ 177800 h 1145287"/>
              <a:gd name="connsiteX36" fmla="*/ 7802105 w 7953031"/>
              <a:gd name="connsiteY36" fmla="*/ 177800 h 1145287"/>
              <a:gd name="connsiteX37" fmla="*/ 7764005 w 7953031"/>
              <a:gd name="connsiteY37" fmla="*/ 88900 h 1145287"/>
              <a:gd name="connsiteX38" fmla="*/ 7833594 w 7953031"/>
              <a:gd name="connsiteY38" fmla="*/ 31089 h 1145287"/>
              <a:gd name="connsiteX39" fmla="*/ 7675105 w 7953031"/>
              <a:gd name="connsiteY39" fmla="*/ 0 h 1145287"/>
              <a:gd name="connsiteX0" fmla="*/ 7675105 w 7953031"/>
              <a:gd name="connsiteY0" fmla="*/ 0 h 1145287"/>
              <a:gd name="connsiteX1" fmla="*/ 239458 w 7953031"/>
              <a:gd name="connsiteY1" fmla="*/ 0 h 1145287"/>
              <a:gd name="connsiteX2" fmla="*/ 167106 w 7953031"/>
              <a:gd name="connsiteY2" fmla="*/ 11906 h 1145287"/>
              <a:gd name="connsiteX3" fmla="*/ 195681 w 7953031"/>
              <a:gd name="connsiteY3" fmla="*/ 94456 h 1145287"/>
              <a:gd name="connsiteX4" fmla="*/ 198062 w 7953031"/>
              <a:gd name="connsiteY4" fmla="*/ 190500 h 1145287"/>
              <a:gd name="connsiteX5" fmla="*/ 134562 w 7953031"/>
              <a:gd name="connsiteY5" fmla="*/ 190500 h 1145287"/>
              <a:gd name="connsiteX6" fmla="*/ 0 w 7953031"/>
              <a:gd name="connsiteY6" fmla="*/ 294746 h 1145287"/>
              <a:gd name="connsiteX7" fmla="*/ 67633 w 7953031"/>
              <a:gd name="connsiteY7" fmla="*/ 369256 h 1145287"/>
              <a:gd name="connsiteX8" fmla="*/ 60890 w 7953031"/>
              <a:gd name="connsiteY8" fmla="*/ 431168 h 1145287"/>
              <a:gd name="connsiteX9" fmla="*/ 105987 w 7953031"/>
              <a:gd name="connsiteY9" fmla="*/ 492125 h 1145287"/>
              <a:gd name="connsiteX10" fmla="*/ 227442 w 7953031"/>
              <a:gd name="connsiteY10" fmla="*/ 535782 h 1145287"/>
              <a:gd name="connsiteX11" fmla="*/ 14192 w 7953031"/>
              <a:gd name="connsiteY11" fmla="*/ 619886 h 1145287"/>
              <a:gd name="connsiteX12" fmla="*/ 159962 w 7953031"/>
              <a:gd name="connsiteY12" fmla="*/ 673100 h 1145287"/>
              <a:gd name="connsiteX13" fmla="*/ 147262 w 7953031"/>
              <a:gd name="connsiteY13" fmla="*/ 736600 h 1145287"/>
              <a:gd name="connsiteX14" fmla="*/ 192506 w 7953031"/>
              <a:gd name="connsiteY14" fmla="*/ 767556 h 1145287"/>
              <a:gd name="connsiteX15" fmla="*/ 26248 w 7953031"/>
              <a:gd name="connsiteY15" fmla="*/ 798350 h 1145287"/>
              <a:gd name="connsiteX16" fmla="*/ 89318 w 7953031"/>
              <a:gd name="connsiteY16" fmla="*/ 900906 h 1145287"/>
              <a:gd name="connsiteX17" fmla="*/ 121396 w 7953031"/>
              <a:gd name="connsiteY17" fmla="*/ 995891 h 1145287"/>
              <a:gd name="connsiteX18" fmla="*/ 71062 w 7953031"/>
              <a:gd name="connsiteY18" fmla="*/ 1104900 h 1145287"/>
              <a:gd name="connsiteX19" fmla="*/ 104399 w 7953031"/>
              <a:gd name="connsiteY19" fmla="*/ 1119982 h 1145287"/>
              <a:gd name="connsiteX20" fmla="*/ 98166 w 7953031"/>
              <a:gd name="connsiteY20" fmla="*/ 1140460 h 1145287"/>
              <a:gd name="connsiteX21" fmla="*/ 7855212 w 7953031"/>
              <a:gd name="connsiteY21" fmla="*/ 1145287 h 1145287"/>
              <a:gd name="connsiteX22" fmla="*/ 7929105 w 7953031"/>
              <a:gd name="connsiteY22" fmla="*/ 1092200 h 1145287"/>
              <a:gd name="connsiteX23" fmla="*/ 7840205 w 7953031"/>
              <a:gd name="connsiteY23" fmla="*/ 1028700 h 1145287"/>
              <a:gd name="connsiteX24" fmla="*/ 7953031 w 7953031"/>
              <a:gd name="connsiteY24" fmla="*/ 952500 h 1145287"/>
              <a:gd name="connsiteX25" fmla="*/ 7852905 w 7953031"/>
              <a:gd name="connsiteY25" fmla="*/ 876300 h 1145287"/>
              <a:gd name="connsiteX26" fmla="*/ 7891005 w 7953031"/>
              <a:gd name="connsiteY26" fmla="*/ 800100 h 1145287"/>
              <a:gd name="connsiteX27" fmla="*/ 7852905 w 7953031"/>
              <a:gd name="connsiteY27" fmla="*/ 723900 h 1145287"/>
              <a:gd name="connsiteX28" fmla="*/ 7840205 w 7953031"/>
              <a:gd name="connsiteY28" fmla="*/ 660400 h 1145287"/>
              <a:gd name="connsiteX29" fmla="*/ 7865605 w 7953031"/>
              <a:gd name="connsiteY29" fmla="*/ 609600 h 1145287"/>
              <a:gd name="connsiteX30" fmla="*/ 7908468 w 7953031"/>
              <a:gd name="connsiteY30" fmla="*/ 534193 h 1145287"/>
              <a:gd name="connsiteX31" fmla="*/ 7854539 w 7953031"/>
              <a:gd name="connsiteY31" fmla="*/ 489081 h 1145287"/>
              <a:gd name="connsiteX32" fmla="*/ 7827505 w 7953031"/>
              <a:gd name="connsiteY32" fmla="*/ 406400 h 1145287"/>
              <a:gd name="connsiteX33" fmla="*/ 7942202 w 7953031"/>
              <a:gd name="connsiteY33" fmla="*/ 337609 h 1145287"/>
              <a:gd name="connsiteX34" fmla="*/ 7852905 w 7953031"/>
              <a:gd name="connsiteY34" fmla="*/ 266700 h 1145287"/>
              <a:gd name="connsiteX35" fmla="*/ 7865605 w 7953031"/>
              <a:gd name="connsiteY35" fmla="*/ 177800 h 1145287"/>
              <a:gd name="connsiteX36" fmla="*/ 7802105 w 7953031"/>
              <a:gd name="connsiteY36" fmla="*/ 177800 h 1145287"/>
              <a:gd name="connsiteX37" fmla="*/ 7764005 w 7953031"/>
              <a:gd name="connsiteY37" fmla="*/ 88900 h 1145287"/>
              <a:gd name="connsiteX38" fmla="*/ 7833594 w 7953031"/>
              <a:gd name="connsiteY38" fmla="*/ 31089 h 1145287"/>
              <a:gd name="connsiteX39" fmla="*/ 7675105 w 7953031"/>
              <a:gd name="connsiteY39" fmla="*/ 0 h 1145287"/>
              <a:gd name="connsiteX0" fmla="*/ 7675105 w 7953031"/>
              <a:gd name="connsiteY0" fmla="*/ 0 h 1145287"/>
              <a:gd name="connsiteX1" fmla="*/ 239458 w 7953031"/>
              <a:gd name="connsiteY1" fmla="*/ 0 h 1145287"/>
              <a:gd name="connsiteX2" fmla="*/ 167106 w 7953031"/>
              <a:gd name="connsiteY2" fmla="*/ 11906 h 1145287"/>
              <a:gd name="connsiteX3" fmla="*/ 195681 w 7953031"/>
              <a:gd name="connsiteY3" fmla="*/ 94456 h 1145287"/>
              <a:gd name="connsiteX4" fmla="*/ 198062 w 7953031"/>
              <a:gd name="connsiteY4" fmla="*/ 190500 h 1145287"/>
              <a:gd name="connsiteX5" fmla="*/ 134562 w 7953031"/>
              <a:gd name="connsiteY5" fmla="*/ 190500 h 1145287"/>
              <a:gd name="connsiteX6" fmla="*/ 0 w 7953031"/>
              <a:gd name="connsiteY6" fmla="*/ 294746 h 1145287"/>
              <a:gd name="connsiteX7" fmla="*/ 67633 w 7953031"/>
              <a:gd name="connsiteY7" fmla="*/ 369256 h 1145287"/>
              <a:gd name="connsiteX8" fmla="*/ 60890 w 7953031"/>
              <a:gd name="connsiteY8" fmla="*/ 431168 h 1145287"/>
              <a:gd name="connsiteX9" fmla="*/ 105987 w 7953031"/>
              <a:gd name="connsiteY9" fmla="*/ 492125 h 1145287"/>
              <a:gd name="connsiteX10" fmla="*/ 227442 w 7953031"/>
              <a:gd name="connsiteY10" fmla="*/ 535782 h 1145287"/>
              <a:gd name="connsiteX11" fmla="*/ 14192 w 7953031"/>
              <a:gd name="connsiteY11" fmla="*/ 619886 h 1145287"/>
              <a:gd name="connsiteX12" fmla="*/ 159962 w 7953031"/>
              <a:gd name="connsiteY12" fmla="*/ 673100 h 1145287"/>
              <a:gd name="connsiteX13" fmla="*/ 147262 w 7953031"/>
              <a:gd name="connsiteY13" fmla="*/ 736600 h 1145287"/>
              <a:gd name="connsiteX14" fmla="*/ 192506 w 7953031"/>
              <a:gd name="connsiteY14" fmla="*/ 767556 h 1145287"/>
              <a:gd name="connsiteX15" fmla="*/ 26248 w 7953031"/>
              <a:gd name="connsiteY15" fmla="*/ 798350 h 1145287"/>
              <a:gd name="connsiteX16" fmla="*/ 46329 w 7953031"/>
              <a:gd name="connsiteY16" fmla="*/ 915388 h 1145287"/>
              <a:gd name="connsiteX17" fmla="*/ 121396 w 7953031"/>
              <a:gd name="connsiteY17" fmla="*/ 995891 h 1145287"/>
              <a:gd name="connsiteX18" fmla="*/ 71062 w 7953031"/>
              <a:gd name="connsiteY18" fmla="*/ 1104900 h 1145287"/>
              <a:gd name="connsiteX19" fmla="*/ 104399 w 7953031"/>
              <a:gd name="connsiteY19" fmla="*/ 1119982 h 1145287"/>
              <a:gd name="connsiteX20" fmla="*/ 98166 w 7953031"/>
              <a:gd name="connsiteY20" fmla="*/ 1140460 h 1145287"/>
              <a:gd name="connsiteX21" fmla="*/ 7855212 w 7953031"/>
              <a:gd name="connsiteY21" fmla="*/ 1145287 h 1145287"/>
              <a:gd name="connsiteX22" fmla="*/ 7929105 w 7953031"/>
              <a:gd name="connsiteY22" fmla="*/ 1092200 h 1145287"/>
              <a:gd name="connsiteX23" fmla="*/ 7840205 w 7953031"/>
              <a:gd name="connsiteY23" fmla="*/ 1028700 h 1145287"/>
              <a:gd name="connsiteX24" fmla="*/ 7953031 w 7953031"/>
              <a:gd name="connsiteY24" fmla="*/ 952500 h 1145287"/>
              <a:gd name="connsiteX25" fmla="*/ 7852905 w 7953031"/>
              <a:gd name="connsiteY25" fmla="*/ 876300 h 1145287"/>
              <a:gd name="connsiteX26" fmla="*/ 7891005 w 7953031"/>
              <a:gd name="connsiteY26" fmla="*/ 800100 h 1145287"/>
              <a:gd name="connsiteX27" fmla="*/ 7852905 w 7953031"/>
              <a:gd name="connsiteY27" fmla="*/ 723900 h 1145287"/>
              <a:gd name="connsiteX28" fmla="*/ 7840205 w 7953031"/>
              <a:gd name="connsiteY28" fmla="*/ 660400 h 1145287"/>
              <a:gd name="connsiteX29" fmla="*/ 7865605 w 7953031"/>
              <a:gd name="connsiteY29" fmla="*/ 609600 h 1145287"/>
              <a:gd name="connsiteX30" fmla="*/ 7908468 w 7953031"/>
              <a:gd name="connsiteY30" fmla="*/ 534193 h 1145287"/>
              <a:gd name="connsiteX31" fmla="*/ 7854539 w 7953031"/>
              <a:gd name="connsiteY31" fmla="*/ 489081 h 1145287"/>
              <a:gd name="connsiteX32" fmla="*/ 7827505 w 7953031"/>
              <a:gd name="connsiteY32" fmla="*/ 406400 h 1145287"/>
              <a:gd name="connsiteX33" fmla="*/ 7942202 w 7953031"/>
              <a:gd name="connsiteY33" fmla="*/ 337609 h 1145287"/>
              <a:gd name="connsiteX34" fmla="*/ 7852905 w 7953031"/>
              <a:gd name="connsiteY34" fmla="*/ 266700 h 1145287"/>
              <a:gd name="connsiteX35" fmla="*/ 7865605 w 7953031"/>
              <a:gd name="connsiteY35" fmla="*/ 177800 h 1145287"/>
              <a:gd name="connsiteX36" fmla="*/ 7802105 w 7953031"/>
              <a:gd name="connsiteY36" fmla="*/ 177800 h 1145287"/>
              <a:gd name="connsiteX37" fmla="*/ 7764005 w 7953031"/>
              <a:gd name="connsiteY37" fmla="*/ 88900 h 1145287"/>
              <a:gd name="connsiteX38" fmla="*/ 7833594 w 7953031"/>
              <a:gd name="connsiteY38" fmla="*/ 31089 h 1145287"/>
              <a:gd name="connsiteX39" fmla="*/ 7675105 w 7953031"/>
              <a:gd name="connsiteY39" fmla="*/ 0 h 1145287"/>
              <a:gd name="connsiteX0" fmla="*/ 7675105 w 7953031"/>
              <a:gd name="connsiteY0" fmla="*/ 0 h 1145287"/>
              <a:gd name="connsiteX1" fmla="*/ 239458 w 7953031"/>
              <a:gd name="connsiteY1" fmla="*/ 0 h 1145287"/>
              <a:gd name="connsiteX2" fmla="*/ 167106 w 7953031"/>
              <a:gd name="connsiteY2" fmla="*/ 11906 h 1145287"/>
              <a:gd name="connsiteX3" fmla="*/ 195681 w 7953031"/>
              <a:gd name="connsiteY3" fmla="*/ 94456 h 1145287"/>
              <a:gd name="connsiteX4" fmla="*/ 198062 w 7953031"/>
              <a:gd name="connsiteY4" fmla="*/ 190500 h 1145287"/>
              <a:gd name="connsiteX5" fmla="*/ 134562 w 7953031"/>
              <a:gd name="connsiteY5" fmla="*/ 190500 h 1145287"/>
              <a:gd name="connsiteX6" fmla="*/ 0 w 7953031"/>
              <a:gd name="connsiteY6" fmla="*/ 294746 h 1145287"/>
              <a:gd name="connsiteX7" fmla="*/ 67633 w 7953031"/>
              <a:gd name="connsiteY7" fmla="*/ 369256 h 1145287"/>
              <a:gd name="connsiteX8" fmla="*/ 60890 w 7953031"/>
              <a:gd name="connsiteY8" fmla="*/ 431168 h 1145287"/>
              <a:gd name="connsiteX9" fmla="*/ 105987 w 7953031"/>
              <a:gd name="connsiteY9" fmla="*/ 492125 h 1145287"/>
              <a:gd name="connsiteX10" fmla="*/ 115670 w 7953031"/>
              <a:gd name="connsiteY10" fmla="*/ 547850 h 1145287"/>
              <a:gd name="connsiteX11" fmla="*/ 14192 w 7953031"/>
              <a:gd name="connsiteY11" fmla="*/ 619886 h 1145287"/>
              <a:gd name="connsiteX12" fmla="*/ 159962 w 7953031"/>
              <a:gd name="connsiteY12" fmla="*/ 673100 h 1145287"/>
              <a:gd name="connsiteX13" fmla="*/ 147262 w 7953031"/>
              <a:gd name="connsiteY13" fmla="*/ 736600 h 1145287"/>
              <a:gd name="connsiteX14" fmla="*/ 192506 w 7953031"/>
              <a:gd name="connsiteY14" fmla="*/ 767556 h 1145287"/>
              <a:gd name="connsiteX15" fmla="*/ 26248 w 7953031"/>
              <a:gd name="connsiteY15" fmla="*/ 798350 h 1145287"/>
              <a:gd name="connsiteX16" fmla="*/ 46329 w 7953031"/>
              <a:gd name="connsiteY16" fmla="*/ 915388 h 1145287"/>
              <a:gd name="connsiteX17" fmla="*/ 121396 w 7953031"/>
              <a:gd name="connsiteY17" fmla="*/ 995891 h 1145287"/>
              <a:gd name="connsiteX18" fmla="*/ 71062 w 7953031"/>
              <a:gd name="connsiteY18" fmla="*/ 1104900 h 1145287"/>
              <a:gd name="connsiteX19" fmla="*/ 104399 w 7953031"/>
              <a:gd name="connsiteY19" fmla="*/ 1119982 h 1145287"/>
              <a:gd name="connsiteX20" fmla="*/ 98166 w 7953031"/>
              <a:gd name="connsiteY20" fmla="*/ 1140460 h 1145287"/>
              <a:gd name="connsiteX21" fmla="*/ 7855212 w 7953031"/>
              <a:gd name="connsiteY21" fmla="*/ 1145287 h 1145287"/>
              <a:gd name="connsiteX22" fmla="*/ 7929105 w 7953031"/>
              <a:gd name="connsiteY22" fmla="*/ 1092200 h 1145287"/>
              <a:gd name="connsiteX23" fmla="*/ 7840205 w 7953031"/>
              <a:gd name="connsiteY23" fmla="*/ 1028700 h 1145287"/>
              <a:gd name="connsiteX24" fmla="*/ 7953031 w 7953031"/>
              <a:gd name="connsiteY24" fmla="*/ 952500 h 1145287"/>
              <a:gd name="connsiteX25" fmla="*/ 7852905 w 7953031"/>
              <a:gd name="connsiteY25" fmla="*/ 876300 h 1145287"/>
              <a:gd name="connsiteX26" fmla="*/ 7891005 w 7953031"/>
              <a:gd name="connsiteY26" fmla="*/ 800100 h 1145287"/>
              <a:gd name="connsiteX27" fmla="*/ 7852905 w 7953031"/>
              <a:gd name="connsiteY27" fmla="*/ 723900 h 1145287"/>
              <a:gd name="connsiteX28" fmla="*/ 7840205 w 7953031"/>
              <a:gd name="connsiteY28" fmla="*/ 660400 h 1145287"/>
              <a:gd name="connsiteX29" fmla="*/ 7865605 w 7953031"/>
              <a:gd name="connsiteY29" fmla="*/ 609600 h 1145287"/>
              <a:gd name="connsiteX30" fmla="*/ 7908468 w 7953031"/>
              <a:gd name="connsiteY30" fmla="*/ 534193 h 1145287"/>
              <a:gd name="connsiteX31" fmla="*/ 7854539 w 7953031"/>
              <a:gd name="connsiteY31" fmla="*/ 489081 h 1145287"/>
              <a:gd name="connsiteX32" fmla="*/ 7827505 w 7953031"/>
              <a:gd name="connsiteY32" fmla="*/ 406400 h 1145287"/>
              <a:gd name="connsiteX33" fmla="*/ 7942202 w 7953031"/>
              <a:gd name="connsiteY33" fmla="*/ 337609 h 1145287"/>
              <a:gd name="connsiteX34" fmla="*/ 7852905 w 7953031"/>
              <a:gd name="connsiteY34" fmla="*/ 266700 h 1145287"/>
              <a:gd name="connsiteX35" fmla="*/ 7865605 w 7953031"/>
              <a:gd name="connsiteY35" fmla="*/ 177800 h 1145287"/>
              <a:gd name="connsiteX36" fmla="*/ 7802105 w 7953031"/>
              <a:gd name="connsiteY36" fmla="*/ 177800 h 1145287"/>
              <a:gd name="connsiteX37" fmla="*/ 7764005 w 7953031"/>
              <a:gd name="connsiteY37" fmla="*/ 88900 h 1145287"/>
              <a:gd name="connsiteX38" fmla="*/ 7833594 w 7953031"/>
              <a:gd name="connsiteY38" fmla="*/ 31089 h 1145287"/>
              <a:gd name="connsiteX39" fmla="*/ 7675105 w 7953031"/>
              <a:gd name="connsiteY39" fmla="*/ 0 h 1145287"/>
              <a:gd name="connsiteX0" fmla="*/ 7675105 w 7953031"/>
              <a:gd name="connsiteY0" fmla="*/ 0 h 1145287"/>
              <a:gd name="connsiteX1" fmla="*/ 239458 w 7953031"/>
              <a:gd name="connsiteY1" fmla="*/ 0 h 1145287"/>
              <a:gd name="connsiteX2" fmla="*/ 167106 w 7953031"/>
              <a:gd name="connsiteY2" fmla="*/ 11906 h 1145287"/>
              <a:gd name="connsiteX3" fmla="*/ 195681 w 7953031"/>
              <a:gd name="connsiteY3" fmla="*/ 94456 h 1145287"/>
              <a:gd name="connsiteX4" fmla="*/ 198062 w 7953031"/>
              <a:gd name="connsiteY4" fmla="*/ 190500 h 1145287"/>
              <a:gd name="connsiteX5" fmla="*/ 134562 w 7953031"/>
              <a:gd name="connsiteY5" fmla="*/ 190500 h 1145287"/>
              <a:gd name="connsiteX6" fmla="*/ 0 w 7953031"/>
              <a:gd name="connsiteY6" fmla="*/ 294746 h 1145287"/>
              <a:gd name="connsiteX7" fmla="*/ 67633 w 7953031"/>
              <a:gd name="connsiteY7" fmla="*/ 369256 h 1145287"/>
              <a:gd name="connsiteX8" fmla="*/ 60890 w 7953031"/>
              <a:gd name="connsiteY8" fmla="*/ 431168 h 1145287"/>
              <a:gd name="connsiteX9" fmla="*/ 105987 w 7953031"/>
              <a:gd name="connsiteY9" fmla="*/ 492125 h 1145287"/>
              <a:gd name="connsiteX10" fmla="*/ 115670 w 7953031"/>
              <a:gd name="connsiteY10" fmla="*/ 547850 h 1145287"/>
              <a:gd name="connsiteX11" fmla="*/ 14192 w 7953031"/>
              <a:gd name="connsiteY11" fmla="*/ 619886 h 1145287"/>
              <a:gd name="connsiteX12" fmla="*/ 159962 w 7953031"/>
              <a:gd name="connsiteY12" fmla="*/ 673100 h 1145287"/>
              <a:gd name="connsiteX13" fmla="*/ 147262 w 7953031"/>
              <a:gd name="connsiteY13" fmla="*/ 736600 h 1145287"/>
              <a:gd name="connsiteX14" fmla="*/ 192506 w 7953031"/>
              <a:gd name="connsiteY14" fmla="*/ 767556 h 1145287"/>
              <a:gd name="connsiteX15" fmla="*/ 26248 w 7953031"/>
              <a:gd name="connsiteY15" fmla="*/ 798350 h 1145287"/>
              <a:gd name="connsiteX16" fmla="*/ 46329 w 7953031"/>
              <a:gd name="connsiteY16" fmla="*/ 915388 h 1145287"/>
              <a:gd name="connsiteX17" fmla="*/ 121396 w 7953031"/>
              <a:gd name="connsiteY17" fmla="*/ 995891 h 1145287"/>
              <a:gd name="connsiteX18" fmla="*/ 71062 w 7953031"/>
              <a:gd name="connsiteY18" fmla="*/ 1104900 h 1145287"/>
              <a:gd name="connsiteX19" fmla="*/ 104399 w 7953031"/>
              <a:gd name="connsiteY19" fmla="*/ 1119982 h 1145287"/>
              <a:gd name="connsiteX20" fmla="*/ 98166 w 7953031"/>
              <a:gd name="connsiteY20" fmla="*/ 1140460 h 1145287"/>
              <a:gd name="connsiteX21" fmla="*/ 7855212 w 7953031"/>
              <a:gd name="connsiteY21" fmla="*/ 1145287 h 1145287"/>
              <a:gd name="connsiteX22" fmla="*/ 7929105 w 7953031"/>
              <a:gd name="connsiteY22" fmla="*/ 1092200 h 1145287"/>
              <a:gd name="connsiteX23" fmla="*/ 7840205 w 7953031"/>
              <a:gd name="connsiteY23" fmla="*/ 1028700 h 1145287"/>
              <a:gd name="connsiteX24" fmla="*/ 7953031 w 7953031"/>
              <a:gd name="connsiteY24" fmla="*/ 952500 h 1145287"/>
              <a:gd name="connsiteX25" fmla="*/ 7852905 w 7953031"/>
              <a:gd name="connsiteY25" fmla="*/ 876300 h 1145287"/>
              <a:gd name="connsiteX26" fmla="*/ 7891005 w 7953031"/>
              <a:gd name="connsiteY26" fmla="*/ 800100 h 1145287"/>
              <a:gd name="connsiteX27" fmla="*/ 7852905 w 7953031"/>
              <a:gd name="connsiteY27" fmla="*/ 723900 h 1145287"/>
              <a:gd name="connsiteX28" fmla="*/ 7840205 w 7953031"/>
              <a:gd name="connsiteY28" fmla="*/ 660400 h 1145287"/>
              <a:gd name="connsiteX29" fmla="*/ 7865605 w 7953031"/>
              <a:gd name="connsiteY29" fmla="*/ 609600 h 1145287"/>
              <a:gd name="connsiteX30" fmla="*/ 7908468 w 7953031"/>
              <a:gd name="connsiteY30" fmla="*/ 534193 h 1145287"/>
              <a:gd name="connsiteX31" fmla="*/ 7854539 w 7953031"/>
              <a:gd name="connsiteY31" fmla="*/ 489081 h 1145287"/>
              <a:gd name="connsiteX32" fmla="*/ 7827505 w 7953031"/>
              <a:gd name="connsiteY32" fmla="*/ 406400 h 1145287"/>
              <a:gd name="connsiteX33" fmla="*/ 7942202 w 7953031"/>
              <a:gd name="connsiteY33" fmla="*/ 337609 h 1145287"/>
              <a:gd name="connsiteX34" fmla="*/ 7852905 w 7953031"/>
              <a:gd name="connsiteY34" fmla="*/ 266700 h 1145287"/>
              <a:gd name="connsiteX35" fmla="*/ 7865605 w 7953031"/>
              <a:gd name="connsiteY35" fmla="*/ 177800 h 1145287"/>
              <a:gd name="connsiteX36" fmla="*/ 7802105 w 7953031"/>
              <a:gd name="connsiteY36" fmla="*/ 177800 h 1145287"/>
              <a:gd name="connsiteX37" fmla="*/ 7764005 w 7953031"/>
              <a:gd name="connsiteY37" fmla="*/ 88900 h 1145287"/>
              <a:gd name="connsiteX38" fmla="*/ 7919572 w 7953031"/>
              <a:gd name="connsiteY38" fmla="*/ 16607 h 1145287"/>
              <a:gd name="connsiteX39" fmla="*/ 7675105 w 7953031"/>
              <a:gd name="connsiteY39" fmla="*/ 0 h 1145287"/>
              <a:gd name="connsiteX0" fmla="*/ 7675105 w 7953031"/>
              <a:gd name="connsiteY0" fmla="*/ 0 h 1145287"/>
              <a:gd name="connsiteX1" fmla="*/ 239458 w 7953031"/>
              <a:gd name="connsiteY1" fmla="*/ 0 h 1145287"/>
              <a:gd name="connsiteX2" fmla="*/ 167106 w 7953031"/>
              <a:gd name="connsiteY2" fmla="*/ 11906 h 1145287"/>
              <a:gd name="connsiteX3" fmla="*/ 195681 w 7953031"/>
              <a:gd name="connsiteY3" fmla="*/ 94456 h 1145287"/>
              <a:gd name="connsiteX4" fmla="*/ 198062 w 7953031"/>
              <a:gd name="connsiteY4" fmla="*/ 190500 h 1145287"/>
              <a:gd name="connsiteX5" fmla="*/ 134562 w 7953031"/>
              <a:gd name="connsiteY5" fmla="*/ 190500 h 1145287"/>
              <a:gd name="connsiteX6" fmla="*/ 0 w 7953031"/>
              <a:gd name="connsiteY6" fmla="*/ 294746 h 1145287"/>
              <a:gd name="connsiteX7" fmla="*/ 67633 w 7953031"/>
              <a:gd name="connsiteY7" fmla="*/ 369256 h 1145287"/>
              <a:gd name="connsiteX8" fmla="*/ 60890 w 7953031"/>
              <a:gd name="connsiteY8" fmla="*/ 431168 h 1145287"/>
              <a:gd name="connsiteX9" fmla="*/ 105987 w 7953031"/>
              <a:gd name="connsiteY9" fmla="*/ 492125 h 1145287"/>
              <a:gd name="connsiteX10" fmla="*/ 115670 w 7953031"/>
              <a:gd name="connsiteY10" fmla="*/ 547850 h 1145287"/>
              <a:gd name="connsiteX11" fmla="*/ 14192 w 7953031"/>
              <a:gd name="connsiteY11" fmla="*/ 619886 h 1145287"/>
              <a:gd name="connsiteX12" fmla="*/ 159962 w 7953031"/>
              <a:gd name="connsiteY12" fmla="*/ 673100 h 1145287"/>
              <a:gd name="connsiteX13" fmla="*/ 147262 w 7953031"/>
              <a:gd name="connsiteY13" fmla="*/ 736600 h 1145287"/>
              <a:gd name="connsiteX14" fmla="*/ 192506 w 7953031"/>
              <a:gd name="connsiteY14" fmla="*/ 767556 h 1145287"/>
              <a:gd name="connsiteX15" fmla="*/ 26248 w 7953031"/>
              <a:gd name="connsiteY15" fmla="*/ 798350 h 1145287"/>
              <a:gd name="connsiteX16" fmla="*/ 46329 w 7953031"/>
              <a:gd name="connsiteY16" fmla="*/ 915388 h 1145287"/>
              <a:gd name="connsiteX17" fmla="*/ 121396 w 7953031"/>
              <a:gd name="connsiteY17" fmla="*/ 995891 h 1145287"/>
              <a:gd name="connsiteX18" fmla="*/ 71062 w 7953031"/>
              <a:gd name="connsiteY18" fmla="*/ 1104900 h 1145287"/>
              <a:gd name="connsiteX19" fmla="*/ 104399 w 7953031"/>
              <a:gd name="connsiteY19" fmla="*/ 1119982 h 1145287"/>
              <a:gd name="connsiteX20" fmla="*/ 98166 w 7953031"/>
              <a:gd name="connsiteY20" fmla="*/ 1140460 h 1145287"/>
              <a:gd name="connsiteX21" fmla="*/ 7855212 w 7953031"/>
              <a:gd name="connsiteY21" fmla="*/ 1145287 h 1145287"/>
              <a:gd name="connsiteX22" fmla="*/ 7929105 w 7953031"/>
              <a:gd name="connsiteY22" fmla="*/ 1092200 h 1145287"/>
              <a:gd name="connsiteX23" fmla="*/ 7840205 w 7953031"/>
              <a:gd name="connsiteY23" fmla="*/ 1028700 h 1145287"/>
              <a:gd name="connsiteX24" fmla="*/ 7953031 w 7953031"/>
              <a:gd name="connsiteY24" fmla="*/ 952500 h 1145287"/>
              <a:gd name="connsiteX25" fmla="*/ 7852905 w 7953031"/>
              <a:gd name="connsiteY25" fmla="*/ 876300 h 1145287"/>
              <a:gd name="connsiteX26" fmla="*/ 7891005 w 7953031"/>
              <a:gd name="connsiteY26" fmla="*/ 800100 h 1145287"/>
              <a:gd name="connsiteX27" fmla="*/ 7852905 w 7953031"/>
              <a:gd name="connsiteY27" fmla="*/ 723900 h 1145287"/>
              <a:gd name="connsiteX28" fmla="*/ 7840205 w 7953031"/>
              <a:gd name="connsiteY28" fmla="*/ 660400 h 1145287"/>
              <a:gd name="connsiteX29" fmla="*/ 7865605 w 7953031"/>
              <a:gd name="connsiteY29" fmla="*/ 609600 h 1145287"/>
              <a:gd name="connsiteX30" fmla="*/ 7908468 w 7953031"/>
              <a:gd name="connsiteY30" fmla="*/ 534193 h 1145287"/>
              <a:gd name="connsiteX31" fmla="*/ 7854539 w 7953031"/>
              <a:gd name="connsiteY31" fmla="*/ 489081 h 1145287"/>
              <a:gd name="connsiteX32" fmla="*/ 7827505 w 7953031"/>
              <a:gd name="connsiteY32" fmla="*/ 406400 h 1145287"/>
              <a:gd name="connsiteX33" fmla="*/ 7942202 w 7953031"/>
              <a:gd name="connsiteY33" fmla="*/ 337609 h 1145287"/>
              <a:gd name="connsiteX34" fmla="*/ 7852905 w 7953031"/>
              <a:gd name="connsiteY34" fmla="*/ 266700 h 1145287"/>
              <a:gd name="connsiteX35" fmla="*/ 7865605 w 7953031"/>
              <a:gd name="connsiteY35" fmla="*/ 177800 h 1145287"/>
              <a:gd name="connsiteX36" fmla="*/ 7802105 w 7953031"/>
              <a:gd name="connsiteY36" fmla="*/ 177800 h 1145287"/>
              <a:gd name="connsiteX37" fmla="*/ 7849984 w 7953031"/>
              <a:gd name="connsiteY37" fmla="*/ 91314 h 1145287"/>
              <a:gd name="connsiteX38" fmla="*/ 7919572 w 7953031"/>
              <a:gd name="connsiteY38" fmla="*/ 16607 h 1145287"/>
              <a:gd name="connsiteX39" fmla="*/ 7675105 w 7953031"/>
              <a:gd name="connsiteY39" fmla="*/ 0 h 1145287"/>
              <a:gd name="connsiteX0" fmla="*/ 7675105 w 7953031"/>
              <a:gd name="connsiteY0" fmla="*/ 0 h 1145287"/>
              <a:gd name="connsiteX1" fmla="*/ 239458 w 7953031"/>
              <a:gd name="connsiteY1" fmla="*/ 0 h 1145287"/>
              <a:gd name="connsiteX2" fmla="*/ 167106 w 7953031"/>
              <a:gd name="connsiteY2" fmla="*/ 11906 h 1145287"/>
              <a:gd name="connsiteX3" fmla="*/ 195681 w 7953031"/>
              <a:gd name="connsiteY3" fmla="*/ 94456 h 1145287"/>
              <a:gd name="connsiteX4" fmla="*/ 198062 w 7953031"/>
              <a:gd name="connsiteY4" fmla="*/ 190500 h 1145287"/>
              <a:gd name="connsiteX5" fmla="*/ 134562 w 7953031"/>
              <a:gd name="connsiteY5" fmla="*/ 190500 h 1145287"/>
              <a:gd name="connsiteX6" fmla="*/ 0 w 7953031"/>
              <a:gd name="connsiteY6" fmla="*/ 294746 h 1145287"/>
              <a:gd name="connsiteX7" fmla="*/ 67633 w 7953031"/>
              <a:gd name="connsiteY7" fmla="*/ 369256 h 1145287"/>
              <a:gd name="connsiteX8" fmla="*/ 60890 w 7953031"/>
              <a:gd name="connsiteY8" fmla="*/ 431168 h 1145287"/>
              <a:gd name="connsiteX9" fmla="*/ 105987 w 7953031"/>
              <a:gd name="connsiteY9" fmla="*/ 492125 h 1145287"/>
              <a:gd name="connsiteX10" fmla="*/ 115670 w 7953031"/>
              <a:gd name="connsiteY10" fmla="*/ 547850 h 1145287"/>
              <a:gd name="connsiteX11" fmla="*/ 14192 w 7953031"/>
              <a:gd name="connsiteY11" fmla="*/ 619886 h 1145287"/>
              <a:gd name="connsiteX12" fmla="*/ 159962 w 7953031"/>
              <a:gd name="connsiteY12" fmla="*/ 673100 h 1145287"/>
              <a:gd name="connsiteX13" fmla="*/ 147262 w 7953031"/>
              <a:gd name="connsiteY13" fmla="*/ 736600 h 1145287"/>
              <a:gd name="connsiteX14" fmla="*/ 192506 w 7953031"/>
              <a:gd name="connsiteY14" fmla="*/ 767556 h 1145287"/>
              <a:gd name="connsiteX15" fmla="*/ 26248 w 7953031"/>
              <a:gd name="connsiteY15" fmla="*/ 798350 h 1145287"/>
              <a:gd name="connsiteX16" fmla="*/ 46329 w 7953031"/>
              <a:gd name="connsiteY16" fmla="*/ 915388 h 1145287"/>
              <a:gd name="connsiteX17" fmla="*/ 121396 w 7953031"/>
              <a:gd name="connsiteY17" fmla="*/ 995891 h 1145287"/>
              <a:gd name="connsiteX18" fmla="*/ 71062 w 7953031"/>
              <a:gd name="connsiteY18" fmla="*/ 1104900 h 1145287"/>
              <a:gd name="connsiteX19" fmla="*/ 104399 w 7953031"/>
              <a:gd name="connsiteY19" fmla="*/ 1119982 h 1145287"/>
              <a:gd name="connsiteX20" fmla="*/ 98166 w 7953031"/>
              <a:gd name="connsiteY20" fmla="*/ 1140460 h 1145287"/>
              <a:gd name="connsiteX21" fmla="*/ 7855212 w 7953031"/>
              <a:gd name="connsiteY21" fmla="*/ 1145287 h 1145287"/>
              <a:gd name="connsiteX22" fmla="*/ 7929105 w 7953031"/>
              <a:gd name="connsiteY22" fmla="*/ 1092200 h 1145287"/>
              <a:gd name="connsiteX23" fmla="*/ 7840205 w 7953031"/>
              <a:gd name="connsiteY23" fmla="*/ 1028700 h 1145287"/>
              <a:gd name="connsiteX24" fmla="*/ 7953031 w 7953031"/>
              <a:gd name="connsiteY24" fmla="*/ 952500 h 1145287"/>
              <a:gd name="connsiteX25" fmla="*/ 7852905 w 7953031"/>
              <a:gd name="connsiteY25" fmla="*/ 876300 h 1145287"/>
              <a:gd name="connsiteX26" fmla="*/ 7891005 w 7953031"/>
              <a:gd name="connsiteY26" fmla="*/ 800100 h 1145287"/>
              <a:gd name="connsiteX27" fmla="*/ 7852905 w 7953031"/>
              <a:gd name="connsiteY27" fmla="*/ 723900 h 1145287"/>
              <a:gd name="connsiteX28" fmla="*/ 7840205 w 7953031"/>
              <a:gd name="connsiteY28" fmla="*/ 660400 h 1145287"/>
              <a:gd name="connsiteX29" fmla="*/ 7865605 w 7953031"/>
              <a:gd name="connsiteY29" fmla="*/ 609600 h 1145287"/>
              <a:gd name="connsiteX30" fmla="*/ 7908468 w 7953031"/>
              <a:gd name="connsiteY30" fmla="*/ 534193 h 1145287"/>
              <a:gd name="connsiteX31" fmla="*/ 7854539 w 7953031"/>
              <a:gd name="connsiteY31" fmla="*/ 489081 h 1145287"/>
              <a:gd name="connsiteX32" fmla="*/ 7827505 w 7953031"/>
              <a:gd name="connsiteY32" fmla="*/ 406400 h 1145287"/>
              <a:gd name="connsiteX33" fmla="*/ 7942202 w 7953031"/>
              <a:gd name="connsiteY33" fmla="*/ 337609 h 1145287"/>
              <a:gd name="connsiteX34" fmla="*/ 7852905 w 7953031"/>
              <a:gd name="connsiteY34" fmla="*/ 266700 h 1145287"/>
              <a:gd name="connsiteX35" fmla="*/ 7865605 w 7953031"/>
              <a:gd name="connsiteY35" fmla="*/ 177800 h 1145287"/>
              <a:gd name="connsiteX36" fmla="*/ 7931073 w 7953031"/>
              <a:gd name="connsiteY36" fmla="*/ 141595 h 1145287"/>
              <a:gd name="connsiteX37" fmla="*/ 7849984 w 7953031"/>
              <a:gd name="connsiteY37" fmla="*/ 91314 h 1145287"/>
              <a:gd name="connsiteX38" fmla="*/ 7919572 w 7953031"/>
              <a:gd name="connsiteY38" fmla="*/ 16607 h 1145287"/>
              <a:gd name="connsiteX39" fmla="*/ 7675105 w 7953031"/>
              <a:gd name="connsiteY39" fmla="*/ 0 h 1145287"/>
              <a:gd name="connsiteX0" fmla="*/ 7675105 w 7953031"/>
              <a:gd name="connsiteY0" fmla="*/ 11803 h 1157090"/>
              <a:gd name="connsiteX1" fmla="*/ 239458 w 7953031"/>
              <a:gd name="connsiteY1" fmla="*/ 11803 h 1157090"/>
              <a:gd name="connsiteX2" fmla="*/ 167106 w 7953031"/>
              <a:gd name="connsiteY2" fmla="*/ 23709 h 1157090"/>
              <a:gd name="connsiteX3" fmla="*/ 195681 w 7953031"/>
              <a:gd name="connsiteY3" fmla="*/ 106259 h 1157090"/>
              <a:gd name="connsiteX4" fmla="*/ 198062 w 7953031"/>
              <a:gd name="connsiteY4" fmla="*/ 202303 h 1157090"/>
              <a:gd name="connsiteX5" fmla="*/ 134562 w 7953031"/>
              <a:gd name="connsiteY5" fmla="*/ 202303 h 1157090"/>
              <a:gd name="connsiteX6" fmla="*/ 0 w 7953031"/>
              <a:gd name="connsiteY6" fmla="*/ 306549 h 1157090"/>
              <a:gd name="connsiteX7" fmla="*/ 67633 w 7953031"/>
              <a:gd name="connsiteY7" fmla="*/ 381059 h 1157090"/>
              <a:gd name="connsiteX8" fmla="*/ 60890 w 7953031"/>
              <a:gd name="connsiteY8" fmla="*/ 442971 h 1157090"/>
              <a:gd name="connsiteX9" fmla="*/ 105987 w 7953031"/>
              <a:gd name="connsiteY9" fmla="*/ 503928 h 1157090"/>
              <a:gd name="connsiteX10" fmla="*/ 115670 w 7953031"/>
              <a:gd name="connsiteY10" fmla="*/ 559653 h 1157090"/>
              <a:gd name="connsiteX11" fmla="*/ 14192 w 7953031"/>
              <a:gd name="connsiteY11" fmla="*/ 631689 h 1157090"/>
              <a:gd name="connsiteX12" fmla="*/ 159962 w 7953031"/>
              <a:gd name="connsiteY12" fmla="*/ 684903 h 1157090"/>
              <a:gd name="connsiteX13" fmla="*/ 147262 w 7953031"/>
              <a:gd name="connsiteY13" fmla="*/ 748403 h 1157090"/>
              <a:gd name="connsiteX14" fmla="*/ 192506 w 7953031"/>
              <a:gd name="connsiteY14" fmla="*/ 779359 h 1157090"/>
              <a:gd name="connsiteX15" fmla="*/ 26248 w 7953031"/>
              <a:gd name="connsiteY15" fmla="*/ 810153 h 1157090"/>
              <a:gd name="connsiteX16" fmla="*/ 46329 w 7953031"/>
              <a:gd name="connsiteY16" fmla="*/ 927191 h 1157090"/>
              <a:gd name="connsiteX17" fmla="*/ 121396 w 7953031"/>
              <a:gd name="connsiteY17" fmla="*/ 1007694 h 1157090"/>
              <a:gd name="connsiteX18" fmla="*/ 71062 w 7953031"/>
              <a:gd name="connsiteY18" fmla="*/ 1116703 h 1157090"/>
              <a:gd name="connsiteX19" fmla="*/ 104399 w 7953031"/>
              <a:gd name="connsiteY19" fmla="*/ 1131785 h 1157090"/>
              <a:gd name="connsiteX20" fmla="*/ 98166 w 7953031"/>
              <a:gd name="connsiteY20" fmla="*/ 1152263 h 1157090"/>
              <a:gd name="connsiteX21" fmla="*/ 7855212 w 7953031"/>
              <a:gd name="connsiteY21" fmla="*/ 1157090 h 1157090"/>
              <a:gd name="connsiteX22" fmla="*/ 7929105 w 7953031"/>
              <a:gd name="connsiteY22" fmla="*/ 1104003 h 1157090"/>
              <a:gd name="connsiteX23" fmla="*/ 7840205 w 7953031"/>
              <a:gd name="connsiteY23" fmla="*/ 1040503 h 1157090"/>
              <a:gd name="connsiteX24" fmla="*/ 7953031 w 7953031"/>
              <a:gd name="connsiteY24" fmla="*/ 964303 h 1157090"/>
              <a:gd name="connsiteX25" fmla="*/ 7852905 w 7953031"/>
              <a:gd name="connsiteY25" fmla="*/ 888103 h 1157090"/>
              <a:gd name="connsiteX26" fmla="*/ 7891005 w 7953031"/>
              <a:gd name="connsiteY26" fmla="*/ 811903 h 1157090"/>
              <a:gd name="connsiteX27" fmla="*/ 7852905 w 7953031"/>
              <a:gd name="connsiteY27" fmla="*/ 735703 h 1157090"/>
              <a:gd name="connsiteX28" fmla="*/ 7840205 w 7953031"/>
              <a:gd name="connsiteY28" fmla="*/ 672203 h 1157090"/>
              <a:gd name="connsiteX29" fmla="*/ 7865605 w 7953031"/>
              <a:gd name="connsiteY29" fmla="*/ 621403 h 1157090"/>
              <a:gd name="connsiteX30" fmla="*/ 7908468 w 7953031"/>
              <a:gd name="connsiteY30" fmla="*/ 545996 h 1157090"/>
              <a:gd name="connsiteX31" fmla="*/ 7854539 w 7953031"/>
              <a:gd name="connsiteY31" fmla="*/ 500884 h 1157090"/>
              <a:gd name="connsiteX32" fmla="*/ 7827505 w 7953031"/>
              <a:gd name="connsiteY32" fmla="*/ 418203 h 1157090"/>
              <a:gd name="connsiteX33" fmla="*/ 7942202 w 7953031"/>
              <a:gd name="connsiteY33" fmla="*/ 349412 h 1157090"/>
              <a:gd name="connsiteX34" fmla="*/ 7852905 w 7953031"/>
              <a:gd name="connsiteY34" fmla="*/ 278503 h 1157090"/>
              <a:gd name="connsiteX35" fmla="*/ 7865605 w 7953031"/>
              <a:gd name="connsiteY35" fmla="*/ 189603 h 1157090"/>
              <a:gd name="connsiteX36" fmla="*/ 7931073 w 7953031"/>
              <a:gd name="connsiteY36" fmla="*/ 153398 h 1157090"/>
              <a:gd name="connsiteX37" fmla="*/ 7849984 w 7953031"/>
              <a:gd name="connsiteY37" fmla="*/ 103117 h 1157090"/>
              <a:gd name="connsiteX38" fmla="*/ 7932469 w 7953031"/>
              <a:gd name="connsiteY38" fmla="*/ 4760 h 1157090"/>
              <a:gd name="connsiteX39" fmla="*/ 7675105 w 7953031"/>
              <a:gd name="connsiteY39" fmla="*/ 11803 h 1157090"/>
              <a:gd name="connsiteX0" fmla="*/ 7675105 w 7953031"/>
              <a:gd name="connsiteY0" fmla="*/ 7456 h 1152743"/>
              <a:gd name="connsiteX1" fmla="*/ 239458 w 7953031"/>
              <a:gd name="connsiteY1" fmla="*/ 7456 h 1152743"/>
              <a:gd name="connsiteX2" fmla="*/ 167106 w 7953031"/>
              <a:gd name="connsiteY2" fmla="*/ 19362 h 1152743"/>
              <a:gd name="connsiteX3" fmla="*/ 195681 w 7953031"/>
              <a:gd name="connsiteY3" fmla="*/ 101912 h 1152743"/>
              <a:gd name="connsiteX4" fmla="*/ 198062 w 7953031"/>
              <a:gd name="connsiteY4" fmla="*/ 197956 h 1152743"/>
              <a:gd name="connsiteX5" fmla="*/ 134562 w 7953031"/>
              <a:gd name="connsiteY5" fmla="*/ 197956 h 1152743"/>
              <a:gd name="connsiteX6" fmla="*/ 0 w 7953031"/>
              <a:gd name="connsiteY6" fmla="*/ 302202 h 1152743"/>
              <a:gd name="connsiteX7" fmla="*/ 67633 w 7953031"/>
              <a:gd name="connsiteY7" fmla="*/ 376712 h 1152743"/>
              <a:gd name="connsiteX8" fmla="*/ 60890 w 7953031"/>
              <a:gd name="connsiteY8" fmla="*/ 438624 h 1152743"/>
              <a:gd name="connsiteX9" fmla="*/ 105987 w 7953031"/>
              <a:gd name="connsiteY9" fmla="*/ 499581 h 1152743"/>
              <a:gd name="connsiteX10" fmla="*/ 115670 w 7953031"/>
              <a:gd name="connsiteY10" fmla="*/ 555306 h 1152743"/>
              <a:gd name="connsiteX11" fmla="*/ 14192 w 7953031"/>
              <a:gd name="connsiteY11" fmla="*/ 627342 h 1152743"/>
              <a:gd name="connsiteX12" fmla="*/ 159962 w 7953031"/>
              <a:gd name="connsiteY12" fmla="*/ 680556 h 1152743"/>
              <a:gd name="connsiteX13" fmla="*/ 147262 w 7953031"/>
              <a:gd name="connsiteY13" fmla="*/ 744056 h 1152743"/>
              <a:gd name="connsiteX14" fmla="*/ 192506 w 7953031"/>
              <a:gd name="connsiteY14" fmla="*/ 775012 h 1152743"/>
              <a:gd name="connsiteX15" fmla="*/ 26248 w 7953031"/>
              <a:gd name="connsiteY15" fmla="*/ 805806 h 1152743"/>
              <a:gd name="connsiteX16" fmla="*/ 46329 w 7953031"/>
              <a:gd name="connsiteY16" fmla="*/ 922844 h 1152743"/>
              <a:gd name="connsiteX17" fmla="*/ 121396 w 7953031"/>
              <a:gd name="connsiteY17" fmla="*/ 1003347 h 1152743"/>
              <a:gd name="connsiteX18" fmla="*/ 71062 w 7953031"/>
              <a:gd name="connsiteY18" fmla="*/ 1112356 h 1152743"/>
              <a:gd name="connsiteX19" fmla="*/ 104399 w 7953031"/>
              <a:gd name="connsiteY19" fmla="*/ 1127438 h 1152743"/>
              <a:gd name="connsiteX20" fmla="*/ 98166 w 7953031"/>
              <a:gd name="connsiteY20" fmla="*/ 1147916 h 1152743"/>
              <a:gd name="connsiteX21" fmla="*/ 7855212 w 7953031"/>
              <a:gd name="connsiteY21" fmla="*/ 1152743 h 1152743"/>
              <a:gd name="connsiteX22" fmla="*/ 7929105 w 7953031"/>
              <a:gd name="connsiteY22" fmla="*/ 1099656 h 1152743"/>
              <a:gd name="connsiteX23" fmla="*/ 7840205 w 7953031"/>
              <a:gd name="connsiteY23" fmla="*/ 1036156 h 1152743"/>
              <a:gd name="connsiteX24" fmla="*/ 7953031 w 7953031"/>
              <a:gd name="connsiteY24" fmla="*/ 959956 h 1152743"/>
              <a:gd name="connsiteX25" fmla="*/ 7852905 w 7953031"/>
              <a:gd name="connsiteY25" fmla="*/ 883756 h 1152743"/>
              <a:gd name="connsiteX26" fmla="*/ 7891005 w 7953031"/>
              <a:gd name="connsiteY26" fmla="*/ 807556 h 1152743"/>
              <a:gd name="connsiteX27" fmla="*/ 7852905 w 7953031"/>
              <a:gd name="connsiteY27" fmla="*/ 731356 h 1152743"/>
              <a:gd name="connsiteX28" fmla="*/ 7840205 w 7953031"/>
              <a:gd name="connsiteY28" fmla="*/ 667856 h 1152743"/>
              <a:gd name="connsiteX29" fmla="*/ 7865605 w 7953031"/>
              <a:gd name="connsiteY29" fmla="*/ 617056 h 1152743"/>
              <a:gd name="connsiteX30" fmla="*/ 7908468 w 7953031"/>
              <a:gd name="connsiteY30" fmla="*/ 541649 h 1152743"/>
              <a:gd name="connsiteX31" fmla="*/ 7854539 w 7953031"/>
              <a:gd name="connsiteY31" fmla="*/ 496537 h 1152743"/>
              <a:gd name="connsiteX32" fmla="*/ 7827505 w 7953031"/>
              <a:gd name="connsiteY32" fmla="*/ 413856 h 1152743"/>
              <a:gd name="connsiteX33" fmla="*/ 7942202 w 7953031"/>
              <a:gd name="connsiteY33" fmla="*/ 345065 h 1152743"/>
              <a:gd name="connsiteX34" fmla="*/ 7852905 w 7953031"/>
              <a:gd name="connsiteY34" fmla="*/ 274156 h 1152743"/>
              <a:gd name="connsiteX35" fmla="*/ 7865605 w 7953031"/>
              <a:gd name="connsiteY35" fmla="*/ 185256 h 1152743"/>
              <a:gd name="connsiteX36" fmla="*/ 7931073 w 7953031"/>
              <a:gd name="connsiteY36" fmla="*/ 149051 h 1152743"/>
              <a:gd name="connsiteX37" fmla="*/ 7849984 w 7953031"/>
              <a:gd name="connsiteY37" fmla="*/ 98770 h 1152743"/>
              <a:gd name="connsiteX38" fmla="*/ 7932469 w 7953031"/>
              <a:gd name="connsiteY38" fmla="*/ 413 h 1152743"/>
              <a:gd name="connsiteX39" fmla="*/ 7675105 w 7953031"/>
              <a:gd name="connsiteY39" fmla="*/ 7456 h 1152743"/>
              <a:gd name="connsiteX0" fmla="*/ 7675105 w 7953031"/>
              <a:gd name="connsiteY0" fmla="*/ 8587 h 1153874"/>
              <a:gd name="connsiteX1" fmla="*/ 239458 w 7953031"/>
              <a:gd name="connsiteY1" fmla="*/ 8587 h 1153874"/>
              <a:gd name="connsiteX2" fmla="*/ 167106 w 7953031"/>
              <a:gd name="connsiteY2" fmla="*/ 20493 h 1153874"/>
              <a:gd name="connsiteX3" fmla="*/ 195681 w 7953031"/>
              <a:gd name="connsiteY3" fmla="*/ 103043 h 1153874"/>
              <a:gd name="connsiteX4" fmla="*/ 198062 w 7953031"/>
              <a:gd name="connsiteY4" fmla="*/ 199087 h 1153874"/>
              <a:gd name="connsiteX5" fmla="*/ 134562 w 7953031"/>
              <a:gd name="connsiteY5" fmla="*/ 199087 h 1153874"/>
              <a:gd name="connsiteX6" fmla="*/ 0 w 7953031"/>
              <a:gd name="connsiteY6" fmla="*/ 303333 h 1153874"/>
              <a:gd name="connsiteX7" fmla="*/ 67633 w 7953031"/>
              <a:gd name="connsiteY7" fmla="*/ 377843 h 1153874"/>
              <a:gd name="connsiteX8" fmla="*/ 60890 w 7953031"/>
              <a:gd name="connsiteY8" fmla="*/ 439755 h 1153874"/>
              <a:gd name="connsiteX9" fmla="*/ 105987 w 7953031"/>
              <a:gd name="connsiteY9" fmla="*/ 500712 h 1153874"/>
              <a:gd name="connsiteX10" fmla="*/ 115670 w 7953031"/>
              <a:gd name="connsiteY10" fmla="*/ 556437 h 1153874"/>
              <a:gd name="connsiteX11" fmla="*/ 14192 w 7953031"/>
              <a:gd name="connsiteY11" fmla="*/ 628473 h 1153874"/>
              <a:gd name="connsiteX12" fmla="*/ 159962 w 7953031"/>
              <a:gd name="connsiteY12" fmla="*/ 681687 h 1153874"/>
              <a:gd name="connsiteX13" fmla="*/ 147262 w 7953031"/>
              <a:gd name="connsiteY13" fmla="*/ 745187 h 1153874"/>
              <a:gd name="connsiteX14" fmla="*/ 192506 w 7953031"/>
              <a:gd name="connsiteY14" fmla="*/ 776143 h 1153874"/>
              <a:gd name="connsiteX15" fmla="*/ 26248 w 7953031"/>
              <a:gd name="connsiteY15" fmla="*/ 806937 h 1153874"/>
              <a:gd name="connsiteX16" fmla="*/ 46329 w 7953031"/>
              <a:gd name="connsiteY16" fmla="*/ 923975 h 1153874"/>
              <a:gd name="connsiteX17" fmla="*/ 121396 w 7953031"/>
              <a:gd name="connsiteY17" fmla="*/ 1004478 h 1153874"/>
              <a:gd name="connsiteX18" fmla="*/ 71062 w 7953031"/>
              <a:gd name="connsiteY18" fmla="*/ 1113487 h 1153874"/>
              <a:gd name="connsiteX19" fmla="*/ 104399 w 7953031"/>
              <a:gd name="connsiteY19" fmla="*/ 1128569 h 1153874"/>
              <a:gd name="connsiteX20" fmla="*/ 98166 w 7953031"/>
              <a:gd name="connsiteY20" fmla="*/ 1149047 h 1153874"/>
              <a:gd name="connsiteX21" fmla="*/ 7855212 w 7953031"/>
              <a:gd name="connsiteY21" fmla="*/ 1153874 h 1153874"/>
              <a:gd name="connsiteX22" fmla="*/ 7929105 w 7953031"/>
              <a:gd name="connsiteY22" fmla="*/ 1100787 h 1153874"/>
              <a:gd name="connsiteX23" fmla="*/ 7840205 w 7953031"/>
              <a:gd name="connsiteY23" fmla="*/ 1037287 h 1153874"/>
              <a:gd name="connsiteX24" fmla="*/ 7953031 w 7953031"/>
              <a:gd name="connsiteY24" fmla="*/ 961087 h 1153874"/>
              <a:gd name="connsiteX25" fmla="*/ 7852905 w 7953031"/>
              <a:gd name="connsiteY25" fmla="*/ 884887 h 1153874"/>
              <a:gd name="connsiteX26" fmla="*/ 7891005 w 7953031"/>
              <a:gd name="connsiteY26" fmla="*/ 808687 h 1153874"/>
              <a:gd name="connsiteX27" fmla="*/ 7852905 w 7953031"/>
              <a:gd name="connsiteY27" fmla="*/ 732487 h 1153874"/>
              <a:gd name="connsiteX28" fmla="*/ 7840205 w 7953031"/>
              <a:gd name="connsiteY28" fmla="*/ 668987 h 1153874"/>
              <a:gd name="connsiteX29" fmla="*/ 7865605 w 7953031"/>
              <a:gd name="connsiteY29" fmla="*/ 618187 h 1153874"/>
              <a:gd name="connsiteX30" fmla="*/ 7908468 w 7953031"/>
              <a:gd name="connsiteY30" fmla="*/ 542780 h 1153874"/>
              <a:gd name="connsiteX31" fmla="*/ 7854539 w 7953031"/>
              <a:gd name="connsiteY31" fmla="*/ 497668 h 1153874"/>
              <a:gd name="connsiteX32" fmla="*/ 7827505 w 7953031"/>
              <a:gd name="connsiteY32" fmla="*/ 414987 h 1153874"/>
              <a:gd name="connsiteX33" fmla="*/ 7942202 w 7953031"/>
              <a:gd name="connsiteY33" fmla="*/ 346196 h 1153874"/>
              <a:gd name="connsiteX34" fmla="*/ 7852905 w 7953031"/>
              <a:gd name="connsiteY34" fmla="*/ 275287 h 1153874"/>
              <a:gd name="connsiteX35" fmla="*/ 7865605 w 7953031"/>
              <a:gd name="connsiteY35" fmla="*/ 186387 h 1153874"/>
              <a:gd name="connsiteX36" fmla="*/ 7931073 w 7953031"/>
              <a:gd name="connsiteY36" fmla="*/ 150182 h 1153874"/>
              <a:gd name="connsiteX37" fmla="*/ 7849984 w 7953031"/>
              <a:gd name="connsiteY37" fmla="*/ 99901 h 1153874"/>
              <a:gd name="connsiteX38" fmla="*/ 7932469 w 7953031"/>
              <a:gd name="connsiteY38" fmla="*/ 1544 h 1153874"/>
              <a:gd name="connsiteX39" fmla="*/ 7675105 w 7953031"/>
              <a:gd name="connsiteY39" fmla="*/ 8587 h 1153874"/>
              <a:gd name="connsiteX0" fmla="*/ 7675105 w 7953031"/>
              <a:gd name="connsiteY0" fmla="*/ 3497 h 1148784"/>
              <a:gd name="connsiteX1" fmla="*/ 239458 w 7953031"/>
              <a:gd name="connsiteY1" fmla="*/ 3497 h 1148784"/>
              <a:gd name="connsiteX2" fmla="*/ 167106 w 7953031"/>
              <a:gd name="connsiteY2" fmla="*/ 15403 h 1148784"/>
              <a:gd name="connsiteX3" fmla="*/ 195681 w 7953031"/>
              <a:gd name="connsiteY3" fmla="*/ 97953 h 1148784"/>
              <a:gd name="connsiteX4" fmla="*/ 198062 w 7953031"/>
              <a:gd name="connsiteY4" fmla="*/ 193997 h 1148784"/>
              <a:gd name="connsiteX5" fmla="*/ 134562 w 7953031"/>
              <a:gd name="connsiteY5" fmla="*/ 193997 h 1148784"/>
              <a:gd name="connsiteX6" fmla="*/ 0 w 7953031"/>
              <a:gd name="connsiteY6" fmla="*/ 298243 h 1148784"/>
              <a:gd name="connsiteX7" fmla="*/ 67633 w 7953031"/>
              <a:gd name="connsiteY7" fmla="*/ 372753 h 1148784"/>
              <a:gd name="connsiteX8" fmla="*/ 60890 w 7953031"/>
              <a:gd name="connsiteY8" fmla="*/ 434665 h 1148784"/>
              <a:gd name="connsiteX9" fmla="*/ 105987 w 7953031"/>
              <a:gd name="connsiteY9" fmla="*/ 495622 h 1148784"/>
              <a:gd name="connsiteX10" fmla="*/ 115670 w 7953031"/>
              <a:gd name="connsiteY10" fmla="*/ 551347 h 1148784"/>
              <a:gd name="connsiteX11" fmla="*/ 14192 w 7953031"/>
              <a:gd name="connsiteY11" fmla="*/ 623383 h 1148784"/>
              <a:gd name="connsiteX12" fmla="*/ 159962 w 7953031"/>
              <a:gd name="connsiteY12" fmla="*/ 676597 h 1148784"/>
              <a:gd name="connsiteX13" fmla="*/ 147262 w 7953031"/>
              <a:gd name="connsiteY13" fmla="*/ 740097 h 1148784"/>
              <a:gd name="connsiteX14" fmla="*/ 192506 w 7953031"/>
              <a:gd name="connsiteY14" fmla="*/ 771053 h 1148784"/>
              <a:gd name="connsiteX15" fmla="*/ 26248 w 7953031"/>
              <a:gd name="connsiteY15" fmla="*/ 801847 h 1148784"/>
              <a:gd name="connsiteX16" fmla="*/ 46329 w 7953031"/>
              <a:gd name="connsiteY16" fmla="*/ 918885 h 1148784"/>
              <a:gd name="connsiteX17" fmla="*/ 121396 w 7953031"/>
              <a:gd name="connsiteY17" fmla="*/ 999388 h 1148784"/>
              <a:gd name="connsiteX18" fmla="*/ 71062 w 7953031"/>
              <a:gd name="connsiteY18" fmla="*/ 1108397 h 1148784"/>
              <a:gd name="connsiteX19" fmla="*/ 104399 w 7953031"/>
              <a:gd name="connsiteY19" fmla="*/ 1123479 h 1148784"/>
              <a:gd name="connsiteX20" fmla="*/ 98166 w 7953031"/>
              <a:gd name="connsiteY20" fmla="*/ 1143957 h 1148784"/>
              <a:gd name="connsiteX21" fmla="*/ 7855212 w 7953031"/>
              <a:gd name="connsiteY21" fmla="*/ 1148784 h 1148784"/>
              <a:gd name="connsiteX22" fmla="*/ 7929105 w 7953031"/>
              <a:gd name="connsiteY22" fmla="*/ 1095697 h 1148784"/>
              <a:gd name="connsiteX23" fmla="*/ 7840205 w 7953031"/>
              <a:gd name="connsiteY23" fmla="*/ 1032197 h 1148784"/>
              <a:gd name="connsiteX24" fmla="*/ 7953031 w 7953031"/>
              <a:gd name="connsiteY24" fmla="*/ 955997 h 1148784"/>
              <a:gd name="connsiteX25" fmla="*/ 7852905 w 7953031"/>
              <a:gd name="connsiteY25" fmla="*/ 879797 h 1148784"/>
              <a:gd name="connsiteX26" fmla="*/ 7891005 w 7953031"/>
              <a:gd name="connsiteY26" fmla="*/ 803597 h 1148784"/>
              <a:gd name="connsiteX27" fmla="*/ 7852905 w 7953031"/>
              <a:gd name="connsiteY27" fmla="*/ 727397 h 1148784"/>
              <a:gd name="connsiteX28" fmla="*/ 7840205 w 7953031"/>
              <a:gd name="connsiteY28" fmla="*/ 663897 h 1148784"/>
              <a:gd name="connsiteX29" fmla="*/ 7865605 w 7953031"/>
              <a:gd name="connsiteY29" fmla="*/ 613097 h 1148784"/>
              <a:gd name="connsiteX30" fmla="*/ 7908468 w 7953031"/>
              <a:gd name="connsiteY30" fmla="*/ 537690 h 1148784"/>
              <a:gd name="connsiteX31" fmla="*/ 7854539 w 7953031"/>
              <a:gd name="connsiteY31" fmla="*/ 492578 h 1148784"/>
              <a:gd name="connsiteX32" fmla="*/ 7827505 w 7953031"/>
              <a:gd name="connsiteY32" fmla="*/ 409897 h 1148784"/>
              <a:gd name="connsiteX33" fmla="*/ 7942202 w 7953031"/>
              <a:gd name="connsiteY33" fmla="*/ 341106 h 1148784"/>
              <a:gd name="connsiteX34" fmla="*/ 7852905 w 7953031"/>
              <a:gd name="connsiteY34" fmla="*/ 270197 h 1148784"/>
              <a:gd name="connsiteX35" fmla="*/ 7865605 w 7953031"/>
              <a:gd name="connsiteY35" fmla="*/ 181297 h 1148784"/>
              <a:gd name="connsiteX36" fmla="*/ 7931073 w 7953031"/>
              <a:gd name="connsiteY36" fmla="*/ 145092 h 1148784"/>
              <a:gd name="connsiteX37" fmla="*/ 7849984 w 7953031"/>
              <a:gd name="connsiteY37" fmla="*/ 94811 h 1148784"/>
              <a:gd name="connsiteX38" fmla="*/ 7932469 w 7953031"/>
              <a:gd name="connsiteY38" fmla="*/ 4022 h 1148784"/>
              <a:gd name="connsiteX39" fmla="*/ 7675105 w 7953031"/>
              <a:gd name="connsiteY39" fmla="*/ 3497 h 1148784"/>
              <a:gd name="connsiteX0" fmla="*/ 7675105 w 7953031"/>
              <a:gd name="connsiteY0" fmla="*/ 1923 h 1147210"/>
              <a:gd name="connsiteX1" fmla="*/ 239458 w 7953031"/>
              <a:gd name="connsiteY1" fmla="*/ 1923 h 1147210"/>
              <a:gd name="connsiteX2" fmla="*/ 167106 w 7953031"/>
              <a:gd name="connsiteY2" fmla="*/ 13829 h 1147210"/>
              <a:gd name="connsiteX3" fmla="*/ 195681 w 7953031"/>
              <a:gd name="connsiteY3" fmla="*/ 96379 h 1147210"/>
              <a:gd name="connsiteX4" fmla="*/ 198062 w 7953031"/>
              <a:gd name="connsiteY4" fmla="*/ 192423 h 1147210"/>
              <a:gd name="connsiteX5" fmla="*/ 134562 w 7953031"/>
              <a:gd name="connsiteY5" fmla="*/ 192423 h 1147210"/>
              <a:gd name="connsiteX6" fmla="*/ 0 w 7953031"/>
              <a:gd name="connsiteY6" fmla="*/ 296669 h 1147210"/>
              <a:gd name="connsiteX7" fmla="*/ 67633 w 7953031"/>
              <a:gd name="connsiteY7" fmla="*/ 371179 h 1147210"/>
              <a:gd name="connsiteX8" fmla="*/ 60890 w 7953031"/>
              <a:gd name="connsiteY8" fmla="*/ 433091 h 1147210"/>
              <a:gd name="connsiteX9" fmla="*/ 105987 w 7953031"/>
              <a:gd name="connsiteY9" fmla="*/ 494048 h 1147210"/>
              <a:gd name="connsiteX10" fmla="*/ 115670 w 7953031"/>
              <a:gd name="connsiteY10" fmla="*/ 549773 h 1147210"/>
              <a:gd name="connsiteX11" fmla="*/ 14192 w 7953031"/>
              <a:gd name="connsiteY11" fmla="*/ 621809 h 1147210"/>
              <a:gd name="connsiteX12" fmla="*/ 159962 w 7953031"/>
              <a:gd name="connsiteY12" fmla="*/ 675023 h 1147210"/>
              <a:gd name="connsiteX13" fmla="*/ 147262 w 7953031"/>
              <a:gd name="connsiteY13" fmla="*/ 738523 h 1147210"/>
              <a:gd name="connsiteX14" fmla="*/ 192506 w 7953031"/>
              <a:gd name="connsiteY14" fmla="*/ 769479 h 1147210"/>
              <a:gd name="connsiteX15" fmla="*/ 26248 w 7953031"/>
              <a:gd name="connsiteY15" fmla="*/ 800273 h 1147210"/>
              <a:gd name="connsiteX16" fmla="*/ 46329 w 7953031"/>
              <a:gd name="connsiteY16" fmla="*/ 917311 h 1147210"/>
              <a:gd name="connsiteX17" fmla="*/ 121396 w 7953031"/>
              <a:gd name="connsiteY17" fmla="*/ 997814 h 1147210"/>
              <a:gd name="connsiteX18" fmla="*/ 71062 w 7953031"/>
              <a:gd name="connsiteY18" fmla="*/ 1106823 h 1147210"/>
              <a:gd name="connsiteX19" fmla="*/ 104399 w 7953031"/>
              <a:gd name="connsiteY19" fmla="*/ 1121905 h 1147210"/>
              <a:gd name="connsiteX20" fmla="*/ 98166 w 7953031"/>
              <a:gd name="connsiteY20" fmla="*/ 1142383 h 1147210"/>
              <a:gd name="connsiteX21" fmla="*/ 7855212 w 7953031"/>
              <a:gd name="connsiteY21" fmla="*/ 1147210 h 1147210"/>
              <a:gd name="connsiteX22" fmla="*/ 7929105 w 7953031"/>
              <a:gd name="connsiteY22" fmla="*/ 1094123 h 1147210"/>
              <a:gd name="connsiteX23" fmla="*/ 7840205 w 7953031"/>
              <a:gd name="connsiteY23" fmla="*/ 1030623 h 1147210"/>
              <a:gd name="connsiteX24" fmla="*/ 7953031 w 7953031"/>
              <a:gd name="connsiteY24" fmla="*/ 954423 h 1147210"/>
              <a:gd name="connsiteX25" fmla="*/ 7852905 w 7953031"/>
              <a:gd name="connsiteY25" fmla="*/ 878223 h 1147210"/>
              <a:gd name="connsiteX26" fmla="*/ 7891005 w 7953031"/>
              <a:gd name="connsiteY26" fmla="*/ 802023 h 1147210"/>
              <a:gd name="connsiteX27" fmla="*/ 7852905 w 7953031"/>
              <a:gd name="connsiteY27" fmla="*/ 725823 h 1147210"/>
              <a:gd name="connsiteX28" fmla="*/ 7840205 w 7953031"/>
              <a:gd name="connsiteY28" fmla="*/ 662323 h 1147210"/>
              <a:gd name="connsiteX29" fmla="*/ 7865605 w 7953031"/>
              <a:gd name="connsiteY29" fmla="*/ 611523 h 1147210"/>
              <a:gd name="connsiteX30" fmla="*/ 7908468 w 7953031"/>
              <a:gd name="connsiteY30" fmla="*/ 536116 h 1147210"/>
              <a:gd name="connsiteX31" fmla="*/ 7854539 w 7953031"/>
              <a:gd name="connsiteY31" fmla="*/ 491004 h 1147210"/>
              <a:gd name="connsiteX32" fmla="*/ 7827505 w 7953031"/>
              <a:gd name="connsiteY32" fmla="*/ 408323 h 1147210"/>
              <a:gd name="connsiteX33" fmla="*/ 7942202 w 7953031"/>
              <a:gd name="connsiteY33" fmla="*/ 339532 h 1147210"/>
              <a:gd name="connsiteX34" fmla="*/ 7852905 w 7953031"/>
              <a:gd name="connsiteY34" fmla="*/ 268623 h 1147210"/>
              <a:gd name="connsiteX35" fmla="*/ 7865605 w 7953031"/>
              <a:gd name="connsiteY35" fmla="*/ 179723 h 1147210"/>
              <a:gd name="connsiteX36" fmla="*/ 7931073 w 7953031"/>
              <a:gd name="connsiteY36" fmla="*/ 143518 h 1147210"/>
              <a:gd name="connsiteX37" fmla="*/ 7849984 w 7953031"/>
              <a:gd name="connsiteY37" fmla="*/ 93237 h 1147210"/>
              <a:gd name="connsiteX38" fmla="*/ 7932469 w 7953031"/>
              <a:gd name="connsiteY38" fmla="*/ 2448 h 1147210"/>
              <a:gd name="connsiteX39" fmla="*/ 7675105 w 7953031"/>
              <a:gd name="connsiteY39" fmla="*/ 1923 h 1147210"/>
              <a:gd name="connsiteX0" fmla="*/ 7675105 w 7953031"/>
              <a:gd name="connsiteY0" fmla="*/ 2665 h 1147952"/>
              <a:gd name="connsiteX1" fmla="*/ 239458 w 7953031"/>
              <a:gd name="connsiteY1" fmla="*/ 2665 h 1147952"/>
              <a:gd name="connsiteX2" fmla="*/ 167106 w 7953031"/>
              <a:gd name="connsiteY2" fmla="*/ 14571 h 1147952"/>
              <a:gd name="connsiteX3" fmla="*/ 195681 w 7953031"/>
              <a:gd name="connsiteY3" fmla="*/ 97121 h 1147952"/>
              <a:gd name="connsiteX4" fmla="*/ 198062 w 7953031"/>
              <a:gd name="connsiteY4" fmla="*/ 193165 h 1147952"/>
              <a:gd name="connsiteX5" fmla="*/ 134562 w 7953031"/>
              <a:gd name="connsiteY5" fmla="*/ 193165 h 1147952"/>
              <a:gd name="connsiteX6" fmla="*/ 0 w 7953031"/>
              <a:gd name="connsiteY6" fmla="*/ 297411 h 1147952"/>
              <a:gd name="connsiteX7" fmla="*/ 67633 w 7953031"/>
              <a:gd name="connsiteY7" fmla="*/ 371921 h 1147952"/>
              <a:gd name="connsiteX8" fmla="*/ 60890 w 7953031"/>
              <a:gd name="connsiteY8" fmla="*/ 433833 h 1147952"/>
              <a:gd name="connsiteX9" fmla="*/ 105987 w 7953031"/>
              <a:gd name="connsiteY9" fmla="*/ 494790 h 1147952"/>
              <a:gd name="connsiteX10" fmla="*/ 115670 w 7953031"/>
              <a:gd name="connsiteY10" fmla="*/ 550515 h 1147952"/>
              <a:gd name="connsiteX11" fmla="*/ 14192 w 7953031"/>
              <a:gd name="connsiteY11" fmla="*/ 622551 h 1147952"/>
              <a:gd name="connsiteX12" fmla="*/ 159962 w 7953031"/>
              <a:gd name="connsiteY12" fmla="*/ 675765 h 1147952"/>
              <a:gd name="connsiteX13" fmla="*/ 147262 w 7953031"/>
              <a:gd name="connsiteY13" fmla="*/ 739265 h 1147952"/>
              <a:gd name="connsiteX14" fmla="*/ 192506 w 7953031"/>
              <a:gd name="connsiteY14" fmla="*/ 770221 h 1147952"/>
              <a:gd name="connsiteX15" fmla="*/ 26248 w 7953031"/>
              <a:gd name="connsiteY15" fmla="*/ 801015 h 1147952"/>
              <a:gd name="connsiteX16" fmla="*/ 46329 w 7953031"/>
              <a:gd name="connsiteY16" fmla="*/ 918053 h 1147952"/>
              <a:gd name="connsiteX17" fmla="*/ 121396 w 7953031"/>
              <a:gd name="connsiteY17" fmla="*/ 998556 h 1147952"/>
              <a:gd name="connsiteX18" fmla="*/ 71062 w 7953031"/>
              <a:gd name="connsiteY18" fmla="*/ 1107565 h 1147952"/>
              <a:gd name="connsiteX19" fmla="*/ 104399 w 7953031"/>
              <a:gd name="connsiteY19" fmla="*/ 1122647 h 1147952"/>
              <a:gd name="connsiteX20" fmla="*/ 98166 w 7953031"/>
              <a:gd name="connsiteY20" fmla="*/ 1143125 h 1147952"/>
              <a:gd name="connsiteX21" fmla="*/ 7855212 w 7953031"/>
              <a:gd name="connsiteY21" fmla="*/ 1147952 h 1147952"/>
              <a:gd name="connsiteX22" fmla="*/ 7929105 w 7953031"/>
              <a:gd name="connsiteY22" fmla="*/ 1094865 h 1147952"/>
              <a:gd name="connsiteX23" fmla="*/ 7840205 w 7953031"/>
              <a:gd name="connsiteY23" fmla="*/ 1031365 h 1147952"/>
              <a:gd name="connsiteX24" fmla="*/ 7953031 w 7953031"/>
              <a:gd name="connsiteY24" fmla="*/ 955165 h 1147952"/>
              <a:gd name="connsiteX25" fmla="*/ 7852905 w 7953031"/>
              <a:gd name="connsiteY25" fmla="*/ 878965 h 1147952"/>
              <a:gd name="connsiteX26" fmla="*/ 7891005 w 7953031"/>
              <a:gd name="connsiteY26" fmla="*/ 802765 h 1147952"/>
              <a:gd name="connsiteX27" fmla="*/ 7852905 w 7953031"/>
              <a:gd name="connsiteY27" fmla="*/ 726565 h 1147952"/>
              <a:gd name="connsiteX28" fmla="*/ 7840205 w 7953031"/>
              <a:gd name="connsiteY28" fmla="*/ 663065 h 1147952"/>
              <a:gd name="connsiteX29" fmla="*/ 7865605 w 7953031"/>
              <a:gd name="connsiteY29" fmla="*/ 612265 h 1147952"/>
              <a:gd name="connsiteX30" fmla="*/ 7908468 w 7953031"/>
              <a:gd name="connsiteY30" fmla="*/ 536858 h 1147952"/>
              <a:gd name="connsiteX31" fmla="*/ 7854539 w 7953031"/>
              <a:gd name="connsiteY31" fmla="*/ 491746 h 1147952"/>
              <a:gd name="connsiteX32" fmla="*/ 7827505 w 7953031"/>
              <a:gd name="connsiteY32" fmla="*/ 409065 h 1147952"/>
              <a:gd name="connsiteX33" fmla="*/ 7942202 w 7953031"/>
              <a:gd name="connsiteY33" fmla="*/ 340274 h 1147952"/>
              <a:gd name="connsiteX34" fmla="*/ 7852905 w 7953031"/>
              <a:gd name="connsiteY34" fmla="*/ 269365 h 1147952"/>
              <a:gd name="connsiteX35" fmla="*/ 7865605 w 7953031"/>
              <a:gd name="connsiteY35" fmla="*/ 180465 h 1147952"/>
              <a:gd name="connsiteX36" fmla="*/ 7931073 w 7953031"/>
              <a:gd name="connsiteY36" fmla="*/ 144260 h 1147952"/>
              <a:gd name="connsiteX37" fmla="*/ 7849984 w 7953031"/>
              <a:gd name="connsiteY37" fmla="*/ 93979 h 1147952"/>
              <a:gd name="connsiteX38" fmla="*/ 7932469 w 7953031"/>
              <a:gd name="connsiteY38" fmla="*/ 3190 h 1147952"/>
              <a:gd name="connsiteX39" fmla="*/ 7675105 w 7953031"/>
              <a:gd name="connsiteY39" fmla="*/ 2665 h 1147952"/>
              <a:gd name="connsiteX0" fmla="*/ 7675105 w 7953031"/>
              <a:gd name="connsiteY0" fmla="*/ 3818 h 1149105"/>
              <a:gd name="connsiteX1" fmla="*/ 239458 w 7953031"/>
              <a:gd name="connsiteY1" fmla="*/ 3818 h 1149105"/>
              <a:gd name="connsiteX2" fmla="*/ 167106 w 7953031"/>
              <a:gd name="connsiteY2" fmla="*/ 15724 h 1149105"/>
              <a:gd name="connsiteX3" fmla="*/ 195681 w 7953031"/>
              <a:gd name="connsiteY3" fmla="*/ 98274 h 1149105"/>
              <a:gd name="connsiteX4" fmla="*/ 198062 w 7953031"/>
              <a:gd name="connsiteY4" fmla="*/ 194318 h 1149105"/>
              <a:gd name="connsiteX5" fmla="*/ 134562 w 7953031"/>
              <a:gd name="connsiteY5" fmla="*/ 194318 h 1149105"/>
              <a:gd name="connsiteX6" fmla="*/ 0 w 7953031"/>
              <a:gd name="connsiteY6" fmla="*/ 298564 h 1149105"/>
              <a:gd name="connsiteX7" fmla="*/ 67633 w 7953031"/>
              <a:gd name="connsiteY7" fmla="*/ 373074 h 1149105"/>
              <a:gd name="connsiteX8" fmla="*/ 60890 w 7953031"/>
              <a:gd name="connsiteY8" fmla="*/ 434986 h 1149105"/>
              <a:gd name="connsiteX9" fmla="*/ 105987 w 7953031"/>
              <a:gd name="connsiteY9" fmla="*/ 495943 h 1149105"/>
              <a:gd name="connsiteX10" fmla="*/ 115670 w 7953031"/>
              <a:gd name="connsiteY10" fmla="*/ 551668 h 1149105"/>
              <a:gd name="connsiteX11" fmla="*/ 14192 w 7953031"/>
              <a:gd name="connsiteY11" fmla="*/ 623704 h 1149105"/>
              <a:gd name="connsiteX12" fmla="*/ 159962 w 7953031"/>
              <a:gd name="connsiteY12" fmla="*/ 676918 h 1149105"/>
              <a:gd name="connsiteX13" fmla="*/ 147262 w 7953031"/>
              <a:gd name="connsiteY13" fmla="*/ 740418 h 1149105"/>
              <a:gd name="connsiteX14" fmla="*/ 192506 w 7953031"/>
              <a:gd name="connsiteY14" fmla="*/ 771374 h 1149105"/>
              <a:gd name="connsiteX15" fmla="*/ 26248 w 7953031"/>
              <a:gd name="connsiteY15" fmla="*/ 802168 h 1149105"/>
              <a:gd name="connsiteX16" fmla="*/ 46329 w 7953031"/>
              <a:gd name="connsiteY16" fmla="*/ 919206 h 1149105"/>
              <a:gd name="connsiteX17" fmla="*/ 121396 w 7953031"/>
              <a:gd name="connsiteY17" fmla="*/ 999709 h 1149105"/>
              <a:gd name="connsiteX18" fmla="*/ 71062 w 7953031"/>
              <a:gd name="connsiteY18" fmla="*/ 1108718 h 1149105"/>
              <a:gd name="connsiteX19" fmla="*/ 104399 w 7953031"/>
              <a:gd name="connsiteY19" fmla="*/ 1123800 h 1149105"/>
              <a:gd name="connsiteX20" fmla="*/ 98166 w 7953031"/>
              <a:gd name="connsiteY20" fmla="*/ 1144278 h 1149105"/>
              <a:gd name="connsiteX21" fmla="*/ 7855212 w 7953031"/>
              <a:gd name="connsiteY21" fmla="*/ 1149105 h 1149105"/>
              <a:gd name="connsiteX22" fmla="*/ 7929105 w 7953031"/>
              <a:gd name="connsiteY22" fmla="*/ 1096018 h 1149105"/>
              <a:gd name="connsiteX23" fmla="*/ 7840205 w 7953031"/>
              <a:gd name="connsiteY23" fmla="*/ 1032518 h 1149105"/>
              <a:gd name="connsiteX24" fmla="*/ 7953031 w 7953031"/>
              <a:gd name="connsiteY24" fmla="*/ 956318 h 1149105"/>
              <a:gd name="connsiteX25" fmla="*/ 7852905 w 7953031"/>
              <a:gd name="connsiteY25" fmla="*/ 880118 h 1149105"/>
              <a:gd name="connsiteX26" fmla="*/ 7891005 w 7953031"/>
              <a:gd name="connsiteY26" fmla="*/ 803918 h 1149105"/>
              <a:gd name="connsiteX27" fmla="*/ 7852905 w 7953031"/>
              <a:gd name="connsiteY27" fmla="*/ 727718 h 1149105"/>
              <a:gd name="connsiteX28" fmla="*/ 7840205 w 7953031"/>
              <a:gd name="connsiteY28" fmla="*/ 664218 h 1149105"/>
              <a:gd name="connsiteX29" fmla="*/ 7865605 w 7953031"/>
              <a:gd name="connsiteY29" fmla="*/ 613418 h 1149105"/>
              <a:gd name="connsiteX30" fmla="*/ 7908468 w 7953031"/>
              <a:gd name="connsiteY30" fmla="*/ 538011 h 1149105"/>
              <a:gd name="connsiteX31" fmla="*/ 7854539 w 7953031"/>
              <a:gd name="connsiteY31" fmla="*/ 492899 h 1149105"/>
              <a:gd name="connsiteX32" fmla="*/ 7827505 w 7953031"/>
              <a:gd name="connsiteY32" fmla="*/ 410218 h 1149105"/>
              <a:gd name="connsiteX33" fmla="*/ 7942202 w 7953031"/>
              <a:gd name="connsiteY33" fmla="*/ 341427 h 1149105"/>
              <a:gd name="connsiteX34" fmla="*/ 7852905 w 7953031"/>
              <a:gd name="connsiteY34" fmla="*/ 270518 h 1149105"/>
              <a:gd name="connsiteX35" fmla="*/ 7865605 w 7953031"/>
              <a:gd name="connsiteY35" fmla="*/ 181618 h 1149105"/>
              <a:gd name="connsiteX36" fmla="*/ 7931073 w 7953031"/>
              <a:gd name="connsiteY36" fmla="*/ 145413 h 1149105"/>
              <a:gd name="connsiteX37" fmla="*/ 7849984 w 7953031"/>
              <a:gd name="connsiteY37" fmla="*/ 95132 h 1149105"/>
              <a:gd name="connsiteX38" fmla="*/ 7938918 w 7953031"/>
              <a:gd name="connsiteY38" fmla="*/ 1505 h 1149105"/>
              <a:gd name="connsiteX39" fmla="*/ 7675105 w 7953031"/>
              <a:gd name="connsiteY39" fmla="*/ 3818 h 1149105"/>
              <a:gd name="connsiteX0" fmla="*/ 7649312 w 7953031"/>
              <a:gd name="connsiteY0" fmla="*/ 3818 h 1149105"/>
              <a:gd name="connsiteX1" fmla="*/ 239458 w 7953031"/>
              <a:gd name="connsiteY1" fmla="*/ 3818 h 1149105"/>
              <a:gd name="connsiteX2" fmla="*/ 167106 w 7953031"/>
              <a:gd name="connsiteY2" fmla="*/ 15724 h 1149105"/>
              <a:gd name="connsiteX3" fmla="*/ 195681 w 7953031"/>
              <a:gd name="connsiteY3" fmla="*/ 98274 h 1149105"/>
              <a:gd name="connsiteX4" fmla="*/ 198062 w 7953031"/>
              <a:gd name="connsiteY4" fmla="*/ 194318 h 1149105"/>
              <a:gd name="connsiteX5" fmla="*/ 134562 w 7953031"/>
              <a:gd name="connsiteY5" fmla="*/ 194318 h 1149105"/>
              <a:gd name="connsiteX6" fmla="*/ 0 w 7953031"/>
              <a:gd name="connsiteY6" fmla="*/ 298564 h 1149105"/>
              <a:gd name="connsiteX7" fmla="*/ 67633 w 7953031"/>
              <a:gd name="connsiteY7" fmla="*/ 373074 h 1149105"/>
              <a:gd name="connsiteX8" fmla="*/ 60890 w 7953031"/>
              <a:gd name="connsiteY8" fmla="*/ 434986 h 1149105"/>
              <a:gd name="connsiteX9" fmla="*/ 105987 w 7953031"/>
              <a:gd name="connsiteY9" fmla="*/ 495943 h 1149105"/>
              <a:gd name="connsiteX10" fmla="*/ 115670 w 7953031"/>
              <a:gd name="connsiteY10" fmla="*/ 551668 h 1149105"/>
              <a:gd name="connsiteX11" fmla="*/ 14192 w 7953031"/>
              <a:gd name="connsiteY11" fmla="*/ 623704 h 1149105"/>
              <a:gd name="connsiteX12" fmla="*/ 159962 w 7953031"/>
              <a:gd name="connsiteY12" fmla="*/ 676918 h 1149105"/>
              <a:gd name="connsiteX13" fmla="*/ 147262 w 7953031"/>
              <a:gd name="connsiteY13" fmla="*/ 740418 h 1149105"/>
              <a:gd name="connsiteX14" fmla="*/ 192506 w 7953031"/>
              <a:gd name="connsiteY14" fmla="*/ 771374 h 1149105"/>
              <a:gd name="connsiteX15" fmla="*/ 26248 w 7953031"/>
              <a:gd name="connsiteY15" fmla="*/ 802168 h 1149105"/>
              <a:gd name="connsiteX16" fmla="*/ 46329 w 7953031"/>
              <a:gd name="connsiteY16" fmla="*/ 919206 h 1149105"/>
              <a:gd name="connsiteX17" fmla="*/ 121396 w 7953031"/>
              <a:gd name="connsiteY17" fmla="*/ 999709 h 1149105"/>
              <a:gd name="connsiteX18" fmla="*/ 71062 w 7953031"/>
              <a:gd name="connsiteY18" fmla="*/ 1108718 h 1149105"/>
              <a:gd name="connsiteX19" fmla="*/ 104399 w 7953031"/>
              <a:gd name="connsiteY19" fmla="*/ 1123800 h 1149105"/>
              <a:gd name="connsiteX20" fmla="*/ 98166 w 7953031"/>
              <a:gd name="connsiteY20" fmla="*/ 1144278 h 1149105"/>
              <a:gd name="connsiteX21" fmla="*/ 7855212 w 7953031"/>
              <a:gd name="connsiteY21" fmla="*/ 1149105 h 1149105"/>
              <a:gd name="connsiteX22" fmla="*/ 7929105 w 7953031"/>
              <a:gd name="connsiteY22" fmla="*/ 1096018 h 1149105"/>
              <a:gd name="connsiteX23" fmla="*/ 7840205 w 7953031"/>
              <a:gd name="connsiteY23" fmla="*/ 1032518 h 1149105"/>
              <a:gd name="connsiteX24" fmla="*/ 7953031 w 7953031"/>
              <a:gd name="connsiteY24" fmla="*/ 956318 h 1149105"/>
              <a:gd name="connsiteX25" fmla="*/ 7852905 w 7953031"/>
              <a:gd name="connsiteY25" fmla="*/ 880118 h 1149105"/>
              <a:gd name="connsiteX26" fmla="*/ 7891005 w 7953031"/>
              <a:gd name="connsiteY26" fmla="*/ 803918 h 1149105"/>
              <a:gd name="connsiteX27" fmla="*/ 7852905 w 7953031"/>
              <a:gd name="connsiteY27" fmla="*/ 727718 h 1149105"/>
              <a:gd name="connsiteX28" fmla="*/ 7840205 w 7953031"/>
              <a:gd name="connsiteY28" fmla="*/ 664218 h 1149105"/>
              <a:gd name="connsiteX29" fmla="*/ 7865605 w 7953031"/>
              <a:gd name="connsiteY29" fmla="*/ 613418 h 1149105"/>
              <a:gd name="connsiteX30" fmla="*/ 7908468 w 7953031"/>
              <a:gd name="connsiteY30" fmla="*/ 538011 h 1149105"/>
              <a:gd name="connsiteX31" fmla="*/ 7854539 w 7953031"/>
              <a:gd name="connsiteY31" fmla="*/ 492899 h 1149105"/>
              <a:gd name="connsiteX32" fmla="*/ 7827505 w 7953031"/>
              <a:gd name="connsiteY32" fmla="*/ 410218 h 1149105"/>
              <a:gd name="connsiteX33" fmla="*/ 7942202 w 7953031"/>
              <a:gd name="connsiteY33" fmla="*/ 341427 h 1149105"/>
              <a:gd name="connsiteX34" fmla="*/ 7852905 w 7953031"/>
              <a:gd name="connsiteY34" fmla="*/ 270518 h 1149105"/>
              <a:gd name="connsiteX35" fmla="*/ 7865605 w 7953031"/>
              <a:gd name="connsiteY35" fmla="*/ 181618 h 1149105"/>
              <a:gd name="connsiteX36" fmla="*/ 7931073 w 7953031"/>
              <a:gd name="connsiteY36" fmla="*/ 145413 h 1149105"/>
              <a:gd name="connsiteX37" fmla="*/ 7849984 w 7953031"/>
              <a:gd name="connsiteY37" fmla="*/ 95132 h 1149105"/>
              <a:gd name="connsiteX38" fmla="*/ 7938918 w 7953031"/>
              <a:gd name="connsiteY38" fmla="*/ 1505 h 1149105"/>
              <a:gd name="connsiteX39" fmla="*/ 7649312 w 7953031"/>
              <a:gd name="connsiteY39" fmla="*/ 3818 h 1149105"/>
              <a:gd name="connsiteX0" fmla="*/ 7649312 w 7953031"/>
              <a:gd name="connsiteY0" fmla="*/ 2313 h 1147600"/>
              <a:gd name="connsiteX1" fmla="*/ 239458 w 7953031"/>
              <a:gd name="connsiteY1" fmla="*/ 2313 h 1147600"/>
              <a:gd name="connsiteX2" fmla="*/ 167106 w 7953031"/>
              <a:gd name="connsiteY2" fmla="*/ 14219 h 1147600"/>
              <a:gd name="connsiteX3" fmla="*/ 195681 w 7953031"/>
              <a:gd name="connsiteY3" fmla="*/ 96769 h 1147600"/>
              <a:gd name="connsiteX4" fmla="*/ 198062 w 7953031"/>
              <a:gd name="connsiteY4" fmla="*/ 192813 h 1147600"/>
              <a:gd name="connsiteX5" fmla="*/ 134562 w 7953031"/>
              <a:gd name="connsiteY5" fmla="*/ 192813 h 1147600"/>
              <a:gd name="connsiteX6" fmla="*/ 0 w 7953031"/>
              <a:gd name="connsiteY6" fmla="*/ 297059 h 1147600"/>
              <a:gd name="connsiteX7" fmla="*/ 67633 w 7953031"/>
              <a:gd name="connsiteY7" fmla="*/ 371569 h 1147600"/>
              <a:gd name="connsiteX8" fmla="*/ 60890 w 7953031"/>
              <a:gd name="connsiteY8" fmla="*/ 433481 h 1147600"/>
              <a:gd name="connsiteX9" fmla="*/ 105987 w 7953031"/>
              <a:gd name="connsiteY9" fmla="*/ 494438 h 1147600"/>
              <a:gd name="connsiteX10" fmla="*/ 115670 w 7953031"/>
              <a:gd name="connsiteY10" fmla="*/ 550163 h 1147600"/>
              <a:gd name="connsiteX11" fmla="*/ 14192 w 7953031"/>
              <a:gd name="connsiteY11" fmla="*/ 622199 h 1147600"/>
              <a:gd name="connsiteX12" fmla="*/ 159962 w 7953031"/>
              <a:gd name="connsiteY12" fmla="*/ 675413 h 1147600"/>
              <a:gd name="connsiteX13" fmla="*/ 147262 w 7953031"/>
              <a:gd name="connsiteY13" fmla="*/ 738913 h 1147600"/>
              <a:gd name="connsiteX14" fmla="*/ 192506 w 7953031"/>
              <a:gd name="connsiteY14" fmla="*/ 769869 h 1147600"/>
              <a:gd name="connsiteX15" fmla="*/ 26248 w 7953031"/>
              <a:gd name="connsiteY15" fmla="*/ 800663 h 1147600"/>
              <a:gd name="connsiteX16" fmla="*/ 46329 w 7953031"/>
              <a:gd name="connsiteY16" fmla="*/ 917701 h 1147600"/>
              <a:gd name="connsiteX17" fmla="*/ 121396 w 7953031"/>
              <a:gd name="connsiteY17" fmla="*/ 998204 h 1147600"/>
              <a:gd name="connsiteX18" fmla="*/ 71062 w 7953031"/>
              <a:gd name="connsiteY18" fmla="*/ 1107213 h 1147600"/>
              <a:gd name="connsiteX19" fmla="*/ 104399 w 7953031"/>
              <a:gd name="connsiteY19" fmla="*/ 1122295 h 1147600"/>
              <a:gd name="connsiteX20" fmla="*/ 98166 w 7953031"/>
              <a:gd name="connsiteY20" fmla="*/ 1142773 h 1147600"/>
              <a:gd name="connsiteX21" fmla="*/ 7855212 w 7953031"/>
              <a:gd name="connsiteY21" fmla="*/ 1147600 h 1147600"/>
              <a:gd name="connsiteX22" fmla="*/ 7929105 w 7953031"/>
              <a:gd name="connsiteY22" fmla="*/ 1094513 h 1147600"/>
              <a:gd name="connsiteX23" fmla="*/ 7840205 w 7953031"/>
              <a:gd name="connsiteY23" fmla="*/ 1031013 h 1147600"/>
              <a:gd name="connsiteX24" fmla="*/ 7953031 w 7953031"/>
              <a:gd name="connsiteY24" fmla="*/ 954813 h 1147600"/>
              <a:gd name="connsiteX25" fmla="*/ 7852905 w 7953031"/>
              <a:gd name="connsiteY25" fmla="*/ 878613 h 1147600"/>
              <a:gd name="connsiteX26" fmla="*/ 7891005 w 7953031"/>
              <a:gd name="connsiteY26" fmla="*/ 802413 h 1147600"/>
              <a:gd name="connsiteX27" fmla="*/ 7852905 w 7953031"/>
              <a:gd name="connsiteY27" fmla="*/ 726213 h 1147600"/>
              <a:gd name="connsiteX28" fmla="*/ 7840205 w 7953031"/>
              <a:gd name="connsiteY28" fmla="*/ 662713 h 1147600"/>
              <a:gd name="connsiteX29" fmla="*/ 7865605 w 7953031"/>
              <a:gd name="connsiteY29" fmla="*/ 611913 h 1147600"/>
              <a:gd name="connsiteX30" fmla="*/ 7908468 w 7953031"/>
              <a:gd name="connsiteY30" fmla="*/ 536506 h 1147600"/>
              <a:gd name="connsiteX31" fmla="*/ 7854539 w 7953031"/>
              <a:gd name="connsiteY31" fmla="*/ 491394 h 1147600"/>
              <a:gd name="connsiteX32" fmla="*/ 7827505 w 7953031"/>
              <a:gd name="connsiteY32" fmla="*/ 408713 h 1147600"/>
              <a:gd name="connsiteX33" fmla="*/ 7942202 w 7953031"/>
              <a:gd name="connsiteY33" fmla="*/ 339922 h 1147600"/>
              <a:gd name="connsiteX34" fmla="*/ 7852905 w 7953031"/>
              <a:gd name="connsiteY34" fmla="*/ 269013 h 1147600"/>
              <a:gd name="connsiteX35" fmla="*/ 7865605 w 7953031"/>
              <a:gd name="connsiteY35" fmla="*/ 180113 h 1147600"/>
              <a:gd name="connsiteX36" fmla="*/ 7931073 w 7953031"/>
              <a:gd name="connsiteY36" fmla="*/ 143908 h 1147600"/>
              <a:gd name="connsiteX37" fmla="*/ 7849984 w 7953031"/>
              <a:gd name="connsiteY37" fmla="*/ 93627 h 1147600"/>
              <a:gd name="connsiteX38" fmla="*/ 7938918 w 7953031"/>
              <a:gd name="connsiteY38" fmla="*/ 0 h 1147600"/>
              <a:gd name="connsiteX39" fmla="*/ 7649312 w 7953031"/>
              <a:gd name="connsiteY39" fmla="*/ 2313 h 1147600"/>
              <a:gd name="connsiteX0" fmla="*/ 7649312 w 7953031"/>
              <a:gd name="connsiteY0" fmla="*/ 2313 h 1147600"/>
              <a:gd name="connsiteX1" fmla="*/ 239458 w 7953031"/>
              <a:gd name="connsiteY1" fmla="*/ 2313 h 1147600"/>
              <a:gd name="connsiteX2" fmla="*/ 55334 w 7953031"/>
              <a:gd name="connsiteY2" fmla="*/ 1606 h 1147600"/>
              <a:gd name="connsiteX3" fmla="*/ 195681 w 7953031"/>
              <a:gd name="connsiteY3" fmla="*/ 96769 h 1147600"/>
              <a:gd name="connsiteX4" fmla="*/ 198062 w 7953031"/>
              <a:gd name="connsiteY4" fmla="*/ 192813 h 1147600"/>
              <a:gd name="connsiteX5" fmla="*/ 134562 w 7953031"/>
              <a:gd name="connsiteY5" fmla="*/ 192813 h 1147600"/>
              <a:gd name="connsiteX6" fmla="*/ 0 w 7953031"/>
              <a:gd name="connsiteY6" fmla="*/ 297059 h 1147600"/>
              <a:gd name="connsiteX7" fmla="*/ 67633 w 7953031"/>
              <a:gd name="connsiteY7" fmla="*/ 371569 h 1147600"/>
              <a:gd name="connsiteX8" fmla="*/ 60890 w 7953031"/>
              <a:gd name="connsiteY8" fmla="*/ 433481 h 1147600"/>
              <a:gd name="connsiteX9" fmla="*/ 105987 w 7953031"/>
              <a:gd name="connsiteY9" fmla="*/ 494438 h 1147600"/>
              <a:gd name="connsiteX10" fmla="*/ 115670 w 7953031"/>
              <a:gd name="connsiteY10" fmla="*/ 550163 h 1147600"/>
              <a:gd name="connsiteX11" fmla="*/ 14192 w 7953031"/>
              <a:gd name="connsiteY11" fmla="*/ 622199 h 1147600"/>
              <a:gd name="connsiteX12" fmla="*/ 159962 w 7953031"/>
              <a:gd name="connsiteY12" fmla="*/ 675413 h 1147600"/>
              <a:gd name="connsiteX13" fmla="*/ 147262 w 7953031"/>
              <a:gd name="connsiteY13" fmla="*/ 738913 h 1147600"/>
              <a:gd name="connsiteX14" fmla="*/ 192506 w 7953031"/>
              <a:gd name="connsiteY14" fmla="*/ 769869 h 1147600"/>
              <a:gd name="connsiteX15" fmla="*/ 26248 w 7953031"/>
              <a:gd name="connsiteY15" fmla="*/ 800663 h 1147600"/>
              <a:gd name="connsiteX16" fmla="*/ 46329 w 7953031"/>
              <a:gd name="connsiteY16" fmla="*/ 917701 h 1147600"/>
              <a:gd name="connsiteX17" fmla="*/ 121396 w 7953031"/>
              <a:gd name="connsiteY17" fmla="*/ 998204 h 1147600"/>
              <a:gd name="connsiteX18" fmla="*/ 71062 w 7953031"/>
              <a:gd name="connsiteY18" fmla="*/ 1107213 h 1147600"/>
              <a:gd name="connsiteX19" fmla="*/ 104399 w 7953031"/>
              <a:gd name="connsiteY19" fmla="*/ 1122295 h 1147600"/>
              <a:gd name="connsiteX20" fmla="*/ 98166 w 7953031"/>
              <a:gd name="connsiteY20" fmla="*/ 1142773 h 1147600"/>
              <a:gd name="connsiteX21" fmla="*/ 7855212 w 7953031"/>
              <a:gd name="connsiteY21" fmla="*/ 1147600 h 1147600"/>
              <a:gd name="connsiteX22" fmla="*/ 7929105 w 7953031"/>
              <a:gd name="connsiteY22" fmla="*/ 1094513 h 1147600"/>
              <a:gd name="connsiteX23" fmla="*/ 7840205 w 7953031"/>
              <a:gd name="connsiteY23" fmla="*/ 1031013 h 1147600"/>
              <a:gd name="connsiteX24" fmla="*/ 7953031 w 7953031"/>
              <a:gd name="connsiteY24" fmla="*/ 954813 h 1147600"/>
              <a:gd name="connsiteX25" fmla="*/ 7852905 w 7953031"/>
              <a:gd name="connsiteY25" fmla="*/ 878613 h 1147600"/>
              <a:gd name="connsiteX26" fmla="*/ 7891005 w 7953031"/>
              <a:gd name="connsiteY26" fmla="*/ 802413 h 1147600"/>
              <a:gd name="connsiteX27" fmla="*/ 7852905 w 7953031"/>
              <a:gd name="connsiteY27" fmla="*/ 726213 h 1147600"/>
              <a:gd name="connsiteX28" fmla="*/ 7840205 w 7953031"/>
              <a:gd name="connsiteY28" fmla="*/ 662713 h 1147600"/>
              <a:gd name="connsiteX29" fmla="*/ 7865605 w 7953031"/>
              <a:gd name="connsiteY29" fmla="*/ 611913 h 1147600"/>
              <a:gd name="connsiteX30" fmla="*/ 7908468 w 7953031"/>
              <a:gd name="connsiteY30" fmla="*/ 536506 h 1147600"/>
              <a:gd name="connsiteX31" fmla="*/ 7854539 w 7953031"/>
              <a:gd name="connsiteY31" fmla="*/ 491394 h 1147600"/>
              <a:gd name="connsiteX32" fmla="*/ 7827505 w 7953031"/>
              <a:gd name="connsiteY32" fmla="*/ 408713 h 1147600"/>
              <a:gd name="connsiteX33" fmla="*/ 7942202 w 7953031"/>
              <a:gd name="connsiteY33" fmla="*/ 339922 h 1147600"/>
              <a:gd name="connsiteX34" fmla="*/ 7852905 w 7953031"/>
              <a:gd name="connsiteY34" fmla="*/ 269013 h 1147600"/>
              <a:gd name="connsiteX35" fmla="*/ 7865605 w 7953031"/>
              <a:gd name="connsiteY35" fmla="*/ 180113 h 1147600"/>
              <a:gd name="connsiteX36" fmla="*/ 7931073 w 7953031"/>
              <a:gd name="connsiteY36" fmla="*/ 143908 h 1147600"/>
              <a:gd name="connsiteX37" fmla="*/ 7849984 w 7953031"/>
              <a:gd name="connsiteY37" fmla="*/ 93627 h 1147600"/>
              <a:gd name="connsiteX38" fmla="*/ 7938918 w 7953031"/>
              <a:gd name="connsiteY38" fmla="*/ 0 h 1147600"/>
              <a:gd name="connsiteX39" fmla="*/ 7649312 w 7953031"/>
              <a:gd name="connsiteY39" fmla="*/ 2313 h 1147600"/>
              <a:gd name="connsiteX0" fmla="*/ 7649312 w 7953031"/>
              <a:gd name="connsiteY0" fmla="*/ 2313 h 1147600"/>
              <a:gd name="connsiteX1" fmla="*/ 239458 w 7953031"/>
              <a:gd name="connsiteY1" fmla="*/ 2313 h 1147600"/>
              <a:gd name="connsiteX2" fmla="*/ 55334 w 7953031"/>
              <a:gd name="connsiteY2" fmla="*/ 1606 h 1147600"/>
              <a:gd name="connsiteX3" fmla="*/ 32321 w 7953031"/>
              <a:gd name="connsiteY3" fmla="*/ 99292 h 1147600"/>
              <a:gd name="connsiteX4" fmla="*/ 198062 w 7953031"/>
              <a:gd name="connsiteY4" fmla="*/ 192813 h 1147600"/>
              <a:gd name="connsiteX5" fmla="*/ 134562 w 7953031"/>
              <a:gd name="connsiteY5" fmla="*/ 192813 h 1147600"/>
              <a:gd name="connsiteX6" fmla="*/ 0 w 7953031"/>
              <a:gd name="connsiteY6" fmla="*/ 297059 h 1147600"/>
              <a:gd name="connsiteX7" fmla="*/ 67633 w 7953031"/>
              <a:gd name="connsiteY7" fmla="*/ 371569 h 1147600"/>
              <a:gd name="connsiteX8" fmla="*/ 60890 w 7953031"/>
              <a:gd name="connsiteY8" fmla="*/ 433481 h 1147600"/>
              <a:gd name="connsiteX9" fmla="*/ 105987 w 7953031"/>
              <a:gd name="connsiteY9" fmla="*/ 494438 h 1147600"/>
              <a:gd name="connsiteX10" fmla="*/ 115670 w 7953031"/>
              <a:gd name="connsiteY10" fmla="*/ 550163 h 1147600"/>
              <a:gd name="connsiteX11" fmla="*/ 14192 w 7953031"/>
              <a:gd name="connsiteY11" fmla="*/ 622199 h 1147600"/>
              <a:gd name="connsiteX12" fmla="*/ 159962 w 7953031"/>
              <a:gd name="connsiteY12" fmla="*/ 675413 h 1147600"/>
              <a:gd name="connsiteX13" fmla="*/ 147262 w 7953031"/>
              <a:gd name="connsiteY13" fmla="*/ 738913 h 1147600"/>
              <a:gd name="connsiteX14" fmla="*/ 192506 w 7953031"/>
              <a:gd name="connsiteY14" fmla="*/ 769869 h 1147600"/>
              <a:gd name="connsiteX15" fmla="*/ 26248 w 7953031"/>
              <a:gd name="connsiteY15" fmla="*/ 800663 h 1147600"/>
              <a:gd name="connsiteX16" fmla="*/ 46329 w 7953031"/>
              <a:gd name="connsiteY16" fmla="*/ 917701 h 1147600"/>
              <a:gd name="connsiteX17" fmla="*/ 121396 w 7953031"/>
              <a:gd name="connsiteY17" fmla="*/ 998204 h 1147600"/>
              <a:gd name="connsiteX18" fmla="*/ 71062 w 7953031"/>
              <a:gd name="connsiteY18" fmla="*/ 1107213 h 1147600"/>
              <a:gd name="connsiteX19" fmla="*/ 104399 w 7953031"/>
              <a:gd name="connsiteY19" fmla="*/ 1122295 h 1147600"/>
              <a:gd name="connsiteX20" fmla="*/ 98166 w 7953031"/>
              <a:gd name="connsiteY20" fmla="*/ 1142773 h 1147600"/>
              <a:gd name="connsiteX21" fmla="*/ 7855212 w 7953031"/>
              <a:gd name="connsiteY21" fmla="*/ 1147600 h 1147600"/>
              <a:gd name="connsiteX22" fmla="*/ 7929105 w 7953031"/>
              <a:gd name="connsiteY22" fmla="*/ 1094513 h 1147600"/>
              <a:gd name="connsiteX23" fmla="*/ 7840205 w 7953031"/>
              <a:gd name="connsiteY23" fmla="*/ 1031013 h 1147600"/>
              <a:gd name="connsiteX24" fmla="*/ 7953031 w 7953031"/>
              <a:gd name="connsiteY24" fmla="*/ 954813 h 1147600"/>
              <a:gd name="connsiteX25" fmla="*/ 7852905 w 7953031"/>
              <a:gd name="connsiteY25" fmla="*/ 878613 h 1147600"/>
              <a:gd name="connsiteX26" fmla="*/ 7891005 w 7953031"/>
              <a:gd name="connsiteY26" fmla="*/ 802413 h 1147600"/>
              <a:gd name="connsiteX27" fmla="*/ 7852905 w 7953031"/>
              <a:gd name="connsiteY27" fmla="*/ 726213 h 1147600"/>
              <a:gd name="connsiteX28" fmla="*/ 7840205 w 7953031"/>
              <a:gd name="connsiteY28" fmla="*/ 662713 h 1147600"/>
              <a:gd name="connsiteX29" fmla="*/ 7865605 w 7953031"/>
              <a:gd name="connsiteY29" fmla="*/ 611913 h 1147600"/>
              <a:gd name="connsiteX30" fmla="*/ 7908468 w 7953031"/>
              <a:gd name="connsiteY30" fmla="*/ 536506 h 1147600"/>
              <a:gd name="connsiteX31" fmla="*/ 7854539 w 7953031"/>
              <a:gd name="connsiteY31" fmla="*/ 491394 h 1147600"/>
              <a:gd name="connsiteX32" fmla="*/ 7827505 w 7953031"/>
              <a:gd name="connsiteY32" fmla="*/ 408713 h 1147600"/>
              <a:gd name="connsiteX33" fmla="*/ 7942202 w 7953031"/>
              <a:gd name="connsiteY33" fmla="*/ 339922 h 1147600"/>
              <a:gd name="connsiteX34" fmla="*/ 7852905 w 7953031"/>
              <a:gd name="connsiteY34" fmla="*/ 269013 h 1147600"/>
              <a:gd name="connsiteX35" fmla="*/ 7865605 w 7953031"/>
              <a:gd name="connsiteY35" fmla="*/ 180113 h 1147600"/>
              <a:gd name="connsiteX36" fmla="*/ 7931073 w 7953031"/>
              <a:gd name="connsiteY36" fmla="*/ 143908 h 1147600"/>
              <a:gd name="connsiteX37" fmla="*/ 7849984 w 7953031"/>
              <a:gd name="connsiteY37" fmla="*/ 93627 h 1147600"/>
              <a:gd name="connsiteX38" fmla="*/ 7938918 w 7953031"/>
              <a:gd name="connsiteY38" fmla="*/ 0 h 1147600"/>
              <a:gd name="connsiteX39" fmla="*/ 7649312 w 7953031"/>
              <a:gd name="connsiteY39" fmla="*/ 2313 h 1147600"/>
              <a:gd name="connsiteX0" fmla="*/ 7686707 w 7990426"/>
              <a:gd name="connsiteY0" fmla="*/ 2313 h 1147600"/>
              <a:gd name="connsiteX1" fmla="*/ 276853 w 7990426"/>
              <a:gd name="connsiteY1" fmla="*/ 2313 h 1147600"/>
              <a:gd name="connsiteX2" fmla="*/ 92729 w 7990426"/>
              <a:gd name="connsiteY2" fmla="*/ 1606 h 1147600"/>
              <a:gd name="connsiteX3" fmla="*/ 69716 w 7990426"/>
              <a:gd name="connsiteY3" fmla="*/ 99292 h 1147600"/>
              <a:gd name="connsiteX4" fmla="*/ 235457 w 7990426"/>
              <a:gd name="connsiteY4" fmla="*/ 192813 h 1147600"/>
              <a:gd name="connsiteX5" fmla="*/ 0 w 7990426"/>
              <a:gd name="connsiteY5" fmla="*/ 218040 h 1147600"/>
              <a:gd name="connsiteX6" fmla="*/ 37395 w 7990426"/>
              <a:gd name="connsiteY6" fmla="*/ 297059 h 1147600"/>
              <a:gd name="connsiteX7" fmla="*/ 105028 w 7990426"/>
              <a:gd name="connsiteY7" fmla="*/ 371569 h 1147600"/>
              <a:gd name="connsiteX8" fmla="*/ 98285 w 7990426"/>
              <a:gd name="connsiteY8" fmla="*/ 433481 h 1147600"/>
              <a:gd name="connsiteX9" fmla="*/ 143382 w 7990426"/>
              <a:gd name="connsiteY9" fmla="*/ 494438 h 1147600"/>
              <a:gd name="connsiteX10" fmla="*/ 153065 w 7990426"/>
              <a:gd name="connsiteY10" fmla="*/ 550163 h 1147600"/>
              <a:gd name="connsiteX11" fmla="*/ 51587 w 7990426"/>
              <a:gd name="connsiteY11" fmla="*/ 622199 h 1147600"/>
              <a:gd name="connsiteX12" fmla="*/ 197357 w 7990426"/>
              <a:gd name="connsiteY12" fmla="*/ 675413 h 1147600"/>
              <a:gd name="connsiteX13" fmla="*/ 184657 w 7990426"/>
              <a:gd name="connsiteY13" fmla="*/ 738913 h 1147600"/>
              <a:gd name="connsiteX14" fmla="*/ 229901 w 7990426"/>
              <a:gd name="connsiteY14" fmla="*/ 769869 h 1147600"/>
              <a:gd name="connsiteX15" fmla="*/ 63643 w 7990426"/>
              <a:gd name="connsiteY15" fmla="*/ 800663 h 1147600"/>
              <a:gd name="connsiteX16" fmla="*/ 83724 w 7990426"/>
              <a:gd name="connsiteY16" fmla="*/ 917701 h 1147600"/>
              <a:gd name="connsiteX17" fmla="*/ 158791 w 7990426"/>
              <a:gd name="connsiteY17" fmla="*/ 998204 h 1147600"/>
              <a:gd name="connsiteX18" fmla="*/ 108457 w 7990426"/>
              <a:gd name="connsiteY18" fmla="*/ 1107213 h 1147600"/>
              <a:gd name="connsiteX19" fmla="*/ 141794 w 7990426"/>
              <a:gd name="connsiteY19" fmla="*/ 1122295 h 1147600"/>
              <a:gd name="connsiteX20" fmla="*/ 135561 w 7990426"/>
              <a:gd name="connsiteY20" fmla="*/ 1142773 h 1147600"/>
              <a:gd name="connsiteX21" fmla="*/ 7892607 w 7990426"/>
              <a:gd name="connsiteY21" fmla="*/ 1147600 h 1147600"/>
              <a:gd name="connsiteX22" fmla="*/ 7966500 w 7990426"/>
              <a:gd name="connsiteY22" fmla="*/ 1094513 h 1147600"/>
              <a:gd name="connsiteX23" fmla="*/ 7877600 w 7990426"/>
              <a:gd name="connsiteY23" fmla="*/ 1031013 h 1147600"/>
              <a:gd name="connsiteX24" fmla="*/ 7990426 w 7990426"/>
              <a:gd name="connsiteY24" fmla="*/ 954813 h 1147600"/>
              <a:gd name="connsiteX25" fmla="*/ 7890300 w 7990426"/>
              <a:gd name="connsiteY25" fmla="*/ 878613 h 1147600"/>
              <a:gd name="connsiteX26" fmla="*/ 7928400 w 7990426"/>
              <a:gd name="connsiteY26" fmla="*/ 802413 h 1147600"/>
              <a:gd name="connsiteX27" fmla="*/ 7890300 w 7990426"/>
              <a:gd name="connsiteY27" fmla="*/ 726213 h 1147600"/>
              <a:gd name="connsiteX28" fmla="*/ 7877600 w 7990426"/>
              <a:gd name="connsiteY28" fmla="*/ 662713 h 1147600"/>
              <a:gd name="connsiteX29" fmla="*/ 7903000 w 7990426"/>
              <a:gd name="connsiteY29" fmla="*/ 611913 h 1147600"/>
              <a:gd name="connsiteX30" fmla="*/ 7945863 w 7990426"/>
              <a:gd name="connsiteY30" fmla="*/ 536506 h 1147600"/>
              <a:gd name="connsiteX31" fmla="*/ 7891934 w 7990426"/>
              <a:gd name="connsiteY31" fmla="*/ 491394 h 1147600"/>
              <a:gd name="connsiteX32" fmla="*/ 7864900 w 7990426"/>
              <a:gd name="connsiteY32" fmla="*/ 408713 h 1147600"/>
              <a:gd name="connsiteX33" fmla="*/ 7979597 w 7990426"/>
              <a:gd name="connsiteY33" fmla="*/ 339922 h 1147600"/>
              <a:gd name="connsiteX34" fmla="*/ 7890300 w 7990426"/>
              <a:gd name="connsiteY34" fmla="*/ 269013 h 1147600"/>
              <a:gd name="connsiteX35" fmla="*/ 7903000 w 7990426"/>
              <a:gd name="connsiteY35" fmla="*/ 180113 h 1147600"/>
              <a:gd name="connsiteX36" fmla="*/ 7968468 w 7990426"/>
              <a:gd name="connsiteY36" fmla="*/ 143908 h 1147600"/>
              <a:gd name="connsiteX37" fmla="*/ 7887379 w 7990426"/>
              <a:gd name="connsiteY37" fmla="*/ 93627 h 1147600"/>
              <a:gd name="connsiteX38" fmla="*/ 7976313 w 7990426"/>
              <a:gd name="connsiteY38" fmla="*/ 0 h 1147600"/>
              <a:gd name="connsiteX39" fmla="*/ 7686707 w 7990426"/>
              <a:gd name="connsiteY39" fmla="*/ 2313 h 1147600"/>
              <a:gd name="connsiteX0" fmla="*/ 7686707 w 7990426"/>
              <a:gd name="connsiteY0" fmla="*/ 2313 h 1147600"/>
              <a:gd name="connsiteX1" fmla="*/ 276853 w 7990426"/>
              <a:gd name="connsiteY1" fmla="*/ 2313 h 1147600"/>
              <a:gd name="connsiteX2" fmla="*/ 92729 w 7990426"/>
              <a:gd name="connsiteY2" fmla="*/ 1606 h 1147600"/>
              <a:gd name="connsiteX3" fmla="*/ 69716 w 7990426"/>
              <a:gd name="connsiteY3" fmla="*/ 99292 h 1147600"/>
              <a:gd name="connsiteX4" fmla="*/ 123685 w 7990426"/>
              <a:gd name="connsiteY4" fmla="*/ 167586 h 1147600"/>
              <a:gd name="connsiteX5" fmla="*/ 0 w 7990426"/>
              <a:gd name="connsiteY5" fmla="*/ 218040 h 1147600"/>
              <a:gd name="connsiteX6" fmla="*/ 37395 w 7990426"/>
              <a:gd name="connsiteY6" fmla="*/ 297059 h 1147600"/>
              <a:gd name="connsiteX7" fmla="*/ 105028 w 7990426"/>
              <a:gd name="connsiteY7" fmla="*/ 371569 h 1147600"/>
              <a:gd name="connsiteX8" fmla="*/ 98285 w 7990426"/>
              <a:gd name="connsiteY8" fmla="*/ 433481 h 1147600"/>
              <a:gd name="connsiteX9" fmla="*/ 143382 w 7990426"/>
              <a:gd name="connsiteY9" fmla="*/ 494438 h 1147600"/>
              <a:gd name="connsiteX10" fmla="*/ 153065 w 7990426"/>
              <a:gd name="connsiteY10" fmla="*/ 550163 h 1147600"/>
              <a:gd name="connsiteX11" fmla="*/ 51587 w 7990426"/>
              <a:gd name="connsiteY11" fmla="*/ 622199 h 1147600"/>
              <a:gd name="connsiteX12" fmla="*/ 197357 w 7990426"/>
              <a:gd name="connsiteY12" fmla="*/ 675413 h 1147600"/>
              <a:gd name="connsiteX13" fmla="*/ 184657 w 7990426"/>
              <a:gd name="connsiteY13" fmla="*/ 738913 h 1147600"/>
              <a:gd name="connsiteX14" fmla="*/ 229901 w 7990426"/>
              <a:gd name="connsiteY14" fmla="*/ 769869 h 1147600"/>
              <a:gd name="connsiteX15" fmla="*/ 63643 w 7990426"/>
              <a:gd name="connsiteY15" fmla="*/ 800663 h 1147600"/>
              <a:gd name="connsiteX16" fmla="*/ 83724 w 7990426"/>
              <a:gd name="connsiteY16" fmla="*/ 917701 h 1147600"/>
              <a:gd name="connsiteX17" fmla="*/ 158791 w 7990426"/>
              <a:gd name="connsiteY17" fmla="*/ 998204 h 1147600"/>
              <a:gd name="connsiteX18" fmla="*/ 108457 w 7990426"/>
              <a:gd name="connsiteY18" fmla="*/ 1107213 h 1147600"/>
              <a:gd name="connsiteX19" fmla="*/ 141794 w 7990426"/>
              <a:gd name="connsiteY19" fmla="*/ 1122295 h 1147600"/>
              <a:gd name="connsiteX20" fmla="*/ 135561 w 7990426"/>
              <a:gd name="connsiteY20" fmla="*/ 1142773 h 1147600"/>
              <a:gd name="connsiteX21" fmla="*/ 7892607 w 7990426"/>
              <a:gd name="connsiteY21" fmla="*/ 1147600 h 1147600"/>
              <a:gd name="connsiteX22" fmla="*/ 7966500 w 7990426"/>
              <a:gd name="connsiteY22" fmla="*/ 1094513 h 1147600"/>
              <a:gd name="connsiteX23" fmla="*/ 7877600 w 7990426"/>
              <a:gd name="connsiteY23" fmla="*/ 1031013 h 1147600"/>
              <a:gd name="connsiteX24" fmla="*/ 7990426 w 7990426"/>
              <a:gd name="connsiteY24" fmla="*/ 954813 h 1147600"/>
              <a:gd name="connsiteX25" fmla="*/ 7890300 w 7990426"/>
              <a:gd name="connsiteY25" fmla="*/ 878613 h 1147600"/>
              <a:gd name="connsiteX26" fmla="*/ 7928400 w 7990426"/>
              <a:gd name="connsiteY26" fmla="*/ 802413 h 1147600"/>
              <a:gd name="connsiteX27" fmla="*/ 7890300 w 7990426"/>
              <a:gd name="connsiteY27" fmla="*/ 726213 h 1147600"/>
              <a:gd name="connsiteX28" fmla="*/ 7877600 w 7990426"/>
              <a:gd name="connsiteY28" fmla="*/ 662713 h 1147600"/>
              <a:gd name="connsiteX29" fmla="*/ 7903000 w 7990426"/>
              <a:gd name="connsiteY29" fmla="*/ 611913 h 1147600"/>
              <a:gd name="connsiteX30" fmla="*/ 7945863 w 7990426"/>
              <a:gd name="connsiteY30" fmla="*/ 536506 h 1147600"/>
              <a:gd name="connsiteX31" fmla="*/ 7891934 w 7990426"/>
              <a:gd name="connsiteY31" fmla="*/ 491394 h 1147600"/>
              <a:gd name="connsiteX32" fmla="*/ 7864900 w 7990426"/>
              <a:gd name="connsiteY32" fmla="*/ 408713 h 1147600"/>
              <a:gd name="connsiteX33" fmla="*/ 7979597 w 7990426"/>
              <a:gd name="connsiteY33" fmla="*/ 339922 h 1147600"/>
              <a:gd name="connsiteX34" fmla="*/ 7890300 w 7990426"/>
              <a:gd name="connsiteY34" fmla="*/ 269013 h 1147600"/>
              <a:gd name="connsiteX35" fmla="*/ 7903000 w 7990426"/>
              <a:gd name="connsiteY35" fmla="*/ 180113 h 1147600"/>
              <a:gd name="connsiteX36" fmla="*/ 7968468 w 7990426"/>
              <a:gd name="connsiteY36" fmla="*/ 143908 h 1147600"/>
              <a:gd name="connsiteX37" fmla="*/ 7887379 w 7990426"/>
              <a:gd name="connsiteY37" fmla="*/ 93627 h 1147600"/>
              <a:gd name="connsiteX38" fmla="*/ 7976313 w 7990426"/>
              <a:gd name="connsiteY38" fmla="*/ 0 h 1147600"/>
              <a:gd name="connsiteX39" fmla="*/ 7686707 w 7990426"/>
              <a:gd name="connsiteY39" fmla="*/ 2313 h 1147600"/>
              <a:gd name="connsiteX0" fmla="*/ 7649312 w 7953031"/>
              <a:gd name="connsiteY0" fmla="*/ 2313 h 1147600"/>
              <a:gd name="connsiteX1" fmla="*/ 239458 w 7953031"/>
              <a:gd name="connsiteY1" fmla="*/ 2313 h 1147600"/>
              <a:gd name="connsiteX2" fmla="*/ 55334 w 7953031"/>
              <a:gd name="connsiteY2" fmla="*/ 1606 h 1147600"/>
              <a:gd name="connsiteX3" fmla="*/ 32321 w 7953031"/>
              <a:gd name="connsiteY3" fmla="*/ 99292 h 1147600"/>
              <a:gd name="connsiteX4" fmla="*/ 86290 w 7953031"/>
              <a:gd name="connsiteY4" fmla="*/ 167586 h 1147600"/>
              <a:gd name="connsiteX5" fmla="*/ 14192 w 7953031"/>
              <a:gd name="connsiteY5" fmla="*/ 233176 h 1147600"/>
              <a:gd name="connsiteX6" fmla="*/ 0 w 7953031"/>
              <a:gd name="connsiteY6" fmla="*/ 297059 h 1147600"/>
              <a:gd name="connsiteX7" fmla="*/ 67633 w 7953031"/>
              <a:gd name="connsiteY7" fmla="*/ 371569 h 1147600"/>
              <a:gd name="connsiteX8" fmla="*/ 60890 w 7953031"/>
              <a:gd name="connsiteY8" fmla="*/ 433481 h 1147600"/>
              <a:gd name="connsiteX9" fmla="*/ 105987 w 7953031"/>
              <a:gd name="connsiteY9" fmla="*/ 494438 h 1147600"/>
              <a:gd name="connsiteX10" fmla="*/ 115670 w 7953031"/>
              <a:gd name="connsiteY10" fmla="*/ 550163 h 1147600"/>
              <a:gd name="connsiteX11" fmla="*/ 14192 w 7953031"/>
              <a:gd name="connsiteY11" fmla="*/ 622199 h 1147600"/>
              <a:gd name="connsiteX12" fmla="*/ 159962 w 7953031"/>
              <a:gd name="connsiteY12" fmla="*/ 675413 h 1147600"/>
              <a:gd name="connsiteX13" fmla="*/ 147262 w 7953031"/>
              <a:gd name="connsiteY13" fmla="*/ 738913 h 1147600"/>
              <a:gd name="connsiteX14" fmla="*/ 192506 w 7953031"/>
              <a:gd name="connsiteY14" fmla="*/ 769869 h 1147600"/>
              <a:gd name="connsiteX15" fmla="*/ 26248 w 7953031"/>
              <a:gd name="connsiteY15" fmla="*/ 800663 h 1147600"/>
              <a:gd name="connsiteX16" fmla="*/ 46329 w 7953031"/>
              <a:gd name="connsiteY16" fmla="*/ 917701 h 1147600"/>
              <a:gd name="connsiteX17" fmla="*/ 121396 w 7953031"/>
              <a:gd name="connsiteY17" fmla="*/ 998204 h 1147600"/>
              <a:gd name="connsiteX18" fmla="*/ 71062 w 7953031"/>
              <a:gd name="connsiteY18" fmla="*/ 1107213 h 1147600"/>
              <a:gd name="connsiteX19" fmla="*/ 104399 w 7953031"/>
              <a:gd name="connsiteY19" fmla="*/ 1122295 h 1147600"/>
              <a:gd name="connsiteX20" fmla="*/ 98166 w 7953031"/>
              <a:gd name="connsiteY20" fmla="*/ 1142773 h 1147600"/>
              <a:gd name="connsiteX21" fmla="*/ 7855212 w 7953031"/>
              <a:gd name="connsiteY21" fmla="*/ 1147600 h 1147600"/>
              <a:gd name="connsiteX22" fmla="*/ 7929105 w 7953031"/>
              <a:gd name="connsiteY22" fmla="*/ 1094513 h 1147600"/>
              <a:gd name="connsiteX23" fmla="*/ 7840205 w 7953031"/>
              <a:gd name="connsiteY23" fmla="*/ 1031013 h 1147600"/>
              <a:gd name="connsiteX24" fmla="*/ 7953031 w 7953031"/>
              <a:gd name="connsiteY24" fmla="*/ 954813 h 1147600"/>
              <a:gd name="connsiteX25" fmla="*/ 7852905 w 7953031"/>
              <a:gd name="connsiteY25" fmla="*/ 878613 h 1147600"/>
              <a:gd name="connsiteX26" fmla="*/ 7891005 w 7953031"/>
              <a:gd name="connsiteY26" fmla="*/ 802413 h 1147600"/>
              <a:gd name="connsiteX27" fmla="*/ 7852905 w 7953031"/>
              <a:gd name="connsiteY27" fmla="*/ 726213 h 1147600"/>
              <a:gd name="connsiteX28" fmla="*/ 7840205 w 7953031"/>
              <a:gd name="connsiteY28" fmla="*/ 662713 h 1147600"/>
              <a:gd name="connsiteX29" fmla="*/ 7865605 w 7953031"/>
              <a:gd name="connsiteY29" fmla="*/ 611913 h 1147600"/>
              <a:gd name="connsiteX30" fmla="*/ 7908468 w 7953031"/>
              <a:gd name="connsiteY30" fmla="*/ 536506 h 1147600"/>
              <a:gd name="connsiteX31" fmla="*/ 7854539 w 7953031"/>
              <a:gd name="connsiteY31" fmla="*/ 491394 h 1147600"/>
              <a:gd name="connsiteX32" fmla="*/ 7827505 w 7953031"/>
              <a:gd name="connsiteY32" fmla="*/ 408713 h 1147600"/>
              <a:gd name="connsiteX33" fmla="*/ 7942202 w 7953031"/>
              <a:gd name="connsiteY33" fmla="*/ 339922 h 1147600"/>
              <a:gd name="connsiteX34" fmla="*/ 7852905 w 7953031"/>
              <a:gd name="connsiteY34" fmla="*/ 269013 h 1147600"/>
              <a:gd name="connsiteX35" fmla="*/ 7865605 w 7953031"/>
              <a:gd name="connsiteY35" fmla="*/ 180113 h 1147600"/>
              <a:gd name="connsiteX36" fmla="*/ 7931073 w 7953031"/>
              <a:gd name="connsiteY36" fmla="*/ 143908 h 1147600"/>
              <a:gd name="connsiteX37" fmla="*/ 7849984 w 7953031"/>
              <a:gd name="connsiteY37" fmla="*/ 93627 h 1147600"/>
              <a:gd name="connsiteX38" fmla="*/ 7938918 w 7953031"/>
              <a:gd name="connsiteY38" fmla="*/ 0 h 1147600"/>
              <a:gd name="connsiteX39" fmla="*/ 7649312 w 7953031"/>
              <a:gd name="connsiteY39" fmla="*/ 2313 h 1147600"/>
              <a:gd name="connsiteX0" fmla="*/ 7688404 w 7992123"/>
              <a:gd name="connsiteY0" fmla="*/ 2313 h 1147600"/>
              <a:gd name="connsiteX1" fmla="*/ 278550 w 7992123"/>
              <a:gd name="connsiteY1" fmla="*/ 2313 h 1147600"/>
              <a:gd name="connsiteX2" fmla="*/ 94426 w 7992123"/>
              <a:gd name="connsiteY2" fmla="*/ 1606 h 1147600"/>
              <a:gd name="connsiteX3" fmla="*/ 71413 w 7992123"/>
              <a:gd name="connsiteY3" fmla="*/ 99292 h 1147600"/>
              <a:gd name="connsiteX4" fmla="*/ 125382 w 7992123"/>
              <a:gd name="connsiteY4" fmla="*/ 167586 h 1147600"/>
              <a:gd name="connsiteX5" fmla="*/ 53284 w 7992123"/>
              <a:gd name="connsiteY5" fmla="*/ 233176 h 1147600"/>
              <a:gd name="connsiteX6" fmla="*/ 39092 w 7992123"/>
              <a:gd name="connsiteY6" fmla="*/ 297059 h 1147600"/>
              <a:gd name="connsiteX7" fmla="*/ 106725 w 7992123"/>
              <a:gd name="connsiteY7" fmla="*/ 371569 h 1147600"/>
              <a:gd name="connsiteX8" fmla="*/ 99982 w 7992123"/>
              <a:gd name="connsiteY8" fmla="*/ 433481 h 1147600"/>
              <a:gd name="connsiteX9" fmla="*/ 145079 w 7992123"/>
              <a:gd name="connsiteY9" fmla="*/ 494438 h 1147600"/>
              <a:gd name="connsiteX10" fmla="*/ 0 w 7992123"/>
              <a:gd name="connsiteY10" fmla="*/ 532504 h 1147600"/>
              <a:gd name="connsiteX11" fmla="*/ 53284 w 7992123"/>
              <a:gd name="connsiteY11" fmla="*/ 622199 h 1147600"/>
              <a:gd name="connsiteX12" fmla="*/ 199054 w 7992123"/>
              <a:gd name="connsiteY12" fmla="*/ 675413 h 1147600"/>
              <a:gd name="connsiteX13" fmla="*/ 186354 w 7992123"/>
              <a:gd name="connsiteY13" fmla="*/ 738913 h 1147600"/>
              <a:gd name="connsiteX14" fmla="*/ 231598 w 7992123"/>
              <a:gd name="connsiteY14" fmla="*/ 769869 h 1147600"/>
              <a:gd name="connsiteX15" fmla="*/ 65340 w 7992123"/>
              <a:gd name="connsiteY15" fmla="*/ 800663 h 1147600"/>
              <a:gd name="connsiteX16" fmla="*/ 85421 w 7992123"/>
              <a:gd name="connsiteY16" fmla="*/ 917701 h 1147600"/>
              <a:gd name="connsiteX17" fmla="*/ 160488 w 7992123"/>
              <a:gd name="connsiteY17" fmla="*/ 998204 h 1147600"/>
              <a:gd name="connsiteX18" fmla="*/ 110154 w 7992123"/>
              <a:gd name="connsiteY18" fmla="*/ 1107213 h 1147600"/>
              <a:gd name="connsiteX19" fmla="*/ 143491 w 7992123"/>
              <a:gd name="connsiteY19" fmla="*/ 1122295 h 1147600"/>
              <a:gd name="connsiteX20" fmla="*/ 137258 w 7992123"/>
              <a:gd name="connsiteY20" fmla="*/ 1142773 h 1147600"/>
              <a:gd name="connsiteX21" fmla="*/ 7894304 w 7992123"/>
              <a:gd name="connsiteY21" fmla="*/ 1147600 h 1147600"/>
              <a:gd name="connsiteX22" fmla="*/ 7968197 w 7992123"/>
              <a:gd name="connsiteY22" fmla="*/ 1094513 h 1147600"/>
              <a:gd name="connsiteX23" fmla="*/ 7879297 w 7992123"/>
              <a:gd name="connsiteY23" fmla="*/ 1031013 h 1147600"/>
              <a:gd name="connsiteX24" fmla="*/ 7992123 w 7992123"/>
              <a:gd name="connsiteY24" fmla="*/ 954813 h 1147600"/>
              <a:gd name="connsiteX25" fmla="*/ 7891997 w 7992123"/>
              <a:gd name="connsiteY25" fmla="*/ 878613 h 1147600"/>
              <a:gd name="connsiteX26" fmla="*/ 7930097 w 7992123"/>
              <a:gd name="connsiteY26" fmla="*/ 802413 h 1147600"/>
              <a:gd name="connsiteX27" fmla="*/ 7891997 w 7992123"/>
              <a:gd name="connsiteY27" fmla="*/ 726213 h 1147600"/>
              <a:gd name="connsiteX28" fmla="*/ 7879297 w 7992123"/>
              <a:gd name="connsiteY28" fmla="*/ 662713 h 1147600"/>
              <a:gd name="connsiteX29" fmla="*/ 7904697 w 7992123"/>
              <a:gd name="connsiteY29" fmla="*/ 611913 h 1147600"/>
              <a:gd name="connsiteX30" fmla="*/ 7947560 w 7992123"/>
              <a:gd name="connsiteY30" fmla="*/ 536506 h 1147600"/>
              <a:gd name="connsiteX31" fmla="*/ 7893631 w 7992123"/>
              <a:gd name="connsiteY31" fmla="*/ 491394 h 1147600"/>
              <a:gd name="connsiteX32" fmla="*/ 7866597 w 7992123"/>
              <a:gd name="connsiteY32" fmla="*/ 408713 h 1147600"/>
              <a:gd name="connsiteX33" fmla="*/ 7981294 w 7992123"/>
              <a:gd name="connsiteY33" fmla="*/ 339922 h 1147600"/>
              <a:gd name="connsiteX34" fmla="*/ 7891997 w 7992123"/>
              <a:gd name="connsiteY34" fmla="*/ 269013 h 1147600"/>
              <a:gd name="connsiteX35" fmla="*/ 7904697 w 7992123"/>
              <a:gd name="connsiteY35" fmla="*/ 180113 h 1147600"/>
              <a:gd name="connsiteX36" fmla="*/ 7970165 w 7992123"/>
              <a:gd name="connsiteY36" fmla="*/ 143908 h 1147600"/>
              <a:gd name="connsiteX37" fmla="*/ 7889076 w 7992123"/>
              <a:gd name="connsiteY37" fmla="*/ 93627 h 1147600"/>
              <a:gd name="connsiteX38" fmla="*/ 7978010 w 7992123"/>
              <a:gd name="connsiteY38" fmla="*/ 0 h 1147600"/>
              <a:gd name="connsiteX39" fmla="*/ 7688404 w 7992123"/>
              <a:gd name="connsiteY39" fmla="*/ 2313 h 1147600"/>
              <a:gd name="connsiteX0" fmla="*/ 7688404 w 7992123"/>
              <a:gd name="connsiteY0" fmla="*/ 2313 h 1147600"/>
              <a:gd name="connsiteX1" fmla="*/ 278550 w 7992123"/>
              <a:gd name="connsiteY1" fmla="*/ 2313 h 1147600"/>
              <a:gd name="connsiteX2" fmla="*/ 94426 w 7992123"/>
              <a:gd name="connsiteY2" fmla="*/ 1606 h 1147600"/>
              <a:gd name="connsiteX3" fmla="*/ 71413 w 7992123"/>
              <a:gd name="connsiteY3" fmla="*/ 99292 h 1147600"/>
              <a:gd name="connsiteX4" fmla="*/ 125382 w 7992123"/>
              <a:gd name="connsiteY4" fmla="*/ 167586 h 1147600"/>
              <a:gd name="connsiteX5" fmla="*/ 53284 w 7992123"/>
              <a:gd name="connsiteY5" fmla="*/ 233176 h 1147600"/>
              <a:gd name="connsiteX6" fmla="*/ 39092 w 7992123"/>
              <a:gd name="connsiteY6" fmla="*/ 297059 h 1147600"/>
              <a:gd name="connsiteX7" fmla="*/ 106725 w 7992123"/>
              <a:gd name="connsiteY7" fmla="*/ 371569 h 1147600"/>
              <a:gd name="connsiteX8" fmla="*/ 99982 w 7992123"/>
              <a:gd name="connsiteY8" fmla="*/ 433481 h 1147600"/>
              <a:gd name="connsiteX9" fmla="*/ 119286 w 7992123"/>
              <a:gd name="connsiteY9" fmla="*/ 464166 h 1147600"/>
              <a:gd name="connsiteX10" fmla="*/ 0 w 7992123"/>
              <a:gd name="connsiteY10" fmla="*/ 532504 h 1147600"/>
              <a:gd name="connsiteX11" fmla="*/ 53284 w 7992123"/>
              <a:gd name="connsiteY11" fmla="*/ 622199 h 1147600"/>
              <a:gd name="connsiteX12" fmla="*/ 199054 w 7992123"/>
              <a:gd name="connsiteY12" fmla="*/ 675413 h 1147600"/>
              <a:gd name="connsiteX13" fmla="*/ 186354 w 7992123"/>
              <a:gd name="connsiteY13" fmla="*/ 738913 h 1147600"/>
              <a:gd name="connsiteX14" fmla="*/ 231598 w 7992123"/>
              <a:gd name="connsiteY14" fmla="*/ 769869 h 1147600"/>
              <a:gd name="connsiteX15" fmla="*/ 65340 w 7992123"/>
              <a:gd name="connsiteY15" fmla="*/ 800663 h 1147600"/>
              <a:gd name="connsiteX16" fmla="*/ 85421 w 7992123"/>
              <a:gd name="connsiteY16" fmla="*/ 917701 h 1147600"/>
              <a:gd name="connsiteX17" fmla="*/ 160488 w 7992123"/>
              <a:gd name="connsiteY17" fmla="*/ 998204 h 1147600"/>
              <a:gd name="connsiteX18" fmla="*/ 110154 w 7992123"/>
              <a:gd name="connsiteY18" fmla="*/ 1107213 h 1147600"/>
              <a:gd name="connsiteX19" fmla="*/ 143491 w 7992123"/>
              <a:gd name="connsiteY19" fmla="*/ 1122295 h 1147600"/>
              <a:gd name="connsiteX20" fmla="*/ 137258 w 7992123"/>
              <a:gd name="connsiteY20" fmla="*/ 1142773 h 1147600"/>
              <a:gd name="connsiteX21" fmla="*/ 7894304 w 7992123"/>
              <a:gd name="connsiteY21" fmla="*/ 1147600 h 1147600"/>
              <a:gd name="connsiteX22" fmla="*/ 7968197 w 7992123"/>
              <a:gd name="connsiteY22" fmla="*/ 1094513 h 1147600"/>
              <a:gd name="connsiteX23" fmla="*/ 7879297 w 7992123"/>
              <a:gd name="connsiteY23" fmla="*/ 1031013 h 1147600"/>
              <a:gd name="connsiteX24" fmla="*/ 7992123 w 7992123"/>
              <a:gd name="connsiteY24" fmla="*/ 954813 h 1147600"/>
              <a:gd name="connsiteX25" fmla="*/ 7891997 w 7992123"/>
              <a:gd name="connsiteY25" fmla="*/ 878613 h 1147600"/>
              <a:gd name="connsiteX26" fmla="*/ 7930097 w 7992123"/>
              <a:gd name="connsiteY26" fmla="*/ 802413 h 1147600"/>
              <a:gd name="connsiteX27" fmla="*/ 7891997 w 7992123"/>
              <a:gd name="connsiteY27" fmla="*/ 726213 h 1147600"/>
              <a:gd name="connsiteX28" fmla="*/ 7879297 w 7992123"/>
              <a:gd name="connsiteY28" fmla="*/ 662713 h 1147600"/>
              <a:gd name="connsiteX29" fmla="*/ 7904697 w 7992123"/>
              <a:gd name="connsiteY29" fmla="*/ 611913 h 1147600"/>
              <a:gd name="connsiteX30" fmla="*/ 7947560 w 7992123"/>
              <a:gd name="connsiteY30" fmla="*/ 536506 h 1147600"/>
              <a:gd name="connsiteX31" fmla="*/ 7893631 w 7992123"/>
              <a:gd name="connsiteY31" fmla="*/ 491394 h 1147600"/>
              <a:gd name="connsiteX32" fmla="*/ 7866597 w 7992123"/>
              <a:gd name="connsiteY32" fmla="*/ 408713 h 1147600"/>
              <a:gd name="connsiteX33" fmla="*/ 7981294 w 7992123"/>
              <a:gd name="connsiteY33" fmla="*/ 339922 h 1147600"/>
              <a:gd name="connsiteX34" fmla="*/ 7891997 w 7992123"/>
              <a:gd name="connsiteY34" fmla="*/ 269013 h 1147600"/>
              <a:gd name="connsiteX35" fmla="*/ 7904697 w 7992123"/>
              <a:gd name="connsiteY35" fmla="*/ 180113 h 1147600"/>
              <a:gd name="connsiteX36" fmla="*/ 7970165 w 7992123"/>
              <a:gd name="connsiteY36" fmla="*/ 143908 h 1147600"/>
              <a:gd name="connsiteX37" fmla="*/ 7889076 w 7992123"/>
              <a:gd name="connsiteY37" fmla="*/ 93627 h 1147600"/>
              <a:gd name="connsiteX38" fmla="*/ 7978010 w 7992123"/>
              <a:gd name="connsiteY38" fmla="*/ 0 h 1147600"/>
              <a:gd name="connsiteX39" fmla="*/ 7688404 w 7992123"/>
              <a:gd name="connsiteY39" fmla="*/ 2313 h 1147600"/>
              <a:gd name="connsiteX0" fmla="*/ 7688404 w 7992123"/>
              <a:gd name="connsiteY0" fmla="*/ 2313 h 1147600"/>
              <a:gd name="connsiteX1" fmla="*/ 278550 w 7992123"/>
              <a:gd name="connsiteY1" fmla="*/ 2313 h 1147600"/>
              <a:gd name="connsiteX2" fmla="*/ 94426 w 7992123"/>
              <a:gd name="connsiteY2" fmla="*/ 1606 h 1147600"/>
              <a:gd name="connsiteX3" fmla="*/ 71413 w 7992123"/>
              <a:gd name="connsiteY3" fmla="*/ 99292 h 1147600"/>
              <a:gd name="connsiteX4" fmla="*/ 125382 w 7992123"/>
              <a:gd name="connsiteY4" fmla="*/ 167586 h 1147600"/>
              <a:gd name="connsiteX5" fmla="*/ 53284 w 7992123"/>
              <a:gd name="connsiteY5" fmla="*/ 233176 h 1147600"/>
              <a:gd name="connsiteX6" fmla="*/ 39092 w 7992123"/>
              <a:gd name="connsiteY6" fmla="*/ 297059 h 1147600"/>
              <a:gd name="connsiteX7" fmla="*/ 106725 w 7992123"/>
              <a:gd name="connsiteY7" fmla="*/ 371569 h 1147600"/>
              <a:gd name="connsiteX8" fmla="*/ 99982 w 7992123"/>
              <a:gd name="connsiteY8" fmla="*/ 433481 h 1147600"/>
              <a:gd name="connsiteX9" fmla="*/ 119286 w 7992123"/>
              <a:gd name="connsiteY9" fmla="*/ 464166 h 1147600"/>
              <a:gd name="connsiteX10" fmla="*/ 0 w 7992123"/>
              <a:gd name="connsiteY10" fmla="*/ 532504 h 1147600"/>
              <a:gd name="connsiteX11" fmla="*/ 53284 w 7992123"/>
              <a:gd name="connsiteY11" fmla="*/ 622199 h 1147600"/>
              <a:gd name="connsiteX12" fmla="*/ 199054 w 7992123"/>
              <a:gd name="connsiteY12" fmla="*/ 675413 h 1147600"/>
              <a:gd name="connsiteX13" fmla="*/ 40190 w 7992123"/>
              <a:gd name="connsiteY13" fmla="*/ 721254 h 1147600"/>
              <a:gd name="connsiteX14" fmla="*/ 231598 w 7992123"/>
              <a:gd name="connsiteY14" fmla="*/ 769869 h 1147600"/>
              <a:gd name="connsiteX15" fmla="*/ 65340 w 7992123"/>
              <a:gd name="connsiteY15" fmla="*/ 800663 h 1147600"/>
              <a:gd name="connsiteX16" fmla="*/ 85421 w 7992123"/>
              <a:gd name="connsiteY16" fmla="*/ 917701 h 1147600"/>
              <a:gd name="connsiteX17" fmla="*/ 160488 w 7992123"/>
              <a:gd name="connsiteY17" fmla="*/ 998204 h 1147600"/>
              <a:gd name="connsiteX18" fmla="*/ 110154 w 7992123"/>
              <a:gd name="connsiteY18" fmla="*/ 1107213 h 1147600"/>
              <a:gd name="connsiteX19" fmla="*/ 143491 w 7992123"/>
              <a:gd name="connsiteY19" fmla="*/ 1122295 h 1147600"/>
              <a:gd name="connsiteX20" fmla="*/ 137258 w 7992123"/>
              <a:gd name="connsiteY20" fmla="*/ 1142773 h 1147600"/>
              <a:gd name="connsiteX21" fmla="*/ 7894304 w 7992123"/>
              <a:gd name="connsiteY21" fmla="*/ 1147600 h 1147600"/>
              <a:gd name="connsiteX22" fmla="*/ 7968197 w 7992123"/>
              <a:gd name="connsiteY22" fmla="*/ 1094513 h 1147600"/>
              <a:gd name="connsiteX23" fmla="*/ 7879297 w 7992123"/>
              <a:gd name="connsiteY23" fmla="*/ 1031013 h 1147600"/>
              <a:gd name="connsiteX24" fmla="*/ 7992123 w 7992123"/>
              <a:gd name="connsiteY24" fmla="*/ 954813 h 1147600"/>
              <a:gd name="connsiteX25" fmla="*/ 7891997 w 7992123"/>
              <a:gd name="connsiteY25" fmla="*/ 878613 h 1147600"/>
              <a:gd name="connsiteX26" fmla="*/ 7930097 w 7992123"/>
              <a:gd name="connsiteY26" fmla="*/ 802413 h 1147600"/>
              <a:gd name="connsiteX27" fmla="*/ 7891997 w 7992123"/>
              <a:gd name="connsiteY27" fmla="*/ 726213 h 1147600"/>
              <a:gd name="connsiteX28" fmla="*/ 7879297 w 7992123"/>
              <a:gd name="connsiteY28" fmla="*/ 662713 h 1147600"/>
              <a:gd name="connsiteX29" fmla="*/ 7904697 w 7992123"/>
              <a:gd name="connsiteY29" fmla="*/ 611913 h 1147600"/>
              <a:gd name="connsiteX30" fmla="*/ 7947560 w 7992123"/>
              <a:gd name="connsiteY30" fmla="*/ 536506 h 1147600"/>
              <a:gd name="connsiteX31" fmla="*/ 7893631 w 7992123"/>
              <a:gd name="connsiteY31" fmla="*/ 491394 h 1147600"/>
              <a:gd name="connsiteX32" fmla="*/ 7866597 w 7992123"/>
              <a:gd name="connsiteY32" fmla="*/ 408713 h 1147600"/>
              <a:gd name="connsiteX33" fmla="*/ 7981294 w 7992123"/>
              <a:gd name="connsiteY33" fmla="*/ 339922 h 1147600"/>
              <a:gd name="connsiteX34" fmla="*/ 7891997 w 7992123"/>
              <a:gd name="connsiteY34" fmla="*/ 269013 h 1147600"/>
              <a:gd name="connsiteX35" fmla="*/ 7904697 w 7992123"/>
              <a:gd name="connsiteY35" fmla="*/ 180113 h 1147600"/>
              <a:gd name="connsiteX36" fmla="*/ 7970165 w 7992123"/>
              <a:gd name="connsiteY36" fmla="*/ 143908 h 1147600"/>
              <a:gd name="connsiteX37" fmla="*/ 7889076 w 7992123"/>
              <a:gd name="connsiteY37" fmla="*/ 93627 h 1147600"/>
              <a:gd name="connsiteX38" fmla="*/ 7978010 w 7992123"/>
              <a:gd name="connsiteY38" fmla="*/ 0 h 1147600"/>
              <a:gd name="connsiteX39" fmla="*/ 7688404 w 7992123"/>
              <a:gd name="connsiteY39" fmla="*/ 2313 h 1147600"/>
              <a:gd name="connsiteX0" fmla="*/ 7688404 w 7992123"/>
              <a:gd name="connsiteY0" fmla="*/ 2313 h 1147600"/>
              <a:gd name="connsiteX1" fmla="*/ 278550 w 7992123"/>
              <a:gd name="connsiteY1" fmla="*/ 2313 h 1147600"/>
              <a:gd name="connsiteX2" fmla="*/ 94426 w 7992123"/>
              <a:gd name="connsiteY2" fmla="*/ 1606 h 1147600"/>
              <a:gd name="connsiteX3" fmla="*/ 71413 w 7992123"/>
              <a:gd name="connsiteY3" fmla="*/ 99292 h 1147600"/>
              <a:gd name="connsiteX4" fmla="*/ 125382 w 7992123"/>
              <a:gd name="connsiteY4" fmla="*/ 167586 h 1147600"/>
              <a:gd name="connsiteX5" fmla="*/ 53284 w 7992123"/>
              <a:gd name="connsiteY5" fmla="*/ 233176 h 1147600"/>
              <a:gd name="connsiteX6" fmla="*/ 39092 w 7992123"/>
              <a:gd name="connsiteY6" fmla="*/ 297059 h 1147600"/>
              <a:gd name="connsiteX7" fmla="*/ 106725 w 7992123"/>
              <a:gd name="connsiteY7" fmla="*/ 371569 h 1147600"/>
              <a:gd name="connsiteX8" fmla="*/ 99982 w 7992123"/>
              <a:gd name="connsiteY8" fmla="*/ 433481 h 1147600"/>
              <a:gd name="connsiteX9" fmla="*/ 119286 w 7992123"/>
              <a:gd name="connsiteY9" fmla="*/ 464166 h 1147600"/>
              <a:gd name="connsiteX10" fmla="*/ 0 w 7992123"/>
              <a:gd name="connsiteY10" fmla="*/ 532504 h 1147600"/>
              <a:gd name="connsiteX11" fmla="*/ 53284 w 7992123"/>
              <a:gd name="connsiteY11" fmla="*/ 622199 h 1147600"/>
              <a:gd name="connsiteX12" fmla="*/ 78684 w 7992123"/>
              <a:gd name="connsiteY12" fmla="*/ 665322 h 1147600"/>
              <a:gd name="connsiteX13" fmla="*/ 40190 w 7992123"/>
              <a:gd name="connsiteY13" fmla="*/ 721254 h 1147600"/>
              <a:gd name="connsiteX14" fmla="*/ 231598 w 7992123"/>
              <a:gd name="connsiteY14" fmla="*/ 769869 h 1147600"/>
              <a:gd name="connsiteX15" fmla="*/ 65340 w 7992123"/>
              <a:gd name="connsiteY15" fmla="*/ 800663 h 1147600"/>
              <a:gd name="connsiteX16" fmla="*/ 85421 w 7992123"/>
              <a:gd name="connsiteY16" fmla="*/ 917701 h 1147600"/>
              <a:gd name="connsiteX17" fmla="*/ 160488 w 7992123"/>
              <a:gd name="connsiteY17" fmla="*/ 998204 h 1147600"/>
              <a:gd name="connsiteX18" fmla="*/ 110154 w 7992123"/>
              <a:gd name="connsiteY18" fmla="*/ 1107213 h 1147600"/>
              <a:gd name="connsiteX19" fmla="*/ 143491 w 7992123"/>
              <a:gd name="connsiteY19" fmla="*/ 1122295 h 1147600"/>
              <a:gd name="connsiteX20" fmla="*/ 137258 w 7992123"/>
              <a:gd name="connsiteY20" fmla="*/ 1142773 h 1147600"/>
              <a:gd name="connsiteX21" fmla="*/ 7894304 w 7992123"/>
              <a:gd name="connsiteY21" fmla="*/ 1147600 h 1147600"/>
              <a:gd name="connsiteX22" fmla="*/ 7968197 w 7992123"/>
              <a:gd name="connsiteY22" fmla="*/ 1094513 h 1147600"/>
              <a:gd name="connsiteX23" fmla="*/ 7879297 w 7992123"/>
              <a:gd name="connsiteY23" fmla="*/ 1031013 h 1147600"/>
              <a:gd name="connsiteX24" fmla="*/ 7992123 w 7992123"/>
              <a:gd name="connsiteY24" fmla="*/ 954813 h 1147600"/>
              <a:gd name="connsiteX25" fmla="*/ 7891997 w 7992123"/>
              <a:gd name="connsiteY25" fmla="*/ 878613 h 1147600"/>
              <a:gd name="connsiteX26" fmla="*/ 7930097 w 7992123"/>
              <a:gd name="connsiteY26" fmla="*/ 802413 h 1147600"/>
              <a:gd name="connsiteX27" fmla="*/ 7891997 w 7992123"/>
              <a:gd name="connsiteY27" fmla="*/ 726213 h 1147600"/>
              <a:gd name="connsiteX28" fmla="*/ 7879297 w 7992123"/>
              <a:gd name="connsiteY28" fmla="*/ 662713 h 1147600"/>
              <a:gd name="connsiteX29" fmla="*/ 7904697 w 7992123"/>
              <a:gd name="connsiteY29" fmla="*/ 611913 h 1147600"/>
              <a:gd name="connsiteX30" fmla="*/ 7947560 w 7992123"/>
              <a:gd name="connsiteY30" fmla="*/ 536506 h 1147600"/>
              <a:gd name="connsiteX31" fmla="*/ 7893631 w 7992123"/>
              <a:gd name="connsiteY31" fmla="*/ 491394 h 1147600"/>
              <a:gd name="connsiteX32" fmla="*/ 7866597 w 7992123"/>
              <a:gd name="connsiteY32" fmla="*/ 408713 h 1147600"/>
              <a:gd name="connsiteX33" fmla="*/ 7981294 w 7992123"/>
              <a:gd name="connsiteY33" fmla="*/ 339922 h 1147600"/>
              <a:gd name="connsiteX34" fmla="*/ 7891997 w 7992123"/>
              <a:gd name="connsiteY34" fmla="*/ 269013 h 1147600"/>
              <a:gd name="connsiteX35" fmla="*/ 7904697 w 7992123"/>
              <a:gd name="connsiteY35" fmla="*/ 180113 h 1147600"/>
              <a:gd name="connsiteX36" fmla="*/ 7970165 w 7992123"/>
              <a:gd name="connsiteY36" fmla="*/ 143908 h 1147600"/>
              <a:gd name="connsiteX37" fmla="*/ 7889076 w 7992123"/>
              <a:gd name="connsiteY37" fmla="*/ 93627 h 1147600"/>
              <a:gd name="connsiteX38" fmla="*/ 7978010 w 7992123"/>
              <a:gd name="connsiteY38" fmla="*/ 0 h 1147600"/>
              <a:gd name="connsiteX39" fmla="*/ 7688404 w 7992123"/>
              <a:gd name="connsiteY39" fmla="*/ 2313 h 1147600"/>
              <a:gd name="connsiteX0" fmla="*/ 7688404 w 7992123"/>
              <a:gd name="connsiteY0" fmla="*/ 2313 h 1147600"/>
              <a:gd name="connsiteX1" fmla="*/ 278550 w 7992123"/>
              <a:gd name="connsiteY1" fmla="*/ 2313 h 1147600"/>
              <a:gd name="connsiteX2" fmla="*/ 94426 w 7992123"/>
              <a:gd name="connsiteY2" fmla="*/ 1606 h 1147600"/>
              <a:gd name="connsiteX3" fmla="*/ 71413 w 7992123"/>
              <a:gd name="connsiteY3" fmla="*/ 99292 h 1147600"/>
              <a:gd name="connsiteX4" fmla="*/ 125382 w 7992123"/>
              <a:gd name="connsiteY4" fmla="*/ 167586 h 1147600"/>
              <a:gd name="connsiteX5" fmla="*/ 53284 w 7992123"/>
              <a:gd name="connsiteY5" fmla="*/ 233176 h 1147600"/>
              <a:gd name="connsiteX6" fmla="*/ 39092 w 7992123"/>
              <a:gd name="connsiteY6" fmla="*/ 297059 h 1147600"/>
              <a:gd name="connsiteX7" fmla="*/ 106725 w 7992123"/>
              <a:gd name="connsiteY7" fmla="*/ 371569 h 1147600"/>
              <a:gd name="connsiteX8" fmla="*/ 99982 w 7992123"/>
              <a:gd name="connsiteY8" fmla="*/ 433481 h 1147600"/>
              <a:gd name="connsiteX9" fmla="*/ 119286 w 7992123"/>
              <a:gd name="connsiteY9" fmla="*/ 464166 h 1147600"/>
              <a:gd name="connsiteX10" fmla="*/ 0 w 7992123"/>
              <a:gd name="connsiteY10" fmla="*/ 532504 h 1147600"/>
              <a:gd name="connsiteX11" fmla="*/ 53284 w 7992123"/>
              <a:gd name="connsiteY11" fmla="*/ 622199 h 1147600"/>
              <a:gd name="connsiteX12" fmla="*/ 78684 w 7992123"/>
              <a:gd name="connsiteY12" fmla="*/ 665322 h 1147600"/>
              <a:gd name="connsiteX13" fmla="*/ 40190 w 7992123"/>
              <a:gd name="connsiteY13" fmla="*/ 721254 h 1147600"/>
              <a:gd name="connsiteX14" fmla="*/ 145620 w 7992123"/>
              <a:gd name="connsiteY14" fmla="*/ 767346 h 1147600"/>
              <a:gd name="connsiteX15" fmla="*/ 65340 w 7992123"/>
              <a:gd name="connsiteY15" fmla="*/ 800663 h 1147600"/>
              <a:gd name="connsiteX16" fmla="*/ 85421 w 7992123"/>
              <a:gd name="connsiteY16" fmla="*/ 917701 h 1147600"/>
              <a:gd name="connsiteX17" fmla="*/ 160488 w 7992123"/>
              <a:gd name="connsiteY17" fmla="*/ 998204 h 1147600"/>
              <a:gd name="connsiteX18" fmla="*/ 110154 w 7992123"/>
              <a:gd name="connsiteY18" fmla="*/ 1107213 h 1147600"/>
              <a:gd name="connsiteX19" fmla="*/ 143491 w 7992123"/>
              <a:gd name="connsiteY19" fmla="*/ 1122295 h 1147600"/>
              <a:gd name="connsiteX20" fmla="*/ 137258 w 7992123"/>
              <a:gd name="connsiteY20" fmla="*/ 1142773 h 1147600"/>
              <a:gd name="connsiteX21" fmla="*/ 7894304 w 7992123"/>
              <a:gd name="connsiteY21" fmla="*/ 1147600 h 1147600"/>
              <a:gd name="connsiteX22" fmla="*/ 7968197 w 7992123"/>
              <a:gd name="connsiteY22" fmla="*/ 1094513 h 1147600"/>
              <a:gd name="connsiteX23" fmla="*/ 7879297 w 7992123"/>
              <a:gd name="connsiteY23" fmla="*/ 1031013 h 1147600"/>
              <a:gd name="connsiteX24" fmla="*/ 7992123 w 7992123"/>
              <a:gd name="connsiteY24" fmla="*/ 954813 h 1147600"/>
              <a:gd name="connsiteX25" fmla="*/ 7891997 w 7992123"/>
              <a:gd name="connsiteY25" fmla="*/ 878613 h 1147600"/>
              <a:gd name="connsiteX26" fmla="*/ 7930097 w 7992123"/>
              <a:gd name="connsiteY26" fmla="*/ 802413 h 1147600"/>
              <a:gd name="connsiteX27" fmla="*/ 7891997 w 7992123"/>
              <a:gd name="connsiteY27" fmla="*/ 726213 h 1147600"/>
              <a:gd name="connsiteX28" fmla="*/ 7879297 w 7992123"/>
              <a:gd name="connsiteY28" fmla="*/ 662713 h 1147600"/>
              <a:gd name="connsiteX29" fmla="*/ 7904697 w 7992123"/>
              <a:gd name="connsiteY29" fmla="*/ 611913 h 1147600"/>
              <a:gd name="connsiteX30" fmla="*/ 7947560 w 7992123"/>
              <a:gd name="connsiteY30" fmla="*/ 536506 h 1147600"/>
              <a:gd name="connsiteX31" fmla="*/ 7893631 w 7992123"/>
              <a:gd name="connsiteY31" fmla="*/ 491394 h 1147600"/>
              <a:gd name="connsiteX32" fmla="*/ 7866597 w 7992123"/>
              <a:gd name="connsiteY32" fmla="*/ 408713 h 1147600"/>
              <a:gd name="connsiteX33" fmla="*/ 7981294 w 7992123"/>
              <a:gd name="connsiteY33" fmla="*/ 339922 h 1147600"/>
              <a:gd name="connsiteX34" fmla="*/ 7891997 w 7992123"/>
              <a:gd name="connsiteY34" fmla="*/ 269013 h 1147600"/>
              <a:gd name="connsiteX35" fmla="*/ 7904697 w 7992123"/>
              <a:gd name="connsiteY35" fmla="*/ 180113 h 1147600"/>
              <a:gd name="connsiteX36" fmla="*/ 7970165 w 7992123"/>
              <a:gd name="connsiteY36" fmla="*/ 143908 h 1147600"/>
              <a:gd name="connsiteX37" fmla="*/ 7889076 w 7992123"/>
              <a:gd name="connsiteY37" fmla="*/ 93627 h 1147600"/>
              <a:gd name="connsiteX38" fmla="*/ 7978010 w 7992123"/>
              <a:gd name="connsiteY38" fmla="*/ 0 h 1147600"/>
              <a:gd name="connsiteX39" fmla="*/ 7688404 w 7992123"/>
              <a:gd name="connsiteY39" fmla="*/ 2313 h 1147600"/>
              <a:gd name="connsiteX0" fmla="*/ 7688404 w 7992123"/>
              <a:gd name="connsiteY0" fmla="*/ 2313 h 1147600"/>
              <a:gd name="connsiteX1" fmla="*/ 278550 w 7992123"/>
              <a:gd name="connsiteY1" fmla="*/ 2313 h 1147600"/>
              <a:gd name="connsiteX2" fmla="*/ 94426 w 7992123"/>
              <a:gd name="connsiteY2" fmla="*/ 1606 h 1147600"/>
              <a:gd name="connsiteX3" fmla="*/ 71413 w 7992123"/>
              <a:gd name="connsiteY3" fmla="*/ 99292 h 1147600"/>
              <a:gd name="connsiteX4" fmla="*/ 125382 w 7992123"/>
              <a:gd name="connsiteY4" fmla="*/ 167586 h 1147600"/>
              <a:gd name="connsiteX5" fmla="*/ 53284 w 7992123"/>
              <a:gd name="connsiteY5" fmla="*/ 233176 h 1147600"/>
              <a:gd name="connsiteX6" fmla="*/ 39092 w 7992123"/>
              <a:gd name="connsiteY6" fmla="*/ 297059 h 1147600"/>
              <a:gd name="connsiteX7" fmla="*/ 106725 w 7992123"/>
              <a:gd name="connsiteY7" fmla="*/ 371569 h 1147600"/>
              <a:gd name="connsiteX8" fmla="*/ 99982 w 7992123"/>
              <a:gd name="connsiteY8" fmla="*/ 433481 h 1147600"/>
              <a:gd name="connsiteX9" fmla="*/ 119286 w 7992123"/>
              <a:gd name="connsiteY9" fmla="*/ 464166 h 1147600"/>
              <a:gd name="connsiteX10" fmla="*/ 0 w 7992123"/>
              <a:gd name="connsiteY10" fmla="*/ 532504 h 1147600"/>
              <a:gd name="connsiteX11" fmla="*/ 53284 w 7992123"/>
              <a:gd name="connsiteY11" fmla="*/ 622199 h 1147600"/>
              <a:gd name="connsiteX12" fmla="*/ 78684 w 7992123"/>
              <a:gd name="connsiteY12" fmla="*/ 665322 h 1147600"/>
              <a:gd name="connsiteX13" fmla="*/ 40190 w 7992123"/>
              <a:gd name="connsiteY13" fmla="*/ 721254 h 1147600"/>
              <a:gd name="connsiteX14" fmla="*/ 145620 w 7992123"/>
              <a:gd name="connsiteY14" fmla="*/ 767346 h 1147600"/>
              <a:gd name="connsiteX15" fmla="*/ 65340 w 7992123"/>
              <a:gd name="connsiteY15" fmla="*/ 800663 h 1147600"/>
              <a:gd name="connsiteX16" fmla="*/ 85421 w 7992123"/>
              <a:gd name="connsiteY16" fmla="*/ 917701 h 1147600"/>
              <a:gd name="connsiteX17" fmla="*/ 160488 w 7992123"/>
              <a:gd name="connsiteY17" fmla="*/ 998204 h 1147600"/>
              <a:gd name="connsiteX18" fmla="*/ 110154 w 7992123"/>
              <a:gd name="connsiteY18" fmla="*/ 1107213 h 1147600"/>
              <a:gd name="connsiteX19" fmla="*/ 66110 w 7992123"/>
              <a:gd name="connsiteY19" fmla="*/ 1132386 h 1147600"/>
              <a:gd name="connsiteX20" fmla="*/ 137258 w 7992123"/>
              <a:gd name="connsiteY20" fmla="*/ 1142773 h 1147600"/>
              <a:gd name="connsiteX21" fmla="*/ 7894304 w 7992123"/>
              <a:gd name="connsiteY21" fmla="*/ 1147600 h 1147600"/>
              <a:gd name="connsiteX22" fmla="*/ 7968197 w 7992123"/>
              <a:gd name="connsiteY22" fmla="*/ 1094513 h 1147600"/>
              <a:gd name="connsiteX23" fmla="*/ 7879297 w 7992123"/>
              <a:gd name="connsiteY23" fmla="*/ 1031013 h 1147600"/>
              <a:gd name="connsiteX24" fmla="*/ 7992123 w 7992123"/>
              <a:gd name="connsiteY24" fmla="*/ 954813 h 1147600"/>
              <a:gd name="connsiteX25" fmla="*/ 7891997 w 7992123"/>
              <a:gd name="connsiteY25" fmla="*/ 878613 h 1147600"/>
              <a:gd name="connsiteX26" fmla="*/ 7930097 w 7992123"/>
              <a:gd name="connsiteY26" fmla="*/ 802413 h 1147600"/>
              <a:gd name="connsiteX27" fmla="*/ 7891997 w 7992123"/>
              <a:gd name="connsiteY27" fmla="*/ 726213 h 1147600"/>
              <a:gd name="connsiteX28" fmla="*/ 7879297 w 7992123"/>
              <a:gd name="connsiteY28" fmla="*/ 662713 h 1147600"/>
              <a:gd name="connsiteX29" fmla="*/ 7904697 w 7992123"/>
              <a:gd name="connsiteY29" fmla="*/ 611913 h 1147600"/>
              <a:gd name="connsiteX30" fmla="*/ 7947560 w 7992123"/>
              <a:gd name="connsiteY30" fmla="*/ 536506 h 1147600"/>
              <a:gd name="connsiteX31" fmla="*/ 7893631 w 7992123"/>
              <a:gd name="connsiteY31" fmla="*/ 491394 h 1147600"/>
              <a:gd name="connsiteX32" fmla="*/ 7866597 w 7992123"/>
              <a:gd name="connsiteY32" fmla="*/ 408713 h 1147600"/>
              <a:gd name="connsiteX33" fmla="*/ 7981294 w 7992123"/>
              <a:gd name="connsiteY33" fmla="*/ 339922 h 1147600"/>
              <a:gd name="connsiteX34" fmla="*/ 7891997 w 7992123"/>
              <a:gd name="connsiteY34" fmla="*/ 269013 h 1147600"/>
              <a:gd name="connsiteX35" fmla="*/ 7904697 w 7992123"/>
              <a:gd name="connsiteY35" fmla="*/ 180113 h 1147600"/>
              <a:gd name="connsiteX36" fmla="*/ 7970165 w 7992123"/>
              <a:gd name="connsiteY36" fmla="*/ 143908 h 1147600"/>
              <a:gd name="connsiteX37" fmla="*/ 7889076 w 7992123"/>
              <a:gd name="connsiteY37" fmla="*/ 93627 h 1147600"/>
              <a:gd name="connsiteX38" fmla="*/ 7978010 w 7992123"/>
              <a:gd name="connsiteY38" fmla="*/ 0 h 1147600"/>
              <a:gd name="connsiteX39" fmla="*/ 7688404 w 7992123"/>
              <a:gd name="connsiteY39" fmla="*/ 2313 h 1147600"/>
              <a:gd name="connsiteX0" fmla="*/ 7688404 w 7992123"/>
              <a:gd name="connsiteY0" fmla="*/ 2313 h 1147600"/>
              <a:gd name="connsiteX1" fmla="*/ 278550 w 7992123"/>
              <a:gd name="connsiteY1" fmla="*/ 2313 h 1147600"/>
              <a:gd name="connsiteX2" fmla="*/ 94426 w 7992123"/>
              <a:gd name="connsiteY2" fmla="*/ 1606 h 1147600"/>
              <a:gd name="connsiteX3" fmla="*/ 71413 w 7992123"/>
              <a:gd name="connsiteY3" fmla="*/ 99292 h 1147600"/>
              <a:gd name="connsiteX4" fmla="*/ 125382 w 7992123"/>
              <a:gd name="connsiteY4" fmla="*/ 167586 h 1147600"/>
              <a:gd name="connsiteX5" fmla="*/ 53284 w 7992123"/>
              <a:gd name="connsiteY5" fmla="*/ 233176 h 1147600"/>
              <a:gd name="connsiteX6" fmla="*/ 39092 w 7992123"/>
              <a:gd name="connsiteY6" fmla="*/ 297059 h 1147600"/>
              <a:gd name="connsiteX7" fmla="*/ 106725 w 7992123"/>
              <a:gd name="connsiteY7" fmla="*/ 371569 h 1147600"/>
              <a:gd name="connsiteX8" fmla="*/ 99982 w 7992123"/>
              <a:gd name="connsiteY8" fmla="*/ 433481 h 1147600"/>
              <a:gd name="connsiteX9" fmla="*/ 119286 w 7992123"/>
              <a:gd name="connsiteY9" fmla="*/ 464166 h 1147600"/>
              <a:gd name="connsiteX10" fmla="*/ 0 w 7992123"/>
              <a:gd name="connsiteY10" fmla="*/ 532504 h 1147600"/>
              <a:gd name="connsiteX11" fmla="*/ 53284 w 7992123"/>
              <a:gd name="connsiteY11" fmla="*/ 622199 h 1147600"/>
              <a:gd name="connsiteX12" fmla="*/ 78684 w 7992123"/>
              <a:gd name="connsiteY12" fmla="*/ 665322 h 1147600"/>
              <a:gd name="connsiteX13" fmla="*/ 40190 w 7992123"/>
              <a:gd name="connsiteY13" fmla="*/ 721254 h 1147600"/>
              <a:gd name="connsiteX14" fmla="*/ 145620 w 7992123"/>
              <a:gd name="connsiteY14" fmla="*/ 767346 h 1147600"/>
              <a:gd name="connsiteX15" fmla="*/ 65340 w 7992123"/>
              <a:gd name="connsiteY15" fmla="*/ 800663 h 1147600"/>
              <a:gd name="connsiteX16" fmla="*/ 85421 w 7992123"/>
              <a:gd name="connsiteY16" fmla="*/ 917701 h 1147600"/>
              <a:gd name="connsiteX17" fmla="*/ 160488 w 7992123"/>
              <a:gd name="connsiteY17" fmla="*/ 998204 h 1147600"/>
              <a:gd name="connsiteX18" fmla="*/ 67165 w 7992123"/>
              <a:gd name="connsiteY18" fmla="*/ 1071896 h 1147600"/>
              <a:gd name="connsiteX19" fmla="*/ 66110 w 7992123"/>
              <a:gd name="connsiteY19" fmla="*/ 1132386 h 1147600"/>
              <a:gd name="connsiteX20" fmla="*/ 137258 w 7992123"/>
              <a:gd name="connsiteY20" fmla="*/ 1142773 h 1147600"/>
              <a:gd name="connsiteX21" fmla="*/ 7894304 w 7992123"/>
              <a:gd name="connsiteY21" fmla="*/ 1147600 h 1147600"/>
              <a:gd name="connsiteX22" fmla="*/ 7968197 w 7992123"/>
              <a:gd name="connsiteY22" fmla="*/ 1094513 h 1147600"/>
              <a:gd name="connsiteX23" fmla="*/ 7879297 w 7992123"/>
              <a:gd name="connsiteY23" fmla="*/ 1031013 h 1147600"/>
              <a:gd name="connsiteX24" fmla="*/ 7992123 w 7992123"/>
              <a:gd name="connsiteY24" fmla="*/ 954813 h 1147600"/>
              <a:gd name="connsiteX25" fmla="*/ 7891997 w 7992123"/>
              <a:gd name="connsiteY25" fmla="*/ 878613 h 1147600"/>
              <a:gd name="connsiteX26" fmla="*/ 7930097 w 7992123"/>
              <a:gd name="connsiteY26" fmla="*/ 802413 h 1147600"/>
              <a:gd name="connsiteX27" fmla="*/ 7891997 w 7992123"/>
              <a:gd name="connsiteY27" fmla="*/ 726213 h 1147600"/>
              <a:gd name="connsiteX28" fmla="*/ 7879297 w 7992123"/>
              <a:gd name="connsiteY28" fmla="*/ 662713 h 1147600"/>
              <a:gd name="connsiteX29" fmla="*/ 7904697 w 7992123"/>
              <a:gd name="connsiteY29" fmla="*/ 611913 h 1147600"/>
              <a:gd name="connsiteX30" fmla="*/ 7947560 w 7992123"/>
              <a:gd name="connsiteY30" fmla="*/ 536506 h 1147600"/>
              <a:gd name="connsiteX31" fmla="*/ 7893631 w 7992123"/>
              <a:gd name="connsiteY31" fmla="*/ 491394 h 1147600"/>
              <a:gd name="connsiteX32" fmla="*/ 7866597 w 7992123"/>
              <a:gd name="connsiteY32" fmla="*/ 408713 h 1147600"/>
              <a:gd name="connsiteX33" fmla="*/ 7981294 w 7992123"/>
              <a:gd name="connsiteY33" fmla="*/ 339922 h 1147600"/>
              <a:gd name="connsiteX34" fmla="*/ 7891997 w 7992123"/>
              <a:gd name="connsiteY34" fmla="*/ 269013 h 1147600"/>
              <a:gd name="connsiteX35" fmla="*/ 7904697 w 7992123"/>
              <a:gd name="connsiteY35" fmla="*/ 180113 h 1147600"/>
              <a:gd name="connsiteX36" fmla="*/ 7970165 w 7992123"/>
              <a:gd name="connsiteY36" fmla="*/ 143908 h 1147600"/>
              <a:gd name="connsiteX37" fmla="*/ 7889076 w 7992123"/>
              <a:gd name="connsiteY37" fmla="*/ 93627 h 1147600"/>
              <a:gd name="connsiteX38" fmla="*/ 7978010 w 7992123"/>
              <a:gd name="connsiteY38" fmla="*/ 0 h 1147600"/>
              <a:gd name="connsiteX39" fmla="*/ 7688404 w 7992123"/>
              <a:gd name="connsiteY39" fmla="*/ 2313 h 114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7992123" h="1147600">
                <a:moveTo>
                  <a:pt x="7688404" y="2313"/>
                </a:moveTo>
                <a:lnTo>
                  <a:pt x="278550" y="2313"/>
                </a:lnTo>
                <a:lnTo>
                  <a:pt x="94426" y="1606"/>
                </a:lnTo>
                <a:lnTo>
                  <a:pt x="71413" y="99292"/>
                </a:lnTo>
                <a:cubicBezTo>
                  <a:pt x="72207" y="131307"/>
                  <a:pt x="124588" y="135571"/>
                  <a:pt x="125382" y="167586"/>
                </a:cubicBezTo>
                <a:lnTo>
                  <a:pt x="53284" y="233176"/>
                </a:lnTo>
                <a:lnTo>
                  <a:pt x="39092" y="297059"/>
                </a:lnTo>
                <a:lnTo>
                  <a:pt x="106725" y="371569"/>
                </a:lnTo>
                <a:lnTo>
                  <a:pt x="99982" y="433481"/>
                </a:lnTo>
                <a:lnTo>
                  <a:pt x="119286" y="464166"/>
                </a:lnTo>
                <a:lnTo>
                  <a:pt x="0" y="532504"/>
                </a:lnTo>
                <a:lnTo>
                  <a:pt x="53284" y="622199"/>
                </a:lnTo>
                <a:lnTo>
                  <a:pt x="78684" y="665322"/>
                </a:lnTo>
                <a:lnTo>
                  <a:pt x="40190" y="721254"/>
                </a:lnTo>
                <a:lnTo>
                  <a:pt x="145620" y="767346"/>
                </a:lnTo>
                <a:lnTo>
                  <a:pt x="65340" y="800663"/>
                </a:lnTo>
                <a:lnTo>
                  <a:pt x="85421" y="917701"/>
                </a:lnTo>
                <a:cubicBezTo>
                  <a:pt x="85156" y="951832"/>
                  <a:pt x="160753" y="964073"/>
                  <a:pt x="160488" y="998204"/>
                </a:cubicBezTo>
                <a:lnTo>
                  <a:pt x="67165" y="1071896"/>
                </a:lnTo>
                <a:cubicBezTo>
                  <a:pt x="66813" y="1092059"/>
                  <a:pt x="66462" y="1112223"/>
                  <a:pt x="66110" y="1132386"/>
                </a:cubicBezTo>
                <a:lnTo>
                  <a:pt x="137258" y="1142773"/>
                </a:lnTo>
                <a:lnTo>
                  <a:pt x="7894304" y="1147600"/>
                </a:lnTo>
                <a:lnTo>
                  <a:pt x="7968197" y="1094513"/>
                </a:lnTo>
                <a:lnTo>
                  <a:pt x="7879297" y="1031013"/>
                </a:lnTo>
                <a:lnTo>
                  <a:pt x="7992123" y="954813"/>
                </a:lnTo>
                <a:lnTo>
                  <a:pt x="7891997" y="878613"/>
                </a:lnTo>
                <a:lnTo>
                  <a:pt x="7930097" y="802413"/>
                </a:lnTo>
                <a:lnTo>
                  <a:pt x="7891997" y="726213"/>
                </a:lnTo>
                <a:lnTo>
                  <a:pt x="7879297" y="662713"/>
                </a:lnTo>
                <a:lnTo>
                  <a:pt x="7904697" y="611913"/>
                </a:lnTo>
                <a:lnTo>
                  <a:pt x="7947560" y="536506"/>
                </a:lnTo>
                <a:lnTo>
                  <a:pt x="7893631" y="491394"/>
                </a:lnTo>
                <a:lnTo>
                  <a:pt x="7866597" y="408713"/>
                </a:lnTo>
                <a:lnTo>
                  <a:pt x="7981294" y="339922"/>
                </a:lnTo>
                <a:lnTo>
                  <a:pt x="7891997" y="269013"/>
                </a:lnTo>
                <a:lnTo>
                  <a:pt x="7904697" y="180113"/>
                </a:lnTo>
                <a:lnTo>
                  <a:pt x="7970165" y="143908"/>
                </a:lnTo>
                <a:lnTo>
                  <a:pt x="7889076" y="93627"/>
                </a:lnTo>
                <a:lnTo>
                  <a:pt x="7978010" y="0"/>
                </a:lnTo>
                <a:lnTo>
                  <a:pt x="7688404" y="231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5" name="자유형: 도형 24">
            <a:extLst>
              <a:ext uri="{FF2B5EF4-FFF2-40B4-BE49-F238E27FC236}">
                <a16:creationId xmlns:a16="http://schemas.microsoft.com/office/drawing/2014/main" id="{E17C29F7-26FB-4B7C-8DA4-7CC60E19EBF2}"/>
              </a:ext>
            </a:extLst>
          </p:cNvPr>
          <p:cNvSpPr/>
          <p:nvPr/>
        </p:nvSpPr>
        <p:spPr>
          <a:xfrm flipH="1">
            <a:off x="241300" y="233069"/>
            <a:ext cx="7810500" cy="627482"/>
          </a:xfrm>
          <a:custGeom>
            <a:avLst/>
            <a:gdLst>
              <a:gd name="connsiteX0" fmla="*/ 7616743 w 7891426"/>
              <a:gd name="connsiteY0" fmla="*/ 0 h 1140460"/>
              <a:gd name="connsiteX1" fmla="*/ 181096 w 7891426"/>
              <a:gd name="connsiteY1" fmla="*/ 0 h 1140460"/>
              <a:gd name="connsiteX2" fmla="*/ 108744 w 7891426"/>
              <a:gd name="connsiteY2" fmla="*/ 11906 h 1140460"/>
              <a:gd name="connsiteX3" fmla="*/ 137319 w 7891426"/>
              <a:gd name="connsiteY3" fmla="*/ 94456 h 1140460"/>
              <a:gd name="connsiteX4" fmla="*/ 139700 w 7891426"/>
              <a:gd name="connsiteY4" fmla="*/ 190500 h 1140460"/>
              <a:gd name="connsiteX5" fmla="*/ 76200 w 7891426"/>
              <a:gd name="connsiteY5" fmla="*/ 190500 h 1140460"/>
              <a:gd name="connsiteX6" fmla="*/ 88900 w 7891426"/>
              <a:gd name="connsiteY6" fmla="*/ 279400 h 1140460"/>
              <a:gd name="connsiteX7" fmla="*/ 95250 w 7891426"/>
              <a:gd name="connsiteY7" fmla="*/ 357188 h 1140460"/>
              <a:gd name="connsiteX8" fmla="*/ 114300 w 7891426"/>
              <a:gd name="connsiteY8" fmla="*/ 419100 h 1140460"/>
              <a:gd name="connsiteX9" fmla="*/ 47625 w 7891426"/>
              <a:gd name="connsiteY9" fmla="*/ 492125 h 1140460"/>
              <a:gd name="connsiteX10" fmla="*/ 0 w 7891426"/>
              <a:gd name="connsiteY10" fmla="*/ 558800 h 1140460"/>
              <a:gd name="connsiteX11" fmla="*/ 76200 w 7891426"/>
              <a:gd name="connsiteY11" fmla="*/ 622300 h 1140460"/>
              <a:gd name="connsiteX12" fmla="*/ 101600 w 7891426"/>
              <a:gd name="connsiteY12" fmla="*/ 673100 h 1140460"/>
              <a:gd name="connsiteX13" fmla="*/ 88900 w 7891426"/>
              <a:gd name="connsiteY13" fmla="*/ 736600 h 1140460"/>
              <a:gd name="connsiteX14" fmla="*/ 134144 w 7891426"/>
              <a:gd name="connsiteY14" fmla="*/ 767556 h 1140460"/>
              <a:gd name="connsiteX15" fmla="*/ 88900 w 7891426"/>
              <a:gd name="connsiteY15" fmla="*/ 889000 h 1140460"/>
              <a:gd name="connsiteX16" fmla="*/ 30956 w 7891426"/>
              <a:gd name="connsiteY16" fmla="*/ 900906 h 1140460"/>
              <a:gd name="connsiteX17" fmla="*/ 123031 w 7891426"/>
              <a:gd name="connsiteY17" fmla="*/ 965200 h 1140460"/>
              <a:gd name="connsiteX18" fmla="*/ 12700 w 7891426"/>
              <a:gd name="connsiteY18" fmla="*/ 1104900 h 1140460"/>
              <a:gd name="connsiteX19" fmla="*/ 46037 w 7891426"/>
              <a:gd name="connsiteY19" fmla="*/ 1119982 h 1140460"/>
              <a:gd name="connsiteX20" fmla="*/ 39804 w 7891426"/>
              <a:gd name="connsiteY20" fmla="*/ 1140460 h 1140460"/>
              <a:gd name="connsiteX21" fmla="*/ 7891426 w 7891426"/>
              <a:gd name="connsiteY21" fmla="*/ 1140460 h 1140460"/>
              <a:gd name="connsiteX22" fmla="*/ 7870743 w 7891426"/>
              <a:gd name="connsiteY22" fmla="*/ 1092200 h 1140460"/>
              <a:gd name="connsiteX23" fmla="*/ 7781843 w 7891426"/>
              <a:gd name="connsiteY23" fmla="*/ 1028700 h 1140460"/>
              <a:gd name="connsiteX24" fmla="*/ 7731043 w 7891426"/>
              <a:gd name="connsiteY24" fmla="*/ 952500 h 1140460"/>
              <a:gd name="connsiteX25" fmla="*/ 7794543 w 7891426"/>
              <a:gd name="connsiteY25" fmla="*/ 876300 h 1140460"/>
              <a:gd name="connsiteX26" fmla="*/ 7832643 w 7891426"/>
              <a:gd name="connsiteY26" fmla="*/ 800100 h 1140460"/>
              <a:gd name="connsiteX27" fmla="*/ 7794543 w 7891426"/>
              <a:gd name="connsiteY27" fmla="*/ 723900 h 1140460"/>
              <a:gd name="connsiteX28" fmla="*/ 7781843 w 7891426"/>
              <a:gd name="connsiteY28" fmla="*/ 660400 h 1140460"/>
              <a:gd name="connsiteX29" fmla="*/ 7807243 w 7891426"/>
              <a:gd name="connsiteY29" fmla="*/ 609600 h 1140460"/>
              <a:gd name="connsiteX30" fmla="*/ 7883443 w 7891426"/>
              <a:gd name="connsiteY30" fmla="*/ 546100 h 1140460"/>
              <a:gd name="connsiteX31" fmla="*/ 7883443 w 7891426"/>
              <a:gd name="connsiteY31" fmla="*/ 469900 h 1140460"/>
              <a:gd name="connsiteX32" fmla="*/ 7769143 w 7891426"/>
              <a:gd name="connsiteY32" fmla="*/ 406400 h 1140460"/>
              <a:gd name="connsiteX33" fmla="*/ 7692943 w 7891426"/>
              <a:gd name="connsiteY33" fmla="*/ 368300 h 1140460"/>
              <a:gd name="connsiteX34" fmla="*/ 7794543 w 7891426"/>
              <a:gd name="connsiteY34" fmla="*/ 266700 h 1140460"/>
              <a:gd name="connsiteX35" fmla="*/ 7807243 w 7891426"/>
              <a:gd name="connsiteY35" fmla="*/ 177800 h 1140460"/>
              <a:gd name="connsiteX36" fmla="*/ 7743743 w 7891426"/>
              <a:gd name="connsiteY36" fmla="*/ 177800 h 1140460"/>
              <a:gd name="connsiteX37" fmla="*/ 7705643 w 7891426"/>
              <a:gd name="connsiteY37" fmla="*/ 88900 h 1140460"/>
              <a:gd name="connsiteX38" fmla="*/ 7819943 w 7891426"/>
              <a:gd name="connsiteY38" fmla="*/ 101600 h 1140460"/>
              <a:gd name="connsiteX0" fmla="*/ 7616743 w 7891426"/>
              <a:gd name="connsiteY0" fmla="*/ 0 h 1140460"/>
              <a:gd name="connsiteX1" fmla="*/ 181096 w 7891426"/>
              <a:gd name="connsiteY1" fmla="*/ 0 h 1140460"/>
              <a:gd name="connsiteX2" fmla="*/ 108744 w 7891426"/>
              <a:gd name="connsiteY2" fmla="*/ 11906 h 1140460"/>
              <a:gd name="connsiteX3" fmla="*/ 137319 w 7891426"/>
              <a:gd name="connsiteY3" fmla="*/ 94456 h 1140460"/>
              <a:gd name="connsiteX4" fmla="*/ 139700 w 7891426"/>
              <a:gd name="connsiteY4" fmla="*/ 190500 h 1140460"/>
              <a:gd name="connsiteX5" fmla="*/ 76200 w 7891426"/>
              <a:gd name="connsiteY5" fmla="*/ 190500 h 1140460"/>
              <a:gd name="connsiteX6" fmla="*/ 88900 w 7891426"/>
              <a:gd name="connsiteY6" fmla="*/ 279400 h 1140460"/>
              <a:gd name="connsiteX7" fmla="*/ 95250 w 7891426"/>
              <a:gd name="connsiteY7" fmla="*/ 357188 h 1140460"/>
              <a:gd name="connsiteX8" fmla="*/ 114300 w 7891426"/>
              <a:gd name="connsiteY8" fmla="*/ 419100 h 1140460"/>
              <a:gd name="connsiteX9" fmla="*/ 47625 w 7891426"/>
              <a:gd name="connsiteY9" fmla="*/ 492125 h 1140460"/>
              <a:gd name="connsiteX10" fmla="*/ 0 w 7891426"/>
              <a:gd name="connsiteY10" fmla="*/ 558800 h 1140460"/>
              <a:gd name="connsiteX11" fmla="*/ 76200 w 7891426"/>
              <a:gd name="connsiteY11" fmla="*/ 622300 h 1140460"/>
              <a:gd name="connsiteX12" fmla="*/ 101600 w 7891426"/>
              <a:gd name="connsiteY12" fmla="*/ 673100 h 1140460"/>
              <a:gd name="connsiteX13" fmla="*/ 88900 w 7891426"/>
              <a:gd name="connsiteY13" fmla="*/ 736600 h 1140460"/>
              <a:gd name="connsiteX14" fmla="*/ 134144 w 7891426"/>
              <a:gd name="connsiteY14" fmla="*/ 767556 h 1140460"/>
              <a:gd name="connsiteX15" fmla="*/ 88900 w 7891426"/>
              <a:gd name="connsiteY15" fmla="*/ 889000 h 1140460"/>
              <a:gd name="connsiteX16" fmla="*/ 30956 w 7891426"/>
              <a:gd name="connsiteY16" fmla="*/ 900906 h 1140460"/>
              <a:gd name="connsiteX17" fmla="*/ 123031 w 7891426"/>
              <a:gd name="connsiteY17" fmla="*/ 965200 h 1140460"/>
              <a:gd name="connsiteX18" fmla="*/ 12700 w 7891426"/>
              <a:gd name="connsiteY18" fmla="*/ 1104900 h 1140460"/>
              <a:gd name="connsiteX19" fmla="*/ 46037 w 7891426"/>
              <a:gd name="connsiteY19" fmla="*/ 1119982 h 1140460"/>
              <a:gd name="connsiteX20" fmla="*/ 39804 w 7891426"/>
              <a:gd name="connsiteY20" fmla="*/ 1140460 h 1140460"/>
              <a:gd name="connsiteX21" fmla="*/ 7891426 w 7891426"/>
              <a:gd name="connsiteY21" fmla="*/ 1140460 h 1140460"/>
              <a:gd name="connsiteX22" fmla="*/ 7870743 w 7891426"/>
              <a:gd name="connsiteY22" fmla="*/ 1092200 h 1140460"/>
              <a:gd name="connsiteX23" fmla="*/ 7781843 w 7891426"/>
              <a:gd name="connsiteY23" fmla="*/ 1028700 h 1140460"/>
              <a:gd name="connsiteX24" fmla="*/ 7731043 w 7891426"/>
              <a:gd name="connsiteY24" fmla="*/ 952500 h 1140460"/>
              <a:gd name="connsiteX25" fmla="*/ 7794543 w 7891426"/>
              <a:gd name="connsiteY25" fmla="*/ 876300 h 1140460"/>
              <a:gd name="connsiteX26" fmla="*/ 7832643 w 7891426"/>
              <a:gd name="connsiteY26" fmla="*/ 800100 h 1140460"/>
              <a:gd name="connsiteX27" fmla="*/ 7794543 w 7891426"/>
              <a:gd name="connsiteY27" fmla="*/ 723900 h 1140460"/>
              <a:gd name="connsiteX28" fmla="*/ 7781843 w 7891426"/>
              <a:gd name="connsiteY28" fmla="*/ 660400 h 1140460"/>
              <a:gd name="connsiteX29" fmla="*/ 7807243 w 7891426"/>
              <a:gd name="connsiteY29" fmla="*/ 609600 h 1140460"/>
              <a:gd name="connsiteX30" fmla="*/ 7883443 w 7891426"/>
              <a:gd name="connsiteY30" fmla="*/ 546100 h 1140460"/>
              <a:gd name="connsiteX31" fmla="*/ 7883443 w 7891426"/>
              <a:gd name="connsiteY31" fmla="*/ 469900 h 1140460"/>
              <a:gd name="connsiteX32" fmla="*/ 7769143 w 7891426"/>
              <a:gd name="connsiteY32" fmla="*/ 406400 h 1140460"/>
              <a:gd name="connsiteX33" fmla="*/ 7692943 w 7891426"/>
              <a:gd name="connsiteY33" fmla="*/ 368300 h 1140460"/>
              <a:gd name="connsiteX34" fmla="*/ 7794543 w 7891426"/>
              <a:gd name="connsiteY34" fmla="*/ 266700 h 1140460"/>
              <a:gd name="connsiteX35" fmla="*/ 7807243 w 7891426"/>
              <a:gd name="connsiteY35" fmla="*/ 177800 h 1140460"/>
              <a:gd name="connsiteX36" fmla="*/ 7743743 w 7891426"/>
              <a:gd name="connsiteY36" fmla="*/ 177800 h 1140460"/>
              <a:gd name="connsiteX37" fmla="*/ 7705643 w 7891426"/>
              <a:gd name="connsiteY37" fmla="*/ 88900 h 1140460"/>
              <a:gd name="connsiteX38" fmla="*/ 7846136 w 7891426"/>
              <a:gd name="connsiteY38" fmla="*/ 34925 h 1140460"/>
              <a:gd name="connsiteX39" fmla="*/ 7616743 w 7891426"/>
              <a:gd name="connsiteY39" fmla="*/ 0 h 1140460"/>
              <a:gd name="connsiteX0" fmla="*/ 7616743 w 7891426"/>
              <a:gd name="connsiteY0" fmla="*/ 0 h 1140460"/>
              <a:gd name="connsiteX1" fmla="*/ 181096 w 7891426"/>
              <a:gd name="connsiteY1" fmla="*/ 0 h 1140460"/>
              <a:gd name="connsiteX2" fmla="*/ 108744 w 7891426"/>
              <a:gd name="connsiteY2" fmla="*/ 11906 h 1140460"/>
              <a:gd name="connsiteX3" fmla="*/ 137319 w 7891426"/>
              <a:gd name="connsiteY3" fmla="*/ 94456 h 1140460"/>
              <a:gd name="connsiteX4" fmla="*/ 139700 w 7891426"/>
              <a:gd name="connsiteY4" fmla="*/ 190500 h 1140460"/>
              <a:gd name="connsiteX5" fmla="*/ 76200 w 7891426"/>
              <a:gd name="connsiteY5" fmla="*/ 190500 h 1140460"/>
              <a:gd name="connsiteX6" fmla="*/ 88900 w 7891426"/>
              <a:gd name="connsiteY6" fmla="*/ 279400 h 1140460"/>
              <a:gd name="connsiteX7" fmla="*/ 95250 w 7891426"/>
              <a:gd name="connsiteY7" fmla="*/ 357188 h 1140460"/>
              <a:gd name="connsiteX8" fmla="*/ 114300 w 7891426"/>
              <a:gd name="connsiteY8" fmla="*/ 419100 h 1140460"/>
              <a:gd name="connsiteX9" fmla="*/ 47625 w 7891426"/>
              <a:gd name="connsiteY9" fmla="*/ 492125 h 1140460"/>
              <a:gd name="connsiteX10" fmla="*/ 0 w 7891426"/>
              <a:gd name="connsiteY10" fmla="*/ 558800 h 1140460"/>
              <a:gd name="connsiteX11" fmla="*/ 76200 w 7891426"/>
              <a:gd name="connsiteY11" fmla="*/ 622300 h 1140460"/>
              <a:gd name="connsiteX12" fmla="*/ 101600 w 7891426"/>
              <a:gd name="connsiteY12" fmla="*/ 673100 h 1140460"/>
              <a:gd name="connsiteX13" fmla="*/ 88900 w 7891426"/>
              <a:gd name="connsiteY13" fmla="*/ 736600 h 1140460"/>
              <a:gd name="connsiteX14" fmla="*/ 134144 w 7891426"/>
              <a:gd name="connsiteY14" fmla="*/ 767556 h 1140460"/>
              <a:gd name="connsiteX15" fmla="*/ 88900 w 7891426"/>
              <a:gd name="connsiteY15" fmla="*/ 889000 h 1140460"/>
              <a:gd name="connsiteX16" fmla="*/ 30956 w 7891426"/>
              <a:gd name="connsiteY16" fmla="*/ 900906 h 1140460"/>
              <a:gd name="connsiteX17" fmla="*/ 123031 w 7891426"/>
              <a:gd name="connsiteY17" fmla="*/ 965200 h 1140460"/>
              <a:gd name="connsiteX18" fmla="*/ 12700 w 7891426"/>
              <a:gd name="connsiteY18" fmla="*/ 1104900 h 1140460"/>
              <a:gd name="connsiteX19" fmla="*/ 46037 w 7891426"/>
              <a:gd name="connsiteY19" fmla="*/ 1119982 h 1140460"/>
              <a:gd name="connsiteX20" fmla="*/ 39804 w 7891426"/>
              <a:gd name="connsiteY20" fmla="*/ 1140460 h 1140460"/>
              <a:gd name="connsiteX21" fmla="*/ 7891426 w 7891426"/>
              <a:gd name="connsiteY21" fmla="*/ 1140460 h 1140460"/>
              <a:gd name="connsiteX22" fmla="*/ 7870743 w 7891426"/>
              <a:gd name="connsiteY22" fmla="*/ 1092200 h 1140460"/>
              <a:gd name="connsiteX23" fmla="*/ 7781843 w 7891426"/>
              <a:gd name="connsiteY23" fmla="*/ 1028700 h 1140460"/>
              <a:gd name="connsiteX24" fmla="*/ 7731043 w 7891426"/>
              <a:gd name="connsiteY24" fmla="*/ 952500 h 1140460"/>
              <a:gd name="connsiteX25" fmla="*/ 7794543 w 7891426"/>
              <a:gd name="connsiteY25" fmla="*/ 876300 h 1140460"/>
              <a:gd name="connsiteX26" fmla="*/ 7832643 w 7891426"/>
              <a:gd name="connsiteY26" fmla="*/ 800100 h 1140460"/>
              <a:gd name="connsiteX27" fmla="*/ 7794543 w 7891426"/>
              <a:gd name="connsiteY27" fmla="*/ 723900 h 1140460"/>
              <a:gd name="connsiteX28" fmla="*/ 7781843 w 7891426"/>
              <a:gd name="connsiteY28" fmla="*/ 660400 h 1140460"/>
              <a:gd name="connsiteX29" fmla="*/ 7807243 w 7891426"/>
              <a:gd name="connsiteY29" fmla="*/ 609600 h 1140460"/>
              <a:gd name="connsiteX30" fmla="*/ 7883443 w 7891426"/>
              <a:gd name="connsiteY30" fmla="*/ 546100 h 1140460"/>
              <a:gd name="connsiteX31" fmla="*/ 7883443 w 7891426"/>
              <a:gd name="connsiteY31" fmla="*/ 469900 h 1140460"/>
              <a:gd name="connsiteX32" fmla="*/ 7769143 w 7891426"/>
              <a:gd name="connsiteY32" fmla="*/ 406400 h 1140460"/>
              <a:gd name="connsiteX33" fmla="*/ 7692943 w 7891426"/>
              <a:gd name="connsiteY33" fmla="*/ 368300 h 1140460"/>
              <a:gd name="connsiteX34" fmla="*/ 7794543 w 7891426"/>
              <a:gd name="connsiteY34" fmla="*/ 266700 h 1140460"/>
              <a:gd name="connsiteX35" fmla="*/ 7807243 w 7891426"/>
              <a:gd name="connsiteY35" fmla="*/ 177800 h 1140460"/>
              <a:gd name="connsiteX36" fmla="*/ 7743743 w 7891426"/>
              <a:gd name="connsiteY36" fmla="*/ 177800 h 1140460"/>
              <a:gd name="connsiteX37" fmla="*/ 7705643 w 7891426"/>
              <a:gd name="connsiteY37" fmla="*/ 88900 h 1140460"/>
              <a:gd name="connsiteX38" fmla="*/ 7846136 w 7891426"/>
              <a:gd name="connsiteY38" fmla="*/ 34925 h 1140460"/>
              <a:gd name="connsiteX39" fmla="*/ 7616743 w 7891426"/>
              <a:gd name="connsiteY39" fmla="*/ 0 h 1140460"/>
              <a:gd name="connsiteX0" fmla="*/ 7616743 w 7891426"/>
              <a:gd name="connsiteY0" fmla="*/ 0 h 1140460"/>
              <a:gd name="connsiteX1" fmla="*/ 181096 w 7891426"/>
              <a:gd name="connsiteY1" fmla="*/ 0 h 1140460"/>
              <a:gd name="connsiteX2" fmla="*/ 108744 w 7891426"/>
              <a:gd name="connsiteY2" fmla="*/ 11906 h 1140460"/>
              <a:gd name="connsiteX3" fmla="*/ 137319 w 7891426"/>
              <a:gd name="connsiteY3" fmla="*/ 94456 h 1140460"/>
              <a:gd name="connsiteX4" fmla="*/ 139700 w 7891426"/>
              <a:gd name="connsiteY4" fmla="*/ 190500 h 1140460"/>
              <a:gd name="connsiteX5" fmla="*/ 76200 w 7891426"/>
              <a:gd name="connsiteY5" fmla="*/ 190500 h 1140460"/>
              <a:gd name="connsiteX6" fmla="*/ 88900 w 7891426"/>
              <a:gd name="connsiteY6" fmla="*/ 279400 h 1140460"/>
              <a:gd name="connsiteX7" fmla="*/ 95250 w 7891426"/>
              <a:gd name="connsiteY7" fmla="*/ 357188 h 1140460"/>
              <a:gd name="connsiteX8" fmla="*/ 114300 w 7891426"/>
              <a:gd name="connsiteY8" fmla="*/ 419100 h 1140460"/>
              <a:gd name="connsiteX9" fmla="*/ 47625 w 7891426"/>
              <a:gd name="connsiteY9" fmla="*/ 492125 h 1140460"/>
              <a:gd name="connsiteX10" fmla="*/ 0 w 7891426"/>
              <a:gd name="connsiteY10" fmla="*/ 558800 h 1140460"/>
              <a:gd name="connsiteX11" fmla="*/ 76200 w 7891426"/>
              <a:gd name="connsiteY11" fmla="*/ 622300 h 1140460"/>
              <a:gd name="connsiteX12" fmla="*/ 101600 w 7891426"/>
              <a:gd name="connsiteY12" fmla="*/ 673100 h 1140460"/>
              <a:gd name="connsiteX13" fmla="*/ 88900 w 7891426"/>
              <a:gd name="connsiteY13" fmla="*/ 736600 h 1140460"/>
              <a:gd name="connsiteX14" fmla="*/ 134144 w 7891426"/>
              <a:gd name="connsiteY14" fmla="*/ 767556 h 1140460"/>
              <a:gd name="connsiteX15" fmla="*/ 88900 w 7891426"/>
              <a:gd name="connsiteY15" fmla="*/ 889000 h 1140460"/>
              <a:gd name="connsiteX16" fmla="*/ 30956 w 7891426"/>
              <a:gd name="connsiteY16" fmla="*/ 900906 h 1140460"/>
              <a:gd name="connsiteX17" fmla="*/ 123031 w 7891426"/>
              <a:gd name="connsiteY17" fmla="*/ 965200 h 1140460"/>
              <a:gd name="connsiteX18" fmla="*/ 12700 w 7891426"/>
              <a:gd name="connsiteY18" fmla="*/ 1104900 h 1140460"/>
              <a:gd name="connsiteX19" fmla="*/ 46037 w 7891426"/>
              <a:gd name="connsiteY19" fmla="*/ 1119982 h 1140460"/>
              <a:gd name="connsiteX20" fmla="*/ 39804 w 7891426"/>
              <a:gd name="connsiteY20" fmla="*/ 1140460 h 1140460"/>
              <a:gd name="connsiteX21" fmla="*/ 7891426 w 7891426"/>
              <a:gd name="connsiteY21" fmla="*/ 1140460 h 1140460"/>
              <a:gd name="connsiteX22" fmla="*/ 7870743 w 7891426"/>
              <a:gd name="connsiteY22" fmla="*/ 1092200 h 1140460"/>
              <a:gd name="connsiteX23" fmla="*/ 7781843 w 7891426"/>
              <a:gd name="connsiteY23" fmla="*/ 1028700 h 1140460"/>
              <a:gd name="connsiteX24" fmla="*/ 7731043 w 7891426"/>
              <a:gd name="connsiteY24" fmla="*/ 952500 h 1140460"/>
              <a:gd name="connsiteX25" fmla="*/ 7794543 w 7891426"/>
              <a:gd name="connsiteY25" fmla="*/ 876300 h 1140460"/>
              <a:gd name="connsiteX26" fmla="*/ 7832643 w 7891426"/>
              <a:gd name="connsiteY26" fmla="*/ 800100 h 1140460"/>
              <a:gd name="connsiteX27" fmla="*/ 7794543 w 7891426"/>
              <a:gd name="connsiteY27" fmla="*/ 723900 h 1140460"/>
              <a:gd name="connsiteX28" fmla="*/ 7781843 w 7891426"/>
              <a:gd name="connsiteY28" fmla="*/ 660400 h 1140460"/>
              <a:gd name="connsiteX29" fmla="*/ 7807243 w 7891426"/>
              <a:gd name="connsiteY29" fmla="*/ 609600 h 1140460"/>
              <a:gd name="connsiteX30" fmla="*/ 7883443 w 7891426"/>
              <a:gd name="connsiteY30" fmla="*/ 546100 h 1140460"/>
              <a:gd name="connsiteX31" fmla="*/ 7883443 w 7891426"/>
              <a:gd name="connsiteY31" fmla="*/ 469900 h 1140460"/>
              <a:gd name="connsiteX32" fmla="*/ 7769143 w 7891426"/>
              <a:gd name="connsiteY32" fmla="*/ 406400 h 1140460"/>
              <a:gd name="connsiteX33" fmla="*/ 7692943 w 7891426"/>
              <a:gd name="connsiteY33" fmla="*/ 368300 h 1140460"/>
              <a:gd name="connsiteX34" fmla="*/ 7794543 w 7891426"/>
              <a:gd name="connsiteY34" fmla="*/ 266700 h 1140460"/>
              <a:gd name="connsiteX35" fmla="*/ 7807243 w 7891426"/>
              <a:gd name="connsiteY35" fmla="*/ 177800 h 1140460"/>
              <a:gd name="connsiteX36" fmla="*/ 7743743 w 7891426"/>
              <a:gd name="connsiteY36" fmla="*/ 177800 h 1140460"/>
              <a:gd name="connsiteX37" fmla="*/ 7705643 w 7891426"/>
              <a:gd name="connsiteY37" fmla="*/ 88900 h 1140460"/>
              <a:gd name="connsiteX38" fmla="*/ 7846136 w 7891426"/>
              <a:gd name="connsiteY38" fmla="*/ 34925 h 1140460"/>
              <a:gd name="connsiteX39" fmla="*/ 7616743 w 7891426"/>
              <a:gd name="connsiteY39" fmla="*/ 0 h 1140460"/>
              <a:gd name="connsiteX0" fmla="*/ 7616743 w 7891426"/>
              <a:gd name="connsiteY0" fmla="*/ 0 h 1140460"/>
              <a:gd name="connsiteX1" fmla="*/ 181096 w 7891426"/>
              <a:gd name="connsiteY1" fmla="*/ 0 h 1140460"/>
              <a:gd name="connsiteX2" fmla="*/ 108744 w 7891426"/>
              <a:gd name="connsiteY2" fmla="*/ 11906 h 1140460"/>
              <a:gd name="connsiteX3" fmla="*/ 137319 w 7891426"/>
              <a:gd name="connsiteY3" fmla="*/ 94456 h 1140460"/>
              <a:gd name="connsiteX4" fmla="*/ 139700 w 7891426"/>
              <a:gd name="connsiteY4" fmla="*/ 190500 h 1140460"/>
              <a:gd name="connsiteX5" fmla="*/ 76200 w 7891426"/>
              <a:gd name="connsiteY5" fmla="*/ 190500 h 1140460"/>
              <a:gd name="connsiteX6" fmla="*/ 88900 w 7891426"/>
              <a:gd name="connsiteY6" fmla="*/ 279400 h 1140460"/>
              <a:gd name="connsiteX7" fmla="*/ 95250 w 7891426"/>
              <a:gd name="connsiteY7" fmla="*/ 357188 h 1140460"/>
              <a:gd name="connsiteX8" fmla="*/ 114300 w 7891426"/>
              <a:gd name="connsiteY8" fmla="*/ 419100 h 1140460"/>
              <a:gd name="connsiteX9" fmla="*/ 47625 w 7891426"/>
              <a:gd name="connsiteY9" fmla="*/ 492125 h 1140460"/>
              <a:gd name="connsiteX10" fmla="*/ 0 w 7891426"/>
              <a:gd name="connsiteY10" fmla="*/ 558800 h 1140460"/>
              <a:gd name="connsiteX11" fmla="*/ 76200 w 7891426"/>
              <a:gd name="connsiteY11" fmla="*/ 622300 h 1140460"/>
              <a:gd name="connsiteX12" fmla="*/ 101600 w 7891426"/>
              <a:gd name="connsiteY12" fmla="*/ 673100 h 1140460"/>
              <a:gd name="connsiteX13" fmla="*/ 88900 w 7891426"/>
              <a:gd name="connsiteY13" fmla="*/ 736600 h 1140460"/>
              <a:gd name="connsiteX14" fmla="*/ 134144 w 7891426"/>
              <a:gd name="connsiteY14" fmla="*/ 767556 h 1140460"/>
              <a:gd name="connsiteX15" fmla="*/ 88900 w 7891426"/>
              <a:gd name="connsiteY15" fmla="*/ 889000 h 1140460"/>
              <a:gd name="connsiteX16" fmla="*/ 30956 w 7891426"/>
              <a:gd name="connsiteY16" fmla="*/ 900906 h 1140460"/>
              <a:gd name="connsiteX17" fmla="*/ 123031 w 7891426"/>
              <a:gd name="connsiteY17" fmla="*/ 965200 h 1140460"/>
              <a:gd name="connsiteX18" fmla="*/ 12700 w 7891426"/>
              <a:gd name="connsiteY18" fmla="*/ 1104900 h 1140460"/>
              <a:gd name="connsiteX19" fmla="*/ 46037 w 7891426"/>
              <a:gd name="connsiteY19" fmla="*/ 1119982 h 1140460"/>
              <a:gd name="connsiteX20" fmla="*/ 39804 w 7891426"/>
              <a:gd name="connsiteY20" fmla="*/ 1140460 h 1140460"/>
              <a:gd name="connsiteX21" fmla="*/ 7891426 w 7891426"/>
              <a:gd name="connsiteY21" fmla="*/ 1140460 h 1140460"/>
              <a:gd name="connsiteX22" fmla="*/ 7870743 w 7891426"/>
              <a:gd name="connsiteY22" fmla="*/ 1092200 h 1140460"/>
              <a:gd name="connsiteX23" fmla="*/ 7781843 w 7891426"/>
              <a:gd name="connsiteY23" fmla="*/ 1028700 h 1140460"/>
              <a:gd name="connsiteX24" fmla="*/ 7731043 w 7891426"/>
              <a:gd name="connsiteY24" fmla="*/ 952500 h 1140460"/>
              <a:gd name="connsiteX25" fmla="*/ 7794543 w 7891426"/>
              <a:gd name="connsiteY25" fmla="*/ 876300 h 1140460"/>
              <a:gd name="connsiteX26" fmla="*/ 7832643 w 7891426"/>
              <a:gd name="connsiteY26" fmla="*/ 800100 h 1140460"/>
              <a:gd name="connsiteX27" fmla="*/ 7794543 w 7891426"/>
              <a:gd name="connsiteY27" fmla="*/ 723900 h 1140460"/>
              <a:gd name="connsiteX28" fmla="*/ 7781843 w 7891426"/>
              <a:gd name="connsiteY28" fmla="*/ 660400 h 1140460"/>
              <a:gd name="connsiteX29" fmla="*/ 7807243 w 7891426"/>
              <a:gd name="connsiteY29" fmla="*/ 609600 h 1140460"/>
              <a:gd name="connsiteX30" fmla="*/ 7850106 w 7891426"/>
              <a:gd name="connsiteY30" fmla="*/ 534193 h 1140460"/>
              <a:gd name="connsiteX31" fmla="*/ 7883443 w 7891426"/>
              <a:gd name="connsiteY31" fmla="*/ 469900 h 1140460"/>
              <a:gd name="connsiteX32" fmla="*/ 7769143 w 7891426"/>
              <a:gd name="connsiteY32" fmla="*/ 406400 h 1140460"/>
              <a:gd name="connsiteX33" fmla="*/ 7692943 w 7891426"/>
              <a:gd name="connsiteY33" fmla="*/ 368300 h 1140460"/>
              <a:gd name="connsiteX34" fmla="*/ 7794543 w 7891426"/>
              <a:gd name="connsiteY34" fmla="*/ 266700 h 1140460"/>
              <a:gd name="connsiteX35" fmla="*/ 7807243 w 7891426"/>
              <a:gd name="connsiteY35" fmla="*/ 177800 h 1140460"/>
              <a:gd name="connsiteX36" fmla="*/ 7743743 w 7891426"/>
              <a:gd name="connsiteY36" fmla="*/ 177800 h 1140460"/>
              <a:gd name="connsiteX37" fmla="*/ 7705643 w 7891426"/>
              <a:gd name="connsiteY37" fmla="*/ 88900 h 1140460"/>
              <a:gd name="connsiteX38" fmla="*/ 7846136 w 7891426"/>
              <a:gd name="connsiteY38" fmla="*/ 34925 h 1140460"/>
              <a:gd name="connsiteX39" fmla="*/ 7616743 w 7891426"/>
              <a:gd name="connsiteY39" fmla="*/ 0 h 1140460"/>
              <a:gd name="connsiteX0" fmla="*/ 7616743 w 7891426"/>
              <a:gd name="connsiteY0" fmla="*/ 0 h 1140460"/>
              <a:gd name="connsiteX1" fmla="*/ 181096 w 7891426"/>
              <a:gd name="connsiteY1" fmla="*/ 0 h 1140460"/>
              <a:gd name="connsiteX2" fmla="*/ 108744 w 7891426"/>
              <a:gd name="connsiteY2" fmla="*/ 11906 h 1140460"/>
              <a:gd name="connsiteX3" fmla="*/ 137319 w 7891426"/>
              <a:gd name="connsiteY3" fmla="*/ 94456 h 1140460"/>
              <a:gd name="connsiteX4" fmla="*/ 139700 w 7891426"/>
              <a:gd name="connsiteY4" fmla="*/ 190500 h 1140460"/>
              <a:gd name="connsiteX5" fmla="*/ 76200 w 7891426"/>
              <a:gd name="connsiteY5" fmla="*/ 190500 h 1140460"/>
              <a:gd name="connsiteX6" fmla="*/ 88900 w 7891426"/>
              <a:gd name="connsiteY6" fmla="*/ 279400 h 1140460"/>
              <a:gd name="connsiteX7" fmla="*/ 95250 w 7891426"/>
              <a:gd name="connsiteY7" fmla="*/ 357188 h 1140460"/>
              <a:gd name="connsiteX8" fmla="*/ 114300 w 7891426"/>
              <a:gd name="connsiteY8" fmla="*/ 419100 h 1140460"/>
              <a:gd name="connsiteX9" fmla="*/ 47625 w 7891426"/>
              <a:gd name="connsiteY9" fmla="*/ 492125 h 1140460"/>
              <a:gd name="connsiteX10" fmla="*/ 0 w 7891426"/>
              <a:gd name="connsiteY10" fmla="*/ 558800 h 1140460"/>
              <a:gd name="connsiteX11" fmla="*/ 76200 w 7891426"/>
              <a:gd name="connsiteY11" fmla="*/ 622300 h 1140460"/>
              <a:gd name="connsiteX12" fmla="*/ 101600 w 7891426"/>
              <a:gd name="connsiteY12" fmla="*/ 673100 h 1140460"/>
              <a:gd name="connsiteX13" fmla="*/ 88900 w 7891426"/>
              <a:gd name="connsiteY13" fmla="*/ 736600 h 1140460"/>
              <a:gd name="connsiteX14" fmla="*/ 134144 w 7891426"/>
              <a:gd name="connsiteY14" fmla="*/ 767556 h 1140460"/>
              <a:gd name="connsiteX15" fmla="*/ 88900 w 7891426"/>
              <a:gd name="connsiteY15" fmla="*/ 889000 h 1140460"/>
              <a:gd name="connsiteX16" fmla="*/ 30956 w 7891426"/>
              <a:gd name="connsiteY16" fmla="*/ 900906 h 1140460"/>
              <a:gd name="connsiteX17" fmla="*/ 123031 w 7891426"/>
              <a:gd name="connsiteY17" fmla="*/ 965200 h 1140460"/>
              <a:gd name="connsiteX18" fmla="*/ 12700 w 7891426"/>
              <a:gd name="connsiteY18" fmla="*/ 1104900 h 1140460"/>
              <a:gd name="connsiteX19" fmla="*/ 46037 w 7891426"/>
              <a:gd name="connsiteY19" fmla="*/ 1119982 h 1140460"/>
              <a:gd name="connsiteX20" fmla="*/ 39804 w 7891426"/>
              <a:gd name="connsiteY20" fmla="*/ 1140460 h 1140460"/>
              <a:gd name="connsiteX21" fmla="*/ 7891426 w 7891426"/>
              <a:gd name="connsiteY21" fmla="*/ 1140460 h 1140460"/>
              <a:gd name="connsiteX22" fmla="*/ 7870743 w 7891426"/>
              <a:gd name="connsiteY22" fmla="*/ 1092200 h 1140460"/>
              <a:gd name="connsiteX23" fmla="*/ 7781843 w 7891426"/>
              <a:gd name="connsiteY23" fmla="*/ 1028700 h 1140460"/>
              <a:gd name="connsiteX24" fmla="*/ 7798782 w 7891426"/>
              <a:gd name="connsiteY24" fmla="*/ 914400 h 1140460"/>
              <a:gd name="connsiteX25" fmla="*/ 7794543 w 7891426"/>
              <a:gd name="connsiteY25" fmla="*/ 876300 h 1140460"/>
              <a:gd name="connsiteX26" fmla="*/ 7832643 w 7891426"/>
              <a:gd name="connsiteY26" fmla="*/ 800100 h 1140460"/>
              <a:gd name="connsiteX27" fmla="*/ 7794543 w 7891426"/>
              <a:gd name="connsiteY27" fmla="*/ 723900 h 1140460"/>
              <a:gd name="connsiteX28" fmla="*/ 7781843 w 7891426"/>
              <a:gd name="connsiteY28" fmla="*/ 660400 h 1140460"/>
              <a:gd name="connsiteX29" fmla="*/ 7807243 w 7891426"/>
              <a:gd name="connsiteY29" fmla="*/ 609600 h 1140460"/>
              <a:gd name="connsiteX30" fmla="*/ 7850106 w 7891426"/>
              <a:gd name="connsiteY30" fmla="*/ 534193 h 1140460"/>
              <a:gd name="connsiteX31" fmla="*/ 7883443 w 7891426"/>
              <a:gd name="connsiteY31" fmla="*/ 469900 h 1140460"/>
              <a:gd name="connsiteX32" fmla="*/ 7769143 w 7891426"/>
              <a:gd name="connsiteY32" fmla="*/ 406400 h 1140460"/>
              <a:gd name="connsiteX33" fmla="*/ 7692943 w 7891426"/>
              <a:gd name="connsiteY33" fmla="*/ 368300 h 1140460"/>
              <a:gd name="connsiteX34" fmla="*/ 7794543 w 7891426"/>
              <a:gd name="connsiteY34" fmla="*/ 266700 h 1140460"/>
              <a:gd name="connsiteX35" fmla="*/ 7807243 w 7891426"/>
              <a:gd name="connsiteY35" fmla="*/ 177800 h 1140460"/>
              <a:gd name="connsiteX36" fmla="*/ 7743743 w 7891426"/>
              <a:gd name="connsiteY36" fmla="*/ 177800 h 1140460"/>
              <a:gd name="connsiteX37" fmla="*/ 7705643 w 7891426"/>
              <a:gd name="connsiteY37" fmla="*/ 88900 h 1140460"/>
              <a:gd name="connsiteX38" fmla="*/ 7846136 w 7891426"/>
              <a:gd name="connsiteY38" fmla="*/ 34925 h 1140460"/>
              <a:gd name="connsiteX39" fmla="*/ 7616743 w 7891426"/>
              <a:gd name="connsiteY39" fmla="*/ 0 h 1140460"/>
              <a:gd name="connsiteX0" fmla="*/ 7616743 w 7891426"/>
              <a:gd name="connsiteY0" fmla="*/ 0 h 1140460"/>
              <a:gd name="connsiteX1" fmla="*/ 181096 w 7891426"/>
              <a:gd name="connsiteY1" fmla="*/ 0 h 1140460"/>
              <a:gd name="connsiteX2" fmla="*/ 108744 w 7891426"/>
              <a:gd name="connsiteY2" fmla="*/ 11906 h 1140460"/>
              <a:gd name="connsiteX3" fmla="*/ 137319 w 7891426"/>
              <a:gd name="connsiteY3" fmla="*/ 94456 h 1140460"/>
              <a:gd name="connsiteX4" fmla="*/ 139700 w 7891426"/>
              <a:gd name="connsiteY4" fmla="*/ 190500 h 1140460"/>
              <a:gd name="connsiteX5" fmla="*/ 76200 w 7891426"/>
              <a:gd name="connsiteY5" fmla="*/ 190500 h 1140460"/>
              <a:gd name="connsiteX6" fmla="*/ 88900 w 7891426"/>
              <a:gd name="connsiteY6" fmla="*/ 279400 h 1140460"/>
              <a:gd name="connsiteX7" fmla="*/ 95250 w 7891426"/>
              <a:gd name="connsiteY7" fmla="*/ 357188 h 1140460"/>
              <a:gd name="connsiteX8" fmla="*/ 114300 w 7891426"/>
              <a:gd name="connsiteY8" fmla="*/ 419100 h 1140460"/>
              <a:gd name="connsiteX9" fmla="*/ 47625 w 7891426"/>
              <a:gd name="connsiteY9" fmla="*/ 492125 h 1140460"/>
              <a:gd name="connsiteX10" fmla="*/ 0 w 7891426"/>
              <a:gd name="connsiteY10" fmla="*/ 558800 h 1140460"/>
              <a:gd name="connsiteX11" fmla="*/ 76200 w 7891426"/>
              <a:gd name="connsiteY11" fmla="*/ 622300 h 1140460"/>
              <a:gd name="connsiteX12" fmla="*/ 101600 w 7891426"/>
              <a:gd name="connsiteY12" fmla="*/ 673100 h 1140460"/>
              <a:gd name="connsiteX13" fmla="*/ 88900 w 7891426"/>
              <a:gd name="connsiteY13" fmla="*/ 736600 h 1140460"/>
              <a:gd name="connsiteX14" fmla="*/ 134144 w 7891426"/>
              <a:gd name="connsiteY14" fmla="*/ 767556 h 1140460"/>
              <a:gd name="connsiteX15" fmla="*/ 88900 w 7891426"/>
              <a:gd name="connsiteY15" fmla="*/ 889000 h 1140460"/>
              <a:gd name="connsiteX16" fmla="*/ 30956 w 7891426"/>
              <a:gd name="connsiteY16" fmla="*/ 900906 h 1140460"/>
              <a:gd name="connsiteX17" fmla="*/ 123031 w 7891426"/>
              <a:gd name="connsiteY17" fmla="*/ 965200 h 1140460"/>
              <a:gd name="connsiteX18" fmla="*/ 12700 w 7891426"/>
              <a:gd name="connsiteY18" fmla="*/ 1104900 h 1140460"/>
              <a:gd name="connsiteX19" fmla="*/ 46037 w 7891426"/>
              <a:gd name="connsiteY19" fmla="*/ 1119982 h 1140460"/>
              <a:gd name="connsiteX20" fmla="*/ 39804 w 7891426"/>
              <a:gd name="connsiteY20" fmla="*/ 1140460 h 1140460"/>
              <a:gd name="connsiteX21" fmla="*/ 7891426 w 7891426"/>
              <a:gd name="connsiteY21" fmla="*/ 1140460 h 1140460"/>
              <a:gd name="connsiteX22" fmla="*/ 7870743 w 7891426"/>
              <a:gd name="connsiteY22" fmla="*/ 1092200 h 1140460"/>
              <a:gd name="connsiteX23" fmla="*/ 7781843 w 7891426"/>
              <a:gd name="connsiteY23" fmla="*/ 1028700 h 1140460"/>
              <a:gd name="connsiteX24" fmla="*/ 7798782 w 7891426"/>
              <a:gd name="connsiteY24" fmla="*/ 914400 h 1140460"/>
              <a:gd name="connsiteX25" fmla="*/ 7794543 w 7891426"/>
              <a:gd name="connsiteY25" fmla="*/ 876300 h 1140460"/>
              <a:gd name="connsiteX26" fmla="*/ 7832643 w 7891426"/>
              <a:gd name="connsiteY26" fmla="*/ 800100 h 1140460"/>
              <a:gd name="connsiteX27" fmla="*/ 7794543 w 7891426"/>
              <a:gd name="connsiteY27" fmla="*/ 723900 h 1140460"/>
              <a:gd name="connsiteX28" fmla="*/ 7781843 w 7891426"/>
              <a:gd name="connsiteY28" fmla="*/ 660400 h 1140460"/>
              <a:gd name="connsiteX29" fmla="*/ 7807243 w 7891426"/>
              <a:gd name="connsiteY29" fmla="*/ 609600 h 1140460"/>
              <a:gd name="connsiteX30" fmla="*/ 7850106 w 7891426"/>
              <a:gd name="connsiteY30" fmla="*/ 534193 h 1140460"/>
              <a:gd name="connsiteX31" fmla="*/ 7700548 w 7891426"/>
              <a:gd name="connsiteY31" fmla="*/ 488950 h 1140460"/>
              <a:gd name="connsiteX32" fmla="*/ 7769143 w 7891426"/>
              <a:gd name="connsiteY32" fmla="*/ 406400 h 1140460"/>
              <a:gd name="connsiteX33" fmla="*/ 7692943 w 7891426"/>
              <a:gd name="connsiteY33" fmla="*/ 368300 h 1140460"/>
              <a:gd name="connsiteX34" fmla="*/ 7794543 w 7891426"/>
              <a:gd name="connsiteY34" fmla="*/ 266700 h 1140460"/>
              <a:gd name="connsiteX35" fmla="*/ 7807243 w 7891426"/>
              <a:gd name="connsiteY35" fmla="*/ 177800 h 1140460"/>
              <a:gd name="connsiteX36" fmla="*/ 7743743 w 7891426"/>
              <a:gd name="connsiteY36" fmla="*/ 177800 h 1140460"/>
              <a:gd name="connsiteX37" fmla="*/ 7705643 w 7891426"/>
              <a:gd name="connsiteY37" fmla="*/ 88900 h 1140460"/>
              <a:gd name="connsiteX38" fmla="*/ 7846136 w 7891426"/>
              <a:gd name="connsiteY38" fmla="*/ 34925 h 1140460"/>
              <a:gd name="connsiteX39" fmla="*/ 7616743 w 7891426"/>
              <a:gd name="connsiteY39" fmla="*/ 0 h 1140460"/>
              <a:gd name="connsiteX0" fmla="*/ 7616743 w 7891426"/>
              <a:gd name="connsiteY0" fmla="*/ 0 h 1140460"/>
              <a:gd name="connsiteX1" fmla="*/ 181096 w 7891426"/>
              <a:gd name="connsiteY1" fmla="*/ 0 h 1140460"/>
              <a:gd name="connsiteX2" fmla="*/ 108744 w 7891426"/>
              <a:gd name="connsiteY2" fmla="*/ 11906 h 1140460"/>
              <a:gd name="connsiteX3" fmla="*/ 137319 w 7891426"/>
              <a:gd name="connsiteY3" fmla="*/ 94456 h 1140460"/>
              <a:gd name="connsiteX4" fmla="*/ 139700 w 7891426"/>
              <a:gd name="connsiteY4" fmla="*/ 190500 h 1140460"/>
              <a:gd name="connsiteX5" fmla="*/ 76200 w 7891426"/>
              <a:gd name="connsiteY5" fmla="*/ 190500 h 1140460"/>
              <a:gd name="connsiteX6" fmla="*/ 88900 w 7891426"/>
              <a:gd name="connsiteY6" fmla="*/ 279400 h 1140460"/>
              <a:gd name="connsiteX7" fmla="*/ 95250 w 7891426"/>
              <a:gd name="connsiteY7" fmla="*/ 357188 h 1140460"/>
              <a:gd name="connsiteX8" fmla="*/ 114300 w 7891426"/>
              <a:gd name="connsiteY8" fmla="*/ 419100 h 1140460"/>
              <a:gd name="connsiteX9" fmla="*/ 47625 w 7891426"/>
              <a:gd name="connsiteY9" fmla="*/ 492125 h 1140460"/>
              <a:gd name="connsiteX10" fmla="*/ 0 w 7891426"/>
              <a:gd name="connsiteY10" fmla="*/ 558800 h 1140460"/>
              <a:gd name="connsiteX11" fmla="*/ 76200 w 7891426"/>
              <a:gd name="connsiteY11" fmla="*/ 622300 h 1140460"/>
              <a:gd name="connsiteX12" fmla="*/ 101600 w 7891426"/>
              <a:gd name="connsiteY12" fmla="*/ 673100 h 1140460"/>
              <a:gd name="connsiteX13" fmla="*/ 88900 w 7891426"/>
              <a:gd name="connsiteY13" fmla="*/ 736600 h 1140460"/>
              <a:gd name="connsiteX14" fmla="*/ 134144 w 7891426"/>
              <a:gd name="connsiteY14" fmla="*/ 767556 h 1140460"/>
              <a:gd name="connsiteX15" fmla="*/ 88900 w 7891426"/>
              <a:gd name="connsiteY15" fmla="*/ 889000 h 1140460"/>
              <a:gd name="connsiteX16" fmla="*/ 30956 w 7891426"/>
              <a:gd name="connsiteY16" fmla="*/ 900906 h 1140460"/>
              <a:gd name="connsiteX17" fmla="*/ 28197 w 7891426"/>
              <a:gd name="connsiteY17" fmla="*/ 996950 h 1140460"/>
              <a:gd name="connsiteX18" fmla="*/ 12700 w 7891426"/>
              <a:gd name="connsiteY18" fmla="*/ 1104900 h 1140460"/>
              <a:gd name="connsiteX19" fmla="*/ 46037 w 7891426"/>
              <a:gd name="connsiteY19" fmla="*/ 1119982 h 1140460"/>
              <a:gd name="connsiteX20" fmla="*/ 39804 w 7891426"/>
              <a:gd name="connsiteY20" fmla="*/ 1140460 h 1140460"/>
              <a:gd name="connsiteX21" fmla="*/ 7891426 w 7891426"/>
              <a:gd name="connsiteY21" fmla="*/ 1140460 h 1140460"/>
              <a:gd name="connsiteX22" fmla="*/ 7870743 w 7891426"/>
              <a:gd name="connsiteY22" fmla="*/ 1092200 h 1140460"/>
              <a:gd name="connsiteX23" fmla="*/ 7781843 w 7891426"/>
              <a:gd name="connsiteY23" fmla="*/ 1028700 h 1140460"/>
              <a:gd name="connsiteX24" fmla="*/ 7798782 w 7891426"/>
              <a:gd name="connsiteY24" fmla="*/ 914400 h 1140460"/>
              <a:gd name="connsiteX25" fmla="*/ 7794543 w 7891426"/>
              <a:gd name="connsiteY25" fmla="*/ 876300 h 1140460"/>
              <a:gd name="connsiteX26" fmla="*/ 7832643 w 7891426"/>
              <a:gd name="connsiteY26" fmla="*/ 800100 h 1140460"/>
              <a:gd name="connsiteX27" fmla="*/ 7794543 w 7891426"/>
              <a:gd name="connsiteY27" fmla="*/ 723900 h 1140460"/>
              <a:gd name="connsiteX28" fmla="*/ 7781843 w 7891426"/>
              <a:gd name="connsiteY28" fmla="*/ 660400 h 1140460"/>
              <a:gd name="connsiteX29" fmla="*/ 7807243 w 7891426"/>
              <a:gd name="connsiteY29" fmla="*/ 609600 h 1140460"/>
              <a:gd name="connsiteX30" fmla="*/ 7850106 w 7891426"/>
              <a:gd name="connsiteY30" fmla="*/ 534193 h 1140460"/>
              <a:gd name="connsiteX31" fmla="*/ 7700548 w 7891426"/>
              <a:gd name="connsiteY31" fmla="*/ 488950 h 1140460"/>
              <a:gd name="connsiteX32" fmla="*/ 7769143 w 7891426"/>
              <a:gd name="connsiteY32" fmla="*/ 406400 h 1140460"/>
              <a:gd name="connsiteX33" fmla="*/ 7692943 w 7891426"/>
              <a:gd name="connsiteY33" fmla="*/ 368300 h 1140460"/>
              <a:gd name="connsiteX34" fmla="*/ 7794543 w 7891426"/>
              <a:gd name="connsiteY34" fmla="*/ 266700 h 1140460"/>
              <a:gd name="connsiteX35" fmla="*/ 7807243 w 7891426"/>
              <a:gd name="connsiteY35" fmla="*/ 177800 h 1140460"/>
              <a:gd name="connsiteX36" fmla="*/ 7743743 w 7891426"/>
              <a:gd name="connsiteY36" fmla="*/ 177800 h 1140460"/>
              <a:gd name="connsiteX37" fmla="*/ 7705643 w 7891426"/>
              <a:gd name="connsiteY37" fmla="*/ 88900 h 1140460"/>
              <a:gd name="connsiteX38" fmla="*/ 7846136 w 7891426"/>
              <a:gd name="connsiteY38" fmla="*/ 34925 h 1140460"/>
              <a:gd name="connsiteX39" fmla="*/ 7616743 w 7891426"/>
              <a:gd name="connsiteY39" fmla="*/ 0 h 1140460"/>
              <a:gd name="connsiteX0" fmla="*/ 7616743 w 7891426"/>
              <a:gd name="connsiteY0" fmla="*/ 0 h 1140460"/>
              <a:gd name="connsiteX1" fmla="*/ 181096 w 7891426"/>
              <a:gd name="connsiteY1" fmla="*/ 0 h 1140460"/>
              <a:gd name="connsiteX2" fmla="*/ 108744 w 7891426"/>
              <a:gd name="connsiteY2" fmla="*/ 11906 h 1140460"/>
              <a:gd name="connsiteX3" fmla="*/ 137319 w 7891426"/>
              <a:gd name="connsiteY3" fmla="*/ 94456 h 1140460"/>
              <a:gd name="connsiteX4" fmla="*/ 139700 w 7891426"/>
              <a:gd name="connsiteY4" fmla="*/ 190500 h 1140460"/>
              <a:gd name="connsiteX5" fmla="*/ 76200 w 7891426"/>
              <a:gd name="connsiteY5" fmla="*/ 190500 h 1140460"/>
              <a:gd name="connsiteX6" fmla="*/ 88900 w 7891426"/>
              <a:gd name="connsiteY6" fmla="*/ 279400 h 1140460"/>
              <a:gd name="connsiteX7" fmla="*/ 95250 w 7891426"/>
              <a:gd name="connsiteY7" fmla="*/ 357188 h 1140460"/>
              <a:gd name="connsiteX8" fmla="*/ 114300 w 7891426"/>
              <a:gd name="connsiteY8" fmla="*/ 419100 h 1140460"/>
              <a:gd name="connsiteX9" fmla="*/ 47625 w 7891426"/>
              <a:gd name="connsiteY9" fmla="*/ 492125 h 1140460"/>
              <a:gd name="connsiteX10" fmla="*/ 0 w 7891426"/>
              <a:gd name="connsiteY10" fmla="*/ 558800 h 1140460"/>
              <a:gd name="connsiteX11" fmla="*/ 76200 w 7891426"/>
              <a:gd name="connsiteY11" fmla="*/ 622300 h 1140460"/>
              <a:gd name="connsiteX12" fmla="*/ 101600 w 7891426"/>
              <a:gd name="connsiteY12" fmla="*/ 673100 h 1140460"/>
              <a:gd name="connsiteX13" fmla="*/ 88900 w 7891426"/>
              <a:gd name="connsiteY13" fmla="*/ 736600 h 1140460"/>
              <a:gd name="connsiteX14" fmla="*/ 12213 w 7891426"/>
              <a:gd name="connsiteY14" fmla="*/ 799306 h 1140460"/>
              <a:gd name="connsiteX15" fmla="*/ 88900 w 7891426"/>
              <a:gd name="connsiteY15" fmla="*/ 889000 h 1140460"/>
              <a:gd name="connsiteX16" fmla="*/ 30956 w 7891426"/>
              <a:gd name="connsiteY16" fmla="*/ 900906 h 1140460"/>
              <a:gd name="connsiteX17" fmla="*/ 28197 w 7891426"/>
              <a:gd name="connsiteY17" fmla="*/ 996950 h 1140460"/>
              <a:gd name="connsiteX18" fmla="*/ 12700 w 7891426"/>
              <a:gd name="connsiteY18" fmla="*/ 1104900 h 1140460"/>
              <a:gd name="connsiteX19" fmla="*/ 46037 w 7891426"/>
              <a:gd name="connsiteY19" fmla="*/ 1119982 h 1140460"/>
              <a:gd name="connsiteX20" fmla="*/ 39804 w 7891426"/>
              <a:gd name="connsiteY20" fmla="*/ 1140460 h 1140460"/>
              <a:gd name="connsiteX21" fmla="*/ 7891426 w 7891426"/>
              <a:gd name="connsiteY21" fmla="*/ 1140460 h 1140460"/>
              <a:gd name="connsiteX22" fmla="*/ 7870743 w 7891426"/>
              <a:gd name="connsiteY22" fmla="*/ 1092200 h 1140460"/>
              <a:gd name="connsiteX23" fmla="*/ 7781843 w 7891426"/>
              <a:gd name="connsiteY23" fmla="*/ 1028700 h 1140460"/>
              <a:gd name="connsiteX24" fmla="*/ 7798782 w 7891426"/>
              <a:gd name="connsiteY24" fmla="*/ 914400 h 1140460"/>
              <a:gd name="connsiteX25" fmla="*/ 7794543 w 7891426"/>
              <a:gd name="connsiteY25" fmla="*/ 876300 h 1140460"/>
              <a:gd name="connsiteX26" fmla="*/ 7832643 w 7891426"/>
              <a:gd name="connsiteY26" fmla="*/ 800100 h 1140460"/>
              <a:gd name="connsiteX27" fmla="*/ 7794543 w 7891426"/>
              <a:gd name="connsiteY27" fmla="*/ 723900 h 1140460"/>
              <a:gd name="connsiteX28" fmla="*/ 7781843 w 7891426"/>
              <a:gd name="connsiteY28" fmla="*/ 660400 h 1140460"/>
              <a:gd name="connsiteX29" fmla="*/ 7807243 w 7891426"/>
              <a:gd name="connsiteY29" fmla="*/ 609600 h 1140460"/>
              <a:gd name="connsiteX30" fmla="*/ 7850106 w 7891426"/>
              <a:gd name="connsiteY30" fmla="*/ 534193 h 1140460"/>
              <a:gd name="connsiteX31" fmla="*/ 7700548 w 7891426"/>
              <a:gd name="connsiteY31" fmla="*/ 488950 h 1140460"/>
              <a:gd name="connsiteX32" fmla="*/ 7769143 w 7891426"/>
              <a:gd name="connsiteY32" fmla="*/ 406400 h 1140460"/>
              <a:gd name="connsiteX33" fmla="*/ 7692943 w 7891426"/>
              <a:gd name="connsiteY33" fmla="*/ 368300 h 1140460"/>
              <a:gd name="connsiteX34" fmla="*/ 7794543 w 7891426"/>
              <a:gd name="connsiteY34" fmla="*/ 266700 h 1140460"/>
              <a:gd name="connsiteX35" fmla="*/ 7807243 w 7891426"/>
              <a:gd name="connsiteY35" fmla="*/ 177800 h 1140460"/>
              <a:gd name="connsiteX36" fmla="*/ 7743743 w 7891426"/>
              <a:gd name="connsiteY36" fmla="*/ 177800 h 1140460"/>
              <a:gd name="connsiteX37" fmla="*/ 7705643 w 7891426"/>
              <a:gd name="connsiteY37" fmla="*/ 88900 h 1140460"/>
              <a:gd name="connsiteX38" fmla="*/ 7846136 w 7891426"/>
              <a:gd name="connsiteY38" fmla="*/ 34925 h 1140460"/>
              <a:gd name="connsiteX39" fmla="*/ 7616743 w 7891426"/>
              <a:gd name="connsiteY39" fmla="*/ 0 h 1140460"/>
              <a:gd name="connsiteX0" fmla="*/ 7617600 w 7892283"/>
              <a:gd name="connsiteY0" fmla="*/ 0 h 1140460"/>
              <a:gd name="connsiteX1" fmla="*/ 181953 w 7892283"/>
              <a:gd name="connsiteY1" fmla="*/ 0 h 1140460"/>
              <a:gd name="connsiteX2" fmla="*/ 109601 w 7892283"/>
              <a:gd name="connsiteY2" fmla="*/ 11906 h 1140460"/>
              <a:gd name="connsiteX3" fmla="*/ 138176 w 7892283"/>
              <a:gd name="connsiteY3" fmla="*/ 94456 h 1140460"/>
              <a:gd name="connsiteX4" fmla="*/ 140557 w 7892283"/>
              <a:gd name="connsiteY4" fmla="*/ 190500 h 1140460"/>
              <a:gd name="connsiteX5" fmla="*/ 77057 w 7892283"/>
              <a:gd name="connsiteY5" fmla="*/ 190500 h 1140460"/>
              <a:gd name="connsiteX6" fmla="*/ 89757 w 7892283"/>
              <a:gd name="connsiteY6" fmla="*/ 279400 h 1140460"/>
              <a:gd name="connsiteX7" fmla="*/ 96107 w 7892283"/>
              <a:gd name="connsiteY7" fmla="*/ 357188 h 1140460"/>
              <a:gd name="connsiteX8" fmla="*/ 0 w 7892283"/>
              <a:gd name="connsiteY8" fmla="*/ 330200 h 1140460"/>
              <a:gd name="connsiteX9" fmla="*/ 48482 w 7892283"/>
              <a:gd name="connsiteY9" fmla="*/ 492125 h 1140460"/>
              <a:gd name="connsiteX10" fmla="*/ 857 w 7892283"/>
              <a:gd name="connsiteY10" fmla="*/ 558800 h 1140460"/>
              <a:gd name="connsiteX11" fmla="*/ 77057 w 7892283"/>
              <a:gd name="connsiteY11" fmla="*/ 622300 h 1140460"/>
              <a:gd name="connsiteX12" fmla="*/ 102457 w 7892283"/>
              <a:gd name="connsiteY12" fmla="*/ 673100 h 1140460"/>
              <a:gd name="connsiteX13" fmla="*/ 89757 w 7892283"/>
              <a:gd name="connsiteY13" fmla="*/ 736600 h 1140460"/>
              <a:gd name="connsiteX14" fmla="*/ 13070 w 7892283"/>
              <a:gd name="connsiteY14" fmla="*/ 799306 h 1140460"/>
              <a:gd name="connsiteX15" fmla="*/ 89757 w 7892283"/>
              <a:gd name="connsiteY15" fmla="*/ 889000 h 1140460"/>
              <a:gd name="connsiteX16" fmla="*/ 31813 w 7892283"/>
              <a:gd name="connsiteY16" fmla="*/ 900906 h 1140460"/>
              <a:gd name="connsiteX17" fmla="*/ 29054 w 7892283"/>
              <a:gd name="connsiteY17" fmla="*/ 996950 h 1140460"/>
              <a:gd name="connsiteX18" fmla="*/ 13557 w 7892283"/>
              <a:gd name="connsiteY18" fmla="*/ 1104900 h 1140460"/>
              <a:gd name="connsiteX19" fmla="*/ 46894 w 7892283"/>
              <a:gd name="connsiteY19" fmla="*/ 1119982 h 1140460"/>
              <a:gd name="connsiteX20" fmla="*/ 40661 w 7892283"/>
              <a:gd name="connsiteY20" fmla="*/ 1140460 h 1140460"/>
              <a:gd name="connsiteX21" fmla="*/ 7892283 w 7892283"/>
              <a:gd name="connsiteY21" fmla="*/ 1140460 h 1140460"/>
              <a:gd name="connsiteX22" fmla="*/ 7871600 w 7892283"/>
              <a:gd name="connsiteY22" fmla="*/ 1092200 h 1140460"/>
              <a:gd name="connsiteX23" fmla="*/ 7782700 w 7892283"/>
              <a:gd name="connsiteY23" fmla="*/ 1028700 h 1140460"/>
              <a:gd name="connsiteX24" fmla="*/ 7799639 w 7892283"/>
              <a:gd name="connsiteY24" fmla="*/ 914400 h 1140460"/>
              <a:gd name="connsiteX25" fmla="*/ 7795400 w 7892283"/>
              <a:gd name="connsiteY25" fmla="*/ 876300 h 1140460"/>
              <a:gd name="connsiteX26" fmla="*/ 7833500 w 7892283"/>
              <a:gd name="connsiteY26" fmla="*/ 800100 h 1140460"/>
              <a:gd name="connsiteX27" fmla="*/ 7795400 w 7892283"/>
              <a:gd name="connsiteY27" fmla="*/ 723900 h 1140460"/>
              <a:gd name="connsiteX28" fmla="*/ 7782700 w 7892283"/>
              <a:gd name="connsiteY28" fmla="*/ 660400 h 1140460"/>
              <a:gd name="connsiteX29" fmla="*/ 7808100 w 7892283"/>
              <a:gd name="connsiteY29" fmla="*/ 609600 h 1140460"/>
              <a:gd name="connsiteX30" fmla="*/ 7850963 w 7892283"/>
              <a:gd name="connsiteY30" fmla="*/ 534193 h 1140460"/>
              <a:gd name="connsiteX31" fmla="*/ 7701405 w 7892283"/>
              <a:gd name="connsiteY31" fmla="*/ 488950 h 1140460"/>
              <a:gd name="connsiteX32" fmla="*/ 7770000 w 7892283"/>
              <a:gd name="connsiteY32" fmla="*/ 406400 h 1140460"/>
              <a:gd name="connsiteX33" fmla="*/ 7693800 w 7892283"/>
              <a:gd name="connsiteY33" fmla="*/ 368300 h 1140460"/>
              <a:gd name="connsiteX34" fmla="*/ 7795400 w 7892283"/>
              <a:gd name="connsiteY34" fmla="*/ 266700 h 1140460"/>
              <a:gd name="connsiteX35" fmla="*/ 7808100 w 7892283"/>
              <a:gd name="connsiteY35" fmla="*/ 177800 h 1140460"/>
              <a:gd name="connsiteX36" fmla="*/ 7744600 w 7892283"/>
              <a:gd name="connsiteY36" fmla="*/ 177800 h 1140460"/>
              <a:gd name="connsiteX37" fmla="*/ 7706500 w 7892283"/>
              <a:gd name="connsiteY37" fmla="*/ 88900 h 1140460"/>
              <a:gd name="connsiteX38" fmla="*/ 7846993 w 7892283"/>
              <a:gd name="connsiteY38" fmla="*/ 34925 h 1140460"/>
              <a:gd name="connsiteX39" fmla="*/ 7617600 w 7892283"/>
              <a:gd name="connsiteY39" fmla="*/ 0 h 1140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7892283" h="1140460">
                <a:moveTo>
                  <a:pt x="7617600" y="0"/>
                </a:moveTo>
                <a:lnTo>
                  <a:pt x="181953" y="0"/>
                </a:lnTo>
                <a:lnTo>
                  <a:pt x="109601" y="11906"/>
                </a:lnTo>
                <a:lnTo>
                  <a:pt x="138176" y="94456"/>
                </a:lnTo>
                <a:cubicBezTo>
                  <a:pt x="138970" y="126471"/>
                  <a:pt x="139763" y="158485"/>
                  <a:pt x="140557" y="190500"/>
                </a:cubicBezTo>
                <a:lnTo>
                  <a:pt x="77057" y="190500"/>
                </a:lnTo>
                <a:lnTo>
                  <a:pt x="89757" y="279400"/>
                </a:lnTo>
                <a:lnTo>
                  <a:pt x="96107" y="357188"/>
                </a:lnTo>
                <a:lnTo>
                  <a:pt x="0" y="330200"/>
                </a:lnTo>
                <a:lnTo>
                  <a:pt x="48482" y="492125"/>
                </a:lnTo>
                <a:lnTo>
                  <a:pt x="857" y="558800"/>
                </a:lnTo>
                <a:lnTo>
                  <a:pt x="77057" y="622300"/>
                </a:lnTo>
                <a:lnTo>
                  <a:pt x="102457" y="673100"/>
                </a:lnTo>
                <a:lnTo>
                  <a:pt x="89757" y="736600"/>
                </a:lnTo>
                <a:lnTo>
                  <a:pt x="13070" y="799306"/>
                </a:lnTo>
                <a:lnTo>
                  <a:pt x="89757" y="889000"/>
                </a:lnTo>
                <a:lnTo>
                  <a:pt x="31813" y="900906"/>
                </a:lnTo>
                <a:cubicBezTo>
                  <a:pt x="31548" y="935037"/>
                  <a:pt x="29319" y="962819"/>
                  <a:pt x="29054" y="996950"/>
                </a:cubicBezTo>
                <a:lnTo>
                  <a:pt x="13557" y="1104900"/>
                </a:lnTo>
                <a:lnTo>
                  <a:pt x="46894" y="1119982"/>
                </a:lnTo>
                <a:lnTo>
                  <a:pt x="40661" y="1140460"/>
                </a:lnTo>
                <a:lnTo>
                  <a:pt x="7892283" y="1140460"/>
                </a:lnTo>
                <a:lnTo>
                  <a:pt x="7871600" y="1092200"/>
                </a:lnTo>
                <a:lnTo>
                  <a:pt x="7782700" y="1028700"/>
                </a:lnTo>
                <a:lnTo>
                  <a:pt x="7799639" y="914400"/>
                </a:lnTo>
                <a:lnTo>
                  <a:pt x="7795400" y="876300"/>
                </a:lnTo>
                <a:lnTo>
                  <a:pt x="7833500" y="800100"/>
                </a:lnTo>
                <a:lnTo>
                  <a:pt x="7795400" y="723900"/>
                </a:lnTo>
                <a:lnTo>
                  <a:pt x="7782700" y="660400"/>
                </a:lnTo>
                <a:lnTo>
                  <a:pt x="7808100" y="609600"/>
                </a:lnTo>
                <a:lnTo>
                  <a:pt x="7850963" y="534193"/>
                </a:lnTo>
                <a:lnTo>
                  <a:pt x="7701405" y="488950"/>
                </a:lnTo>
                <a:lnTo>
                  <a:pt x="7770000" y="406400"/>
                </a:lnTo>
                <a:lnTo>
                  <a:pt x="7693800" y="368300"/>
                </a:lnTo>
                <a:lnTo>
                  <a:pt x="7795400" y="266700"/>
                </a:lnTo>
                <a:lnTo>
                  <a:pt x="7808100" y="177800"/>
                </a:lnTo>
                <a:lnTo>
                  <a:pt x="7744600" y="177800"/>
                </a:lnTo>
                <a:lnTo>
                  <a:pt x="7706500" y="88900"/>
                </a:lnTo>
                <a:lnTo>
                  <a:pt x="7846993" y="34925"/>
                </a:lnTo>
                <a:cubicBezTo>
                  <a:pt x="7764972" y="15345"/>
                  <a:pt x="7747245" y="21961"/>
                  <a:pt x="7617600" y="0"/>
                </a:cubicBezTo>
                <a:close/>
              </a:path>
            </a:pathLst>
          </a:custGeom>
          <a:solidFill>
            <a:schemeClr val="tx1"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3"/>
            <a:r>
              <a:rPr lang="en-US" altLang="ko-KR" sz="2400" i="1" dirty="0" smtClean="0">
                <a:solidFill>
                  <a:prstClr val="white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HTML -CSS</a:t>
            </a:r>
            <a:endParaRPr lang="ko-KR" altLang="en-US" sz="2400" i="1" dirty="0">
              <a:solidFill>
                <a:prstClr val="white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2" name="평행 사변형 21">
            <a:extLst>
              <a:ext uri="{FF2B5EF4-FFF2-40B4-BE49-F238E27FC236}">
                <a16:creationId xmlns:a16="http://schemas.microsoft.com/office/drawing/2014/main" id="{F76B813D-C8DF-45FE-BFEA-7BD2B881E367}"/>
              </a:ext>
            </a:extLst>
          </p:cNvPr>
          <p:cNvSpPr/>
          <p:nvPr/>
        </p:nvSpPr>
        <p:spPr>
          <a:xfrm>
            <a:off x="241300" y="233069"/>
            <a:ext cx="1308100" cy="615949"/>
          </a:xfrm>
          <a:prstGeom prst="parallelogram">
            <a:avLst>
              <a:gd name="adj" fmla="val 13244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2400" b="1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rPr>
              <a:t>Page. 3</a:t>
            </a:r>
            <a:endParaRPr lang="ko-KR" altLang="en-US" sz="2400" b="1" dirty="0">
              <a:solidFill>
                <a:prstClr val="black">
                  <a:lumMod val="75000"/>
                  <a:lumOff val="25000"/>
                </a:prstClr>
              </a:solidFill>
              <a:latin typeface="야놀자 야체 R" panose="02020603020101020101" pitchFamily="18" charset="-127"/>
              <a:ea typeface="야놀자 야체 R" panose="02020603020101020101" pitchFamily="18" charset="-127"/>
            </a:endParaRPr>
          </a:p>
        </p:txBody>
      </p:sp>
      <p:sp>
        <p:nvSpPr>
          <p:cNvPr id="6" name="평행 사변형 5">
            <a:extLst>
              <a:ext uri="{FF2B5EF4-FFF2-40B4-BE49-F238E27FC236}">
                <a16:creationId xmlns:a16="http://schemas.microsoft.com/office/drawing/2014/main" id="{F76B813D-C8DF-45FE-BFEA-7BD2B881E367}"/>
              </a:ext>
            </a:extLst>
          </p:cNvPr>
          <p:cNvSpPr/>
          <p:nvPr/>
        </p:nvSpPr>
        <p:spPr>
          <a:xfrm>
            <a:off x="1954873" y="992411"/>
            <a:ext cx="1308100" cy="615949"/>
          </a:xfrm>
          <a:prstGeom prst="parallelogram">
            <a:avLst>
              <a:gd name="adj" fmla="val 1324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2400" b="1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rPr>
              <a:t>에어비앤비</a:t>
            </a:r>
            <a:r>
              <a:rPr lang="ko-KR" altLang="en-US" sz="24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rPr>
              <a:t> 홈페이지 만들기 </a:t>
            </a:r>
            <a:r>
              <a:rPr lang="en-US" altLang="ko-KR" sz="24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rPr>
              <a:t>- 2</a:t>
            </a:r>
            <a:endParaRPr lang="ko-KR" altLang="en-US" sz="2400" b="1" dirty="0">
              <a:solidFill>
                <a:prstClr val="black">
                  <a:lumMod val="75000"/>
                  <a:lumOff val="25000"/>
                </a:prstClr>
              </a:solidFill>
              <a:latin typeface="야놀자 야체 R" panose="02020603020101020101" pitchFamily="18" charset="-127"/>
              <a:ea typeface="야놀자 야체 R" panose="02020603020101020101" pitchFamily="18" charset="-127"/>
            </a:endParaRPr>
          </a:p>
        </p:txBody>
      </p:sp>
      <p:pic>
        <p:nvPicPr>
          <p:cNvPr id="7170" name="Picture 2" descr="https://postfiles.pstatic.net/MjAyMDExMDVfMTU2/MDAxNjA0NTUxNjMxMjk3.cEdEqqjOVR6404Dn2Tn2Ih94s42lviSYi_PWex2-Z4wg.lAXNlnpkyFcRN9r1WYBwWcWpeCuM9oFalU8NqySH49Ig.PNG.tm6996/image.png?type=w77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9040" y="1976123"/>
            <a:ext cx="8856630" cy="3666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780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A78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자유형: 도형 16">
            <a:extLst>
              <a:ext uri="{FF2B5EF4-FFF2-40B4-BE49-F238E27FC236}">
                <a16:creationId xmlns:a16="http://schemas.microsoft.com/office/drawing/2014/main" id="{F7E8E528-91D2-4284-9B56-9E474909CDDB}"/>
              </a:ext>
            </a:extLst>
          </p:cNvPr>
          <p:cNvSpPr/>
          <p:nvPr/>
        </p:nvSpPr>
        <p:spPr>
          <a:xfrm flipH="1">
            <a:off x="241300" y="842428"/>
            <a:ext cx="11805243" cy="5777447"/>
          </a:xfrm>
          <a:custGeom>
            <a:avLst/>
            <a:gdLst>
              <a:gd name="connsiteX0" fmla="*/ 7616743 w 7891426"/>
              <a:gd name="connsiteY0" fmla="*/ 0 h 1140460"/>
              <a:gd name="connsiteX1" fmla="*/ 181096 w 7891426"/>
              <a:gd name="connsiteY1" fmla="*/ 0 h 1140460"/>
              <a:gd name="connsiteX2" fmla="*/ 108744 w 7891426"/>
              <a:gd name="connsiteY2" fmla="*/ 11906 h 1140460"/>
              <a:gd name="connsiteX3" fmla="*/ 137319 w 7891426"/>
              <a:gd name="connsiteY3" fmla="*/ 94456 h 1140460"/>
              <a:gd name="connsiteX4" fmla="*/ 139700 w 7891426"/>
              <a:gd name="connsiteY4" fmla="*/ 190500 h 1140460"/>
              <a:gd name="connsiteX5" fmla="*/ 76200 w 7891426"/>
              <a:gd name="connsiteY5" fmla="*/ 190500 h 1140460"/>
              <a:gd name="connsiteX6" fmla="*/ 88900 w 7891426"/>
              <a:gd name="connsiteY6" fmla="*/ 279400 h 1140460"/>
              <a:gd name="connsiteX7" fmla="*/ 95250 w 7891426"/>
              <a:gd name="connsiteY7" fmla="*/ 357188 h 1140460"/>
              <a:gd name="connsiteX8" fmla="*/ 114300 w 7891426"/>
              <a:gd name="connsiteY8" fmla="*/ 419100 h 1140460"/>
              <a:gd name="connsiteX9" fmla="*/ 47625 w 7891426"/>
              <a:gd name="connsiteY9" fmla="*/ 492125 h 1140460"/>
              <a:gd name="connsiteX10" fmla="*/ 0 w 7891426"/>
              <a:gd name="connsiteY10" fmla="*/ 558800 h 1140460"/>
              <a:gd name="connsiteX11" fmla="*/ 76200 w 7891426"/>
              <a:gd name="connsiteY11" fmla="*/ 622300 h 1140460"/>
              <a:gd name="connsiteX12" fmla="*/ 101600 w 7891426"/>
              <a:gd name="connsiteY12" fmla="*/ 673100 h 1140460"/>
              <a:gd name="connsiteX13" fmla="*/ 88900 w 7891426"/>
              <a:gd name="connsiteY13" fmla="*/ 736600 h 1140460"/>
              <a:gd name="connsiteX14" fmla="*/ 134144 w 7891426"/>
              <a:gd name="connsiteY14" fmla="*/ 767556 h 1140460"/>
              <a:gd name="connsiteX15" fmla="*/ 88900 w 7891426"/>
              <a:gd name="connsiteY15" fmla="*/ 889000 h 1140460"/>
              <a:gd name="connsiteX16" fmla="*/ 30956 w 7891426"/>
              <a:gd name="connsiteY16" fmla="*/ 900906 h 1140460"/>
              <a:gd name="connsiteX17" fmla="*/ 123031 w 7891426"/>
              <a:gd name="connsiteY17" fmla="*/ 965200 h 1140460"/>
              <a:gd name="connsiteX18" fmla="*/ 12700 w 7891426"/>
              <a:gd name="connsiteY18" fmla="*/ 1104900 h 1140460"/>
              <a:gd name="connsiteX19" fmla="*/ 46037 w 7891426"/>
              <a:gd name="connsiteY19" fmla="*/ 1119982 h 1140460"/>
              <a:gd name="connsiteX20" fmla="*/ 39804 w 7891426"/>
              <a:gd name="connsiteY20" fmla="*/ 1140460 h 1140460"/>
              <a:gd name="connsiteX21" fmla="*/ 7891426 w 7891426"/>
              <a:gd name="connsiteY21" fmla="*/ 1140460 h 1140460"/>
              <a:gd name="connsiteX22" fmla="*/ 7870743 w 7891426"/>
              <a:gd name="connsiteY22" fmla="*/ 1092200 h 1140460"/>
              <a:gd name="connsiteX23" fmla="*/ 7781843 w 7891426"/>
              <a:gd name="connsiteY23" fmla="*/ 1028700 h 1140460"/>
              <a:gd name="connsiteX24" fmla="*/ 7731043 w 7891426"/>
              <a:gd name="connsiteY24" fmla="*/ 952500 h 1140460"/>
              <a:gd name="connsiteX25" fmla="*/ 7794543 w 7891426"/>
              <a:gd name="connsiteY25" fmla="*/ 876300 h 1140460"/>
              <a:gd name="connsiteX26" fmla="*/ 7832643 w 7891426"/>
              <a:gd name="connsiteY26" fmla="*/ 800100 h 1140460"/>
              <a:gd name="connsiteX27" fmla="*/ 7794543 w 7891426"/>
              <a:gd name="connsiteY27" fmla="*/ 723900 h 1140460"/>
              <a:gd name="connsiteX28" fmla="*/ 7781843 w 7891426"/>
              <a:gd name="connsiteY28" fmla="*/ 660400 h 1140460"/>
              <a:gd name="connsiteX29" fmla="*/ 7807243 w 7891426"/>
              <a:gd name="connsiteY29" fmla="*/ 609600 h 1140460"/>
              <a:gd name="connsiteX30" fmla="*/ 7883443 w 7891426"/>
              <a:gd name="connsiteY30" fmla="*/ 546100 h 1140460"/>
              <a:gd name="connsiteX31" fmla="*/ 7883443 w 7891426"/>
              <a:gd name="connsiteY31" fmla="*/ 469900 h 1140460"/>
              <a:gd name="connsiteX32" fmla="*/ 7769143 w 7891426"/>
              <a:gd name="connsiteY32" fmla="*/ 406400 h 1140460"/>
              <a:gd name="connsiteX33" fmla="*/ 7692943 w 7891426"/>
              <a:gd name="connsiteY33" fmla="*/ 368300 h 1140460"/>
              <a:gd name="connsiteX34" fmla="*/ 7794543 w 7891426"/>
              <a:gd name="connsiteY34" fmla="*/ 266700 h 1140460"/>
              <a:gd name="connsiteX35" fmla="*/ 7807243 w 7891426"/>
              <a:gd name="connsiteY35" fmla="*/ 177800 h 1140460"/>
              <a:gd name="connsiteX36" fmla="*/ 7743743 w 7891426"/>
              <a:gd name="connsiteY36" fmla="*/ 177800 h 1140460"/>
              <a:gd name="connsiteX37" fmla="*/ 7705643 w 7891426"/>
              <a:gd name="connsiteY37" fmla="*/ 88900 h 1140460"/>
              <a:gd name="connsiteX38" fmla="*/ 7819943 w 7891426"/>
              <a:gd name="connsiteY38" fmla="*/ 101600 h 1140460"/>
              <a:gd name="connsiteX0" fmla="*/ 7616743 w 7891426"/>
              <a:gd name="connsiteY0" fmla="*/ 0 h 1140460"/>
              <a:gd name="connsiteX1" fmla="*/ 181096 w 7891426"/>
              <a:gd name="connsiteY1" fmla="*/ 0 h 1140460"/>
              <a:gd name="connsiteX2" fmla="*/ 108744 w 7891426"/>
              <a:gd name="connsiteY2" fmla="*/ 11906 h 1140460"/>
              <a:gd name="connsiteX3" fmla="*/ 137319 w 7891426"/>
              <a:gd name="connsiteY3" fmla="*/ 94456 h 1140460"/>
              <a:gd name="connsiteX4" fmla="*/ 139700 w 7891426"/>
              <a:gd name="connsiteY4" fmla="*/ 190500 h 1140460"/>
              <a:gd name="connsiteX5" fmla="*/ 76200 w 7891426"/>
              <a:gd name="connsiteY5" fmla="*/ 190500 h 1140460"/>
              <a:gd name="connsiteX6" fmla="*/ 88900 w 7891426"/>
              <a:gd name="connsiteY6" fmla="*/ 279400 h 1140460"/>
              <a:gd name="connsiteX7" fmla="*/ 95250 w 7891426"/>
              <a:gd name="connsiteY7" fmla="*/ 357188 h 1140460"/>
              <a:gd name="connsiteX8" fmla="*/ 114300 w 7891426"/>
              <a:gd name="connsiteY8" fmla="*/ 419100 h 1140460"/>
              <a:gd name="connsiteX9" fmla="*/ 47625 w 7891426"/>
              <a:gd name="connsiteY9" fmla="*/ 492125 h 1140460"/>
              <a:gd name="connsiteX10" fmla="*/ 0 w 7891426"/>
              <a:gd name="connsiteY10" fmla="*/ 558800 h 1140460"/>
              <a:gd name="connsiteX11" fmla="*/ 76200 w 7891426"/>
              <a:gd name="connsiteY11" fmla="*/ 622300 h 1140460"/>
              <a:gd name="connsiteX12" fmla="*/ 101600 w 7891426"/>
              <a:gd name="connsiteY12" fmla="*/ 673100 h 1140460"/>
              <a:gd name="connsiteX13" fmla="*/ 88900 w 7891426"/>
              <a:gd name="connsiteY13" fmla="*/ 736600 h 1140460"/>
              <a:gd name="connsiteX14" fmla="*/ 134144 w 7891426"/>
              <a:gd name="connsiteY14" fmla="*/ 767556 h 1140460"/>
              <a:gd name="connsiteX15" fmla="*/ 88900 w 7891426"/>
              <a:gd name="connsiteY15" fmla="*/ 889000 h 1140460"/>
              <a:gd name="connsiteX16" fmla="*/ 30956 w 7891426"/>
              <a:gd name="connsiteY16" fmla="*/ 900906 h 1140460"/>
              <a:gd name="connsiteX17" fmla="*/ 123031 w 7891426"/>
              <a:gd name="connsiteY17" fmla="*/ 965200 h 1140460"/>
              <a:gd name="connsiteX18" fmla="*/ 12700 w 7891426"/>
              <a:gd name="connsiteY18" fmla="*/ 1104900 h 1140460"/>
              <a:gd name="connsiteX19" fmla="*/ 46037 w 7891426"/>
              <a:gd name="connsiteY19" fmla="*/ 1119982 h 1140460"/>
              <a:gd name="connsiteX20" fmla="*/ 39804 w 7891426"/>
              <a:gd name="connsiteY20" fmla="*/ 1140460 h 1140460"/>
              <a:gd name="connsiteX21" fmla="*/ 7891426 w 7891426"/>
              <a:gd name="connsiteY21" fmla="*/ 1140460 h 1140460"/>
              <a:gd name="connsiteX22" fmla="*/ 7870743 w 7891426"/>
              <a:gd name="connsiteY22" fmla="*/ 1092200 h 1140460"/>
              <a:gd name="connsiteX23" fmla="*/ 7781843 w 7891426"/>
              <a:gd name="connsiteY23" fmla="*/ 1028700 h 1140460"/>
              <a:gd name="connsiteX24" fmla="*/ 7731043 w 7891426"/>
              <a:gd name="connsiteY24" fmla="*/ 952500 h 1140460"/>
              <a:gd name="connsiteX25" fmla="*/ 7794543 w 7891426"/>
              <a:gd name="connsiteY25" fmla="*/ 876300 h 1140460"/>
              <a:gd name="connsiteX26" fmla="*/ 7832643 w 7891426"/>
              <a:gd name="connsiteY26" fmla="*/ 800100 h 1140460"/>
              <a:gd name="connsiteX27" fmla="*/ 7794543 w 7891426"/>
              <a:gd name="connsiteY27" fmla="*/ 723900 h 1140460"/>
              <a:gd name="connsiteX28" fmla="*/ 7781843 w 7891426"/>
              <a:gd name="connsiteY28" fmla="*/ 660400 h 1140460"/>
              <a:gd name="connsiteX29" fmla="*/ 7807243 w 7891426"/>
              <a:gd name="connsiteY29" fmla="*/ 609600 h 1140460"/>
              <a:gd name="connsiteX30" fmla="*/ 7883443 w 7891426"/>
              <a:gd name="connsiteY30" fmla="*/ 546100 h 1140460"/>
              <a:gd name="connsiteX31" fmla="*/ 7883443 w 7891426"/>
              <a:gd name="connsiteY31" fmla="*/ 469900 h 1140460"/>
              <a:gd name="connsiteX32" fmla="*/ 7769143 w 7891426"/>
              <a:gd name="connsiteY32" fmla="*/ 406400 h 1140460"/>
              <a:gd name="connsiteX33" fmla="*/ 7692943 w 7891426"/>
              <a:gd name="connsiteY33" fmla="*/ 368300 h 1140460"/>
              <a:gd name="connsiteX34" fmla="*/ 7794543 w 7891426"/>
              <a:gd name="connsiteY34" fmla="*/ 266700 h 1140460"/>
              <a:gd name="connsiteX35" fmla="*/ 7807243 w 7891426"/>
              <a:gd name="connsiteY35" fmla="*/ 177800 h 1140460"/>
              <a:gd name="connsiteX36" fmla="*/ 7743743 w 7891426"/>
              <a:gd name="connsiteY36" fmla="*/ 177800 h 1140460"/>
              <a:gd name="connsiteX37" fmla="*/ 7705643 w 7891426"/>
              <a:gd name="connsiteY37" fmla="*/ 88900 h 1140460"/>
              <a:gd name="connsiteX38" fmla="*/ 7846136 w 7891426"/>
              <a:gd name="connsiteY38" fmla="*/ 34925 h 1140460"/>
              <a:gd name="connsiteX39" fmla="*/ 7616743 w 7891426"/>
              <a:gd name="connsiteY39" fmla="*/ 0 h 1140460"/>
              <a:gd name="connsiteX0" fmla="*/ 7616743 w 7891426"/>
              <a:gd name="connsiteY0" fmla="*/ 0 h 1140460"/>
              <a:gd name="connsiteX1" fmla="*/ 181096 w 7891426"/>
              <a:gd name="connsiteY1" fmla="*/ 0 h 1140460"/>
              <a:gd name="connsiteX2" fmla="*/ 108744 w 7891426"/>
              <a:gd name="connsiteY2" fmla="*/ 11906 h 1140460"/>
              <a:gd name="connsiteX3" fmla="*/ 137319 w 7891426"/>
              <a:gd name="connsiteY3" fmla="*/ 94456 h 1140460"/>
              <a:gd name="connsiteX4" fmla="*/ 139700 w 7891426"/>
              <a:gd name="connsiteY4" fmla="*/ 190500 h 1140460"/>
              <a:gd name="connsiteX5" fmla="*/ 76200 w 7891426"/>
              <a:gd name="connsiteY5" fmla="*/ 190500 h 1140460"/>
              <a:gd name="connsiteX6" fmla="*/ 88900 w 7891426"/>
              <a:gd name="connsiteY6" fmla="*/ 279400 h 1140460"/>
              <a:gd name="connsiteX7" fmla="*/ 95250 w 7891426"/>
              <a:gd name="connsiteY7" fmla="*/ 357188 h 1140460"/>
              <a:gd name="connsiteX8" fmla="*/ 114300 w 7891426"/>
              <a:gd name="connsiteY8" fmla="*/ 419100 h 1140460"/>
              <a:gd name="connsiteX9" fmla="*/ 47625 w 7891426"/>
              <a:gd name="connsiteY9" fmla="*/ 492125 h 1140460"/>
              <a:gd name="connsiteX10" fmla="*/ 0 w 7891426"/>
              <a:gd name="connsiteY10" fmla="*/ 558800 h 1140460"/>
              <a:gd name="connsiteX11" fmla="*/ 76200 w 7891426"/>
              <a:gd name="connsiteY11" fmla="*/ 622300 h 1140460"/>
              <a:gd name="connsiteX12" fmla="*/ 101600 w 7891426"/>
              <a:gd name="connsiteY12" fmla="*/ 673100 h 1140460"/>
              <a:gd name="connsiteX13" fmla="*/ 88900 w 7891426"/>
              <a:gd name="connsiteY13" fmla="*/ 736600 h 1140460"/>
              <a:gd name="connsiteX14" fmla="*/ 134144 w 7891426"/>
              <a:gd name="connsiteY14" fmla="*/ 767556 h 1140460"/>
              <a:gd name="connsiteX15" fmla="*/ 88900 w 7891426"/>
              <a:gd name="connsiteY15" fmla="*/ 889000 h 1140460"/>
              <a:gd name="connsiteX16" fmla="*/ 30956 w 7891426"/>
              <a:gd name="connsiteY16" fmla="*/ 900906 h 1140460"/>
              <a:gd name="connsiteX17" fmla="*/ 123031 w 7891426"/>
              <a:gd name="connsiteY17" fmla="*/ 965200 h 1140460"/>
              <a:gd name="connsiteX18" fmla="*/ 12700 w 7891426"/>
              <a:gd name="connsiteY18" fmla="*/ 1104900 h 1140460"/>
              <a:gd name="connsiteX19" fmla="*/ 46037 w 7891426"/>
              <a:gd name="connsiteY19" fmla="*/ 1119982 h 1140460"/>
              <a:gd name="connsiteX20" fmla="*/ 39804 w 7891426"/>
              <a:gd name="connsiteY20" fmla="*/ 1140460 h 1140460"/>
              <a:gd name="connsiteX21" fmla="*/ 7891426 w 7891426"/>
              <a:gd name="connsiteY21" fmla="*/ 1140460 h 1140460"/>
              <a:gd name="connsiteX22" fmla="*/ 7870743 w 7891426"/>
              <a:gd name="connsiteY22" fmla="*/ 1092200 h 1140460"/>
              <a:gd name="connsiteX23" fmla="*/ 7781843 w 7891426"/>
              <a:gd name="connsiteY23" fmla="*/ 1028700 h 1140460"/>
              <a:gd name="connsiteX24" fmla="*/ 7731043 w 7891426"/>
              <a:gd name="connsiteY24" fmla="*/ 952500 h 1140460"/>
              <a:gd name="connsiteX25" fmla="*/ 7794543 w 7891426"/>
              <a:gd name="connsiteY25" fmla="*/ 876300 h 1140460"/>
              <a:gd name="connsiteX26" fmla="*/ 7832643 w 7891426"/>
              <a:gd name="connsiteY26" fmla="*/ 800100 h 1140460"/>
              <a:gd name="connsiteX27" fmla="*/ 7794543 w 7891426"/>
              <a:gd name="connsiteY27" fmla="*/ 723900 h 1140460"/>
              <a:gd name="connsiteX28" fmla="*/ 7781843 w 7891426"/>
              <a:gd name="connsiteY28" fmla="*/ 660400 h 1140460"/>
              <a:gd name="connsiteX29" fmla="*/ 7807243 w 7891426"/>
              <a:gd name="connsiteY29" fmla="*/ 609600 h 1140460"/>
              <a:gd name="connsiteX30" fmla="*/ 7883443 w 7891426"/>
              <a:gd name="connsiteY30" fmla="*/ 546100 h 1140460"/>
              <a:gd name="connsiteX31" fmla="*/ 7883443 w 7891426"/>
              <a:gd name="connsiteY31" fmla="*/ 469900 h 1140460"/>
              <a:gd name="connsiteX32" fmla="*/ 7769143 w 7891426"/>
              <a:gd name="connsiteY32" fmla="*/ 406400 h 1140460"/>
              <a:gd name="connsiteX33" fmla="*/ 7692943 w 7891426"/>
              <a:gd name="connsiteY33" fmla="*/ 368300 h 1140460"/>
              <a:gd name="connsiteX34" fmla="*/ 7794543 w 7891426"/>
              <a:gd name="connsiteY34" fmla="*/ 266700 h 1140460"/>
              <a:gd name="connsiteX35" fmla="*/ 7807243 w 7891426"/>
              <a:gd name="connsiteY35" fmla="*/ 177800 h 1140460"/>
              <a:gd name="connsiteX36" fmla="*/ 7743743 w 7891426"/>
              <a:gd name="connsiteY36" fmla="*/ 177800 h 1140460"/>
              <a:gd name="connsiteX37" fmla="*/ 7705643 w 7891426"/>
              <a:gd name="connsiteY37" fmla="*/ 88900 h 1140460"/>
              <a:gd name="connsiteX38" fmla="*/ 7846136 w 7891426"/>
              <a:gd name="connsiteY38" fmla="*/ 34925 h 1140460"/>
              <a:gd name="connsiteX39" fmla="*/ 7616743 w 7891426"/>
              <a:gd name="connsiteY39" fmla="*/ 0 h 1140460"/>
              <a:gd name="connsiteX0" fmla="*/ 7616743 w 7891426"/>
              <a:gd name="connsiteY0" fmla="*/ 0 h 1140460"/>
              <a:gd name="connsiteX1" fmla="*/ 181096 w 7891426"/>
              <a:gd name="connsiteY1" fmla="*/ 0 h 1140460"/>
              <a:gd name="connsiteX2" fmla="*/ 108744 w 7891426"/>
              <a:gd name="connsiteY2" fmla="*/ 11906 h 1140460"/>
              <a:gd name="connsiteX3" fmla="*/ 137319 w 7891426"/>
              <a:gd name="connsiteY3" fmla="*/ 94456 h 1140460"/>
              <a:gd name="connsiteX4" fmla="*/ 139700 w 7891426"/>
              <a:gd name="connsiteY4" fmla="*/ 190500 h 1140460"/>
              <a:gd name="connsiteX5" fmla="*/ 76200 w 7891426"/>
              <a:gd name="connsiteY5" fmla="*/ 190500 h 1140460"/>
              <a:gd name="connsiteX6" fmla="*/ 88900 w 7891426"/>
              <a:gd name="connsiteY6" fmla="*/ 279400 h 1140460"/>
              <a:gd name="connsiteX7" fmla="*/ 95250 w 7891426"/>
              <a:gd name="connsiteY7" fmla="*/ 357188 h 1140460"/>
              <a:gd name="connsiteX8" fmla="*/ 114300 w 7891426"/>
              <a:gd name="connsiteY8" fmla="*/ 419100 h 1140460"/>
              <a:gd name="connsiteX9" fmla="*/ 47625 w 7891426"/>
              <a:gd name="connsiteY9" fmla="*/ 492125 h 1140460"/>
              <a:gd name="connsiteX10" fmla="*/ 0 w 7891426"/>
              <a:gd name="connsiteY10" fmla="*/ 558800 h 1140460"/>
              <a:gd name="connsiteX11" fmla="*/ 76200 w 7891426"/>
              <a:gd name="connsiteY11" fmla="*/ 622300 h 1140460"/>
              <a:gd name="connsiteX12" fmla="*/ 101600 w 7891426"/>
              <a:gd name="connsiteY12" fmla="*/ 673100 h 1140460"/>
              <a:gd name="connsiteX13" fmla="*/ 88900 w 7891426"/>
              <a:gd name="connsiteY13" fmla="*/ 736600 h 1140460"/>
              <a:gd name="connsiteX14" fmla="*/ 134144 w 7891426"/>
              <a:gd name="connsiteY14" fmla="*/ 767556 h 1140460"/>
              <a:gd name="connsiteX15" fmla="*/ 88900 w 7891426"/>
              <a:gd name="connsiteY15" fmla="*/ 889000 h 1140460"/>
              <a:gd name="connsiteX16" fmla="*/ 30956 w 7891426"/>
              <a:gd name="connsiteY16" fmla="*/ 900906 h 1140460"/>
              <a:gd name="connsiteX17" fmla="*/ 123031 w 7891426"/>
              <a:gd name="connsiteY17" fmla="*/ 965200 h 1140460"/>
              <a:gd name="connsiteX18" fmla="*/ 12700 w 7891426"/>
              <a:gd name="connsiteY18" fmla="*/ 1104900 h 1140460"/>
              <a:gd name="connsiteX19" fmla="*/ 46037 w 7891426"/>
              <a:gd name="connsiteY19" fmla="*/ 1119982 h 1140460"/>
              <a:gd name="connsiteX20" fmla="*/ 39804 w 7891426"/>
              <a:gd name="connsiteY20" fmla="*/ 1140460 h 1140460"/>
              <a:gd name="connsiteX21" fmla="*/ 7891426 w 7891426"/>
              <a:gd name="connsiteY21" fmla="*/ 1140460 h 1140460"/>
              <a:gd name="connsiteX22" fmla="*/ 7870743 w 7891426"/>
              <a:gd name="connsiteY22" fmla="*/ 1092200 h 1140460"/>
              <a:gd name="connsiteX23" fmla="*/ 7781843 w 7891426"/>
              <a:gd name="connsiteY23" fmla="*/ 1028700 h 1140460"/>
              <a:gd name="connsiteX24" fmla="*/ 7731043 w 7891426"/>
              <a:gd name="connsiteY24" fmla="*/ 952500 h 1140460"/>
              <a:gd name="connsiteX25" fmla="*/ 7794543 w 7891426"/>
              <a:gd name="connsiteY25" fmla="*/ 876300 h 1140460"/>
              <a:gd name="connsiteX26" fmla="*/ 7832643 w 7891426"/>
              <a:gd name="connsiteY26" fmla="*/ 800100 h 1140460"/>
              <a:gd name="connsiteX27" fmla="*/ 7794543 w 7891426"/>
              <a:gd name="connsiteY27" fmla="*/ 723900 h 1140460"/>
              <a:gd name="connsiteX28" fmla="*/ 7781843 w 7891426"/>
              <a:gd name="connsiteY28" fmla="*/ 660400 h 1140460"/>
              <a:gd name="connsiteX29" fmla="*/ 7807243 w 7891426"/>
              <a:gd name="connsiteY29" fmla="*/ 609600 h 1140460"/>
              <a:gd name="connsiteX30" fmla="*/ 7883443 w 7891426"/>
              <a:gd name="connsiteY30" fmla="*/ 546100 h 1140460"/>
              <a:gd name="connsiteX31" fmla="*/ 7883443 w 7891426"/>
              <a:gd name="connsiteY31" fmla="*/ 469900 h 1140460"/>
              <a:gd name="connsiteX32" fmla="*/ 7769143 w 7891426"/>
              <a:gd name="connsiteY32" fmla="*/ 406400 h 1140460"/>
              <a:gd name="connsiteX33" fmla="*/ 7692943 w 7891426"/>
              <a:gd name="connsiteY33" fmla="*/ 368300 h 1140460"/>
              <a:gd name="connsiteX34" fmla="*/ 7794543 w 7891426"/>
              <a:gd name="connsiteY34" fmla="*/ 266700 h 1140460"/>
              <a:gd name="connsiteX35" fmla="*/ 7807243 w 7891426"/>
              <a:gd name="connsiteY35" fmla="*/ 177800 h 1140460"/>
              <a:gd name="connsiteX36" fmla="*/ 7743743 w 7891426"/>
              <a:gd name="connsiteY36" fmla="*/ 177800 h 1140460"/>
              <a:gd name="connsiteX37" fmla="*/ 7705643 w 7891426"/>
              <a:gd name="connsiteY37" fmla="*/ 88900 h 1140460"/>
              <a:gd name="connsiteX38" fmla="*/ 7846136 w 7891426"/>
              <a:gd name="connsiteY38" fmla="*/ 34925 h 1140460"/>
              <a:gd name="connsiteX39" fmla="*/ 7616743 w 7891426"/>
              <a:gd name="connsiteY39" fmla="*/ 0 h 1140460"/>
              <a:gd name="connsiteX0" fmla="*/ 7616743 w 7891426"/>
              <a:gd name="connsiteY0" fmla="*/ 0 h 1140460"/>
              <a:gd name="connsiteX1" fmla="*/ 181096 w 7891426"/>
              <a:gd name="connsiteY1" fmla="*/ 0 h 1140460"/>
              <a:gd name="connsiteX2" fmla="*/ 108744 w 7891426"/>
              <a:gd name="connsiteY2" fmla="*/ 11906 h 1140460"/>
              <a:gd name="connsiteX3" fmla="*/ 137319 w 7891426"/>
              <a:gd name="connsiteY3" fmla="*/ 94456 h 1140460"/>
              <a:gd name="connsiteX4" fmla="*/ 139700 w 7891426"/>
              <a:gd name="connsiteY4" fmla="*/ 190500 h 1140460"/>
              <a:gd name="connsiteX5" fmla="*/ 76200 w 7891426"/>
              <a:gd name="connsiteY5" fmla="*/ 190500 h 1140460"/>
              <a:gd name="connsiteX6" fmla="*/ 88900 w 7891426"/>
              <a:gd name="connsiteY6" fmla="*/ 279400 h 1140460"/>
              <a:gd name="connsiteX7" fmla="*/ 95250 w 7891426"/>
              <a:gd name="connsiteY7" fmla="*/ 357188 h 1140460"/>
              <a:gd name="connsiteX8" fmla="*/ 114300 w 7891426"/>
              <a:gd name="connsiteY8" fmla="*/ 419100 h 1140460"/>
              <a:gd name="connsiteX9" fmla="*/ 47625 w 7891426"/>
              <a:gd name="connsiteY9" fmla="*/ 492125 h 1140460"/>
              <a:gd name="connsiteX10" fmla="*/ 0 w 7891426"/>
              <a:gd name="connsiteY10" fmla="*/ 558800 h 1140460"/>
              <a:gd name="connsiteX11" fmla="*/ 76200 w 7891426"/>
              <a:gd name="connsiteY11" fmla="*/ 622300 h 1140460"/>
              <a:gd name="connsiteX12" fmla="*/ 101600 w 7891426"/>
              <a:gd name="connsiteY12" fmla="*/ 673100 h 1140460"/>
              <a:gd name="connsiteX13" fmla="*/ 88900 w 7891426"/>
              <a:gd name="connsiteY13" fmla="*/ 736600 h 1140460"/>
              <a:gd name="connsiteX14" fmla="*/ 134144 w 7891426"/>
              <a:gd name="connsiteY14" fmla="*/ 767556 h 1140460"/>
              <a:gd name="connsiteX15" fmla="*/ 88900 w 7891426"/>
              <a:gd name="connsiteY15" fmla="*/ 889000 h 1140460"/>
              <a:gd name="connsiteX16" fmla="*/ 30956 w 7891426"/>
              <a:gd name="connsiteY16" fmla="*/ 900906 h 1140460"/>
              <a:gd name="connsiteX17" fmla="*/ 123031 w 7891426"/>
              <a:gd name="connsiteY17" fmla="*/ 965200 h 1140460"/>
              <a:gd name="connsiteX18" fmla="*/ 12700 w 7891426"/>
              <a:gd name="connsiteY18" fmla="*/ 1104900 h 1140460"/>
              <a:gd name="connsiteX19" fmla="*/ 46037 w 7891426"/>
              <a:gd name="connsiteY19" fmla="*/ 1119982 h 1140460"/>
              <a:gd name="connsiteX20" fmla="*/ 39804 w 7891426"/>
              <a:gd name="connsiteY20" fmla="*/ 1140460 h 1140460"/>
              <a:gd name="connsiteX21" fmla="*/ 7891426 w 7891426"/>
              <a:gd name="connsiteY21" fmla="*/ 1140460 h 1140460"/>
              <a:gd name="connsiteX22" fmla="*/ 7870743 w 7891426"/>
              <a:gd name="connsiteY22" fmla="*/ 1092200 h 1140460"/>
              <a:gd name="connsiteX23" fmla="*/ 7781843 w 7891426"/>
              <a:gd name="connsiteY23" fmla="*/ 1028700 h 1140460"/>
              <a:gd name="connsiteX24" fmla="*/ 7731043 w 7891426"/>
              <a:gd name="connsiteY24" fmla="*/ 952500 h 1140460"/>
              <a:gd name="connsiteX25" fmla="*/ 7794543 w 7891426"/>
              <a:gd name="connsiteY25" fmla="*/ 876300 h 1140460"/>
              <a:gd name="connsiteX26" fmla="*/ 7832643 w 7891426"/>
              <a:gd name="connsiteY26" fmla="*/ 800100 h 1140460"/>
              <a:gd name="connsiteX27" fmla="*/ 7794543 w 7891426"/>
              <a:gd name="connsiteY27" fmla="*/ 723900 h 1140460"/>
              <a:gd name="connsiteX28" fmla="*/ 7781843 w 7891426"/>
              <a:gd name="connsiteY28" fmla="*/ 660400 h 1140460"/>
              <a:gd name="connsiteX29" fmla="*/ 7807243 w 7891426"/>
              <a:gd name="connsiteY29" fmla="*/ 609600 h 1140460"/>
              <a:gd name="connsiteX30" fmla="*/ 7850106 w 7891426"/>
              <a:gd name="connsiteY30" fmla="*/ 534193 h 1140460"/>
              <a:gd name="connsiteX31" fmla="*/ 7883443 w 7891426"/>
              <a:gd name="connsiteY31" fmla="*/ 469900 h 1140460"/>
              <a:gd name="connsiteX32" fmla="*/ 7769143 w 7891426"/>
              <a:gd name="connsiteY32" fmla="*/ 406400 h 1140460"/>
              <a:gd name="connsiteX33" fmla="*/ 7692943 w 7891426"/>
              <a:gd name="connsiteY33" fmla="*/ 368300 h 1140460"/>
              <a:gd name="connsiteX34" fmla="*/ 7794543 w 7891426"/>
              <a:gd name="connsiteY34" fmla="*/ 266700 h 1140460"/>
              <a:gd name="connsiteX35" fmla="*/ 7807243 w 7891426"/>
              <a:gd name="connsiteY35" fmla="*/ 177800 h 1140460"/>
              <a:gd name="connsiteX36" fmla="*/ 7743743 w 7891426"/>
              <a:gd name="connsiteY36" fmla="*/ 177800 h 1140460"/>
              <a:gd name="connsiteX37" fmla="*/ 7705643 w 7891426"/>
              <a:gd name="connsiteY37" fmla="*/ 88900 h 1140460"/>
              <a:gd name="connsiteX38" fmla="*/ 7846136 w 7891426"/>
              <a:gd name="connsiteY38" fmla="*/ 34925 h 1140460"/>
              <a:gd name="connsiteX39" fmla="*/ 7616743 w 7891426"/>
              <a:gd name="connsiteY39" fmla="*/ 0 h 1140460"/>
              <a:gd name="connsiteX0" fmla="*/ 7616743 w 7891426"/>
              <a:gd name="connsiteY0" fmla="*/ 0 h 1140460"/>
              <a:gd name="connsiteX1" fmla="*/ 181096 w 7891426"/>
              <a:gd name="connsiteY1" fmla="*/ 0 h 1140460"/>
              <a:gd name="connsiteX2" fmla="*/ 108744 w 7891426"/>
              <a:gd name="connsiteY2" fmla="*/ 11906 h 1140460"/>
              <a:gd name="connsiteX3" fmla="*/ 137319 w 7891426"/>
              <a:gd name="connsiteY3" fmla="*/ 94456 h 1140460"/>
              <a:gd name="connsiteX4" fmla="*/ 139700 w 7891426"/>
              <a:gd name="connsiteY4" fmla="*/ 190500 h 1140460"/>
              <a:gd name="connsiteX5" fmla="*/ 76200 w 7891426"/>
              <a:gd name="connsiteY5" fmla="*/ 190500 h 1140460"/>
              <a:gd name="connsiteX6" fmla="*/ 88900 w 7891426"/>
              <a:gd name="connsiteY6" fmla="*/ 279400 h 1140460"/>
              <a:gd name="connsiteX7" fmla="*/ 95250 w 7891426"/>
              <a:gd name="connsiteY7" fmla="*/ 357188 h 1140460"/>
              <a:gd name="connsiteX8" fmla="*/ 114300 w 7891426"/>
              <a:gd name="connsiteY8" fmla="*/ 419100 h 1140460"/>
              <a:gd name="connsiteX9" fmla="*/ 47625 w 7891426"/>
              <a:gd name="connsiteY9" fmla="*/ 492125 h 1140460"/>
              <a:gd name="connsiteX10" fmla="*/ 0 w 7891426"/>
              <a:gd name="connsiteY10" fmla="*/ 558800 h 1140460"/>
              <a:gd name="connsiteX11" fmla="*/ 76200 w 7891426"/>
              <a:gd name="connsiteY11" fmla="*/ 622300 h 1140460"/>
              <a:gd name="connsiteX12" fmla="*/ 101600 w 7891426"/>
              <a:gd name="connsiteY12" fmla="*/ 673100 h 1140460"/>
              <a:gd name="connsiteX13" fmla="*/ 88900 w 7891426"/>
              <a:gd name="connsiteY13" fmla="*/ 736600 h 1140460"/>
              <a:gd name="connsiteX14" fmla="*/ 134144 w 7891426"/>
              <a:gd name="connsiteY14" fmla="*/ 767556 h 1140460"/>
              <a:gd name="connsiteX15" fmla="*/ 88900 w 7891426"/>
              <a:gd name="connsiteY15" fmla="*/ 889000 h 1140460"/>
              <a:gd name="connsiteX16" fmla="*/ 30956 w 7891426"/>
              <a:gd name="connsiteY16" fmla="*/ 900906 h 1140460"/>
              <a:gd name="connsiteX17" fmla="*/ 123031 w 7891426"/>
              <a:gd name="connsiteY17" fmla="*/ 965200 h 1140460"/>
              <a:gd name="connsiteX18" fmla="*/ 12700 w 7891426"/>
              <a:gd name="connsiteY18" fmla="*/ 1104900 h 1140460"/>
              <a:gd name="connsiteX19" fmla="*/ 46037 w 7891426"/>
              <a:gd name="connsiteY19" fmla="*/ 1119982 h 1140460"/>
              <a:gd name="connsiteX20" fmla="*/ 39804 w 7891426"/>
              <a:gd name="connsiteY20" fmla="*/ 1140460 h 1140460"/>
              <a:gd name="connsiteX21" fmla="*/ 7891426 w 7891426"/>
              <a:gd name="connsiteY21" fmla="*/ 1140460 h 1140460"/>
              <a:gd name="connsiteX22" fmla="*/ 7870743 w 7891426"/>
              <a:gd name="connsiteY22" fmla="*/ 1092200 h 1140460"/>
              <a:gd name="connsiteX23" fmla="*/ 7781843 w 7891426"/>
              <a:gd name="connsiteY23" fmla="*/ 1028700 h 1140460"/>
              <a:gd name="connsiteX24" fmla="*/ 7731043 w 7891426"/>
              <a:gd name="connsiteY24" fmla="*/ 952500 h 1140460"/>
              <a:gd name="connsiteX25" fmla="*/ 7794543 w 7891426"/>
              <a:gd name="connsiteY25" fmla="*/ 876300 h 1140460"/>
              <a:gd name="connsiteX26" fmla="*/ 7832643 w 7891426"/>
              <a:gd name="connsiteY26" fmla="*/ 800100 h 1140460"/>
              <a:gd name="connsiteX27" fmla="*/ 7794543 w 7891426"/>
              <a:gd name="connsiteY27" fmla="*/ 723900 h 1140460"/>
              <a:gd name="connsiteX28" fmla="*/ 7781843 w 7891426"/>
              <a:gd name="connsiteY28" fmla="*/ 660400 h 1140460"/>
              <a:gd name="connsiteX29" fmla="*/ 7807243 w 7891426"/>
              <a:gd name="connsiteY29" fmla="*/ 609600 h 1140460"/>
              <a:gd name="connsiteX30" fmla="*/ 7850106 w 7891426"/>
              <a:gd name="connsiteY30" fmla="*/ 534193 h 1140460"/>
              <a:gd name="connsiteX31" fmla="*/ 7883443 w 7891426"/>
              <a:gd name="connsiteY31" fmla="*/ 469900 h 1140460"/>
              <a:gd name="connsiteX32" fmla="*/ 7769143 w 7891426"/>
              <a:gd name="connsiteY32" fmla="*/ 406400 h 1140460"/>
              <a:gd name="connsiteX33" fmla="*/ 7883840 w 7891426"/>
              <a:gd name="connsiteY33" fmla="*/ 337609 h 1140460"/>
              <a:gd name="connsiteX34" fmla="*/ 7794543 w 7891426"/>
              <a:gd name="connsiteY34" fmla="*/ 266700 h 1140460"/>
              <a:gd name="connsiteX35" fmla="*/ 7807243 w 7891426"/>
              <a:gd name="connsiteY35" fmla="*/ 177800 h 1140460"/>
              <a:gd name="connsiteX36" fmla="*/ 7743743 w 7891426"/>
              <a:gd name="connsiteY36" fmla="*/ 177800 h 1140460"/>
              <a:gd name="connsiteX37" fmla="*/ 7705643 w 7891426"/>
              <a:gd name="connsiteY37" fmla="*/ 88900 h 1140460"/>
              <a:gd name="connsiteX38" fmla="*/ 7846136 w 7891426"/>
              <a:gd name="connsiteY38" fmla="*/ 34925 h 1140460"/>
              <a:gd name="connsiteX39" fmla="*/ 7616743 w 7891426"/>
              <a:gd name="connsiteY39" fmla="*/ 0 h 1140460"/>
              <a:gd name="connsiteX0" fmla="*/ 7616743 w 7891426"/>
              <a:gd name="connsiteY0" fmla="*/ 0 h 1140460"/>
              <a:gd name="connsiteX1" fmla="*/ 181096 w 7891426"/>
              <a:gd name="connsiteY1" fmla="*/ 0 h 1140460"/>
              <a:gd name="connsiteX2" fmla="*/ 108744 w 7891426"/>
              <a:gd name="connsiteY2" fmla="*/ 11906 h 1140460"/>
              <a:gd name="connsiteX3" fmla="*/ 137319 w 7891426"/>
              <a:gd name="connsiteY3" fmla="*/ 94456 h 1140460"/>
              <a:gd name="connsiteX4" fmla="*/ 139700 w 7891426"/>
              <a:gd name="connsiteY4" fmla="*/ 190500 h 1140460"/>
              <a:gd name="connsiteX5" fmla="*/ 76200 w 7891426"/>
              <a:gd name="connsiteY5" fmla="*/ 190500 h 1140460"/>
              <a:gd name="connsiteX6" fmla="*/ 88900 w 7891426"/>
              <a:gd name="connsiteY6" fmla="*/ 279400 h 1140460"/>
              <a:gd name="connsiteX7" fmla="*/ 95250 w 7891426"/>
              <a:gd name="connsiteY7" fmla="*/ 357188 h 1140460"/>
              <a:gd name="connsiteX8" fmla="*/ 114300 w 7891426"/>
              <a:gd name="connsiteY8" fmla="*/ 419100 h 1140460"/>
              <a:gd name="connsiteX9" fmla="*/ 47625 w 7891426"/>
              <a:gd name="connsiteY9" fmla="*/ 492125 h 1140460"/>
              <a:gd name="connsiteX10" fmla="*/ 0 w 7891426"/>
              <a:gd name="connsiteY10" fmla="*/ 558800 h 1140460"/>
              <a:gd name="connsiteX11" fmla="*/ 76200 w 7891426"/>
              <a:gd name="connsiteY11" fmla="*/ 622300 h 1140460"/>
              <a:gd name="connsiteX12" fmla="*/ 101600 w 7891426"/>
              <a:gd name="connsiteY12" fmla="*/ 673100 h 1140460"/>
              <a:gd name="connsiteX13" fmla="*/ 88900 w 7891426"/>
              <a:gd name="connsiteY13" fmla="*/ 736600 h 1140460"/>
              <a:gd name="connsiteX14" fmla="*/ 134144 w 7891426"/>
              <a:gd name="connsiteY14" fmla="*/ 767556 h 1140460"/>
              <a:gd name="connsiteX15" fmla="*/ 88900 w 7891426"/>
              <a:gd name="connsiteY15" fmla="*/ 889000 h 1140460"/>
              <a:gd name="connsiteX16" fmla="*/ 30956 w 7891426"/>
              <a:gd name="connsiteY16" fmla="*/ 900906 h 1140460"/>
              <a:gd name="connsiteX17" fmla="*/ 123031 w 7891426"/>
              <a:gd name="connsiteY17" fmla="*/ 965200 h 1140460"/>
              <a:gd name="connsiteX18" fmla="*/ 12700 w 7891426"/>
              <a:gd name="connsiteY18" fmla="*/ 1104900 h 1140460"/>
              <a:gd name="connsiteX19" fmla="*/ 46037 w 7891426"/>
              <a:gd name="connsiteY19" fmla="*/ 1119982 h 1140460"/>
              <a:gd name="connsiteX20" fmla="*/ 39804 w 7891426"/>
              <a:gd name="connsiteY20" fmla="*/ 1140460 h 1140460"/>
              <a:gd name="connsiteX21" fmla="*/ 7891426 w 7891426"/>
              <a:gd name="connsiteY21" fmla="*/ 1140460 h 1140460"/>
              <a:gd name="connsiteX22" fmla="*/ 7870743 w 7891426"/>
              <a:gd name="connsiteY22" fmla="*/ 1092200 h 1140460"/>
              <a:gd name="connsiteX23" fmla="*/ 7781843 w 7891426"/>
              <a:gd name="connsiteY23" fmla="*/ 1028700 h 1140460"/>
              <a:gd name="connsiteX24" fmla="*/ 7731043 w 7891426"/>
              <a:gd name="connsiteY24" fmla="*/ 952500 h 1140460"/>
              <a:gd name="connsiteX25" fmla="*/ 7794543 w 7891426"/>
              <a:gd name="connsiteY25" fmla="*/ 876300 h 1140460"/>
              <a:gd name="connsiteX26" fmla="*/ 7832643 w 7891426"/>
              <a:gd name="connsiteY26" fmla="*/ 800100 h 1140460"/>
              <a:gd name="connsiteX27" fmla="*/ 7794543 w 7891426"/>
              <a:gd name="connsiteY27" fmla="*/ 723900 h 1140460"/>
              <a:gd name="connsiteX28" fmla="*/ 7781843 w 7891426"/>
              <a:gd name="connsiteY28" fmla="*/ 660400 h 1140460"/>
              <a:gd name="connsiteX29" fmla="*/ 7807243 w 7891426"/>
              <a:gd name="connsiteY29" fmla="*/ 609600 h 1140460"/>
              <a:gd name="connsiteX30" fmla="*/ 7850106 w 7891426"/>
              <a:gd name="connsiteY30" fmla="*/ 534193 h 1140460"/>
              <a:gd name="connsiteX31" fmla="*/ 7796177 w 7891426"/>
              <a:gd name="connsiteY31" fmla="*/ 489081 h 1140460"/>
              <a:gd name="connsiteX32" fmla="*/ 7769143 w 7891426"/>
              <a:gd name="connsiteY32" fmla="*/ 406400 h 1140460"/>
              <a:gd name="connsiteX33" fmla="*/ 7883840 w 7891426"/>
              <a:gd name="connsiteY33" fmla="*/ 337609 h 1140460"/>
              <a:gd name="connsiteX34" fmla="*/ 7794543 w 7891426"/>
              <a:gd name="connsiteY34" fmla="*/ 266700 h 1140460"/>
              <a:gd name="connsiteX35" fmla="*/ 7807243 w 7891426"/>
              <a:gd name="connsiteY35" fmla="*/ 177800 h 1140460"/>
              <a:gd name="connsiteX36" fmla="*/ 7743743 w 7891426"/>
              <a:gd name="connsiteY36" fmla="*/ 177800 h 1140460"/>
              <a:gd name="connsiteX37" fmla="*/ 7705643 w 7891426"/>
              <a:gd name="connsiteY37" fmla="*/ 88900 h 1140460"/>
              <a:gd name="connsiteX38" fmla="*/ 7846136 w 7891426"/>
              <a:gd name="connsiteY38" fmla="*/ 34925 h 1140460"/>
              <a:gd name="connsiteX39" fmla="*/ 7616743 w 7891426"/>
              <a:gd name="connsiteY39" fmla="*/ 0 h 1140460"/>
              <a:gd name="connsiteX0" fmla="*/ 7616743 w 7894669"/>
              <a:gd name="connsiteY0" fmla="*/ 0 h 1140460"/>
              <a:gd name="connsiteX1" fmla="*/ 181096 w 7894669"/>
              <a:gd name="connsiteY1" fmla="*/ 0 h 1140460"/>
              <a:gd name="connsiteX2" fmla="*/ 108744 w 7894669"/>
              <a:gd name="connsiteY2" fmla="*/ 11906 h 1140460"/>
              <a:gd name="connsiteX3" fmla="*/ 137319 w 7894669"/>
              <a:gd name="connsiteY3" fmla="*/ 94456 h 1140460"/>
              <a:gd name="connsiteX4" fmla="*/ 139700 w 7894669"/>
              <a:gd name="connsiteY4" fmla="*/ 190500 h 1140460"/>
              <a:gd name="connsiteX5" fmla="*/ 76200 w 7894669"/>
              <a:gd name="connsiteY5" fmla="*/ 190500 h 1140460"/>
              <a:gd name="connsiteX6" fmla="*/ 88900 w 7894669"/>
              <a:gd name="connsiteY6" fmla="*/ 279400 h 1140460"/>
              <a:gd name="connsiteX7" fmla="*/ 95250 w 7894669"/>
              <a:gd name="connsiteY7" fmla="*/ 357188 h 1140460"/>
              <a:gd name="connsiteX8" fmla="*/ 114300 w 7894669"/>
              <a:gd name="connsiteY8" fmla="*/ 419100 h 1140460"/>
              <a:gd name="connsiteX9" fmla="*/ 47625 w 7894669"/>
              <a:gd name="connsiteY9" fmla="*/ 492125 h 1140460"/>
              <a:gd name="connsiteX10" fmla="*/ 0 w 7894669"/>
              <a:gd name="connsiteY10" fmla="*/ 558800 h 1140460"/>
              <a:gd name="connsiteX11" fmla="*/ 76200 w 7894669"/>
              <a:gd name="connsiteY11" fmla="*/ 622300 h 1140460"/>
              <a:gd name="connsiteX12" fmla="*/ 101600 w 7894669"/>
              <a:gd name="connsiteY12" fmla="*/ 673100 h 1140460"/>
              <a:gd name="connsiteX13" fmla="*/ 88900 w 7894669"/>
              <a:gd name="connsiteY13" fmla="*/ 736600 h 1140460"/>
              <a:gd name="connsiteX14" fmla="*/ 134144 w 7894669"/>
              <a:gd name="connsiteY14" fmla="*/ 767556 h 1140460"/>
              <a:gd name="connsiteX15" fmla="*/ 88900 w 7894669"/>
              <a:gd name="connsiteY15" fmla="*/ 889000 h 1140460"/>
              <a:gd name="connsiteX16" fmla="*/ 30956 w 7894669"/>
              <a:gd name="connsiteY16" fmla="*/ 900906 h 1140460"/>
              <a:gd name="connsiteX17" fmla="*/ 123031 w 7894669"/>
              <a:gd name="connsiteY17" fmla="*/ 965200 h 1140460"/>
              <a:gd name="connsiteX18" fmla="*/ 12700 w 7894669"/>
              <a:gd name="connsiteY18" fmla="*/ 1104900 h 1140460"/>
              <a:gd name="connsiteX19" fmla="*/ 46037 w 7894669"/>
              <a:gd name="connsiteY19" fmla="*/ 1119982 h 1140460"/>
              <a:gd name="connsiteX20" fmla="*/ 39804 w 7894669"/>
              <a:gd name="connsiteY20" fmla="*/ 1140460 h 1140460"/>
              <a:gd name="connsiteX21" fmla="*/ 7891426 w 7894669"/>
              <a:gd name="connsiteY21" fmla="*/ 1140460 h 1140460"/>
              <a:gd name="connsiteX22" fmla="*/ 7870743 w 7894669"/>
              <a:gd name="connsiteY22" fmla="*/ 1092200 h 1140460"/>
              <a:gd name="connsiteX23" fmla="*/ 7781843 w 7894669"/>
              <a:gd name="connsiteY23" fmla="*/ 1028700 h 1140460"/>
              <a:gd name="connsiteX24" fmla="*/ 7894669 w 7894669"/>
              <a:gd name="connsiteY24" fmla="*/ 952500 h 1140460"/>
              <a:gd name="connsiteX25" fmla="*/ 7794543 w 7894669"/>
              <a:gd name="connsiteY25" fmla="*/ 876300 h 1140460"/>
              <a:gd name="connsiteX26" fmla="*/ 7832643 w 7894669"/>
              <a:gd name="connsiteY26" fmla="*/ 800100 h 1140460"/>
              <a:gd name="connsiteX27" fmla="*/ 7794543 w 7894669"/>
              <a:gd name="connsiteY27" fmla="*/ 723900 h 1140460"/>
              <a:gd name="connsiteX28" fmla="*/ 7781843 w 7894669"/>
              <a:gd name="connsiteY28" fmla="*/ 660400 h 1140460"/>
              <a:gd name="connsiteX29" fmla="*/ 7807243 w 7894669"/>
              <a:gd name="connsiteY29" fmla="*/ 609600 h 1140460"/>
              <a:gd name="connsiteX30" fmla="*/ 7850106 w 7894669"/>
              <a:gd name="connsiteY30" fmla="*/ 534193 h 1140460"/>
              <a:gd name="connsiteX31" fmla="*/ 7796177 w 7894669"/>
              <a:gd name="connsiteY31" fmla="*/ 489081 h 1140460"/>
              <a:gd name="connsiteX32" fmla="*/ 7769143 w 7894669"/>
              <a:gd name="connsiteY32" fmla="*/ 406400 h 1140460"/>
              <a:gd name="connsiteX33" fmla="*/ 7883840 w 7894669"/>
              <a:gd name="connsiteY33" fmla="*/ 337609 h 1140460"/>
              <a:gd name="connsiteX34" fmla="*/ 7794543 w 7894669"/>
              <a:gd name="connsiteY34" fmla="*/ 266700 h 1140460"/>
              <a:gd name="connsiteX35" fmla="*/ 7807243 w 7894669"/>
              <a:gd name="connsiteY35" fmla="*/ 177800 h 1140460"/>
              <a:gd name="connsiteX36" fmla="*/ 7743743 w 7894669"/>
              <a:gd name="connsiteY36" fmla="*/ 177800 h 1140460"/>
              <a:gd name="connsiteX37" fmla="*/ 7705643 w 7894669"/>
              <a:gd name="connsiteY37" fmla="*/ 88900 h 1140460"/>
              <a:gd name="connsiteX38" fmla="*/ 7846136 w 7894669"/>
              <a:gd name="connsiteY38" fmla="*/ 34925 h 1140460"/>
              <a:gd name="connsiteX39" fmla="*/ 7616743 w 7894669"/>
              <a:gd name="connsiteY39" fmla="*/ 0 h 1140460"/>
              <a:gd name="connsiteX0" fmla="*/ 7616743 w 7894669"/>
              <a:gd name="connsiteY0" fmla="*/ 0 h 1140460"/>
              <a:gd name="connsiteX1" fmla="*/ 181096 w 7894669"/>
              <a:gd name="connsiteY1" fmla="*/ 0 h 1140460"/>
              <a:gd name="connsiteX2" fmla="*/ 108744 w 7894669"/>
              <a:gd name="connsiteY2" fmla="*/ 11906 h 1140460"/>
              <a:gd name="connsiteX3" fmla="*/ 137319 w 7894669"/>
              <a:gd name="connsiteY3" fmla="*/ 94456 h 1140460"/>
              <a:gd name="connsiteX4" fmla="*/ 139700 w 7894669"/>
              <a:gd name="connsiteY4" fmla="*/ 190500 h 1140460"/>
              <a:gd name="connsiteX5" fmla="*/ 76200 w 7894669"/>
              <a:gd name="connsiteY5" fmla="*/ 190500 h 1140460"/>
              <a:gd name="connsiteX6" fmla="*/ 88900 w 7894669"/>
              <a:gd name="connsiteY6" fmla="*/ 279400 h 1140460"/>
              <a:gd name="connsiteX7" fmla="*/ 95250 w 7894669"/>
              <a:gd name="connsiteY7" fmla="*/ 357188 h 1140460"/>
              <a:gd name="connsiteX8" fmla="*/ 114300 w 7894669"/>
              <a:gd name="connsiteY8" fmla="*/ 419100 h 1140460"/>
              <a:gd name="connsiteX9" fmla="*/ 47625 w 7894669"/>
              <a:gd name="connsiteY9" fmla="*/ 492125 h 1140460"/>
              <a:gd name="connsiteX10" fmla="*/ 0 w 7894669"/>
              <a:gd name="connsiteY10" fmla="*/ 558800 h 1140460"/>
              <a:gd name="connsiteX11" fmla="*/ 76200 w 7894669"/>
              <a:gd name="connsiteY11" fmla="*/ 622300 h 1140460"/>
              <a:gd name="connsiteX12" fmla="*/ 101600 w 7894669"/>
              <a:gd name="connsiteY12" fmla="*/ 673100 h 1140460"/>
              <a:gd name="connsiteX13" fmla="*/ 88900 w 7894669"/>
              <a:gd name="connsiteY13" fmla="*/ 736600 h 1140460"/>
              <a:gd name="connsiteX14" fmla="*/ 134144 w 7894669"/>
              <a:gd name="connsiteY14" fmla="*/ 767556 h 1140460"/>
              <a:gd name="connsiteX15" fmla="*/ 88900 w 7894669"/>
              <a:gd name="connsiteY15" fmla="*/ 889000 h 1140460"/>
              <a:gd name="connsiteX16" fmla="*/ 30956 w 7894669"/>
              <a:gd name="connsiteY16" fmla="*/ 900906 h 1140460"/>
              <a:gd name="connsiteX17" fmla="*/ 123031 w 7894669"/>
              <a:gd name="connsiteY17" fmla="*/ 965200 h 1140460"/>
              <a:gd name="connsiteX18" fmla="*/ 12700 w 7894669"/>
              <a:gd name="connsiteY18" fmla="*/ 1104900 h 1140460"/>
              <a:gd name="connsiteX19" fmla="*/ 46037 w 7894669"/>
              <a:gd name="connsiteY19" fmla="*/ 1119982 h 1140460"/>
              <a:gd name="connsiteX20" fmla="*/ 39804 w 7894669"/>
              <a:gd name="connsiteY20" fmla="*/ 1140460 h 1140460"/>
              <a:gd name="connsiteX21" fmla="*/ 7891426 w 7894669"/>
              <a:gd name="connsiteY21" fmla="*/ 1140460 h 1140460"/>
              <a:gd name="connsiteX22" fmla="*/ 7870743 w 7894669"/>
              <a:gd name="connsiteY22" fmla="*/ 1092200 h 1140460"/>
              <a:gd name="connsiteX23" fmla="*/ 7781843 w 7894669"/>
              <a:gd name="connsiteY23" fmla="*/ 1028700 h 1140460"/>
              <a:gd name="connsiteX24" fmla="*/ 7894669 w 7894669"/>
              <a:gd name="connsiteY24" fmla="*/ 952500 h 1140460"/>
              <a:gd name="connsiteX25" fmla="*/ 7794543 w 7894669"/>
              <a:gd name="connsiteY25" fmla="*/ 876300 h 1140460"/>
              <a:gd name="connsiteX26" fmla="*/ 7832643 w 7894669"/>
              <a:gd name="connsiteY26" fmla="*/ 800100 h 1140460"/>
              <a:gd name="connsiteX27" fmla="*/ 7794543 w 7894669"/>
              <a:gd name="connsiteY27" fmla="*/ 723900 h 1140460"/>
              <a:gd name="connsiteX28" fmla="*/ 7781843 w 7894669"/>
              <a:gd name="connsiteY28" fmla="*/ 660400 h 1140460"/>
              <a:gd name="connsiteX29" fmla="*/ 7807243 w 7894669"/>
              <a:gd name="connsiteY29" fmla="*/ 609600 h 1140460"/>
              <a:gd name="connsiteX30" fmla="*/ 7850106 w 7894669"/>
              <a:gd name="connsiteY30" fmla="*/ 534193 h 1140460"/>
              <a:gd name="connsiteX31" fmla="*/ 7796177 w 7894669"/>
              <a:gd name="connsiteY31" fmla="*/ 489081 h 1140460"/>
              <a:gd name="connsiteX32" fmla="*/ 7769143 w 7894669"/>
              <a:gd name="connsiteY32" fmla="*/ 406400 h 1140460"/>
              <a:gd name="connsiteX33" fmla="*/ 7883840 w 7894669"/>
              <a:gd name="connsiteY33" fmla="*/ 337609 h 1140460"/>
              <a:gd name="connsiteX34" fmla="*/ 7794543 w 7894669"/>
              <a:gd name="connsiteY34" fmla="*/ 266700 h 1140460"/>
              <a:gd name="connsiteX35" fmla="*/ 7807243 w 7894669"/>
              <a:gd name="connsiteY35" fmla="*/ 177800 h 1140460"/>
              <a:gd name="connsiteX36" fmla="*/ 7743743 w 7894669"/>
              <a:gd name="connsiteY36" fmla="*/ 177800 h 1140460"/>
              <a:gd name="connsiteX37" fmla="*/ 7705643 w 7894669"/>
              <a:gd name="connsiteY37" fmla="*/ 88900 h 1140460"/>
              <a:gd name="connsiteX38" fmla="*/ 7775232 w 7894669"/>
              <a:gd name="connsiteY38" fmla="*/ 31089 h 1140460"/>
              <a:gd name="connsiteX39" fmla="*/ 7616743 w 7894669"/>
              <a:gd name="connsiteY39" fmla="*/ 0 h 1140460"/>
              <a:gd name="connsiteX0" fmla="*/ 7604043 w 7881969"/>
              <a:gd name="connsiteY0" fmla="*/ 0 h 1140460"/>
              <a:gd name="connsiteX1" fmla="*/ 168396 w 7881969"/>
              <a:gd name="connsiteY1" fmla="*/ 0 h 1140460"/>
              <a:gd name="connsiteX2" fmla="*/ 96044 w 7881969"/>
              <a:gd name="connsiteY2" fmla="*/ 11906 h 1140460"/>
              <a:gd name="connsiteX3" fmla="*/ 124619 w 7881969"/>
              <a:gd name="connsiteY3" fmla="*/ 94456 h 1140460"/>
              <a:gd name="connsiteX4" fmla="*/ 127000 w 7881969"/>
              <a:gd name="connsiteY4" fmla="*/ 190500 h 1140460"/>
              <a:gd name="connsiteX5" fmla="*/ 63500 w 7881969"/>
              <a:gd name="connsiteY5" fmla="*/ 190500 h 1140460"/>
              <a:gd name="connsiteX6" fmla="*/ 76200 w 7881969"/>
              <a:gd name="connsiteY6" fmla="*/ 279400 h 1140460"/>
              <a:gd name="connsiteX7" fmla="*/ 82550 w 7881969"/>
              <a:gd name="connsiteY7" fmla="*/ 357188 h 1140460"/>
              <a:gd name="connsiteX8" fmla="*/ 101600 w 7881969"/>
              <a:gd name="connsiteY8" fmla="*/ 419100 h 1140460"/>
              <a:gd name="connsiteX9" fmla="*/ 34925 w 7881969"/>
              <a:gd name="connsiteY9" fmla="*/ 492125 h 1140460"/>
              <a:gd name="connsiteX10" fmla="*/ 156380 w 7881969"/>
              <a:gd name="connsiteY10" fmla="*/ 535782 h 1140460"/>
              <a:gd name="connsiteX11" fmla="*/ 63500 w 7881969"/>
              <a:gd name="connsiteY11" fmla="*/ 622300 h 1140460"/>
              <a:gd name="connsiteX12" fmla="*/ 88900 w 7881969"/>
              <a:gd name="connsiteY12" fmla="*/ 673100 h 1140460"/>
              <a:gd name="connsiteX13" fmla="*/ 76200 w 7881969"/>
              <a:gd name="connsiteY13" fmla="*/ 736600 h 1140460"/>
              <a:gd name="connsiteX14" fmla="*/ 121444 w 7881969"/>
              <a:gd name="connsiteY14" fmla="*/ 767556 h 1140460"/>
              <a:gd name="connsiteX15" fmla="*/ 76200 w 7881969"/>
              <a:gd name="connsiteY15" fmla="*/ 889000 h 1140460"/>
              <a:gd name="connsiteX16" fmla="*/ 18256 w 7881969"/>
              <a:gd name="connsiteY16" fmla="*/ 900906 h 1140460"/>
              <a:gd name="connsiteX17" fmla="*/ 110331 w 7881969"/>
              <a:gd name="connsiteY17" fmla="*/ 965200 h 1140460"/>
              <a:gd name="connsiteX18" fmla="*/ 0 w 7881969"/>
              <a:gd name="connsiteY18" fmla="*/ 1104900 h 1140460"/>
              <a:gd name="connsiteX19" fmla="*/ 33337 w 7881969"/>
              <a:gd name="connsiteY19" fmla="*/ 1119982 h 1140460"/>
              <a:gd name="connsiteX20" fmla="*/ 27104 w 7881969"/>
              <a:gd name="connsiteY20" fmla="*/ 1140460 h 1140460"/>
              <a:gd name="connsiteX21" fmla="*/ 7878726 w 7881969"/>
              <a:gd name="connsiteY21" fmla="*/ 1140460 h 1140460"/>
              <a:gd name="connsiteX22" fmla="*/ 7858043 w 7881969"/>
              <a:gd name="connsiteY22" fmla="*/ 1092200 h 1140460"/>
              <a:gd name="connsiteX23" fmla="*/ 7769143 w 7881969"/>
              <a:gd name="connsiteY23" fmla="*/ 1028700 h 1140460"/>
              <a:gd name="connsiteX24" fmla="*/ 7881969 w 7881969"/>
              <a:gd name="connsiteY24" fmla="*/ 952500 h 1140460"/>
              <a:gd name="connsiteX25" fmla="*/ 7781843 w 7881969"/>
              <a:gd name="connsiteY25" fmla="*/ 876300 h 1140460"/>
              <a:gd name="connsiteX26" fmla="*/ 7819943 w 7881969"/>
              <a:gd name="connsiteY26" fmla="*/ 800100 h 1140460"/>
              <a:gd name="connsiteX27" fmla="*/ 7781843 w 7881969"/>
              <a:gd name="connsiteY27" fmla="*/ 723900 h 1140460"/>
              <a:gd name="connsiteX28" fmla="*/ 7769143 w 7881969"/>
              <a:gd name="connsiteY28" fmla="*/ 660400 h 1140460"/>
              <a:gd name="connsiteX29" fmla="*/ 7794543 w 7881969"/>
              <a:gd name="connsiteY29" fmla="*/ 609600 h 1140460"/>
              <a:gd name="connsiteX30" fmla="*/ 7837406 w 7881969"/>
              <a:gd name="connsiteY30" fmla="*/ 534193 h 1140460"/>
              <a:gd name="connsiteX31" fmla="*/ 7783477 w 7881969"/>
              <a:gd name="connsiteY31" fmla="*/ 489081 h 1140460"/>
              <a:gd name="connsiteX32" fmla="*/ 7756443 w 7881969"/>
              <a:gd name="connsiteY32" fmla="*/ 406400 h 1140460"/>
              <a:gd name="connsiteX33" fmla="*/ 7871140 w 7881969"/>
              <a:gd name="connsiteY33" fmla="*/ 337609 h 1140460"/>
              <a:gd name="connsiteX34" fmla="*/ 7781843 w 7881969"/>
              <a:gd name="connsiteY34" fmla="*/ 266700 h 1140460"/>
              <a:gd name="connsiteX35" fmla="*/ 7794543 w 7881969"/>
              <a:gd name="connsiteY35" fmla="*/ 177800 h 1140460"/>
              <a:gd name="connsiteX36" fmla="*/ 7731043 w 7881969"/>
              <a:gd name="connsiteY36" fmla="*/ 177800 h 1140460"/>
              <a:gd name="connsiteX37" fmla="*/ 7692943 w 7881969"/>
              <a:gd name="connsiteY37" fmla="*/ 88900 h 1140460"/>
              <a:gd name="connsiteX38" fmla="*/ 7762532 w 7881969"/>
              <a:gd name="connsiteY38" fmla="*/ 31089 h 1140460"/>
              <a:gd name="connsiteX39" fmla="*/ 7604043 w 7881969"/>
              <a:gd name="connsiteY39" fmla="*/ 0 h 1140460"/>
              <a:gd name="connsiteX0" fmla="*/ 7675105 w 7953031"/>
              <a:gd name="connsiteY0" fmla="*/ 0 h 1140460"/>
              <a:gd name="connsiteX1" fmla="*/ 239458 w 7953031"/>
              <a:gd name="connsiteY1" fmla="*/ 0 h 1140460"/>
              <a:gd name="connsiteX2" fmla="*/ 167106 w 7953031"/>
              <a:gd name="connsiteY2" fmla="*/ 11906 h 1140460"/>
              <a:gd name="connsiteX3" fmla="*/ 195681 w 7953031"/>
              <a:gd name="connsiteY3" fmla="*/ 94456 h 1140460"/>
              <a:gd name="connsiteX4" fmla="*/ 198062 w 7953031"/>
              <a:gd name="connsiteY4" fmla="*/ 190500 h 1140460"/>
              <a:gd name="connsiteX5" fmla="*/ 134562 w 7953031"/>
              <a:gd name="connsiteY5" fmla="*/ 190500 h 1140460"/>
              <a:gd name="connsiteX6" fmla="*/ 0 w 7953031"/>
              <a:gd name="connsiteY6" fmla="*/ 294746 h 1140460"/>
              <a:gd name="connsiteX7" fmla="*/ 153612 w 7953031"/>
              <a:gd name="connsiteY7" fmla="*/ 357188 h 1140460"/>
              <a:gd name="connsiteX8" fmla="*/ 172662 w 7953031"/>
              <a:gd name="connsiteY8" fmla="*/ 419100 h 1140460"/>
              <a:gd name="connsiteX9" fmla="*/ 105987 w 7953031"/>
              <a:gd name="connsiteY9" fmla="*/ 492125 h 1140460"/>
              <a:gd name="connsiteX10" fmla="*/ 227442 w 7953031"/>
              <a:gd name="connsiteY10" fmla="*/ 535782 h 1140460"/>
              <a:gd name="connsiteX11" fmla="*/ 134562 w 7953031"/>
              <a:gd name="connsiteY11" fmla="*/ 622300 h 1140460"/>
              <a:gd name="connsiteX12" fmla="*/ 159962 w 7953031"/>
              <a:gd name="connsiteY12" fmla="*/ 673100 h 1140460"/>
              <a:gd name="connsiteX13" fmla="*/ 147262 w 7953031"/>
              <a:gd name="connsiteY13" fmla="*/ 736600 h 1140460"/>
              <a:gd name="connsiteX14" fmla="*/ 192506 w 7953031"/>
              <a:gd name="connsiteY14" fmla="*/ 767556 h 1140460"/>
              <a:gd name="connsiteX15" fmla="*/ 147262 w 7953031"/>
              <a:gd name="connsiteY15" fmla="*/ 889000 h 1140460"/>
              <a:gd name="connsiteX16" fmla="*/ 89318 w 7953031"/>
              <a:gd name="connsiteY16" fmla="*/ 900906 h 1140460"/>
              <a:gd name="connsiteX17" fmla="*/ 181393 w 7953031"/>
              <a:gd name="connsiteY17" fmla="*/ 965200 h 1140460"/>
              <a:gd name="connsiteX18" fmla="*/ 71062 w 7953031"/>
              <a:gd name="connsiteY18" fmla="*/ 1104900 h 1140460"/>
              <a:gd name="connsiteX19" fmla="*/ 104399 w 7953031"/>
              <a:gd name="connsiteY19" fmla="*/ 1119982 h 1140460"/>
              <a:gd name="connsiteX20" fmla="*/ 98166 w 7953031"/>
              <a:gd name="connsiteY20" fmla="*/ 1140460 h 1140460"/>
              <a:gd name="connsiteX21" fmla="*/ 7949788 w 7953031"/>
              <a:gd name="connsiteY21" fmla="*/ 1140460 h 1140460"/>
              <a:gd name="connsiteX22" fmla="*/ 7929105 w 7953031"/>
              <a:gd name="connsiteY22" fmla="*/ 1092200 h 1140460"/>
              <a:gd name="connsiteX23" fmla="*/ 7840205 w 7953031"/>
              <a:gd name="connsiteY23" fmla="*/ 1028700 h 1140460"/>
              <a:gd name="connsiteX24" fmla="*/ 7953031 w 7953031"/>
              <a:gd name="connsiteY24" fmla="*/ 952500 h 1140460"/>
              <a:gd name="connsiteX25" fmla="*/ 7852905 w 7953031"/>
              <a:gd name="connsiteY25" fmla="*/ 876300 h 1140460"/>
              <a:gd name="connsiteX26" fmla="*/ 7891005 w 7953031"/>
              <a:gd name="connsiteY26" fmla="*/ 800100 h 1140460"/>
              <a:gd name="connsiteX27" fmla="*/ 7852905 w 7953031"/>
              <a:gd name="connsiteY27" fmla="*/ 723900 h 1140460"/>
              <a:gd name="connsiteX28" fmla="*/ 7840205 w 7953031"/>
              <a:gd name="connsiteY28" fmla="*/ 660400 h 1140460"/>
              <a:gd name="connsiteX29" fmla="*/ 7865605 w 7953031"/>
              <a:gd name="connsiteY29" fmla="*/ 609600 h 1140460"/>
              <a:gd name="connsiteX30" fmla="*/ 7908468 w 7953031"/>
              <a:gd name="connsiteY30" fmla="*/ 534193 h 1140460"/>
              <a:gd name="connsiteX31" fmla="*/ 7854539 w 7953031"/>
              <a:gd name="connsiteY31" fmla="*/ 489081 h 1140460"/>
              <a:gd name="connsiteX32" fmla="*/ 7827505 w 7953031"/>
              <a:gd name="connsiteY32" fmla="*/ 406400 h 1140460"/>
              <a:gd name="connsiteX33" fmla="*/ 7942202 w 7953031"/>
              <a:gd name="connsiteY33" fmla="*/ 337609 h 1140460"/>
              <a:gd name="connsiteX34" fmla="*/ 7852905 w 7953031"/>
              <a:gd name="connsiteY34" fmla="*/ 266700 h 1140460"/>
              <a:gd name="connsiteX35" fmla="*/ 7865605 w 7953031"/>
              <a:gd name="connsiteY35" fmla="*/ 177800 h 1140460"/>
              <a:gd name="connsiteX36" fmla="*/ 7802105 w 7953031"/>
              <a:gd name="connsiteY36" fmla="*/ 177800 h 1140460"/>
              <a:gd name="connsiteX37" fmla="*/ 7764005 w 7953031"/>
              <a:gd name="connsiteY37" fmla="*/ 88900 h 1140460"/>
              <a:gd name="connsiteX38" fmla="*/ 7833594 w 7953031"/>
              <a:gd name="connsiteY38" fmla="*/ 31089 h 1140460"/>
              <a:gd name="connsiteX39" fmla="*/ 7675105 w 7953031"/>
              <a:gd name="connsiteY39" fmla="*/ 0 h 1140460"/>
              <a:gd name="connsiteX0" fmla="*/ 7675105 w 7953031"/>
              <a:gd name="connsiteY0" fmla="*/ 0 h 1140460"/>
              <a:gd name="connsiteX1" fmla="*/ 239458 w 7953031"/>
              <a:gd name="connsiteY1" fmla="*/ 0 h 1140460"/>
              <a:gd name="connsiteX2" fmla="*/ 167106 w 7953031"/>
              <a:gd name="connsiteY2" fmla="*/ 11906 h 1140460"/>
              <a:gd name="connsiteX3" fmla="*/ 195681 w 7953031"/>
              <a:gd name="connsiteY3" fmla="*/ 94456 h 1140460"/>
              <a:gd name="connsiteX4" fmla="*/ 198062 w 7953031"/>
              <a:gd name="connsiteY4" fmla="*/ 190500 h 1140460"/>
              <a:gd name="connsiteX5" fmla="*/ 134562 w 7953031"/>
              <a:gd name="connsiteY5" fmla="*/ 190500 h 1140460"/>
              <a:gd name="connsiteX6" fmla="*/ 0 w 7953031"/>
              <a:gd name="connsiteY6" fmla="*/ 294746 h 1140460"/>
              <a:gd name="connsiteX7" fmla="*/ 153612 w 7953031"/>
              <a:gd name="connsiteY7" fmla="*/ 357188 h 1140460"/>
              <a:gd name="connsiteX8" fmla="*/ 172662 w 7953031"/>
              <a:gd name="connsiteY8" fmla="*/ 419100 h 1140460"/>
              <a:gd name="connsiteX9" fmla="*/ 105987 w 7953031"/>
              <a:gd name="connsiteY9" fmla="*/ 492125 h 1140460"/>
              <a:gd name="connsiteX10" fmla="*/ 227442 w 7953031"/>
              <a:gd name="connsiteY10" fmla="*/ 535782 h 1140460"/>
              <a:gd name="connsiteX11" fmla="*/ 134562 w 7953031"/>
              <a:gd name="connsiteY11" fmla="*/ 622300 h 1140460"/>
              <a:gd name="connsiteX12" fmla="*/ 159962 w 7953031"/>
              <a:gd name="connsiteY12" fmla="*/ 673100 h 1140460"/>
              <a:gd name="connsiteX13" fmla="*/ 147262 w 7953031"/>
              <a:gd name="connsiteY13" fmla="*/ 736600 h 1140460"/>
              <a:gd name="connsiteX14" fmla="*/ 192506 w 7953031"/>
              <a:gd name="connsiteY14" fmla="*/ 767556 h 1140460"/>
              <a:gd name="connsiteX15" fmla="*/ 103629 w 7953031"/>
              <a:gd name="connsiteY15" fmla="*/ 800764 h 1140460"/>
              <a:gd name="connsiteX16" fmla="*/ 89318 w 7953031"/>
              <a:gd name="connsiteY16" fmla="*/ 900906 h 1140460"/>
              <a:gd name="connsiteX17" fmla="*/ 181393 w 7953031"/>
              <a:gd name="connsiteY17" fmla="*/ 965200 h 1140460"/>
              <a:gd name="connsiteX18" fmla="*/ 71062 w 7953031"/>
              <a:gd name="connsiteY18" fmla="*/ 1104900 h 1140460"/>
              <a:gd name="connsiteX19" fmla="*/ 104399 w 7953031"/>
              <a:gd name="connsiteY19" fmla="*/ 1119982 h 1140460"/>
              <a:gd name="connsiteX20" fmla="*/ 98166 w 7953031"/>
              <a:gd name="connsiteY20" fmla="*/ 1140460 h 1140460"/>
              <a:gd name="connsiteX21" fmla="*/ 7949788 w 7953031"/>
              <a:gd name="connsiteY21" fmla="*/ 1140460 h 1140460"/>
              <a:gd name="connsiteX22" fmla="*/ 7929105 w 7953031"/>
              <a:gd name="connsiteY22" fmla="*/ 1092200 h 1140460"/>
              <a:gd name="connsiteX23" fmla="*/ 7840205 w 7953031"/>
              <a:gd name="connsiteY23" fmla="*/ 1028700 h 1140460"/>
              <a:gd name="connsiteX24" fmla="*/ 7953031 w 7953031"/>
              <a:gd name="connsiteY24" fmla="*/ 952500 h 1140460"/>
              <a:gd name="connsiteX25" fmla="*/ 7852905 w 7953031"/>
              <a:gd name="connsiteY25" fmla="*/ 876300 h 1140460"/>
              <a:gd name="connsiteX26" fmla="*/ 7891005 w 7953031"/>
              <a:gd name="connsiteY26" fmla="*/ 800100 h 1140460"/>
              <a:gd name="connsiteX27" fmla="*/ 7852905 w 7953031"/>
              <a:gd name="connsiteY27" fmla="*/ 723900 h 1140460"/>
              <a:gd name="connsiteX28" fmla="*/ 7840205 w 7953031"/>
              <a:gd name="connsiteY28" fmla="*/ 660400 h 1140460"/>
              <a:gd name="connsiteX29" fmla="*/ 7865605 w 7953031"/>
              <a:gd name="connsiteY29" fmla="*/ 609600 h 1140460"/>
              <a:gd name="connsiteX30" fmla="*/ 7908468 w 7953031"/>
              <a:gd name="connsiteY30" fmla="*/ 534193 h 1140460"/>
              <a:gd name="connsiteX31" fmla="*/ 7854539 w 7953031"/>
              <a:gd name="connsiteY31" fmla="*/ 489081 h 1140460"/>
              <a:gd name="connsiteX32" fmla="*/ 7827505 w 7953031"/>
              <a:gd name="connsiteY32" fmla="*/ 406400 h 1140460"/>
              <a:gd name="connsiteX33" fmla="*/ 7942202 w 7953031"/>
              <a:gd name="connsiteY33" fmla="*/ 337609 h 1140460"/>
              <a:gd name="connsiteX34" fmla="*/ 7852905 w 7953031"/>
              <a:gd name="connsiteY34" fmla="*/ 266700 h 1140460"/>
              <a:gd name="connsiteX35" fmla="*/ 7865605 w 7953031"/>
              <a:gd name="connsiteY35" fmla="*/ 177800 h 1140460"/>
              <a:gd name="connsiteX36" fmla="*/ 7802105 w 7953031"/>
              <a:gd name="connsiteY36" fmla="*/ 177800 h 1140460"/>
              <a:gd name="connsiteX37" fmla="*/ 7764005 w 7953031"/>
              <a:gd name="connsiteY37" fmla="*/ 88900 h 1140460"/>
              <a:gd name="connsiteX38" fmla="*/ 7833594 w 7953031"/>
              <a:gd name="connsiteY38" fmla="*/ 31089 h 1140460"/>
              <a:gd name="connsiteX39" fmla="*/ 7675105 w 7953031"/>
              <a:gd name="connsiteY39" fmla="*/ 0 h 1140460"/>
              <a:gd name="connsiteX0" fmla="*/ 7675105 w 7953031"/>
              <a:gd name="connsiteY0" fmla="*/ 0 h 1140460"/>
              <a:gd name="connsiteX1" fmla="*/ 239458 w 7953031"/>
              <a:gd name="connsiteY1" fmla="*/ 0 h 1140460"/>
              <a:gd name="connsiteX2" fmla="*/ 167106 w 7953031"/>
              <a:gd name="connsiteY2" fmla="*/ 11906 h 1140460"/>
              <a:gd name="connsiteX3" fmla="*/ 195681 w 7953031"/>
              <a:gd name="connsiteY3" fmla="*/ 94456 h 1140460"/>
              <a:gd name="connsiteX4" fmla="*/ 198062 w 7953031"/>
              <a:gd name="connsiteY4" fmla="*/ 190500 h 1140460"/>
              <a:gd name="connsiteX5" fmla="*/ 134562 w 7953031"/>
              <a:gd name="connsiteY5" fmla="*/ 190500 h 1140460"/>
              <a:gd name="connsiteX6" fmla="*/ 0 w 7953031"/>
              <a:gd name="connsiteY6" fmla="*/ 294746 h 1140460"/>
              <a:gd name="connsiteX7" fmla="*/ 153612 w 7953031"/>
              <a:gd name="connsiteY7" fmla="*/ 357188 h 1140460"/>
              <a:gd name="connsiteX8" fmla="*/ 172662 w 7953031"/>
              <a:gd name="connsiteY8" fmla="*/ 419100 h 1140460"/>
              <a:gd name="connsiteX9" fmla="*/ 105987 w 7953031"/>
              <a:gd name="connsiteY9" fmla="*/ 492125 h 1140460"/>
              <a:gd name="connsiteX10" fmla="*/ 227442 w 7953031"/>
              <a:gd name="connsiteY10" fmla="*/ 535782 h 1140460"/>
              <a:gd name="connsiteX11" fmla="*/ 134562 w 7953031"/>
              <a:gd name="connsiteY11" fmla="*/ 622300 h 1140460"/>
              <a:gd name="connsiteX12" fmla="*/ 159962 w 7953031"/>
              <a:gd name="connsiteY12" fmla="*/ 673100 h 1140460"/>
              <a:gd name="connsiteX13" fmla="*/ 147262 w 7953031"/>
              <a:gd name="connsiteY13" fmla="*/ 736600 h 1140460"/>
              <a:gd name="connsiteX14" fmla="*/ 192506 w 7953031"/>
              <a:gd name="connsiteY14" fmla="*/ 767556 h 1140460"/>
              <a:gd name="connsiteX15" fmla="*/ 103629 w 7953031"/>
              <a:gd name="connsiteY15" fmla="*/ 800764 h 1140460"/>
              <a:gd name="connsiteX16" fmla="*/ 89318 w 7953031"/>
              <a:gd name="connsiteY16" fmla="*/ 900906 h 1140460"/>
              <a:gd name="connsiteX17" fmla="*/ 121396 w 7953031"/>
              <a:gd name="connsiteY17" fmla="*/ 995891 h 1140460"/>
              <a:gd name="connsiteX18" fmla="*/ 71062 w 7953031"/>
              <a:gd name="connsiteY18" fmla="*/ 1104900 h 1140460"/>
              <a:gd name="connsiteX19" fmla="*/ 104399 w 7953031"/>
              <a:gd name="connsiteY19" fmla="*/ 1119982 h 1140460"/>
              <a:gd name="connsiteX20" fmla="*/ 98166 w 7953031"/>
              <a:gd name="connsiteY20" fmla="*/ 1140460 h 1140460"/>
              <a:gd name="connsiteX21" fmla="*/ 7949788 w 7953031"/>
              <a:gd name="connsiteY21" fmla="*/ 1140460 h 1140460"/>
              <a:gd name="connsiteX22" fmla="*/ 7929105 w 7953031"/>
              <a:gd name="connsiteY22" fmla="*/ 1092200 h 1140460"/>
              <a:gd name="connsiteX23" fmla="*/ 7840205 w 7953031"/>
              <a:gd name="connsiteY23" fmla="*/ 1028700 h 1140460"/>
              <a:gd name="connsiteX24" fmla="*/ 7953031 w 7953031"/>
              <a:gd name="connsiteY24" fmla="*/ 952500 h 1140460"/>
              <a:gd name="connsiteX25" fmla="*/ 7852905 w 7953031"/>
              <a:gd name="connsiteY25" fmla="*/ 876300 h 1140460"/>
              <a:gd name="connsiteX26" fmla="*/ 7891005 w 7953031"/>
              <a:gd name="connsiteY26" fmla="*/ 800100 h 1140460"/>
              <a:gd name="connsiteX27" fmla="*/ 7852905 w 7953031"/>
              <a:gd name="connsiteY27" fmla="*/ 723900 h 1140460"/>
              <a:gd name="connsiteX28" fmla="*/ 7840205 w 7953031"/>
              <a:gd name="connsiteY28" fmla="*/ 660400 h 1140460"/>
              <a:gd name="connsiteX29" fmla="*/ 7865605 w 7953031"/>
              <a:gd name="connsiteY29" fmla="*/ 609600 h 1140460"/>
              <a:gd name="connsiteX30" fmla="*/ 7908468 w 7953031"/>
              <a:gd name="connsiteY30" fmla="*/ 534193 h 1140460"/>
              <a:gd name="connsiteX31" fmla="*/ 7854539 w 7953031"/>
              <a:gd name="connsiteY31" fmla="*/ 489081 h 1140460"/>
              <a:gd name="connsiteX32" fmla="*/ 7827505 w 7953031"/>
              <a:gd name="connsiteY32" fmla="*/ 406400 h 1140460"/>
              <a:gd name="connsiteX33" fmla="*/ 7942202 w 7953031"/>
              <a:gd name="connsiteY33" fmla="*/ 337609 h 1140460"/>
              <a:gd name="connsiteX34" fmla="*/ 7852905 w 7953031"/>
              <a:gd name="connsiteY34" fmla="*/ 266700 h 1140460"/>
              <a:gd name="connsiteX35" fmla="*/ 7865605 w 7953031"/>
              <a:gd name="connsiteY35" fmla="*/ 177800 h 1140460"/>
              <a:gd name="connsiteX36" fmla="*/ 7802105 w 7953031"/>
              <a:gd name="connsiteY36" fmla="*/ 177800 h 1140460"/>
              <a:gd name="connsiteX37" fmla="*/ 7764005 w 7953031"/>
              <a:gd name="connsiteY37" fmla="*/ 88900 h 1140460"/>
              <a:gd name="connsiteX38" fmla="*/ 7833594 w 7953031"/>
              <a:gd name="connsiteY38" fmla="*/ 31089 h 1140460"/>
              <a:gd name="connsiteX39" fmla="*/ 7675105 w 7953031"/>
              <a:gd name="connsiteY39" fmla="*/ 0 h 1140460"/>
              <a:gd name="connsiteX0" fmla="*/ 7675105 w 7953031"/>
              <a:gd name="connsiteY0" fmla="*/ 0 h 1145287"/>
              <a:gd name="connsiteX1" fmla="*/ 239458 w 7953031"/>
              <a:gd name="connsiteY1" fmla="*/ 0 h 1145287"/>
              <a:gd name="connsiteX2" fmla="*/ 167106 w 7953031"/>
              <a:gd name="connsiteY2" fmla="*/ 11906 h 1145287"/>
              <a:gd name="connsiteX3" fmla="*/ 195681 w 7953031"/>
              <a:gd name="connsiteY3" fmla="*/ 94456 h 1145287"/>
              <a:gd name="connsiteX4" fmla="*/ 198062 w 7953031"/>
              <a:gd name="connsiteY4" fmla="*/ 190500 h 1145287"/>
              <a:gd name="connsiteX5" fmla="*/ 134562 w 7953031"/>
              <a:gd name="connsiteY5" fmla="*/ 190500 h 1145287"/>
              <a:gd name="connsiteX6" fmla="*/ 0 w 7953031"/>
              <a:gd name="connsiteY6" fmla="*/ 294746 h 1145287"/>
              <a:gd name="connsiteX7" fmla="*/ 153612 w 7953031"/>
              <a:gd name="connsiteY7" fmla="*/ 357188 h 1145287"/>
              <a:gd name="connsiteX8" fmla="*/ 172662 w 7953031"/>
              <a:gd name="connsiteY8" fmla="*/ 419100 h 1145287"/>
              <a:gd name="connsiteX9" fmla="*/ 105987 w 7953031"/>
              <a:gd name="connsiteY9" fmla="*/ 492125 h 1145287"/>
              <a:gd name="connsiteX10" fmla="*/ 227442 w 7953031"/>
              <a:gd name="connsiteY10" fmla="*/ 535782 h 1145287"/>
              <a:gd name="connsiteX11" fmla="*/ 134562 w 7953031"/>
              <a:gd name="connsiteY11" fmla="*/ 622300 h 1145287"/>
              <a:gd name="connsiteX12" fmla="*/ 159962 w 7953031"/>
              <a:gd name="connsiteY12" fmla="*/ 673100 h 1145287"/>
              <a:gd name="connsiteX13" fmla="*/ 147262 w 7953031"/>
              <a:gd name="connsiteY13" fmla="*/ 736600 h 1145287"/>
              <a:gd name="connsiteX14" fmla="*/ 192506 w 7953031"/>
              <a:gd name="connsiteY14" fmla="*/ 767556 h 1145287"/>
              <a:gd name="connsiteX15" fmla="*/ 103629 w 7953031"/>
              <a:gd name="connsiteY15" fmla="*/ 800764 h 1145287"/>
              <a:gd name="connsiteX16" fmla="*/ 89318 w 7953031"/>
              <a:gd name="connsiteY16" fmla="*/ 900906 h 1145287"/>
              <a:gd name="connsiteX17" fmla="*/ 121396 w 7953031"/>
              <a:gd name="connsiteY17" fmla="*/ 995891 h 1145287"/>
              <a:gd name="connsiteX18" fmla="*/ 71062 w 7953031"/>
              <a:gd name="connsiteY18" fmla="*/ 1104900 h 1145287"/>
              <a:gd name="connsiteX19" fmla="*/ 104399 w 7953031"/>
              <a:gd name="connsiteY19" fmla="*/ 1119982 h 1145287"/>
              <a:gd name="connsiteX20" fmla="*/ 98166 w 7953031"/>
              <a:gd name="connsiteY20" fmla="*/ 1140460 h 1145287"/>
              <a:gd name="connsiteX21" fmla="*/ 7855212 w 7953031"/>
              <a:gd name="connsiteY21" fmla="*/ 1145287 h 1145287"/>
              <a:gd name="connsiteX22" fmla="*/ 7929105 w 7953031"/>
              <a:gd name="connsiteY22" fmla="*/ 1092200 h 1145287"/>
              <a:gd name="connsiteX23" fmla="*/ 7840205 w 7953031"/>
              <a:gd name="connsiteY23" fmla="*/ 1028700 h 1145287"/>
              <a:gd name="connsiteX24" fmla="*/ 7953031 w 7953031"/>
              <a:gd name="connsiteY24" fmla="*/ 952500 h 1145287"/>
              <a:gd name="connsiteX25" fmla="*/ 7852905 w 7953031"/>
              <a:gd name="connsiteY25" fmla="*/ 876300 h 1145287"/>
              <a:gd name="connsiteX26" fmla="*/ 7891005 w 7953031"/>
              <a:gd name="connsiteY26" fmla="*/ 800100 h 1145287"/>
              <a:gd name="connsiteX27" fmla="*/ 7852905 w 7953031"/>
              <a:gd name="connsiteY27" fmla="*/ 723900 h 1145287"/>
              <a:gd name="connsiteX28" fmla="*/ 7840205 w 7953031"/>
              <a:gd name="connsiteY28" fmla="*/ 660400 h 1145287"/>
              <a:gd name="connsiteX29" fmla="*/ 7865605 w 7953031"/>
              <a:gd name="connsiteY29" fmla="*/ 609600 h 1145287"/>
              <a:gd name="connsiteX30" fmla="*/ 7908468 w 7953031"/>
              <a:gd name="connsiteY30" fmla="*/ 534193 h 1145287"/>
              <a:gd name="connsiteX31" fmla="*/ 7854539 w 7953031"/>
              <a:gd name="connsiteY31" fmla="*/ 489081 h 1145287"/>
              <a:gd name="connsiteX32" fmla="*/ 7827505 w 7953031"/>
              <a:gd name="connsiteY32" fmla="*/ 406400 h 1145287"/>
              <a:gd name="connsiteX33" fmla="*/ 7942202 w 7953031"/>
              <a:gd name="connsiteY33" fmla="*/ 337609 h 1145287"/>
              <a:gd name="connsiteX34" fmla="*/ 7852905 w 7953031"/>
              <a:gd name="connsiteY34" fmla="*/ 266700 h 1145287"/>
              <a:gd name="connsiteX35" fmla="*/ 7865605 w 7953031"/>
              <a:gd name="connsiteY35" fmla="*/ 177800 h 1145287"/>
              <a:gd name="connsiteX36" fmla="*/ 7802105 w 7953031"/>
              <a:gd name="connsiteY36" fmla="*/ 177800 h 1145287"/>
              <a:gd name="connsiteX37" fmla="*/ 7764005 w 7953031"/>
              <a:gd name="connsiteY37" fmla="*/ 88900 h 1145287"/>
              <a:gd name="connsiteX38" fmla="*/ 7833594 w 7953031"/>
              <a:gd name="connsiteY38" fmla="*/ 31089 h 1145287"/>
              <a:gd name="connsiteX39" fmla="*/ 7675105 w 7953031"/>
              <a:gd name="connsiteY39" fmla="*/ 0 h 1145287"/>
              <a:gd name="connsiteX0" fmla="*/ 7675105 w 7953031"/>
              <a:gd name="connsiteY0" fmla="*/ 0 h 1145287"/>
              <a:gd name="connsiteX1" fmla="*/ 239458 w 7953031"/>
              <a:gd name="connsiteY1" fmla="*/ 0 h 1145287"/>
              <a:gd name="connsiteX2" fmla="*/ 167106 w 7953031"/>
              <a:gd name="connsiteY2" fmla="*/ 11906 h 1145287"/>
              <a:gd name="connsiteX3" fmla="*/ 195681 w 7953031"/>
              <a:gd name="connsiteY3" fmla="*/ 94456 h 1145287"/>
              <a:gd name="connsiteX4" fmla="*/ 198062 w 7953031"/>
              <a:gd name="connsiteY4" fmla="*/ 190500 h 1145287"/>
              <a:gd name="connsiteX5" fmla="*/ 134562 w 7953031"/>
              <a:gd name="connsiteY5" fmla="*/ 190500 h 1145287"/>
              <a:gd name="connsiteX6" fmla="*/ 0 w 7953031"/>
              <a:gd name="connsiteY6" fmla="*/ 294746 h 1145287"/>
              <a:gd name="connsiteX7" fmla="*/ 67633 w 7953031"/>
              <a:gd name="connsiteY7" fmla="*/ 369256 h 1145287"/>
              <a:gd name="connsiteX8" fmla="*/ 172662 w 7953031"/>
              <a:gd name="connsiteY8" fmla="*/ 419100 h 1145287"/>
              <a:gd name="connsiteX9" fmla="*/ 105987 w 7953031"/>
              <a:gd name="connsiteY9" fmla="*/ 492125 h 1145287"/>
              <a:gd name="connsiteX10" fmla="*/ 227442 w 7953031"/>
              <a:gd name="connsiteY10" fmla="*/ 535782 h 1145287"/>
              <a:gd name="connsiteX11" fmla="*/ 134562 w 7953031"/>
              <a:gd name="connsiteY11" fmla="*/ 622300 h 1145287"/>
              <a:gd name="connsiteX12" fmla="*/ 159962 w 7953031"/>
              <a:gd name="connsiteY12" fmla="*/ 673100 h 1145287"/>
              <a:gd name="connsiteX13" fmla="*/ 147262 w 7953031"/>
              <a:gd name="connsiteY13" fmla="*/ 736600 h 1145287"/>
              <a:gd name="connsiteX14" fmla="*/ 192506 w 7953031"/>
              <a:gd name="connsiteY14" fmla="*/ 767556 h 1145287"/>
              <a:gd name="connsiteX15" fmla="*/ 103629 w 7953031"/>
              <a:gd name="connsiteY15" fmla="*/ 800764 h 1145287"/>
              <a:gd name="connsiteX16" fmla="*/ 89318 w 7953031"/>
              <a:gd name="connsiteY16" fmla="*/ 900906 h 1145287"/>
              <a:gd name="connsiteX17" fmla="*/ 121396 w 7953031"/>
              <a:gd name="connsiteY17" fmla="*/ 995891 h 1145287"/>
              <a:gd name="connsiteX18" fmla="*/ 71062 w 7953031"/>
              <a:gd name="connsiteY18" fmla="*/ 1104900 h 1145287"/>
              <a:gd name="connsiteX19" fmla="*/ 104399 w 7953031"/>
              <a:gd name="connsiteY19" fmla="*/ 1119982 h 1145287"/>
              <a:gd name="connsiteX20" fmla="*/ 98166 w 7953031"/>
              <a:gd name="connsiteY20" fmla="*/ 1140460 h 1145287"/>
              <a:gd name="connsiteX21" fmla="*/ 7855212 w 7953031"/>
              <a:gd name="connsiteY21" fmla="*/ 1145287 h 1145287"/>
              <a:gd name="connsiteX22" fmla="*/ 7929105 w 7953031"/>
              <a:gd name="connsiteY22" fmla="*/ 1092200 h 1145287"/>
              <a:gd name="connsiteX23" fmla="*/ 7840205 w 7953031"/>
              <a:gd name="connsiteY23" fmla="*/ 1028700 h 1145287"/>
              <a:gd name="connsiteX24" fmla="*/ 7953031 w 7953031"/>
              <a:gd name="connsiteY24" fmla="*/ 952500 h 1145287"/>
              <a:gd name="connsiteX25" fmla="*/ 7852905 w 7953031"/>
              <a:gd name="connsiteY25" fmla="*/ 876300 h 1145287"/>
              <a:gd name="connsiteX26" fmla="*/ 7891005 w 7953031"/>
              <a:gd name="connsiteY26" fmla="*/ 800100 h 1145287"/>
              <a:gd name="connsiteX27" fmla="*/ 7852905 w 7953031"/>
              <a:gd name="connsiteY27" fmla="*/ 723900 h 1145287"/>
              <a:gd name="connsiteX28" fmla="*/ 7840205 w 7953031"/>
              <a:gd name="connsiteY28" fmla="*/ 660400 h 1145287"/>
              <a:gd name="connsiteX29" fmla="*/ 7865605 w 7953031"/>
              <a:gd name="connsiteY29" fmla="*/ 609600 h 1145287"/>
              <a:gd name="connsiteX30" fmla="*/ 7908468 w 7953031"/>
              <a:gd name="connsiteY30" fmla="*/ 534193 h 1145287"/>
              <a:gd name="connsiteX31" fmla="*/ 7854539 w 7953031"/>
              <a:gd name="connsiteY31" fmla="*/ 489081 h 1145287"/>
              <a:gd name="connsiteX32" fmla="*/ 7827505 w 7953031"/>
              <a:gd name="connsiteY32" fmla="*/ 406400 h 1145287"/>
              <a:gd name="connsiteX33" fmla="*/ 7942202 w 7953031"/>
              <a:gd name="connsiteY33" fmla="*/ 337609 h 1145287"/>
              <a:gd name="connsiteX34" fmla="*/ 7852905 w 7953031"/>
              <a:gd name="connsiteY34" fmla="*/ 266700 h 1145287"/>
              <a:gd name="connsiteX35" fmla="*/ 7865605 w 7953031"/>
              <a:gd name="connsiteY35" fmla="*/ 177800 h 1145287"/>
              <a:gd name="connsiteX36" fmla="*/ 7802105 w 7953031"/>
              <a:gd name="connsiteY36" fmla="*/ 177800 h 1145287"/>
              <a:gd name="connsiteX37" fmla="*/ 7764005 w 7953031"/>
              <a:gd name="connsiteY37" fmla="*/ 88900 h 1145287"/>
              <a:gd name="connsiteX38" fmla="*/ 7833594 w 7953031"/>
              <a:gd name="connsiteY38" fmla="*/ 31089 h 1145287"/>
              <a:gd name="connsiteX39" fmla="*/ 7675105 w 7953031"/>
              <a:gd name="connsiteY39" fmla="*/ 0 h 1145287"/>
              <a:gd name="connsiteX0" fmla="*/ 7675105 w 7953031"/>
              <a:gd name="connsiteY0" fmla="*/ 0 h 1145287"/>
              <a:gd name="connsiteX1" fmla="*/ 239458 w 7953031"/>
              <a:gd name="connsiteY1" fmla="*/ 0 h 1145287"/>
              <a:gd name="connsiteX2" fmla="*/ 167106 w 7953031"/>
              <a:gd name="connsiteY2" fmla="*/ 11906 h 1145287"/>
              <a:gd name="connsiteX3" fmla="*/ 195681 w 7953031"/>
              <a:gd name="connsiteY3" fmla="*/ 94456 h 1145287"/>
              <a:gd name="connsiteX4" fmla="*/ 198062 w 7953031"/>
              <a:gd name="connsiteY4" fmla="*/ 190500 h 1145287"/>
              <a:gd name="connsiteX5" fmla="*/ 134562 w 7953031"/>
              <a:gd name="connsiteY5" fmla="*/ 190500 h 1145287"/>
              <a:gd name="connsiteX6" fmla="*/ 0 w 7953031"/>
              <a:gd name="connsiteY6" fmla="*/ 294746 h 1145287"/>
              <a:gd name="connsiteX7" fmla="*/ 67633 w 7953031"/>
              <a:gd name="connsiteY7" fmla="*/ 369256 h 1145287"/>
              <a:gd name="connsiteX8" fmla="*/ 60890 w 7953031"/>
              <a:gd name="connsiteY8" fmla="*/ 431168 h 1145287"/>
              <a:gd name="connsiteX9" fmla="*/ 105987 w 7953031"/>
              <a:gd name="connsiteY9" fmla="*/ 492125 h 1145287"/>
              <a:gd name="connsiteX10" fmla="*/ 227442 w 7953031"/>
              <a:gd name="connsiteY10" fmla="*/ 535782 h 1145287"/>
              <a:gd name="connsiteX11" fmla="*/ 134562 w 7953031"/>
              <a:gd name="connsiteY11" fmla="*/ 622300 h 1145287"/>
              <a:gd name="connsiteX12" fmla="*/ 159962 w 7953031"/>
              <a:gd name="connsiteY12" fmla="*/ 673100 h 1145287"/>
              <a:gd name="connsiteX13" fmla="*/ 147262 w 7953031"/>
              <a:gd name="connsiteY13" fmla="*/ 736600 h 1145287"/>
              <a:gd name="connsiteX14" fmla="*/ 192506 w 7953031"/>
              <a:gd name="connsiteY14" fmla="*/ 767556 h 1145287"/>
              <a:gd name="connsiteX15" fmla="*/ 103629 w 7953031"/>
              <a:gd name="connsiteY15" fmla="*/ 800764 h 1145287"/>
              <a:gd name="connsiteX16" fmla="*/ 89318 w 7953031"/>
              <a:gd name="connsiteY16" fmla="*/ 900906 h 1145287"/>
              <a:gd name="connsiteX17" fmla="*/ 121396 w 7953031"/>
              <a:gd name="connsiteY17" fmla="*/ 995891 h 1145287"/>
              <a:gd name="connsiteX18" fmla="*/ 71062 w 7953031"/>
              <a:gd name="connsiteY18" fmla="*/ 1104900 h 1145287"/>
              <a:gd name="connsiteX19" fmla="*/ 104399 w 7953031"/>
              <a:gd name="connsiteY19" fmla="*/ 1119982 h 1145287"/>
              <a:gd name="connsiteX20" fmla="*/ 98166 w 7953031"/>
              <a:gd name="connsiteY20" fmla="*/ 1140460 h 1145287"/>
              <a:gd name="connsiteX21" fmla="*/ 7855212 w 7953031"/>
              <a:gd name="connsiteY21" fmla="*/ 1145287 h 1145287"/>
              <a:gd name="connsiteX22" fmla="*/ 7929105 w 7953031"/>
              <a:gd name="connsiteY22" fmla="*/ 1092200 h 1145287"/>
              <a:gd name="connsiteX23" fmla="*/ 7840205 w 7953031"/>
              <a:gd name="connsiteY23" fmla="*/ 1028700 h 1145287"/>
              <a:gd name="connsiteX24" fmla="*/ 7953031 w 7953031"/>
              <a:gd name="connsiteY24" fmla="*/ 952500 h 1145287"/>
              <a:gd name="connsiteX25" fmla="*/ 7852905 w 7953031"/>
              <a:gd name="connsiteY25" fmla="*/ 876300 h 1145287"/>
              <a:gd name="connsiteX26" fmla="*/ 7891005 w 7953031"/>
              <a:gd name="connsiteY26" fmla="*/ 800100 h 1145287"/>
              <a:gd name="connsiteX27" fmla="*/ 7852905 w 7953031"/>
              <a:gd name="connsiteY27" fmla="*/ 723900 h 1145287"/>
              <a:gd name="connsiteX28" fmla="*/ 7840205 w 7953031"/>
              <a:gd name="connsiteY28" fmla="*/ 660400 h 1145287"/>
              <a:gd name="connsiteX29" fmla="*/ 7865605 w 7953031"/>
              <a:gd name="connsiteY29" fmla="*/ 609600 h 1145287"/>
              <a:gd name="connsiteX30" fmla="*/ 7908468 w 7953031"/>
              <a:gd name="connsiteY30" fmla="*/ 534193 h 1145287"/>
              <a:gd name="connsiteX31" fmla="*/ 7854539 w 7953031"/>
              <a:gd name="connsiteY31" fmla="*/ 489081 h 1145287"/>
              <a:gd name="connsiteX32" fmla="*/ 7827505 w 7953031"/>
              <a:gd name="connsiteY32" fmla="*/ 406400 h 1145287"/>
              <a:gd name="connsiteX33" fmla="*/ 7942202 w 7953031"/>
              <a:gd name="connsiteY33" fmla="*/ 337609 h 1145287"/>
              <a:gd name="connsiteX34" fmla="*/ 7852905 w 7953031"/>
              <a:gd name="connsiteY34" fmla="*/ 266700 h 1145287"/>
              <a:gd name="connsiteX35" fmla="*/ 7865605 w 7953031"/>
              <a:gd name="connsiteY35" fmla="*/ 177800 h 1145287"/>
              <a:gd name="connsiteX36" fmla="*/ 7802105 w 7953031"/>
              <a:gd name="connsiteY36" fmla="*/ 177800 h 1145287"/>
              <a:gd name="connsiteX37" fmla="*/ 7764005 w 7953031"/>
              <a:gd name="connsiteY37" fmla="*/ 88900 h 1145287"/>
              <a:gd name="connsiteX38" fmla="*/ 7833594 w 7953031"/>
              <a:gd name="connsiteY38" fmla="*/ 31089 h 1145287"/>
              <a:gd name="connsiteX39" fmla="*/ 7675105 w 7953031"/>
              <a:gd name="connsiteY39" fmla="*/ 0 h 1145287"/>
              <a:gd name="connsiteX0" fmla="*/ 7675105 w 7953031"/>
              <a:gd name="connsiteY0" fmla="*/ 0 h 1145287"/>
              <a:gd name="connsiteX1" fmla="*/ 239458 w 7953031"/>
              <a:gd name="connsiteY1" fmla="*/ 0 h 1145287"/>
              <a:gd name="connsiteX2" fmla="*/ 167106 w 7953031"/>
              <a:gd name="connsiteY2" fmla="*/ 11906 h 1145287"/>
              <a:gd name="connsiteX3" fmla="*/ 195681 w 7953031"/>
              <a:gd name="connsiteY3" fmla="*/ 94456 h 1145287"/>
              <a:gd name="connsiteX4" fmla="*/ 198062 w 7953031"/>
              <a:gd name="connsiteY4" fmla="*/ 190500 h 1145287"/>
              <a:gd name="connsiteX5" fmla="*/ 134562 w 7953031"/>
              <a:gd name="connsiteY5" fmla="*/ 190500 h 1145287"/>
              <a:gd name="connsiteX6" fmla="*/ 0 w 7953031"/>
              <a:gd name="connsiteY6" fmla="*/ 294746 h 1145287"/>
              <a:gd name="connsiteX7" fmla="*/ 67633 w 7953031"/>
              <a:gd name="connsiteY7" fmla="*/ 369256 h 1145287"/>
              <a:gd name="connsiteX8" fmla="*/ 60890 w 7953031"/>
              <a:gd name="connsiteY8" fmla="*/ 431168 h 1145287"/>
              <a:gd name="connsiteX9" fmla="*/ 105987 w 7953031"/>
              <a:gd name="connsiteY9" fmla="*/ 492125 h 1145287"/>
              <a:gd name="connsiteX10" fmla="*/ 227442 w 7953031"/>
              <a:gd name="connsiteY10" fmla="*/ 535782 h 1145287"/>
              <a:gd name="connsiteX11" fmla="*/ 14192 w 7953031"/>
              <a:gd name="connsiteY11" fmla="*/ 619886 h 1145287"/>
              <a:gd name="connsiteX12" fmla="*/ 159962 w 7953031"/>
              <a:gd name="connsiteY12" fmla="*/ 673100 h 1145287"/>
              <a:gd name="connsiteX13" fmla="*/ 147262 w 7953031"/>
              <a:gd name="connsiteY13" fmla="*/ 736600 h 1145287"/>
              <a:gd name="connsiteX14" fmla="*/ 192506 w 7953031"/>
              <a:gd name="connsiteY14" fmla="*/ 767556 h 1145287"/>
              <a:gd name="connsiteX15" fmla="*/ 103629 w 7953031"/>
              <a:gd name="connsiteY15" fmla="*/ 800764 h 1145287"/>
              <a:gd name="connsiteX16" fmla="*/ 89318 w 7953031"/>
              <a:gd name="connsiteY16" fmla="*/ 900906 h 1145287"/>
              <a:gd name="connsiteX17" fmla="*/ 121396 w 7953031"/>
              <a:gd name="connsiteY17" fmla="*/ 995891 h 1145287"/>
              <a:gd name="connsiteX18" fmla="*/ 71062 w 7953031"/>
              <a:gd name="connsiteY18" fmla="*/ 1104900 h 1145287"/>
              <a:gd name="connsiteX19" fmla="*/ 104399 w 7953031"/>
              <a:gd name="connsiteY19" fmla="*/ 1119982 h 1145287"/>
              <a:gd name="connsiteX20" fmla="*/ 98166 w 7953031"/>
              <a:gd name="connsiteY20" fmla="*/ 1140460 h 1145287"/>
              <a:gd name="connsiteX21" fmla="*/ 7855212 w 7953031"/>
              <a:gd name="connsiteY21" fmla="*/ 1145287 h 1145287"/>
              <a:gd name="connsiteX22" fmla="*/ 7929105 w 7953031"/>
              <a:gd name="connsiteY22" fmla="*/ 1092200 h 1145287"/>
              <a:gd name="connsiteX23" fmla="*/ 7840205 w 7953031"/>
              <a:gd name="connsiteY23" fmla="*/ 1028700 h 1145287"/>
              <a:gd name="connsiteX24" fmla="*/ 7953031 w 7953031"/>
              <a:gd name="connsiteY24" fmla="*/ 952500 h 1145287"/>
              <a:gd name="connsiteX25" fmla="*/ 7852905 w 7953031"/>
              <a:gd name="connsiteY25" fmla="*/ 876300 h 1145287"/>
              <a:gd name="connsiteX26" fmla="*/ 7891005 w 7953031"/>
              <a:gd name="connsiteY26" fmla="*/ 800100 h 1145287"/>
              <a:gd name="connsiteX27" fmla="*/ 7852905 w 7953031"/>
              <a:gd name="connsiteY27" fmla="*/ 723900 h 1145287"/>
              <a:gd name="connsiteX28" fmla="*/ 7840205 w 7953031"/>
              <a:gd name="connsiteY28" fmla="*/ 660400 h 1145287"/>
              <a:gd name="connsiteX29" fmla="*/ 7865605 w 7953031"/>
              <a:gd name="connsiteY29" fmla="*/ 609600 h 1145287"/>
              <a:gd name="connsiteX30" fmla="*/ 7908468 w 7953031"/>
              <a:gd name="connsiteY30" fmla="*/ 534193 h 1145287"/>
              <a:gd name="connsiteX31" fmla="*/ 7854539 w 7953031"/>
              <a:gd name="connsiteY31" fmla="*/ 489081 h 1145287"/>
              <a:gd name="connsiteX32" fmla="*/ 7827505 w 7953031"/>
              <a:gd name="connsiteY32" fmla="*/ 406400 h 1145287"/>
              <a:gd name="connsiteX33" fmla="*/ 7942202 w 7953031"/>
              <a:gd name="connsiteY33" fmla="*/ 337609 h 1145287"/>
              <a:gd name="connsiteX34" fmla="*/ 7852905 w 7953031"/>
              <a:gd name="connsiteY34" fmla="*/ 266700 h 1145287"/>
              <a:gd name="connsiteX35" fmla="*/ 7865605 w 7953031"/>
              <a:gd name="connsiteY35" fmla="*/ 177800 h 1145287"/>
              <a:gd name="connsiteX36" fmla="*/ 7802105 w 7953031"/>
              <a:gd name="connsiteY36" fmla="*/ 177800 h 1145287"/>
              <a:gd name="connsiteX37" fmla="*/ 7764005 w 7953031"/>
              <a:gd name="connsiteY37" fmla="*/ 88900 h 1145287"/>
              <a:gd name="connsiteX38" fmla="*/ 7833594 w 7953031"/>
              <a:gd name="connsiteY38" fmla="*/ 31089 h 1145287"/>
              <a:gd name="connsiteX39" fmla="*/ 7675105 w 7953031"/>
              <a:gd name="connsiteY39" fmla="*/ 0 h 1145287"/>
              <a:gd name="connsiteX0" fmla="*/ 7675105 w 7953031"/>
              <a:gd name="connsiteY0" fmla="*/ 0 h 1145287"/>
              <a:gd name="connsiteX1" fmla="*/ 239458 w 7953031"/>
              <a:gd name="connsiteY1" fmla="*/ 0 h 1145287"/>
              <a:gd name="connsiteX2" fmla="*/ 167106 w 7953031"/>
              <a:gd name="connsiteY2" fmla="*/ 11906 h 1145287"/>
              <a:gd name="connsiteX3" fmla="*/ 195681 w 7953031"/>
              <a:gd name="connsiteY3" fmla="*/ 94456 h 1145287"/>
              <a:gd name="connsiteX4" fmla="*/ 198062 w 7953031"/>
              <a:gd name="connsiteY4" fmla="*/ 190500 h 1145287"/>
              <a:gd name="connsiteX5" fmla="*/ 134562 w 7953031"/>
              <a:gd name="connsiteY5" fmla="*/ 190500 h 1145287"/>
              <a:gd name="connsiteX6" fmla="*/ 0 w 7953031"/>
              <a:gd name="connsiteY6" fmla="*/ 294746 h 1145287"/>
              <a:gd name="connsiteX7" fmla="*/ 67633 w 7953031"/>
              <a:gd name="connsiteY7" fmla="*/ 369256 h 1145287"/>
              <a:gd name="connsiteX8" fmla="*/ 60890 w 7953031"/>
              <a:gd name="connsiteY8" fmla="*/ 431168 h 1145287"/>
              <a:gd name="connsiteX9" fmla="*/ 105987 w 7953031"/>
              <a:gd name="connsiteY9" fmla="*/ 492125 h 1145287"/>
              <a:gd name="connsiteX10" fmla="*/ 227442 w 7953031"/>
              <a:gd name="connsiteY10" fmla="*/ 535782 h 1145287"/>
              <a:gd name="connsiteX11" fmla="*/ 14192 w 7953031"/>
              <a:gd name="connsiteY11" fmla="*/ 619886 h 1145287"/>
              <a:gd name="connsiteX12" fmla="*/ 159962 w 7953031"/>
              <a:gd name="connsiteY12" fmla="*/ 673100 h 1145287"/>
              <a:gd name="connsiteX13" fmla="*/ 147262 w 7953031"/>
              <a:gd name="connsiteY13" fmla="*/ 736600 h 1145287"/>
              <a:gd name="connsiteX14" fmla="*/ 192506 w 7953031"/>
              <a:gd name="connsiteY14" fmla="*/ 767556 h 1145287"/>
              <a:gd name="connsiteX15" fmla="*/ 26248 w 7953031"/>
              <a:gd name="connsiteY15" fmla="*/ 798350 h 1145287"/>
              <a:gd name="connsiteX16" fmla="*/ 89318 w 7953031"/>
              <a:gd name="connsiteY16" fmla="*/ 900906 h 1145287"/>
              <a:gd name="connsiteX17" fmla="*/ 121396 w 7953031"/>
              <a:gd name="connsiteY17" fmla="*/ 995891 h 1145287"/>
              <a:gd name="connsiteX18" fmla="*/ 71062 w 7953031"/>
              <a:gd name="connsiteY18" fmla="*/ 1104900 h 1145287"/>
              <a:gd name="connsiteX19" fmla="*/ 104399 w 7953031"/>
              <a:gd name="connsiteY19" fmla="*/ 1119982 h 1145287"/>
              <a:gd name="connsiteX20" fmla="*/ 98166 w 7953031"/>
              <a:gd name="connsiteY20" fmla="*/ 1140460 h 1145287"/>
              <a:gd name="connsiteX21" fmla="*/ 7855212 w 7953031"/>
              <a:gd name="connsiteY21" fmla="*/ 1145287 h 1145287"/>
              <a:gd name="connsiteX22" fmla="*/ 7929105 w 7953031"/>
              <a:gd name="connsiteY22" fmla="*/ 1092200 h 1145287"/>
              <a:gd name="connsiteX23" fmla="*/ 7840205 w 7953031"/>
              <a:gd name="connsiteY23" fmla="*/ 1028700 h 1145287"/>
              <a:gd name="connsiteX24" fmla="*/ 7953031 w 7953031"/>
              <a:gd name="connsiteY24" fmla="*/ 952500 h 1145287"/>
              <a:gd name="connsiteX25" fmla="*/ 7852905 w 7953031"/>
              <a:gd name="connsiteY25" fmla="*/ 876300 h 1145287"/>
              <a:gd name="connsiteX26" fmla="*/ 7891005 w 7953031"/>
              <a:gd name="connsiteY26" fmla="*/ 800100 h 1145287"/>
              <a:gd name="connsiteX27" fmla="*/ 7852905 w 7953031"/>
              <a:gd name="connsiteY27" fmla="*/ 723900 h 1145287"/>
              <a:gd name="connsiteX28" fmla="*/ 7840205 w 7953031"/>
              <a:gd name="connsiteY28" fmla="*/ 660400 h 1145287"/>
              <a:gd name="connsiteX29" fmla="*/ 7865605 w 7953031"/>
              <a:gd name="connsiteY29" fmla="*/ 609600 h 1145287"/>
              <a:gd name="connsiteX30" fmla="*/ 7908468 w 7953031"/>
              <a:gd name="connsiteY30" fmla="*/ 534193 h 1145287"/>
              <a:gd name="connsiteX31" fmla="*/ 7854539 w 7953031"/>
              <a:gd name="connsiteY31" fmla="*/ 489081 h 1145287"/>
              <a:gd name="connsiteX32" fmla="*/ 7827505 w 7953031"/>
              <a:gd name="connsiteY32" fmla="*/ 406400 h 1145287"/>
              <a:gd name="connsiteX33" fmla="*/ 7942202 w 7953031"/>
              <a:gd name="connsiteY33" fmla="*/ 337609 h 1145287"/>
              <a:gd name="connsiteX34" fmla="*/ 7852905 w 7953031"/>
              <a:gd name="connsiteY34" fmla="*/ 266700 h 1145287"/>
              <a:gd name="connsiteX35" fmla="*/ 7865605 w 7953031"/>
              <a:gd name="connsiteY35" fmla="*/ 177800 h 1145287"/>
              <a:gd name="connsiteX36" fmla="*/ 7802105 w 7953031"/>
              <a:gd name="connsiteY36" fmla="*/ 177800 h 1145287"/>
              <a:gd name="connsiteX37" fmla="*/ 7764005 w 7953031"/>
              <a:gd name="connsiteY37" fmla="*/ 88900 h 1145287"/>
              <a:gd name="connsiteX38" fmla="*/ 7833594 w 7953031"/>
              <a:gd name="connsiteY38" fmla="*/ 31089 h 1145287"/>
              <a:gd name="connsiteX39" fmla="*/ 7675105 w 7953031"/>
              <a:gd name="connsiteY39" fmla="*/ 0 h 1145287"/>
              <a:gd name="connsiteX0" fmla="*/ 7675105 w 7953031"/>
              <a:gd name="connsiteY0" fmla="*/ 0 h 1145287"/>
              <a:gd name="connsiteX1" fmla="*/ 239458 w 7953031"/>
              <a:gd name="connsiteY1" fmla="*/ 0 h 1145287"/>
              <a:gd name="connsiteX2" fmla="*/ 167106 w 7953031"/>
              <a:gd name="connsiteY2" fmla="*/ 11906 h 1145287"/>
              <a:gd name="connsiteX3" fmla="*/ 195681 w 7953031"/>
              <a:gd name="connsiteY3" fmla="*/ 94456 h 1145287"/>
              <a:gd name="connsiteX4" fmla="*/ 198062 w 7953031"/>
              <a:gd name="connsiteY4" fmla="*/ 190500 h 1145287"/>
              <a:gd name="connsiteX5" fmla="*/ 134562 w 7953031"/>
              <a:gd name="connsiteY5" fmla="*/ 190500 h 1145287"/>
              <a:gd name="connsiteX6" fmla="*/ 0 w 7953031"/>
              <a:gd name="connsiteY6" fmla="*/ 294746 h 1145287"/>
              <a:gd name="connsiteX7" fmla="*/ 67633 w 7953031"/>
              <a:gd name="connsiteY7" fmla="*/ 369256 h 1145287"/>
              <a:gd name="connsiteX8" fmla="*/ 60890 w 7953031"/>
              <a:gd name="connsiteY8" fmla="*/ 431168 h 1145287"/>
              <a:gd name="connsiteX9" fmla="*/ 105987 w 7953031"/>
              <a:gd name="connsiteY9" fmla="*/ 492125 h 1145287"/>
              <a:gd name="connsiteX10" fmla="*/ 227442 w 7953031"/>
              <a:gd name="connsiteY10" fmla="*/ 535782 h 1145287"/>
              <a:gd name="connsiteX11" fmla="*/ 14192 w 7953031"/>
              <a:gd name="connsiteY11" fmla="*/ 619886 h 1145287"/>
              <a:gd name="connsiteX12" fmla="*/ 159962 w 7953031"/>
              <a:gd name="connsiteY12" fmla="*/ 673100 h 1145287"/>
              <a:gd name="connsiteX13" fmla="*/ 147262 w 7953031"/>
              <a:gd name="connsiteY13" fmla="*/ 736600 h 1145287"/>
              <a:gd name="connsiteX14" fmla="*/ 192506 w 7953031"/>
              <a:gd name="connsiteY14" fmla="*/ 767556 h 1145287"/>
              <a:gd name="connsiteX15" fmla="*/ 26248 w 7953031"/>
              <a:gd name="connsiteY15" fmla="*/ 798350 h 1145287"/>
              <a:gd name="connsiteX16" fmla="*/ 46329 w 7953031"/>
              <a:gd name="connsiteY16" fmla="*/ 915388 h 1145287"/>
              <a:gd name="connsiteX17" fmla="*/ 121396 w 7953031"/>
              <a:gd name="connsiteY17" fmla="*/ 995891 h 1145287"/>
              <a:gd name="connsiteX18" fmla="*/ 71062 w 7953031"/>
              <a:gd name="connsiteY18" fmla="*/ 1104900 h 1145287"/>
              <a:gd name="connsiteX19" fmla="*/ 104399 w 7953031"/>
              <a:gd name="connsiteY19" fmla="*/ 1119982 h 1145287"/>
              <a:gd name="connsiteX20" fmla="*/ 98166 w 7953031"/>
              <a:gd name="connsiteY20" fmla="*/ 1140460 h 1145287"/>
              <a:gd name="connsiteX21" fmla="*/ 7855212 w 7953031"/>
              <a:gd name="connsiteY21" fmla="*/ 1145287 h 1145287"/>
              <a:gd name="connsiteX22" fmla="*/ 7929105 w 7953031"/>
              <a:gd name="connsiteY22" fmla="*/ 1092200 h 1145287"/>
              <a:gd name="connsiteX23" fmla="*/ 7840205 w 7953031"/>
              <a:gd name="connsiteY23" fmla="*/ 1028700 h 1145287"/>
              <a:gd name="connsiteX24" fmla="*/ 7953031 w 7953031"/>
              <a:gd name="connsiteY24" fmla="*/ 952500 h 1145287"/>
              <a:gd name="connsiteX25" fmla="*/ 7852905 w 7953031"/>
              <a:gd name="connsiteY25" fmla="*/ 876300 h 1145287"/>
              <a:gd name="connsiteX26" fmla="*/ 7891005 w 7953031"/>
              <a:gd name="connsiteY26" fmla="*/ 800100 h 1145287"/>
              <a:gd name="connsiteX27" fmla="*/ 7852905 w 7953031"/>
              <a:gd name="connsiteY27" fmla="*/ 723900 h 1145287"/>
              <a:gd name="connsiteX28" fmla="*/ 7840205 w 7953031"/>
              <a:gd name="connsiteY28" fmla="*/ 660400 h 1145287"/>
              <a:gd name="connsiteX29" fmla="*/ 7865605 w 7953031"/>
              <a:gd name="connsiteY29" fmla="*/ 609600 h 1145287"/>
              <a:gd name="connsiteX30" fmla="*/ 7908468 w 7953031"/>
              <a:gd name="connsiteY30" fmla="*/ 534193 h 1145287"/>
              <a:gd name="connsiteX31" fmla="*/ 7854539 w 7953031"/>
              <a:gd name="connsiteY31" fmla="*/ 489081 h 1145287"/>
              <a:gd name="connsiteX32" fmla="*/ 7827505 w 7953031"/>
              <a:gd name="connsiteY32" fmla="*/ 406400 h 1145287"/>
              <a:gd name="connsiteX33" fmla="*/ 7942202 w 7953031"/>
              <a:gd name="connsiteY33" fmla="*/ 337609 h 1145287"/>
              <a:gd name="connsiteX34" fmla="*/ 7852905 w 7953031"/>
              <a:gd name="connsiteY34" fmla="*/ 266700 h 1145287"/>
              <a:gd name="connsiteX35" fmla="*/ 7865605 w 7953031"/>
              <a:gd name="connsiteY35" fmla="*/ 177800 h 1145287"/>
              <a:gd name="connsiteX36" fmla="*/ 7802105 w 7953031"/>
              <a:gd name="connsiteY36" fmla="*/ 177800 h 1145287"/>
              <a:gd name="connsiteX37" fmla="*/ 7764005 w 7953031"/>
              <a:gd name="connsiteY37" fmla="*/ 88900 h 1145287"/>
              <a:gd name="connsiteX38" fmla="*/ 7833594 w 7953031"/>
              <a:gd name="connsiteY38" fmla="*/ 31089 h 1145287"/>
              <a:gd name="connsiteX39" fmla="*/ 7675105 w 7953031"/>
              <a:gd name="connsiteY39" fmla="*/ 0 h 1145287"/>
              <a:gd name="connsiteX0" fmla="*/ 7675105 w 7953031"/>
              <a:gd name="connsiteY0" fmla="*/ 0 h 1145287"/>
              <a:gd name="connsiteX1" fmla="*/ 239458 w 7953031"/>
              <a:gd name="connsiteY1" fmla="*/ 0 h 1145287"/>
              <a:gd name="connsiteX2" fmla="*/ 167106 w 7953031"/>
              <a:gd name="connsiteY2" fmla="*/ 11906 h 1145287"/>
              <a:gd name="connsiteX3" fmla="*/ 195681 w 7953031"/>
              <a:gd name="connsiteY3" fmla="*/ 94456 h 1145287"/>
              <a:gd name="connsiteX4" fmla="*/ 198062 w 7953031"/>
              <a:gd name="connsiteY4" fmla="*/ 190500 h 1145287"/>
              <a:gd name="connsiteX5" fmla="*/ 134562 w 7953031"/>
              <a:gd name="connsiteY5" fmla="*/ 190500 h 1145287"/>
              <a:gd name="connsiteX6" fmla="*/ 0 w 7953031"/>
              <a:gd name="connsiteY6" fmla="*/ 294746 h 1145287"/>
              <a:gd name="connsiteX7" fmla="*/ 67633 w 7953031"/>
              <a:gd name="connsiteY7" fmla="*/ 369256 h 1145287"/>
              <a:gd name="connsiteX8" fmla="*/ 60890 w 7953031"/>
              <a:gd name="connsiteY8" fmla="*/ 431168 h 1145287"/>
              <a:gd name="connsiteX9" fmla="*/ 105987 w 7953031"/>
              <a:gd name="connsiteY9" fmla="*/ 492125 h 1145287"/>
              <a:gd name="connsiteX10" fmla="*/ 115670 w 7953031"/>
              <a:gd name="connsiteY10" fmla="*/ 547850 h 1145287"/>
              <a:gd name="connsiteX11" fmla="*/ 14192 w 7953031"/>
              <a:gd name="connsiteY11" fmla="*/ 619886 h 1145287"/>
              <a:gd name="connsiteX12" fmla="*/ 159962 w 7953031"/>
              <a:gd name="connsiteY12" fmla="*/ 673100 h 1145287"/>
              <a:gd name="connsiteX13" fmla="*/ 147262 w 7953031"/>
              <a:gd name="connsiteY13" fmla="*/ 736600 h 1145287"/>
              <a:gd name="connsiteX14" fmla="*/ 192506 w 7953031"/>
              <a:gd name="connsiteY14" fmla="*/ 767556 h 1145287"/>
              <a:gd name="connsiteX15" fmla="*/ 26248 w 7953031"/>
              <a:gd name="connsiteY15" fmla="*/ 798350 h 1145287"/>
              <a:gd name="connsiteX16" fmla="*/ 46329 w 7953031"/>
              <a:gd name="connsiteY16" fmla="*/ 915388 h 1145287"/>
              <a:gd name="connsiteX17" fmla="*/ 121396 w 7953031"/>
              <a:gd name="connsiteY17" fmla="*/ 995891 h 1145287"/>
              <a:gd name="connsiteX18" fmla="*/ 71062 w 7953031"/>
              <a:gd name="connsiteY18" fmla="*/ 1104900 h 1145287"/>
              <a:gd name="connsiteX19" fmla="*/ 104399 w 7953031"/>
              <a:gd name="connsiteY19" fmla="*/ 1119982 h 1145287"/>
              <a:gd name="connsiteX20" fmla="*/ 98166 w 7953031"/>
              <a:gd name="connsiteY20" fmla="*/ 1140460 h 1145287"/>
              <a:gd name="connsiteX21" fmla="*/ 7855212 w 7953031"/>
              <a:gd name="connsiteY21" fmla="*/ 1145287 h 1145287"/>
              <a:gd name="connsiteX22" fmla="*/ 7929105 w 7953031"/>
              <a:gd name="connsiteY22" fmla="*/ 1092200 h 1145287"/>
              <a:gd name="connsiteX23" fmla="*/ 7840205 w 7953031"/>
              <a:gd name="connsiteY23" fmla="*/ 1028700 h 1145287"/>
              <a:gd name="connsiteX24" fmla="*/ 7953031 w 7953031"/>
              <a:gd name="connsiteY24" fmla="*/ 952500 h 1145287"/>
              <a:gd name="connsiteX25" fmla="*/ 7852905 w 7953031"/>
              <a:gd name="connsiteY25" fmla="*/ 876300 h 1145287"/>
              <a:gd name="connsiteX26" fmla="*/ 7891005 w 7953031"/>
              <a:gd name="connsiteY26" fmla="*/ 800100 h 1145287"/>
              <a:gd name="connsiteX27" fmla="*/ 7852905 w 7953031"/>
              <a:gd name="connsiteY27" fmla="*/ 723900 h 1145287"/>
              <a:gd name="connsiteX28" fmla="*/ 7840205 w 7953031"/>
              <a:gd name="connsiteY28" fmla="*/ 660400 h 1145287"/>
              <a:gd name="connsiteX29" fmla="*/ 7865605 w 7953031"/>
              <a:gd name="connsiteY29" fmla="*/ 609600 h 1145287"/>
              <a:gd name="connsiteX30" fmla="*/ 7908468 w 7953031"/>
              <a:gd name="connsiteY30" fmla="*/ 534193 h 1145287"/>
              <a:gd name="connsiteX31" fmla="*/ 7854539 w 7953031"/>
              <a:gd name="connsiteY31" fmla="*/ 489081 h 1145287"/>
              <a:gd name="connsiteX32" fmla="*/ 7827505 w 7953031"/>
              <a:gd name="connsiteY32" fmla="*/ 406400 h 1145287"/>
              <a:gd name="connsiteX33" fmla="*/ 7942202 w 7953031"/>
              <a:gd name="connsiteY33" fmla="*/ 337609 h 1145287"/>
              <a:gd name="connsiteX34" fmla="*/ 7852905 w 7953031"/>
              <a:gd name="connsiteY34" fmla="*/ 266700 h 1145287"/>
              <a:gd name="connsiteX35" fmla="*/ 7865605 w 7953031"/>
              <a:gd name="connsiteY35" fmla="*/ 177800 h 1145287"/>
              <a:gd name="connsiteX36" fmla="*/ 7802105 w 7953031"/>
              <a:gd name="connsiteY36" fmla="*/ 177800 h 1145287"/>
              <a:gd name="connsiteX37" fmla="*/ 7764005 w 7953031"/>
              <a:gd name="connsiteY37" fmla="*/ 88900 h 1145287"/>
              <a:gd name="connsiteX38" fmla="*/ 7833594 w 7953031"/>
              <a:gd name="connsiteY38" fmla="*/ 31089 h 1145287"/>
              <a:gd name="connsiteX39" fmla="*/ 7675105 w 7953031"/>
              <a:gd name="connsiteY39" fmla="*/ 0 h 1145287"/>
              <a:gd name="connsiteX0" fmla="*/ 7675105 w 7953031"/>
              <a:gd name="connsiteY0" fmla="*/ 0 h 1145287"/>
              <a:gd name="connsiteX1" fmla="*/ 239458 w 7953031"/>
              <a:gd name="connsiteY1" fmla="*/ 0 h 1145287"/>
              <a:gd name="connsiteX2" fmla="*/ 167106 w 7953031"/>
              <a:gd name="connsiteY2" fmla="*/ 11906 h 1145287"/>
              <a:gd name="connsiteX3" fmla="*/ 195681 w 7953031"/>
              <a:gd name="connsiteY3" fmla="*/ 94456 h 1145287"/>
              <a:gd name="connsiteX4" fmla="*/ 198062 w 7953031"/>
              <a:gd name="connsiteY4" fmla="*/ 190500 h 1145287"/>
              <a:gd name="connsiteX5" fmla="*/ 134562 w 7953031"/>
              <a:gd name="connsiteY5" fmla="*/ 190500 h 1145287"/>
              <a:gd name="connsiteX6" fmla="*/ 0 w 7953031"/>
              <a:gd name="connsiteY6" fmla="*/ 294746 h 1145287"/>
              <a:gd name="connsiteX7" fmla="*/ 67633 w 7953031"/>
              <a:gd name="connsiteY7" fmla="*/ 369256 h 1145287"/>
              <a:gd name="connsiteX8" fmla="*/ 60890 w 7953031"/>
              <a:gd name="connsiteY8" fmla="*/ 431168 h 1145287"/>
              <a:gd name="connsiteX9" fmla="*/ 105987 w 7953031"/>
              <a:gd name="connsiteY9" fmla="*/ 492125 h 1145287"/>
              <a:gd name="connsiteX10" fmla="*/ 115670 w 7953031"/>
              <a:gd name="connsiteY10" fmla="*/ 547850 h 1145287"/>
              <a:gd name="connsiteX11" fmla="*/ 14192 w 7953031"/>
              <a:gd name="connsiteY11" fmla="*/ 619886 h 1145287"/>
              <a:gd name="connsiteX12" fmla="*/ 159962 w 7953031"/>
              <a:gd name="connsiteY12" fmla="*/ 673100 h 1145287"/>
              <a:gd name="connsiteX13" fmla="*/ 147262 w 7953031"/>
              <a:gd name="connsiteY13" fmla="*/ 736600 h 1145287"/>
              <a:gd name="connsiteX14" fmla="*/ 192506 w 7953031"/>
              <a:gd name="connsiteY14" fmla="*/ 767556 h 1145287"/>
              <a:gd name="connsiteX15" fmla="*/ 26248 w 7953031"/>
              <a:gd name="connsiteY15" fmla="*/ 798350 h 1145287"/>
              <a:gd name="connsiteX16" fmla="*/ 46329 w 7953031"/>
              <a:gd name="connsiteY16" fmla="*/ 915388 h 1145287"/>
              <a:gd name="connsiteX17" fmla="*/ 121396 w 7953031"/>
              <a:gd name="connsiteY17" fmla="*/ 995891 h 1145287"/>
              <a:gd name="connsiteX18" fmla="*/ 71062 w 7953031"/>
              <a:gd name="connsiteY18" fmla="*/ 1104900 h 1145287"/>
              <a:gd name="connsiteX19" fmla="*/ 104399 w 7953031"/>
              <a:gd name="connsiteY19" fmla="*/ 1119982 h 1145287"/>
              <a:gd name="connsiteX20" fmla="*/ 98166 w 7953031"/>
              <a:gd name="connsiteY20" fmla="*/ 1140460 h 1145287"/>
              <a:gd name="connsiteX21" fmla="*/ 7855212 w 7953031"/>
              <a:gd name="connsiteY21" fmla="*/ 1145287 h 1145287"/>
              <a:gd name="connsiteX22" fmla="*/ 7929105 w 7953031"/>
              <a:gd name="connsiteY22" fmla="*/ 1092200 h 1145287"/>
              <a:gd name="connsiteX23" fmla="*/ 7840205 w 7953031"/>
              <a:gd name="connsiteY23" fmla="*/ 1028700 h 1145287"/>
              <a:gd name="connsiteX24" fmla="*/ 7953031 w 7953031"/>
              <a:gd name="connsiteY24" fmla="*/ 952500 h 1145287"/>
              <a:gd name="connsiteX25" fmla="*/ 7852905 w 7953031"/>
              <a:gd name="connsiteY25" fmla="*/ 876300 h 1145287"/>
              <a:gd name="connsiteX26" fmla="*/ 7891005 w 7953031"/>
              <a:gd name="connsiteY26" fmla="*/ 800100 h 1145287"/>
              <a:gd name="connsiteX27" fmla="*/ 7852905 w 7953031"/>
              <a:gd name="connsiteY27" fmla="*/ 723900 h 1145287"/>
              <a:gd name="connsiteX28" fmla="*/ 7840205 w 7953031"/>
              <a:gd name="connsiteY28" fmla="*/ 660400 h 1145287"/>
              <a:gd name="connsiteX29" fmla="*/ 7865605 w 7953031"/>
              <a:gd name="connsiteY29" fmla="*/ 609600 h 1145287"/>
              <a:gd name="connsiteX30" fmla="*/ 7908468 w 7953031"/>
              <a:gd name="connsiteY30" fmla="*/ 534193 h 1145287"/>
              <a:gd name="connsiteX31" fmla="*/ 7854539 w 7953031"/>
              <a:gd name="connsiteY31" fmla="*/ 489081 h 1145287"/>
              <a:gd name="connsiteX32" fmla="*/ 7827505 w 7953031"/>
              <a:gd name="connsiteY32" fmla="*/ 406400 h 1145287"/>
              <a:gd name="connsiteX33" fmla="*/ 7942202 w 7953031"/>
              <a:gd name="connsiteY33" fmla="*/ 337609 h 1145287"/>
              <a:gd name="connsiteX34" fmla="*/ 7852905 w 7953031"/>
              <a:gd name="connsiteY34" fmla="*/ 266700 h 1145287"/>
              <a:gd name="connsiteX35" fmla="*/ 7865605 w 7953031"/>
              <a:gd name="connsiteY35" fmla="*/ 177800 h 1145287"/>
              <a:gd name="connsiteX36" fmla="*/ 7802105 w 7953031"/>
              <a:gd name="connsiteY36" fmla="*/ 177800 h 1145287"/>
              <a:gd name="connsiteX37" fmla="*/ 7764005 w 7953031"/>
              <a:gd name="connsiteY37" fmla="*/ 88900 h 1145287"/>
              <a:gd name="connsiteX38" fmla="*/ 7919572 w 7953031"/>
              <a:gd name="connsiteY38" fmla="*/ 16607 h 1145287"/>
              <a:gd name="connsiteX39" fmla="*/ 7675105 w 7953031"/>
              <a:gd name="connsiteY39" fmla="*/ 0 h 1145287"/>
              <a:gd name="connsiteX0" fmla="*/ 7675105 w 7953031"/>
              <a:gd name="connsiteY0" fmla="*/ 0 h 1145287"/>
              <a:gd name="connsiteX1" fmla="*/ 239458 w 7953031"/>
              <a:gd name="connsiteY1" fmla="*/ 0 h 1145287"/>
              <a:gd name="connsiteX2" fmla="*/ 167106 w 7953031"/>
              <a:gd name="connsiteY2" fmla="*/ 11906 h 1145287"/>
              <a:gd name="connsiteX3" fmla="*/ 195681 w 7953031"/>
              <a:gd name="connsiteY3" fmla="*/ 94456 h 1145287"/>
              <a:gd name="connsiteX4" fmla="*/ 198062 w 7953031"/>
              <a:gd name="connsiteY4" fmla="*/ 190500 h 1145287"/>
              <a:gd name="connsiteX5" fmla="*/ 134562 w 7953031"/>
              <a:gd name="connsiteY5" fmla="*/ 190500 h 1145287"/>
              <a:gd name="connsiteX6" fmla="*/ 0 w 7953031"/>
              <a:gd name="connsiteY6" fmla="*/ 294746 h 1145287"/>
              <a:gd name="connsiteX7" fmla="*/ 67633 w 7953031"/>
              <a:gd name="connsiteY7" fmla="*/ 369256 h 1145287"/>
              <a:gd name="connsiteX8" fmla="*/ 60890 w 7953031"/>
              <a:gd name="connsiteY8" fmla="*/ 431168 h 1145287"/>
              <a:gd name="connsiteX9" fmla="*/ 105987 w 7953031"/>
              <a:gd name="connsiteY9" fmla="*/ 492125 h 1145287"/>
              <a:gd name="connsiteX10" fmla="*/ 115670 w 7953031"/>
              <a:gd name="connsiteY10" fmla="*/ 547850 h 1145287"/>
              <a:gd name="connsiteX11" fmla="*/ 14192 w 7953031"/>
              <a:gd name="connsiteY11" fmla="*/ 619886 h 1145287"/>
              <a:gd name="connsiteX12" fmla="*/ 159962 w 7953031"/>
              <a:gd name="connsiteY12" fmla="*/ 673100 h 1145287"/>
              <a:gd name="connsiteX13" fmla="*/ 147262 w 7953031"/>
              <a:gd name="connsiteY13" fmla="*/ 736600 h 1145287"/>
              <a:gd name="connsiteX14" fmla="*/ 192506 w 7953031"/>
              <a:gd name="connsiteY14" fmla="*/ 767556 h 1145287"/>
              <a:gd name="connsiteX15" fmla="*/ 26248 w 7953031"/>
              <a:gd name="connsiteY15" fmla="*/ 798350 h 1145287"/>
              <a:gd name="connsiteX16" fmla="*/ 46329 w 7953031"/>
              <a:gd name="connsiteY16" fmla="*/ 915388 h 1145287"/>
              <a:gd name="connsiteX17" fmla="*/ 121396 w 7953031"/>
              <a:gd name="connsiteY17" fmla="*/ 995891 h 1145287"/>
              <a:gd name="connsiteX18" fmla="*/ 71062 w 7953031"/>
              <a:gd name="connsiteY18" fmla="*/ 1104900 h 1145287"/>
              <a:gd name="connsiteX19" fmla="*/ 104399 w 7953031"/>
              <a:gd name="connsiteY19" fmla="*/ 1119982 h 1145287"/>
              <a:gd name="connsiteX20" fmla="*/ 98166 w 7953031"/>
              <a:gd name="connsiteY20" fmla="*/ 1140460 h 1145287"/>
              <a:gd name="connsiteX21" fmla="*/ 7855212 w 7953031"/>
              <a:gd name="connsiteY21" fmla="*/ 1145287 h 1145287"/>
              <a:gd name="connsiteX22" fmla="*/ 7929105 w 7953031"/>
              <a:gd name="connsiteY22" fmla="*/ 1092200 h 1145287"/>
              <a:gd name="connsiteX23" fmla="*/ 7840205 w 7953031"/>
              <a:gd name="connsiteY23" fmla="*/ 1028700 h 1145287"/>
              <a:gd name="connsiteX24" fmla="*/ 7953031 w 7953031"/>
              <a:gd name="connsiteY24" fmla="*/ 952500 h 1145287"/>
              <a:gd name="connsiteX25" fmla="*/ 7852905 w 7953031"/>
              <a:gd name="connsiteY25" fmla="*/ 876300 h 1145287"/>
              <a:gd name="connsiteX26" fmla="*/ 7891005 w 7953031"/>
              <a:gd name="connsiteY26" fmla="*/ 800100 h 1145287"/>
              <a:gd name="connsiteX27" fmla="*/ 7852905 w 7953031"/>
              <a:gd name="connsiteY27" fmla="*/ 723900 h 1145287"/>
              <a:gd name="connsiteX28" fmla="*/ 7840205 w 7953031"/>
              <a:gd name="connsiteY28" fmla="*/ 660400 h 1145287"/>
              <a:gd name="connsiteX29" fmla="*/ 7865605 w 7953031"/>
              <a:gd name="connsiteY29" fmla="*/ 609600 h 1145287"/>
              <a:gd name="connsiteX30" fmla="*/ 7908468 w 7953031"/>
              <a:gd name="connsiteY30" fmla="*/ 534193 h 1145287"/>
              <a:gd name="connsiteX31" fmla="*/ 7854539 w 7953031"/>
              <a:gd name="connsiteY31" fmla="*/ 489081 h 1145287"/>
              <a:gd name="connsiteX32" fmla="*/ 7827505 w 7953031"/>
              <a:gd name="connsiteY32" fmla="*/ 406400 h 1145287"/>
              <a:gd name="connsiteX33" fmla="*/ 7942202 w 7953031"/>
              <a:gd name="connsiteY33" fmla="*/ 337609 h 1145287"/>
              <a:gd name="connsiteX34" fmla="*/ 7852905 w 7953031"/>
              <a:gd name="connsiteY34" fmla="*/ 266700 h 1145287"/>
              <a:gd name="connsiteX35" fmla="*/ 7865605 w 7953031"/>
              <a:gd name="connsiteY35" fmla="*/ 177800 h 1145287"/>
              <a:gd name="connsiteX36" fmla="*/ 7802105 w 7953031"/>
              <a:gd name="connsiteY36" fmla="*/ 177800 h 1145287"/>
              <a:gd name="connsiteX37" fmla="*/ 7849984 w 7953031"/>
              <a:gd name="connsiteY37" fmla="*/ 91314 h 1145287"/>
              <a:gd name="connsiteX38" fmla="*/ 7919572 w 7953031"/>
              <a:gd name="connsiteY38" fmla="*/ 16607 h 1145287"/>
              <a:gd name="connsiteX39" fmla="*/ 7675105 w 7953031"/>
              <a:gd name="connsiteY39" fmla="*/ 0 h 1145287"/>
              <a:gd name="connsiteX0" fmla="*/ 7675105 w 7953031"/>
              <a:gd name="connsiteY0" fmla="*/ 0 h 1145287"/>
              <a:gd name="connsiteX1" fmla="*/ 239458 w 7953031"/>
              <a:gd name="connsiteY1" fmla="*/ 0 h 1145287"/>
              <a:gd name="connsiteX2" fmla="*/ 167106 w 7953031"/>
              <a:gd name="connsiteY2" fmla="*/ 11906 h 1145287"/>
              <a:gd name="connsiteX3" fmla="*/ 195681 w 7953031"/>
              <a:gd name="connsiteY3" fmla="*/ 94456 h 1145287"/>
              <a:gd name="connsiteX4" fmla="*/ 198062 w 7953031"/>
              <a:gd name="connsiteY4" fmla="*/ 190500 h 1145287"/>
              <a:gd name="connsiteX5" fmla="*/ 134562 w 7953031"/>
              <a:gd name="connsiteY5" fmla="*/ 190500 h 1145287"/>
              <a:gd name="connsiteX6" fmla="*/ 0 w 7953031"/>
              <a:gd name="connsiteY6" fmla="*/ 294746 h 1145287"/>
              <a:gd name="connsiteX7" fmla="*/ 67633 w 7953031"/>
              <a:gd name="connsiteY7" fmla="*/ 369256 h 1145287"/>
              <a:gd name="connsiteX8" fmla="*/ 60890 w 7953031"/>
              <a:gd name="connsiteY8" fmla="*/ 431168 h 1145287"/>
              <a:gd name="connsiteX9" fmla="*/ 105987 w 7953031"/>
              <a:gd name="connsiteY9" fmla="*/ 492125 h 1145287"/>
              <a:gd name="connsiteX10" fmla="*/ 115670 w 7953031"/>
              <a:gd name="connsiteY10" fmla="*/ 547850 h 1145287"/>
              <a:gd name="connsiteX11" fmla="*/ 14192 w 7953031"/>
              <a:gd name="connsiteY11" fmla="*/ 619886 h 1145287"/>
              <a:gd name="connsiteX12" fmla="*/ 159962 w 7953031"/>
              <a:gd name="connsiteY12" fmla="*/ 673100 h 1145287"/>
              <a:gd name="connsiteX13" fmla="*/ 147262 w 7953031"/>
              <a:gd name="connsiteY13" fmla="*/ 736600 h 1145287"/>
              <a:gd name="connsiteX14" fmla="*/ 192506 w 7953031"/>
              <a:gd name="connsiteY14" fmla="*/ 767556 h 1145287"/>
              <a:gd name="connsiteX15" fmla="*/ 26248 w 7953031"/>
              <a:gd name="connsiteY15" fmla="*/ 798350 h 1145287"/>
              <a:gd name="connsiteX16" fmla="*/ 46329 w 7953031"/>
              <a:gd name="connsiteY16" fmla="*/ 915388 h 1145287"/>
              <a:gd name="connsiteX17" fmla="*/ 121396 w 7953031"/>
              <a:gd name="connsiteY17" fmla="*/ 995891 h 1145287"/>
              <a:gd name="connsiteX18" fmla="*/ 71062 w 7953031"/>
              <a:gd name="connsiteY18" fmla="*/ 1104900 h 1145287"/>
              <a:gd name="connsiteX19" fmla="*/ 104399 w 7953031"/>
              <a:gd name="connsiteY19" fmla="*/ 1119982 h 1145287"/>
              <a:gd name="connsiteX20" fmla="*/ 98166 w 7953031"/>
              <a:gd name="connsiteY20" fmla="*/ 1140460 h 1145287"/>
              <a:gd name="connsiteX21" fmla="*/ 7855212 w 7953031"/>
              <a:gd name="connsiteY21" fmla="*/ 1145287 h 1145287"/>
              <a:gd name="connsiteX22" fmla="*/ 7929105 w 7953031"/>
              <a:gd name="connsiteY22" fmla="*/ 1092200 h 1145287"/>
              <a:gd name="connsiteX23" fmla="*/ 7840205 w 7953031"/>
              <a:gd name="connsiteY23" fmla="*/ 1028700 h 1145287"/>
              <a:gd name="connsiteX24" fmla="*/ 7953031 w 7953031"/>
              <a:gd name="connsiteY24" fmla="*/ 952500 h 1145287"/>
              <a:gd name="connsiteX25" fmla="*/ 7852905 w 7953031"/>
              <a:gd name="connsiteY25" fmla="*/ 876300 h 1145287"/>
              <a:gd name="connsiteX26" fmla="*/ 7891005 w 7953031"/>
              <a:gd name="connsiteY26" fmla="*/ 800100 h 1145287"/>
              <a:gd name="connsiteX27" fmla="*/ 7852905 w 7953031"/>
              <a:gd name="connsiteY27" fmla="*/ 723900 h 1145287"/>
              <a:gd name="connsiteX28" fmla="*/ 7840205 w 7953031"/>
              <a:gd name="connsiteY28" fmla="*/ 660400 h 1145287"/>
              <a:gd name="connsiteX29" fmla="*/ 7865605 w 7953031"/>
              <a:gd name="connsiteY29" fmla="*/ 609600 h 1145287"/>
              <a:gd name="connsiteX30" fmla="*/ 7908468 w 7953031"/>
              <a:gd name="connsiteY30" fmla="*/ 534193 h 1145287"/>
              <a:gd name="connsiteX31" fmla="*/ 7854539 w 7953031"/>
              <a:gd name="connsiteY31" fmla="*/ 489081 h 1145287"/>
              <a:gd name="connsiteX32" fmla="*/ 7827505 w 7953031"/>
              <a:gd name="connsiteY32" fmla="*/ 406400 h 1145287"/>
              <a:gd name="connsiteX33" fmla="*/ 7942202 w 7953031"/>
              <a:gd name="connsiteY33" fmla="*/ 337609 h 1145287"/>
              <a:gd name="connsiteX34" fmla="*/ 7852905 w 7953031"/>
              <a:gd name="connsiteY34" fmla="*/ 266700 h 1145287"/>
              <a:gd name="connsiteX35" fmla="*/ 7865605 w 7953031"/>
              <a:gd name="connsiteY35" fmla="*/ 177800 h 1145287"/>
              <a:gd name="connsiteX36" fmla="*/ 7931073 w 7953031"/>
              <a:gd name="connsiteY36" fmla="*/ 141595 h 1145287"/>
              <a:gd name="connsiteX37" fmla="*/ 7849984 w 7953031"/>
              <a:gd name="connsiteY37" fmla="*/ 91314 h 1145287"/>
              <a:gd name="connsiteX38" fmla="*/ 7919572 w 7953031"/>
              <a:gd name="connsiteY38" fmla="*/ 16607 h 1145287"/>
              <a:gd name="connsiteX39" fmla="*/ 7675105 w 7953031"/>
              <a:gd name="connsiteY39" fmla="*/ 0 h 1145287"/>
              <a:gd name="connsiteX0" fmla="*/ 7675105 w 7953031"/>
              <a:gd name="connsiteY0" fmla="*/ 11803 h 1157090"/>
              <a:gd name="connsiteX1" fmla="*/ 239458 w 7953031"/>
              <a:gd name="connsiteY1" fmla="*/ 11803 h 1157090"/>
              <a:gd name="connsiteX2" fmla="*/ 167106 w 7953031"/>
              <a:gd name="connsiteY2" fmla="*/ 23709 h 1157090"/>
              <a:gd name="connsiteX3" fmla="*/ 195681 w 7953031"/>
              <a:gd name="connsiteY3" fmla="*/ 106259 h 1157090"/>
              <a:gd name="connsiteX4" fmla="*/ 198062 w 7953031"/>
              <a:gd name="connsiteY4" fmla="*/ 202303 h 1157090"/>
              <a:gd name="connsiteX5" fmla="*/ 134562 w 7953031"/>
              <a:gd name="connsiteY5" fmla="*/ 202303 h 1157090"/>
              <a:gd name="connsiteX6" fmla="*/ 0 w 7953031"/>
              <a:gd name="connsiteY6" fmla="*/ 306549 h 1157090"/>
              <a:gd name="connsiteX7" fmla="*/ 67633 w 7953031"/>
              <a:gd name="connsiteY7" fmla="*/ 381059 h 1157090"/>
              <a:gd name="connsiteX8" fmla="*/ 60890 w 7953031"/>
              <a:gd name="connsiteY8" fmla="*/ 442971 h 1157090"/>
              <a:gd name="connsiteX9" fmla="*/ 105987 w 7953031"/>
              <a:gd name="connsiteY9" fmla="*/ 503928 h 1157090"/>
              <a:gd name="connsiteX10" fmla="*/ 115670 w 7953031"/>
              <a:gd name="connsiteY10" fmla="*/ 559653 h 1157090"/>
              <a:gd name="connsiteX11" fmla="*/ 14192 w 7953031"/>
              <a:gd name="connsiteY11" fmla="*/ 631689 h 1157090"/>
              <a:gd name="connsiteX12" fmla="*/ 159962 w 7953031"/>
              <a:gd name="connsiteY12" fmla="*/ 684903 h 1157090"/>
              <a:gd name="connsiteX13" fmla="*/ 147262 w 7953031"/>
              <a:gd name="connsiteY13" fmla="*/ 748403 h 1157090"/>
              <a:gd name="connsiteX14" fmla="*/ 192506 w 7953031"/>
              <a:gd name="connsiteY14" fmla="*/ 779359 h 1157090"/>
              <a:gd name="connsiteX15" fmla="*/ 26248 w 7953031"/>
              <a:gd name="connsiteY15" fmla="*/ 810153 h 1157090"/>
              <a:gd name="connsiteX16" fmla="*/ 46329 w 7953031"/>
              <a:gd name="connsiteY16" fmla="*/ 927191 h 1157090"/>
              <a:gd name="connsiteX17" fmla="*/ 121396 w 7953031"/>
              <a:gd name="connsiteY17" fmla="*/ 1007694 h 1157090"/>
              <a:gd name="connsiteX18" fmla="*/ 71062 w 7953031"/>
              <a:gd name="connsiteY18" fmla="*/ 1116703 h 1157090"/>
              <a:gd name="connsiteX19" fmla="*/ 104399 w 7953031"/>
              <a:gd name="connsiteY19" fmla="*/ 1131785 h 1157090"/>
              <a:gd name="connsiteX20" fmla="*/ 98166 w 7953031"/>
              <a:gd name="connsiteY20" fmla="*/ 1152263 h 1157090"/>
              <a:gd name="connsiteX21" fmla="*/ 7855212 w 7953031"/>
              <a:gd name="connsiteY21" fmla="*/ 1157090 h 1157090"/>
              <a:gd name="connsiteX22" fmla="*/ 7929105 w 7953031"/>
              <a:gd name="connsiteY22" fmla="*/ 1104003 h 1157090"/>
              <a:gd name="connsiteX23" fmla="*/ 7840205 w 7953031"/>
              <a:gd name="connsiteY23" fmla="*/ 1040503 h 1157090"/>
              <a:gd name="connsiteX24" fmla="*/ 7953031 w 7953031"/>
              <a:gd name="connsiteY24" fmla="*/ 964303 h 1157090"/>
              <a:gd name="connsiteX25" fmla="*/ 7852905 w 7953031"/>
              <a:gd name="connsiteY25" fmla="*/ 888103 h 1157090"/>
              <a:gd name="connsiteX26" fmla="*/ 7891005 w 7953031"/>
              <a:gd name="connsiteY26" fmla="*/ 811903 h 1157090"/>
              <a:gd name="connsiteX27" fmla="*/ 7852905 w 7953031"/>
              <a:gd name="connsiteY27" fmla="*/ 735703 h 1157090"/>
              <a:gd name="connsiteX28" fmla="*/ 7840205 w 7953031"/>
              <a:gd name="connsiteY28" fmla="*/ 672203 h 1157090"/>
              <a:gd name="connsiteX29" fmla="*/ 7865605 w 7953031"/>
              <a:gd name="connsiteY29" fmla="*/ 621403 h 1157090"/>
              <a:gd name="connsiteX30" fmla="*/ 7908468 w 7953031"/>
              <a:gd name="connsiteY30" fmla="*/ 545996 h 1157090"/>
              <a:gd name="connsiteX31" fmla="*/ 7854539 w 7953031"/>
              <a:gd name="connsiteY31" fmla="*/ 500884 h 1157090"/>
              <a:gd name="connsiteX32" fmla="*/ 7827505 w 7953031"/>
              <a:gd name="connsiteY32" fmla="*/ 418203 h 1157090"/>
              <a:gd name="connsiteX33" fmla="*/ 7942202 w 7953031"/>
              <a:gd name="connsiteY33" fmla="*/ 349412 h 1157090"/>
              <a:gd name="connsiteX34" fmla="*/ 7852905 w 7953031"/>
              <a:gd name="connsiteY34" fmla="*/ 278503 h 1157090"/>
              <a:gd name="connsiteX35" fmla="*/ 7865605 w 7953031"/>
              <a:gd name="connsiteY35" fmla="*/ 189603 h 1157090"/>
              <a:gd name="connsiteX36" fmla="*/ 7931073 w 7953031"/>
              <a:gd name="connsiteY36" fmla="*/ 153398 h 1157090"/>
              <a:gd name="connsiteX37" fmla="*/ 7849984 w 7953031"/>
              <a:gd name="connsiteY37" fmla="*/ 103117 h 1157090"/>
              <a:gd name="connsiteX38" fmla="*/ 7932469 w 7953031"/>
              <a:gd name="connsiteY38" fmla="*/ 4760 h 1157090"/>
              <a:gd name="connsiteX39" fmla="*/ 7675105 w 7953031"/>
              <a:gd name="connsiteY39" fmla="*/ 11803 h 1157090"/>
              <a:gd name="connsiteX0" fmla="*/ 7675105 w 7953031"/>
              <a:gd name="connsiteY0" fmla="*/ 7456 h 1152743"/>
              <a:gd name="connsiteX1" fmla="*/ 239458 w 7953031"/>
              <a:gd name="connsiteY1" fmla="*/ 7456 h 1152743"/>
              <a:gd name="connsiteX2" fmla="*/ 167106 w 7953031"/>
              <a:gd name="connsiteY2" fmla="*/ 19362 h 1152743"/>
              <a:gd name="connsiteX3" fmla="*/ 195681 w 7953031"/>
              <a:gd name="connsiteY3" fmla="*/ 101912 h 1152743"/>
              <a:gd name="connsiteX4" fmla="*/ 198062 w 7953031"/>
              <a:gd name="connsiteY4" fmla="*/ 197956 h 1152743"/>
              <a:gd name="connsiteX5" fmla="*/ 134562 w 7953031"/>
              <a:gd name="connsiteY5" fmla="*/ 197956 h 1152743"/>
              <a:gd name="connsiteX6" fmla="*/ 0 w 7953031"/>
              <a:gd name="connsiteY6" fmla="*/ 302202 h 1152743"/>
              <a:gd name="connsiteX7" fmla="*/ 67633 w 7953031"/>
              <a:gd name="connsiteY7" fmla="*/ 376712 h 1152743"/>
              <a:gd name="connsiteX8" fmla="*/ 60890 w 7953031"/>
              <a:gd name="connsiteY8" fmla="*/ 438624 h 1152743"/>
              <a:gd name="connsiteX9" fmla="*/ 105987 w 7953031"/>
              <a:gd name="connsiteY9" fmla="*/ 499581 h 1152743"/>
              <a:gd name="connsiteX10" fmla="*/ 115670 w 7953031"/>
              <a:gd name="connsiteY10" fmla="*/ 555306 h 1152743"/>
              <a:gd name="connsiteX11" fmla="*/ 14192 w 7953031"/>
              <a:gd name="connsiteY11" fmla="*/ 627342 h 1152743"/>
              <a:gd name="connsiteX12" fmla="*/ 159962 w 7953031"/>
              <a:gd name="connsiteY12" fmla="*/ 680556 h 1152743"/>
              <a:gd name="connsiteX13" fmla="*/ 147262 w 7953031"/>
              <a:gd name="connsiteY13" fmla="*/ 744056 h 1152743"/>
              <a:gd name="connsiteX14" fmla="*/ 192506 w 7953031"/>
              <a:gd name="connsiteY14" fmla="*/ 775012 h 1152743"/>
              <a:gd name="connsiteX15" fmla="*/ 26248 w 7953031"/>
              <a:gd name="connsiteY15" fmla="*/ 805806 h 1152743"/>
              <a:gd name="connsiteX16" fmla="*/ 46329 w 7953031"/>
              <a:gd name="connsiteY16" fmla="*/ 922844 h 1152743"/>
              <a:gd name="connsiteX17" fmla="*/ 121396 w 7953031"/>
              <a:gd name="connsiteY17" fmla="*/ 1003347 h 1152743"/>
              <a:gd name="connsiteX18" fmla="*/ 71062 w 7953031"/>
              <a:gd name="connsiteY18" fmla="*/ 1112356 h 1152743"/>
              <a:gd name="connsiteX19" fmla="*/ 104399 w 7953031"/>
              <a:gd name="connsiteY19" fmla="*/ 1127438 h 1152743"/>
              <a:gd name="connsiteX20" fmla="*/ 98166 w 7953031"/>
              <a:gd name="connsiteY20" fmla="*/ 1147916 h 1152743"/>
              <a:gd name="connsiteX21" fmla="*/ 7855212 w 7953031"/>
              <a:gd name="connsiteY21" fmla="*/ 1152743 h 1152743"/>
              <a:gd name="connsiteX22" fmla="*/ 7929105 w 7953031"/>
              <a:gd name="connsiteY22" fmla="*/ 1099656 h 1152743"/>
              <a:gd name="connsiteX23" fmla="*/ 7840205 w 7953031"/>
              <a:gd name="connsiteY23" fmla="*/ 1036156 h 1152743"/>
              <a:gd name="connsiteX24" fmla="*/ 7953031 w 7953031"/>
              <a:gd name="connsiteY24" fmla="*/ 959956 h 1152743"/>
              <a:gd name="connsiteX25" fmla="*/ 7852905 w 7953031"/>
              <a:gd name="connsiteY25" fmla="*/ 883756 h 1152743"/>
              <a:gd name="connsiteX26" fmla="*/ 7891005 w 7953031"/>
              <a:gd name="connsiteY26" fmla="*/ 807556 h 1152743"/>
              <a:gd name="connsiteX27" fmla="*/ 7852905 w 7953031"/>
              <a:gd name="connsiteY27" fmla="*/ 731356 h 1152743"/>
              <a:gd name="connsiteX28" fmla="*/ 7840205 w 7953031"/>
              <a:gd name="connsiteY28" fmla="*/ 667856 h 1152743"/>
              <a:gd name="connsiteX29" fmla="*/ 7865605 w 7953031"/>
              <a:gd name="connsiteY29" fmla="*/ 617056 h 1152743"/>
              <a:gd name="connsiteX30" fmla="*/ 7908468 w 7953031"/>
              <a:gd name="connsiteY30" fmla="*/ 541649 h 1152743"/>
              <a:gd name="connsiteX31" fmla="*/ 7854539 w 7953031"/>
              <a:gd name="connsiteY31" fmla="*/ 496537 h 1152743"/>
              <a:gd name="connsiteX32" fmla="*/ 7827505 w 7953031"/>
              <a:gd name="connsiteY32" fmla="*/ 413856 h 1152743"/>
              <a:gd name="connsiteX33" fmla="*/ 7942202 w 7953031"/>
              <a:gd name="connsiteY33" fmla="*/ 345065 h 1152743"/>
              <a:gd name="connsiteX34" fmla="*/ 7852905 w 7953031"/>
              <a:gd name="connsiteY34" fmla="*/ 274156 h 1152743"/>
              <a:gd name="connsiteX35" fmla="*/ 7865605 w 7953031"/>
              <a:gd name="connsiteY35" fmla="*/ 185256 h 1152743"/>
              <a:gd name="connsiteX36" fmla="*/ 7931073 w 7953031"/>
              <a:gd name="connsiteY36" fmla="*/ 149051 h 1152743"/>
              <a:gd name="connsiteX37" fmla="*/ 7849984 w 7953031"/>
              <a:gd name="connsiteY37" fmla="*/ 98770 h 1152743"/>
              <a:gd name="connsiteX38" fmla="*/ 7932469 w 7953031"/>
              <a:gd name="connsiteY38" fmla="*/ 413 h 1152743"/>
              <a:gd name="connsiteX39" fmla="*/ 7675105 w 7953031"/>
              <a:gd name="connsiteY39" fmla="*/ 7456 h 1152743"/>
              <a:gd name="connsiteX0" fmla="*/ 7675105 w 7953031"/>
              <a:gd name="connsiteY0" fmla="*/ 8587 h 1153874"/>
              <a:gd name="connsiteX1" fmla="*/ 239458 w 7953031"/>
              <a:gd name="connsiteY1" fmla="*/ 8587 h 1153874"/>
              <a:gd name="connsiteX2" fmla="*/ 167106 w 7953031"/>
              <a:gd name="connsiteY2" fmla="*/ 20493 h 1153874"/>
              <a:gd name="connsiteX3" fmla="*/ 195681 w 7953031"/>
              <a:gd name="connsiteY3" fmla="*/ 103043 h 1153874"/>
              <a:gd name="connsiteX4" fmla="*/ 198062 w 7953031"/>
              <a:gd name="connsiteY4" fmla="*/ 199087 h 1153874"/>
              <a:gd name="connsiteX5" fmla="*/ 134562 w 7953031"/>
              <a:gd name="connsiteY5" fmla="*/ 199087 h 1153874"/>
              <a:gd name="connsiteX6" fmla="*/ 0 w 7953031"/>
              <a:gd name="connsiteY6" fmla="*/ 303333 h 1153874"/>
              <a:gd name="connsiteX7" fmla="*/ 67633 w 7953031"/>
              <a:gd name="connsiteY7" fmla="*/ 377843 h 1153874"/>
              <a:gd name="connsiteX8" fmla="*/ 60890 w 7953031"/>
              <a:gd name="connsiteY8" fmla="*/ 439755 h 1153874"/>
              <a:gd name="connsiteX9" fmla="*/ 105987 w 7953031"/>
              <a:gd name="connsiteY9" fmla="*/ 500712 h 1153874"/>
              <a:gd name="connsiteX10" fmla="*/ 115670 w 7953031"/>
              <a:gd name="connsiteY10" fmla="*/ 556437 h 1153874"/>
              <a:gd name="connsiteX11" fmla="*/ 14192 w 7953031"/>
              <a:gd name="connsiteY11" fmla="*/ 628473 h 1153874"/>
              <a:gd name="connsiteX12" fmla="*/ 159962 w 7953031"/>
              <a:gd name="connsiteY12" fmla="*/ 681687 h 1153874"/>
              <a:gd name="connsiteX13" fmla="*/ 147262 w 7953031"/>
              <a:gd name="connsiteY13" fmla="*/ 745187 h 1153874"/>
              <a:gd name="connsiteX14" fmla="*/ 192506 w 7953031"/>
              <a:gd name="connsiteY14" fmla="*/ 776143 h 1153874"/>
              <a:gd name="connsiteX15" fmla="*/ 26248 w 7953031"/>
              <a:gd name="connsiteY15" fmla="*/ 806937 h 1153874"/>
              <a:gd name="connsiteX16" fmla="*/ 46329 w 7953031"/>
              <a:gd name="connsiteY16" fmla="*/ 923975 h 1153874"/>
              <a:gd name="connsiteX17" fmla="*/ 121396 w 7953031"/>
              <a:gd name="connsiteY17" fmla="*/ 1004478 h 1153874"/>
              <a:gd name="connsiteX18" fmla="*/ 71062 w 7953031"/>
              <a:gd name="connsiteY18" fmla="*/ 1113487 h 1153874"/>
              <a:gd name="connsiteX19" fmla="*/ 104399 w 7953031"/>
              <a:gd name="connsiteY19" fmla="*/ 1128569 h 1153874"/>
              <a:gd name="connsiteX20" fmla="*/ 98166 w 7953031"/>
              <a:gd name="connsiteY20" fmla="*/ 1149047 h 1153874"/>
              <a:gd name="connsiteX21" fmla="*/ 7855212 w 7953031"/>
              <a:gd name="connsiteY21" fmla="*/ 1153874 h 1153874"/>
              <a:gd name="connsiteX22" fmla="*/ 7929105 w 7953031"/>
              <a:gd name="connsiteY22" fmla="*/ 1100787 h 1153874"/>
              <a:gd name="connsiteX23" fmla="*/ 7840205 w 7953031"/>
              <a:gd name="connsiteY23" fmla="*/ 1037287 h 1153874"/>
              <a:gd name="connsiteX24" fmla="*/ 7953031 w 7953031"/>
              <a:gd name="connsiteY24" fmla="*/ 961087 h 1153874"/>
              <a:gd name="connsiteX25" fmla="*/ 7852905 w 7953031"/>
              <a:gd name="connsiteY25" fmla="*/ 884887 h 1153874"/>
              <a:gd name="connsiteX26" fmla="*/ 7891005 w 7953031"/>
              <a:gd name="connsiteY26" fmla="*/ 808687 h 1153874"/>
              <a:gd name="connsiteX27" fmla="*/ 7852905 w 7953031"/>
              <a:gd name="connsiteY27" fmla="*/ 732487 h 1153874"/>
              <a:gd name="connsiteX28" fmla="*/ 7840205 w 7953031"/>
              <a:gd name="connsiteY28" fmla="*/ 668987 h 1153874"/>
              <a:gd name="connsiteX29" fmla="*/ 7865605 w 7953031"/>
              <a:gd name="connsiteY29" fmla="*/ 618187 h 1153874"/>
              <a:gd name="connsiteX30" fmla="*/ 7908468 w 7953031"/>
              <a:gd name="connsiteY30" fmla="*/ 542780 h 1153874"/>
              <a:gd name="connsiteX31" fmla="*/ 7854539 w 7953031"/>
              <a:gd name="connsiteY31" fmla="*/ 497668 h 1153874"/>
              <a:gd name="connsiteX32" fmla="*/ 7827505 w 7953031"/>
              <a:gd name="connsiteY32" fmla="*/ 414987 h 1153874"/>
              <a:gd name="connsiteX33" fmla="*/ 7942202 w 7953031"/>
              <a:gd name="connsiteY33" fmla="*/ 346196 h 1153874"/>
              <a:gd name="connsiteX34" fmla="*/ 7852905 w 7953031"/>
              <a:gd name="connsiteY34" fmla="*/ 275287 h 1153874"/>
              <a:gd name="connsiteX35" fmla="*/ 7865605 w 7953031"/>
              <a:gd name="connsiteY35" fmla="*/ 186387 h 1153874"/>
              <a:gd name="connsiteX36" fmla="*/ 7931073 w 7953031"/>
              <a:gd name="connsiteY36" fmla="*/ 150182 h 1153874"/>
              <a:gd name="connsiteX37" fmla="*/ 7849984 w 7953031"/>
              <a:gd name="connsiteY37" fmla="*/ 99901 h 1153874"/>
              <a:gd name="connsiteX38" fmla="*/ 7932469 w 7953031"/>
              <a:gd name="connsiteY38" fmla="*/ 1544 h 1153874"/>
              <a:gd name="connsiteX39" fmla="*/ 7675105 w 7953031"/>
              <a:gd name="connsiteY39" fmla="*/ 8587 h 1153874"/>
              <a:gd name="connsiteX0" fmla="*/ 7675105 w 7953031"/>
              <a:gd name="connsiteY0" fmla="*/ 3497 h 1148784"/>
              <a:gd name="connsiteX1" fmla="*/ 239458 w 7953031"/>
              <a:gd name="connsiteY1" fmla="*/ 3497 h 1148784"/>
              <a:gd name="connsiteX2" fmla="*/ 167106 w 7953031"/>
              <a:gd name="connsiteY2" fmla="*/ 15403 h 1148784"/>
              <a:gd name="connsiteX3" fmla="*/ 195681 w 7953031"/>
              <a:gd name="connsiteY3" fmla="*/ 97953 h 1148784"/>
              <a:gd name="connsiteX4" fmla="*/ 198062 w 7953031"/>
              <a:gd name="connsiteY4" fmla="*/ 193997 h 1148784"/>
              <a:gd name="connsiteX5" fmla="*/ 134562 w 7953031"/>
              <a:gd name="connsiteY5" fmla="*/ 193997 h 1148784"/>
              <a:gd name="connsiteX6" fmla="*/ 0 w 7953031"/>
              <a:gd name="connsiteY6" fmla="*/ 298243 h 1148784"/>
              <a:gd name="connsiteX7" fmla="*/ 67633 w 7953031"/>
              <a:gd name="connsiteY7" fmla="*/ 372753 h 1148784"/>
              <a:gd name="connsiteX8" fmla="*/ 60890 w 7953031"/>
              <a:gd name="connsiteY8" fmla="*/ 434665 h 1148784"/>
              <a:gd name="connsiteX9" fmla="*/ 105987 w 7953031"/>
              <a:gd name="connsiteY9" fmla="*/ 495622 h 1148784"/>
              <a:gd name="connsiteX10" fmla="*/ 115670 w 7953031"/>
              <a:gd name="connsiteY10" fmla="*/ 551347 h 1148784"/>
              <a:gd name="connsiteX11" fmla="*/ 14192 w 7953031"/>
              <a:gd name="connsiteY11" fmla="*/ 623383 h 1148784"/>
              <a:gd name="connsiteX12" fmla="*/ 159962 w 7953031"/>
              <a:gd name="connsiteY12" fmla="*/ 676597 h 1148784"/>
              <a:gd name="connsiteX13" fmla="*/ 147262 w 7953031"/>
              <a:gd name="connsiteY13" fmla="*/ 740097 h 1148784"/>
              <a:gd name="connsiteX14" fmla="*/ 192506 w 7953031"/>
              <a:gd name="connsiteY14" fmla="*/ 771053 h 1148784"/>
              <a:gd name="connsiteX15" fmla="*/ 26248 w 7953031"/>
              <a:gd name="connsiteY15" fmla="*/ 801847 h 1148784"/>
              <a:gd name="connsiteX16" fmla="*/ 46329 w 7953031"/>
              <a:gd name="connsiteY16" fmla="*/ 918885 h 1148784"/>
              <a:gd name="connsiteX17" fmla="*/ 121396 w 7953031"/>
              <a:gd name="connsiteY17" fmla="*/ 999388 h 1148784"/>
              <a:gd name="connsiteX18" fmla="*/ 71062 w 7953031"/>
              <a:gd name="connsiteY18" fmla="*/ 1108397 h 1148784"/>
              <a:gd name="connsiteX19" fmla="*/ 104399 w 7953031"/>
              <a:gd name="connsiteY19" fmla="*/ 1123479 h 1148784"/>
              <a:gd name="connsiteX20" fmla="*/ 98166 w 7953031"/>
              <a:gd name="connsiteY20" fmla="*/ 1143957 h 1148784"/>
              <a:gd name="connsiteX21" fmla="*/ 7855212 w 7953031"/>
              <a:gd name="connsiteY21" fmla="*/ 1148784 h 1148784"/>
              <a:gd name="connsiteX22" fmla="*/ 7929105 w 7953031"/>
              <a:gd name="connsiteY22" fmla="*/ 1095697 h 1148784"/>
              <a:gd name="connsiteX23" fmla="*/ 7840205 w 7953031"/>
              <a:gd name="connsiteY23" fmla="*/ 1032197 h 1148784"/>
              <a:gd name="connsiteX24" fmla="*/ 7953031 w 7953031"/>
              <a:gd name="connsiteY24" fmla="*/ 955997 h 1148784"/>
              <a:gd name="connsiteX25" fmla="*/ 7852905 w 7953031"/>
              <a:gd name="connsiteY25" fmla="*/ 879797 h 1148784"/>
              <a:gd name="connsiteX26" fmla="*/ 7891005 w 7953031"/>
              <a:gd name="connsiteY26" fmla="*/ 803597 h 1148784"/>
              <a:gd name="connsiteX27" fmla="*/ 7852905 w 7953031"/>
              <a:gd name="connsiteY27" fmla="*/ 727397 h 1148784"/>
              <a:gd name="connsiteX28" fmla="*/ 7840205 w 7953031"/>
              <a:gd name="connsiteY28" fmla="*/ 663897 h 1148784"/>
              <a:gd name="connsiteX29" fmla="*/ 7865605 w 7953031"/>
              <a:gd name="connsiteY29" fmla="*/ 613097 h 1148784"/>
              <a:gd name="connsiteX30" fmla="*/ 7908468 w 7953031"/>
              <a:gd name="connsiteY30" fmla="*/ 537690 h 1148784"/>
              <a:gd name="connsiteX31" fmla="*/ 7854539 w 7953031"/>
              <a:gd name="connsiteY31" fmla="*/ 492578 h 1148784"/>
              <a:gd name="connsiteX32" fmla="*/ 7827505 w 7953031"/>
              <a:gd name="connsiteY32" fmla="*/ 409897 h 1148784"/>
              <a:gd name="connsiteX33" fmla="*/ 7942202 w 7953031"/>
              <a:gd name="connsiteY33" fmla="*/ 341106 h 1148784"/>
              <a:gd name="connsiteX34" fmla="*/ 7852905 w 7953031"/>
              <a:gd name="connsiteY34" fmla="*/ 270197 h 1148784"/>
              <a:gd name="connsiteX35" fmla="*/ 7865605 w 7953031"/>
              <a:gd name="connsiteY35" fmla="*/ 181297 h 1148784"/>
              <a:gd name="connsiteX36" fmla="*/ 7931073 w 7953031"/>
              <a:gd name="connsiteY36" fmla="*/ 145092 h 1148784"/>
              <a:gd name="connsiteX37" fmla="*/ 7849984 w 7953031"/>
              <a:gd name="connsiteY37" fmla="*/ 94811 h 1148784"/>
              <a:gd name="connsiteX38" fmla="*/ 7932469 w 7953031"/>
              <a:gd name="connsiteY38" fmla="*/ 4022 h 1148784"/>
              <a:gd name="connsiteX39" fmla="*/ 7675105 w 7953031"/>
              <a:gd name="connsiteY39" fmla="*/ 3497 h 1148784"/>
              <a:gd name="connsiteX0" fmla="*/ 7675105 w 7953031"/>
              <a:gd name="connsiteY0" fmla="*/ 1923 h 1147210"/>
              <a:gd name="connsiteX1" fmla="*/ 239458 w 7953031"/>
              <a:gd name="connsiteY1" fmla="*/ 1923 h 1147210"/>
              <a:gd name="connsiteX2" fmla="*/ 167106 w 7953031"/>
              <a:gd name="connsiteY2" fmla="*/ 13829 h 1147210"/>
              <a:gd name="connsiteX3" fmla="*/ 195681 w 7953031"/>
              <a:gd name="connsiteY3" fmla="*/ 96379 h 1147210"/>
              <a:gd name="connsiteX4" fmla="*/ 198062 w 7953031"/>
              <a:gd name="connsiteY4" fmla="*/ 192423 h 1147210"/>
              <a:gd name="connsiteX5" fmla="*/ 134562 w 7953031"/>
              <a:gd name="connsiteY5" fmla="*/ 192423 h 1147210"/>
              <a:gd name="connsiteX6" fmla="*/ 0 w 7953031"/>
              <a:gd name="connsiteY6" fmla="*/ 296669 h 1147210"/>
              <a:gd name="connsiteX7" fmla="*/ 67633 w 7953031"/>
              <a:gd name="connsiteY7" fmla="*/ 371179 h 1147210"/>
              <a:gd name="connsiteX8" fmla="*/ 60890 w 7953031"/>
              <a:gd name="connsiteY8" fmla="*/ 433091 h 1147210"/>
              <a:gd name="connsiteX9" fmla="*/ 105987 w 7953031"/>
              <a:gd name="connsiteY9" fmla="*/ 494048 h 1147210"/>
              <a:gd name="connsiteX10" fmla="*/ 115670 w 7953031"/>
              <a:gd name="connsiteY10" fmla="*/ 549773 h 1147210"/>
              <a:gd name="connsiteX11" fmla="*/ 14192 w 7953031"/>
              <a:gd name="connsiteY11" fmla="*/ 621809 h 1147210"/>
              <a:gd name="connsiteX12" fmla="*/ 159962 w 7953031"/>
              <a:gd name="connsiteY12" fmla="*/ 675023 h 1147210"/>
              <a:gd name="connsiteX13" fmla="*/ 147262 w 7953031"/>
              <a:gd name="connsiteY13" fmla="*/ 738523 h 1147210"/>
              <a:gd name="connsiteX14" fmla="*/ 192506 w 7953031"/>
              <a:gd name="connsiteY14" fmla="*/ 769479 h 1147210"/>
              <a:gd name="connsiteX15" fmla="*/ 26248 w 7953031"/>
              <a:gd name="connsiteY15" fmla="*/ 800273 h 1147210"/>
              <a:gd name="connsiteX16" fmla="*/ 46329 w 7953031"/>
              <a:gd name="connsiteY16" fmla="*/ 917311 h 1147210"/>
              <a:gd name="connsiteX17" fmla="*/ 121396 w 7953031"/>
              <a:gd name="connsiteY17" fmla="*/ 997814 h 1147210"/>
              <a:gd name="connsiteX18" fmla="*/ 71062 w 7953031"/>
              <a:gd name="connsiteY18" fmla="*/ 1106823 h 1147210"/>
              <a:gd name="connsiteX19" fmla="*/ 104399 w 7953031"/>
              <a:gd name="connsiteY19" fmla="*/ 1121905 h 1147210"/>
              <a:gd name="connsiteX20" fmla="*/ 98166 w 7953031"/>
              <a:gd name="connsiteY20" fmla="*/ 1142383 h 1147210"/>
              <a:gd name="connsiteX21" fmla="*/ 7855212 w 7953031"/>
              <a:gd name="connsiteY21" fmla="*/ 1147210 h 1147210"/>
              <a:gd name="connsiteX22" fmla="*/ 7929105 w 7953031"/>
              <a:gd name="connsiteY22" fmla="*/ 1094123 h 1147210"/>
              <a:gd name="connsiteX23" fmla="*/ 7840205 w 7953031"/>
              <a:gd name="connsiteY23" fmla="*/ 1030623 h 1147210"/>
              <a:gd name="connsiteX24" fmla="*/ 7953031 w 7953031"/>
              <a:gd name="connsiteY24" fmla="*/ 954423 h 1147210"/>
              <a:gd name="connsiteX25" fmla="*/ 7852905 w 7953031"/>
              <a:gd name="connsiteY25" fmla="*/ 878223 h 1147210"/>
              <a:gd name="connsiteX26" fmla="*/ 7891005 w 7953031"/>
              <a:gd name="connsiteY26" fmla="*/ 802023 h 1147210"/>
              <a:gd name="connsiteX27" fmla="*/ 7852905 w 7953031"/>
              <a:gd name="connsiteY27" fmla="*/ 725823 h 1147210"/>
              <a:gd name="connsiteX28" fmla="*/ 7840205 w 7953031"/>
              <a:gd name="connsiteY28" fmla="*/ 662323 h 1147210"/>
              <a:gd name="connsiteX29" fmla="*/ 7865605 w 7953031"/>
              <a:gd name="connsiteY29" fmla="*/ 611523 h 1147210"/>
              <a:gd name="connsiteX30" fmla="*/ 7908468 w 7953031"/>
              <a:gd name="connsiteY30" fmla="*/ 536116 h 1147210"/>
              <a:gd name="connsiteX31" fmla="*/ 7854539 w 7953031"/>
              <a:gd name="connsiteY31" fmla="*/ 491004 h 1147210"/>
              <a:gd name="connsiteX32" fmla="*/ 7827505 w 7953031"/>
              <a:gd name="connsiteY32" fmla="*/ 408323 h 1147210"/>
              <a:gd name="connsiteX33" fmla="*/ 7942202 w 7953031"/>
              <a:gd name="connsiteY33" fmla="*/ 339532 h 1147210"/>
              <a:gd name="connsiteX34" fmla="*/ 7852905 w 7953031"/>
              <a:gd name="connsiteY34" fmla="*/ 268623 h 1147210"/>
              <a:gd name="connsiteX35" fmla="*/ 7865605 w 7953031"/>
              <a:gd name="connsiteY35" fmla="*/ 179723 h 1147210"/>
              <a:gd name="connsiteX36" fmla="*/ 7931073 w 7953031"/>
              <a:gd name="connsiteY36" fmla="*/ 143518 h 1147210"/>
              <a:gd name="connsiteX37" fmla="*/ 7849984 w 7953031"/>
              <a:gd name="connsiteY37" fmla="*/ 93237 h 1147210"/>
              <a:gd name="connsiteX38" fmla="*/ 7932469 w 7953031"/>
              <a:gd name="connsiteY38" fmla="*/ 2448 h 1147210"/>
              <a:gd name="connsiteX39" fmla="*/ 7675105 w 7953031"/>
              <a:gd name="connsiteY39" fmla="*/ 1923 h 1147210"/>
              <a:gd name="connsiteX0" fmla="*/ 7675105 w 7953031"/>
              <a:gd name="connsiteY0" fmla="*/ 2665 h 1147952"/>
              <a:gd name="connsiteX1" fmla="*/ 239458 w 7953031"/>
              <a:gd name="connsiteY1" fmla="*/ 2665 h 1147952"/>
              <a:gd name="connsiteX2" fmla="*/ 167106 w 7953031"/>
              <a:gd name="connsiteY2" fmla="*/ 14571 h 1147952"/>
              <a:gd name="connsiteX3" fmla="*/ 195681 w 7953031"/>
              <a:gd name="connsiteY3" fmla="*/ 97121 h 1147952"/>
              <a:gd name="connsiteX4" fmla="*/ 198062 w 7953031"/>
              <a:gd name="connsiteY4" fmla="*/ 193165 h 1147952"/>
              <a:gd name="connsiteX5" fmla="*/ 134562 w 7953031"/>
              <a:gd name="connsiteY5" fmla="*/ 193165 h 1147952"/>
              <a:gd name="connsiteX6" fmla="*/ 0 w 7953031"/>
              <a:gd name="connsiteY6" fmla="*/ 297411 h 1147952"/>
              <a:gd name="connsiteX7" fmla="*/ 67633 w 7953031"/>
              <a:gd name="connsiteY7" fmla="*/ 371921 h 1147952"/>
              <a:gd name="connsiteX8" fmla="*/ 60890 w 7953031"/>
              <a:gd name="connsiteY8" fmla="*/ 433833 h 1147952"/>
              <a:gd name="connsiteX9" fmla="*/ 105987 w 7953031"/>
              <a:gd name="connsiteY9" fmla="*/ 494790 h 1147952"/>
              <a:gd name="connsiteX10" fmla="*/ 115670 w 7953031"/>
              <a:gd name="connsiteY10" fmla="*/ 550515 h 1147952"/>
              <a:gd name="connsiteX11" fmla="*/ 14192 w 7953031"/>
              <a:gd name="connsiteY11" fmla="*/ 622551 h 1147952"/>
              <a:gd name="connsiteX12" fmla="*/ 159962 w 7953031"/>
              <a:gd name="connsiteY12" fmla="*/ 675765 h 1147952"/>
              <a:gd name="connsiteX13" fmla="*/ 147262 w 7953031"/>
              <a:gd name="connsiteY13" fmla="*/ 739265 h 1147952"/>
              <a:gd name="connsiteX14" fmla="*/ 192506 w 7953031"/>
              <a:gd name="connsiteY14" fmla="*/ 770221 h 1147952"/>
              <a:gd name="connsiteX15" fmla="*/ 26248 w 7953031"/>
              <a:gd name="connsiteY15" fmla="*/ 801015 h 1147952"/>
              <a:gd name="connsiteX16" fmla="*/ 46329 w 7953031"/>
              <a:gd name="connsiteY16" fmla="*/ 918053 h 1147952"/>
              <a:gd name="connsiteX17" fmla="*/ 121396 w 7953031"/>
              <a:gd name="connsiteY17" fmla="*/ 998556 h 1147952"/>
              <a:gd name="connsiteX18" fmla="*/ 71062 w 7953031"/>
              <a:gd name="connsiteY18" fmla="*/ 1107565 h 1147952"/>
              <a:gd name="connsiteX19" fmla="*/ 104399 w 7953031"/>
              <a:gd name="connsiteY19" fmla="*/ 1122647 h 1147952"/>
              <a:gd name="connsiteX20" fmla="*/ 98166 w 7953031"/>
              <a:gd name="connsiteY20" fmla="*/ 1143125 h 1147952"/>
              <a:gd name="connsiteX21" fmla="*/ 7855212 w 7953031"/>
              <a:gd name="connsiteY21" fmla="*/ 1147952 h 1147952"/>
              <a:gd name="connsiteX22" fmla="*/ 7929105 w 7953031"/>
              <a:gd name="connsiteY22" fmla="*/ 1094865 h 1147952"/>
              <a:gd name="connsiteX23" fmla="*/ 7840205 w 7953031"/>
              <a:gd name="connsiteY23" fmla="*/ 1031365 h 1147952"/>
              <a:gd name="connsiteX24" fmla="*/ 7953031 w 7953031"/>
              <a:gd name="connsiteY24" fmla="*/ 955165 h 1147952"/>
              <a:gd name="connsiteX25" fmla="*/ 7852905 w 7953031"/>
              <a:gd name="connsiteY25" fmla="*/ 878965 h 1147952"/>
              <a:gd name="connsiteX26" fmla="*/ 7891005 w 7953031"/>
              <a:gd name="connsiteY26" fmla="*/ 802765 h 1147952"/>
              <a:gd name="connsiteX27" fmla="*/ 7852905 w 7953031"/>
              <a:gd name="connsiteY27" fmla="*/ 726565 h 1147952"/>
              <a:gd name="connsiteX28" fmla="*/ 7840205 w 7953031"/>
              <a:gd name="connsiteY28" fmla="*/ 663065 h 1147952"/>
              <a:gd name="connsiteX29" fmla="*/ 7865605 w 7953031"/>
              <a:gd name="connsiteY29" fmla="*/ 612265 h 1147952"/>
              <a:gd name="connsiteX30" fmla="*/ 7908468 w 7953031"/>
              <a:gd name="connsiteY30" fmla="*/ 536858 h 1147952"/>
              <a:gd name="connsiteX31" fmla="*/ 7854539 w 7953031"/>
              <a:gd name="connsiteY31" fmla="*/ 491746 h 1147952"/>
              <a:gd name="connsiteX32" fmla="*/ 7827505 w 7953031"/>
              <a:gd name="connsiteY32" fmla="*/ 409065 h 1147952"/>
              <a:gd name="connsiteX33" fmla="*/ 7942202 w 7953031"/>
              <a:gd name="connsiteY33" fmla="*/ 340274 h 1147952"/>
              <a:gd name="connsiteX34" fmla="*/ 7852905 w 7953031"/>
              <a:gd name="connsiteY34" fmla="*/ 269365 h 1147952"/>
              <a:gd name="connsiteX35" fmla="*/ 7865605 w 7953031"/>
              <a:gd name="connsiteY35" fmla="*/ 180465 h 1147952"/>
              <a:gd name="connsiteX36" fmla="*/ 7931073 w 7953031"/>
              <a:gd name="connsiteY36" fmla="*/ 144260 h 1147952"/>
              <a:gd name="connsiteX37" fmla="*/ 7849984 w 7953031"/>
              <a:gd name="connsiteY37" fmla="*/ 93979 h 1147952"/>
              <a:gd name="connsiteX38" fmla="*/ 7932469 w 7953031"/>
              <a:gd name="connsiteY38" fmla="*/ 3190 h 1147952"/>
              <a:gd name="connsiteX39" fmla="*/ 7675105 w 7953031"/>
              <a:gd name="connsiteY39" fmla="*/ 2665 h 1147952"/>
              <a:gd name="connsiteX0" fmla="*/ 7675105 w 7953031"/>
              <a:gd name="connsiteY0" fmla="*/ 3818 h 1149105"/>
              <a:gd name="connsiteX1" fmla="*/ 239458 w 7953031"/>
              <a:gd name="connsiteY1" fmla="*/ 3818 h 1149105"/>
              <a:gd name="connsiteX2" fmla="*/ 167106 w 7953031"/>
              <a:gd name="connsiteY2" fmla="*/ 15724 h 1149105"/>
              <a:gd name="connsiteX3" fmla="*/ 195681 w 7953031"/>
              <a:gd name="connsiteY3" fmla="*/ 98274 h 1149105"/>
              <a:gd name="connsiteX4" fmla="*/ 198062 w 7953031"/>
              <a:gd name="connsiteY4" fmla="*/ 194318 h 1149105"/>
              <a:gd name="connsiteX5" fmla="*/ 134562 w 7953031"/>
              <a:gd name="connsiteY5" fmla="*/ 194318 h 1149105"/>
              <a:gd name="connsiteX6" fmla="*/ 0 w 7953031"/>
              <a:gd name="connsiteY6" fmla="*/ 298564 h 1149105"/>
              <a:gd name="connsiteX7" fmla="*/ 67633 w 7953031"/>
              <a:gd name="connsiteY7" fmla="*/ 373074 h 1149105"/>
              <a:gd name="connsiteX8" fmla="*/ 60890 w 7953031"/>
              <a:gd name="connsiteY8" fmla="*/ 434986 h 1149105"/>
              <a:gd name="connsiteX9" fmla="*/ 105987 w 7953031"/>
              <a:gd name="connsiteY9" fmla="*/ 495943 h 1149105"/>
              <a:gd name="connsiteX10" fmla="*/ 115670 w 7953031"/>
              <a:gd name="connsiteY10" fmla="*/ 551668 h 1149105"/>
              <a:gd name="connsiteX11" fmla="*/ 14192 w 7953031"/>
              <a:gd name="connsiteY11" fmla="*/ 623704 h 1149105"/>
              <a:gd name="connsiteX12" fmla="*/ 159962 w 7953031"/>
              <a:gd name="connsiteY12" fmla="*/ 676918 h 1149105"/>
              <a:gd name="connsiteX13" fmla="*/ 147262 w 7953031"/>
              <a:gd name="connsiteY13" fmla="*/ 740418 h 1149105"/>
              <a:gd name="connsiteX14" fmla="*/ 192506 w 7953031"/>
              <a:gd name="connsiteY14" fmla="*/ 771374 h 1149105"/>
              <a:gd name="connsiteX15" fmla="*/ 26248 w 7953031"/>
              <a:gd name="connsiteY15" fmla="*/ 802168 h 1149105"/>
              <a:gd name="connsiteX16" fmla="*/ 46329 w 7953031"/>
              <a:gd name="connsiteY16" fmla="*/ 919206 h 1149105"/>
              <a:gd name="connsiteX17" fmla="*/ 121396 w 7953031"/>
              <a:gd name="connsiteY17" fmla="*/ 999709 h 1149105"/>
              <a:gd name="connsiteX18" fmla="*/ 71062 w 7953031"/>
              <a:gd name="connsiteY18" fmla="*/ 1108718 h 1149105"/>
              <a:gd name="connsiteX19" fmla="*/ 104399 w 7953031"/>
              <a:gd name="connsiteY19" fmla="*/ 1123800 h 1149105"/>
              <a:gd name="connsiteX20" fmla="*/ 98166 w 7953031"/>
              <a:gd name="connsiteY20" fmla="*/ 1144278 h 1149105"/>
              <a:gd name="connsiteX21" fmla="*/ 7855212 w 7953031"/>
              <a:gd name="connsiteY21" fmla="*/ 1149105 h 1149105"/>
              <a:gd name="connsiteX22" fmla="*/ 7929105 w 7953031"/>
              <a:gd name="connsiteY22" fmla="*/ 1096018 h 1149105"/>
              <a:gd name="connsiteX23" fmla="*/ 7840205 w 7953031"/>
              <a:gd name="connsiteY23" fmla="*/ 1032518 h 1149105"/>
              <a:gd name="connsiteX24" fmla="*/ 7953031 w 7953031"/>
              <a:gd name="connsiteY24" fmla="*/ 956318 h 1149105"/>
              <a:gd name="connsiteX25" fmla="*/ 7852905 w 7953031"/>
              <a:gd name="connsiteY25" fmla="*/ 880118 h 1149105"/>
              <a:gd name="connsiteX26" fmla="*/ 7891005 w 7953031"/>
              <a:gd name="connsiteY26" fmla="*/ 803918 h 1149105"/>
              <a:gd name="connsiteX27" fmla="*/ 7852905 w 7953031"/>
              <a:gd name="connsiteY27" fmla="*/ 727718 h 1149105"/>
              <a:gd name="connsiteX28" fmla="*/ 7840205 w 7953031"/>
              <a:gd name="connsiteY28" fmla="*/ 664218 h 1149105"/>
              <a:gd name="connsiteX29" fmla="*/ 7865605 w 7953031"/>
              <a:gd name="connsiteY29" fmla="*/ 613418 h 1149105"/>
              <a:gd name="connsiteX30" fmla="*/ 7908468 w 7953031"/>
              <a:gd name="connsiteY30" fmla="*/ 538011 h 1149105"/>
              <a:gd name="connsiteX31" fmla="*/ 7854539 w 7953031"/>
              <a:gd name="connsiteY31" fmla="*/ 492899 h 1149105"/>
              <a:gd name="connsiteX32" fmla="*/ 7827505 w 7953031"/>
              <a:gd name="connsiteY32" fmla="*/ 410218 h 1149105"/>
              <a:gd name="connsiteX33" fmla="*/ 7942202 w 7953031"/>
              <a:gd name="connsiteY33" fmla="*/ 341427 h 1149105"/>
              <a:gd name="connsiteX34" fmla="*/ 7852905 w 7953031"/>
              <a:gd name="connsiteY34" fmla="*/ 270518 h 1149105"/>
              <a:gd name="connsiteX35" fmla="*/ 7865605 w 7953031"/>
              <a:gd name="connsiteY35" fmla="*/ 181618 h 1149105"/>
              <a:gd name="connsiteX36" fmla="*/ 7931073 w 7953031"/>
              <a:gd name="connsiteY36" fmla="*/ 145413 h 1149105"/>
              <a:gd name="connsiteX37" fmla="*/ 7849984 w 7953031"/>
              <a:gd name="connsiteY37" fmla="*/ 95132 h 1149105"/>
              <a:gd name="connsiteX38" fmla="*/ 7938918 w 7953031"/>
              <a:gd name="connsiteY38" fmla="*/ 1505 h 1149105"/>
              <a:gd name="connsiteX39" fmla="*/ 7675105 w 7953031"/>
              <a:gd name="connsiteY39" fmla="*/ 3818 h 1149105"/>
              <a:gd name="connsiteX0" fmla="*/ 7649312 w 7953031"/>
              <a:gd name="connsiteY0" fmla="*/ 3818 h 1149105"/>
              <a:gd name="connsiteX1" fmla="*/ 239458 w 7953031"/>
              <a:gd name="connsiteY1" fmla="*/ 3818 h 1149105"/>
              <a:gd name="connsiteX2" fmla="*/ 167106 w 7953031"/>
              <a:gd name="connsiteY2" fmla="*/ 15724 h 1149105"/>
              <a:gd name="connsiteX3" fmla="*/ 195681 w 7953031"/>
              <a:gd name="connsiteY3" fmla="*/ 98274 h 1149105"/>
              <a:gd name="connsiteX4" fmla="*/ 198062 w 7953031"/>
              <a:gd name="connsiteY4" fmla="*/ 194318 h 1149105"/>
              <a:gd name="connsiteX5" fmla="*/ 134562 w 7953031"/>
              <a:gd name="connsiteY5" fmla="*/ 194318 h 1149105"/>
              <a:gd name="connsiteX6" fmla="*/ 0 w 7953031"/>
              <a:gd name="connsiteY6" fmla="*/ 298564 h 1149105"/>
              <a:gd name="connsiteX7" fmla="*/ 67633 w 7953031"/>
              <a:gd name="connsiteY7" fmla="*/ 373074 h 1149105"/>
              <a:gd name="connsiteX8" fmla="*/ 60890 w 7953031"/>
              <a:gd name="connsiteY8" fmla="*/ 434986 h 1149105"/>
              <a:gd name="connsiteX9" fmla="*/ 105987 w 7953031"/>
              <a:gd name="connsiteY9" fmla="*/ 495943 h 1149105"/>
              <a:gd name="connsiteX10" fmla="*/ 115670 w 7953031"/>
              <a:gd name="connsiteY10" fmla="*/ 551668 h 1149105"/>
              <a:gd name="connsiteX11" fmla="*/ 14192 w 7953031"/>
              <a:gd name="connsiteY11" fmla="*/ 623704 h 1149105"/>
              <a:gd name="connsiteX12" fmla="*/ 159962 w 7953031"/>
              <a:gd name="connsiteY12" fmla="*/ 676918 h 1149105"/>
              <a:gd name="connsiteX13" fmla="*/ 147262 w 7953031"/>
              <a:gd name="connsiteY13" fmla="*/ 740418 h 1149105"/>
              <a:gd name="connsiteX14" fmla="*/ 192506 w 7953031"/>
              <a:gd name="connsiteY14" fmla="*/ 771374 h 1149105"/>
              <a:gd name="connsiteX15" fmla="*/ 26248 w 7953031"/>
              <a:gd name="connsiteY15" fmla="*/ 802168 h 1149105"/>
              <a:gd name="connsiteX16" fmla="*/ 46329 w 7953031"/>
              <a:gd name="connsiteY16" fmla="*/ 919206 h 1149105"/>
              <a:gd name="connsiteX17" fmla="*/ 121396 w 7953031"/>
              <a:gd name="connsiteY17" fmla="*/ 999709 h 1149105"/>
              <a:gd name="connsiteX18" fmla="*/ 71062 w 7953031"/>
              <a:gd name="connsiteY18" fmla="*/ 1108718 h 1149105"/>
              <a:gd name="connsiteX19" fmla="*/ 104399 w 7953031"/>
              <a:gd name="connsiteY19" fmla="*/ 1123800 h 1149105"/>
              <a:gd name="connsiteX20" fmla="*/ 98166 w 7953031"/>
              <a:gd name="connsiteY20" fmla="*/ 1144278 h 1149105"/>
              <a:gd name="connsiteX21" fmla="*/ 7855212 w 7953031"/>
              <a:gd name="connsiteY21" fmla="*/ 1149105 h 1149105"/>
              <a:gd name="connsiteX22" fmla="*/ 7929105 w 7953031"/>
              <a:gd name="connsiteY22" fmla="*/ 1096018 h 1149105"/>
              <a:gd name="connsiteX23" fmla="*/ 7840205 w 7953031"/>
              <a:gd name="connsiteY23" fmla="*/ 1032518 h 1149105"/>
              <a:gd name="connsiteX24" fmla="*/ 7953031 w 7953031"/>
              <a:gd name="connsiteY24" fmla="*/ 956318 h 1149105"/>
              <a:gd name="connsiteX25" fmla="*/ 7852905 w 7953031"/>
              <a:gd name="connsiteY25" fmla="*/ 880118 h 1149105"/>
              <a:gd name="connsiteX26" fmla="*/ 7891005 w 7953031"/>
              <a:gd name="connsiteY26" fmla="*/ 803918 h 1149105"/>
              <a:gd name="connsiteX27" fmla="*/ 7852905 w 7953031"/>
              <a:gd name="connsiteY27" fmla="*/ 727718 h 1149105"/>
              <a:gd name="connsiteX28" fmla="*/ 7840205 w 7953031"/>
              <a:gd name="connsiteY28" fmla="*/ 664218 h 1149105"/>
              <a:gd name="connsiteX29" fmla="*/ 7865605 w 7953031"/>
              <a:gd name="connsiteY29" fmla="*/ 613418 h 1149105"/>
              <a:gd name="connsiteX30" fmla="*/ 7908468 w 7953031"/>
              <a:gd name="connsiteY30" fmla="*/ 538011 h 1149105"/>
              <a:gd name="connsiteX31" fmla="*/ 7854539 w 7953031"/>
              <a:gd name="connsiteY31" fmla="*/ 492899 h 1149105"/>
              <a:gd name="connsiteX32" fmla="*/ 7827505 w 7953031"/>
              <a:gd name="connsiteY32" fmla="*/ 410218 h 1149105"/>
              <a:gd name="connsiteX33" fmla="*/ 7942202 w 7953031"/>
              <a:gd name="connsiteY33" fmla="*/ 341427 h 1149105"/>
              <a:gd name="connsiteX34" fmla="*/ 7852905 w 7953031"/>
              <a:gd name="connsiteY34" fmla="*/ 270518 h 1149105"/>
              <a:gd name="connsiteX35" fmla="*/ 7865605 w 7953031"/>
              <a:gd name="connsiteY35" fmla="*/ 181618 h 1149105"/>
              <a:gd name="connsiteX36" fmla="*/ 7931073 w 7953031"/>
              <a:gd name="connsiteY36" fmla="*/ 145413 h 1149105"/>
              <a:gd name="connsiteX37" fmla="*/ 7849984 w 7953031"/>
              <a:gd name="connsiteY37" fmla="*/ 95132 h 1149105"/>
              <a:gd name="connsiteX38" fmla="*/ 7938918 w 7953031"/>
              <a:gd name="connsiteY38" fmla="*/ 1505 h 1149105"/>
              <a:gd name="connsiteX39" fmla="*/ 7649312 w 7953031"/>
              <a:gd name="connsiteY39" fmla="*/ 3818 h 1149105"/>
              <a:gd name="connsiteX0" fmla="*/ 7649312 w 7953031"/>
              <a:gd name="connsiteY0" fmla="*/ 2313 h 1147600"/>
              <a:gd name="connsiteX1" fmla="*/ 239458 w 7953031"/>
              <a:gd name="connsiteY1" fmla="*/ 2313 h 1147600"/>
              <a:gd name="connsiteX2" fmla="*/ 167106 w 7953031"/>
              <a:gd name="connsiteY2" fmla="*/ 14219 h 1147600"/>
              <a:gd name="connsiteX3" fmla="*/ 195681 w 7953031"/>
              <a:gd name="connsiteY3" fmla="*/ 96769 h 1147600"/>
              <a:gd name="connsiteX4" fmla="*/ 198062 w 7953031"/>
              <a:gd name="connsiteY4" fmla="*/ 192813 h 1147600"/>
              <a:gd name="connsiteX5" fmla="*/ 134562 w 7953031"/>
              <a:gd name="connsiteY5" fmla="*/ 192813 h 1147600"/>
              <a:gd name="connsiteX6" fmla="*/ 0 w 7953031"/>
              <a:gd name="connsiteY6" fmla="*/ 297059 h 1147600"/>
              <a:gd name="connsiteX7" fmla="*/ 67633 w 7953031"/>
              <a:gd name="connsiteY7" fmla="*/ 371569 h 1147600"/>
              <a:gd name="connsiteX8" fmla="*/ 60890 w 7953031"/>
              <a:gd name="connsiteY8" fmla="*/ 433481 h 1147600"/>
              <a:gd name="connsiteX9" fmla="*/ 105987 w 7953031"/>
              <a:gd name="connsiteY9" fmla="*/ 494438 h 1147600"/>
              <a:gd name="connsiteX10" fmla="*/ 115670 w 7953031"/>
              <a:gd name="connsiteY10" fmla="*/ 550163 h 1147600"/>
              <a:gd name="connsiteX11" fmla="*/ 14192 w 7953031"/>
              <a:gd name="connsiteY11" fmla="*/ 622199 h 1147600"/>
              <a:gd name="connsiteX12" fmla="*/ 159962 w 7953031"/>
              <a:gd name="connsiteY12" fmla="*/ 675413 h 1147600"/>
              <a:gd name="connsiteX13" fmla="*/ 147262 w 7953031"/>
              <a:gd name="connsiteY13" fmla="*/ 738913 h 1147600"/>
              <a:gd name="connsiteX14" fmla="*/ 192506 w 7953031"/>
              <a:gd name="connsiteY14" fmla="*/ 769869 h 1147600"/>
              <a:gd name="connsiteX15" fmla="*/ 26248 w 7953031"/>
              <a:gd name="connsiteY15" fmla="*/ 800663 h 1147600"/>
              <a:gd name="connsiteX16" fmla="*/ 46329 w 7953031"/>
              <a:gd name="connsiteY16" fmla="*/ 917701 h 1147600"/>
              <a:gd name="connsiteX17" fmla="*/ 121396 w 7953031"/>
              <a:gd name="connsiteY17" fmla="*/ 998204 h 1147600"/>
              <a:gd name="connsiteX18" fmla="*/ 71062 w 7953031"/>
              <a:gd name="connsiteY18" fmla="*/ 1107213 h 1147600"/>
              <a:gd name="connsiteX19" fmla="*/ 104399 w 7953031"/>
              <a:gd name="connsiteY19" fmla="*/ 1122295 h 1147600"/>
              <a:gd name="connsiteX20" fmla="*/ 98166 w 7953031"/>
              <a:gd name="connsiteY20" fmla="*/ 1142773 h 1147600"/>
              <a:gd name="connsiteX21" fmla="*/ 7855212 w 7953031"/>
              <a:gd name="connsiteY21" fmla="*/ 1147600 h 1147600"/>
              <a:gd name="connsiteX22" fmla="*/ 7929105 w 7953031"/>
              <a:gd name="connsiteY22" fmla="*/ 1094513 h 1147600"/>
              <a:gd name="connsiteX23" fmla="*/ 7840205 w 7953031"/>
              <a:gd name="connsiteY23" fmla="*/ 1031013 h 1147600"/>
              <a:gd name="connsiteX24" fmla="*/ 7953031 w 7953031"/>
              <a:gd name="connsiteY24" fmla="*/ 954813 h 1147600"/>
              <a:gd name="connsiteX25" fmla="*/ 7852905 w 7953031"/>
              <a:gd name="connsiteY25" fmla="*/ 878613 h 1147600"/>
              <a:gd name="connsiteX26" fmla="*/ 7891005 w 7953031"/>
              <a:gd name="connsiteY26" fmla="*/ 802413 h 1147600"/>
              <a:gd name="connsiteX27" fmla="*/ 7852905 w 7953031"/>
              <a:gd name="connsiteY27" fmla="*/ 726213 h 1147600"/>
              <a:gd name="connsiteX28" fmla="*/ 7840205 w 7953031"/>
              <a:gd name="connsiteY28" fmla="*/ 662713 h 1147600"/>
              <a:gd name="connsiteX29" fmla="*/ 7865605 w 7953031"/>
              <a:gd name="connsiteY29" fmla="*/ 611913 h 1147600"/>
              <a:gd name="connsiteX30" fmla="*/ 7908468 w 7953031"/>
              <a:gd name="connsiteY30" fmla="*/ 536506 h 1147600"/>
              <a:gd name="connsiteX31" fmla="*/ 7854539 w 7953031"/>
              <a:gd name="connsiteY31" fmla="*/ 491394 h 1147600"/>
              <a:gd name="connsiteX32" fmla="*/ 7827505 w 7953031"/>
              <a:gd name="connsiteY32" fmla="*/ 408713 h 1147600"/>
              <a:gd name="connsiteX33" fmla="*/ 7942202 w 7953031"/>
              <a:gd name="connsiteY33" fmla="*/ 339922 h 1147600"/>
              <a:gd name="connsiteX34" fmla="*/ 7852905 w 7953031"/>
              <a:gd name="connsiteY34" fmla="*/ 269013 h 1147600"/>
              <a:gd name="connsiteX35" fmla="*/ 7865605 w 7953031"/>
              <a:gd name="connsiteY35" fmla="*/ 180113 h 1147600"/>
              <a:gd name="connsiteX36" fmla="*/ 7931073 w 7953031"/>
              <a:gd name="connsiteY36" fmla="*/ 143908 h 1147600"/>
              <a:gd name="connsiteX37" fmla="*/ 7849984 w 7953031"/>
              <a:gd name="connsiteY37" fmla="*/ 93627 h 1147600"/>
              <a:gd name="connsiteX38" fmla="*/ 7938918 w 7953031"/>
              <a:gd name="connsiteY38" fmla="*/ 0 h 1147600"/>
              <a:gd name="connsiteX39" fmla="*/ 7649312 w 7953031"/>
              <a:gd name="connsiteY39" fmla="*/ 2313 h 1147600"/>
              <a:gd name="connsiteX0" fmla="*/ 7649312 w 7953031"/>
              <a:gd name="connsiteY0" fmla="*/ 2313 h 1147600"/>
              <a:gd name="connsiteX1" fmla="*/ 239458 w 7953031"/>
              <a:gd name="connsiteY1" fmla="*/ 2313 h 1147600"/>
              <a:gd name="connsiteX2" fmla="*/ 55334 w 7953031"/>
              <a:gd name="connsiteY2" fmla="*/ 1606 h 1147600"/>
              <a:gd name="connsiteX3" fmla="*/ 195681 w 7953031"/>
              <a:gd name="connsiteY3" fmla="*/ 96769 h 1147600"/>
              <a:gd name="connsiteX4" fmla="*/ 198062 w 7953031"/>
              <a:gd name="connsiteY4" fmla="*/ 192813 h 1147600"/>
              <a:gd name="connsiteX5" fmla="*/ 134562 w 7953031"/>
              <a:gd name="connsiteY5" fmla="*/ 192813 h 1147600"/>
              <a:gd name="connsiteX6" fmla="*/ 0 w 7953031"/>
              <a:gd name="connsiteY6" fmla="*/ 297059 h 1147600"/>
              <a:gd name="connsiteX7" fmla="*/ 67633 w 7953031"/>
              <a:gd name="connsiteY7" fmla="*/ 371569 h 1147600"/>
              <a:gd name="connsiteX8" fmla="*/ 60890 w 7953031"/>
              <a:gd name="connsiteY8" fmla="*/ 433481 h 1147600"/>
              <a:gd name="connsiteX9" fmla="*/ 105987 w 7953031"/>
              <a:gd name="connsiteY9" fmla="*/ 494438 h 1147600"/>
              <a:gd name="connsiteX10" fmla="*/ 115670 w 7953031"/>
              <a:gd name="connsiteY10" fmla="*/ 550163 h 1147600"/>
              <a:gd name="connsiteX11" fmla="*/ 14192 w 7953031"/>
              <a:gd name="connsiteY11" fmla="*/ 622199 h 1147600"/>
              <a:gd name="connsiteX12" fmla="*/ 159962 w 7953031"/>
              <a:gd name="connsiteY12" fmla="*/ 675413 h 1147600"/>
              <a:gd name="connsiteX13" fmla="*/ 147262 w 7953031"/>
              <a:gd name="connsiteY13" fmla="*/ 738913 h 1147600"/>
              <a:gd name="connsiteX14" fmla="*/ 192506 w 7953031"/>
              <a:gd name="connsiteY14" fmla="*/ 769869 h 1147600"/>
              <a:gd name="connsiteX15" fmla="*/ 26248 w 7953031"/>
              <a:gd name="connsiteY15" fmla="*/ 800663 h 1147600"/>
              <a:gd name="connsiteX16" fmla="*/ 46329 w 7953031"/>
              <a:gd name="connsiteY16" fmla="*/ 917701 h 1147600"/>
              <a:gd name="connsiteX17" fmla="*/ 121396 w 7953031"/>
              <a:gd name="connsiteY17" fmla="*/ 998204 h 1147600"/>
              <a:gd name="connsiteX18" fmla="*/ 71062 w 7953031"/>
              <a:gd name="connsiteY18" fmla="*/ 1107213 h 1147600"/>
              <a:gd name="connsiteX19" fmla="*/ 104399 w 7953031"/>
              <a:gd name="connsiteY19" fmla="*/ 1122295 h 1147600"/>
              <a:gd name="connsiteX20" fmla="*/ 98166 w 7953031"/>
              <a:gd name="connsiteY20" fmla="*/ 1142773 h 1147600"/>
              <a:gd name="connsiteX21" fmla="*/ 7855212 w 7953031"/>
              <a:gd name="connsiteY21" fmla="*/ 1147600 h 1147600"/>
              <a:gd name="connsiteX22" fmla="*/ 7929105 w 7953031"/>
              <a:gd name="connsiteY22" fmla="*/ 1094513 h 1147600"/>
              <a:gd name="connsiteX23" fmla="*/ 7840205 w 7953031"/>
              <a:gd name="connsiteY23" fmla="*/ 1031013 h 1147600"/>
              <a:gd name="connsiteX24" fmla="*/ 7953031 w 7953031"/>
              <a:gd name="connsiteY24" fmla="*/ 954813 h 1147600"/>
              <a:gd name="connsiteX25" fmla="*/ 7852905 w 7953031"/>
              <a:gd name="connsiteY25" fmla="*/ 878613 h 1147600"/>
              <a:gd name="connsiteX26" fmla="*/ 7891005 w 7953031"/>
              <a:gd name="connsiteY26" fmla="*/ 802413 h 1147600"/>
              <a:gd name="connsiteX27" fmla="*/ 7852905 w 7953031"/>
              <a:gd name="connsiteY27" fmla="*/ 726213 h 1147600"/>
              <a:gd name="connsiteX28" fmla="*/ 7840205 w 7953031"/>
              <a:gd name="connsiteY28" fmla="*/ 662713 h 1147600"/>
              <a:gd name="connsiteX29" fmla="*/ 7865605 w 7953031"/>
              <a:gd name="connsiteY29" fmla="*/ 611913 h 1147600"/>
              <a:gd name="connsiteX30" fmla="*/ 7908468 w 7953031"/>
              <a:gd name="connsiteY30" fmla="*/ 536506 h 1147600"/>
              <a:gd name="connsiteX31" fmla="*/ 7854539 w 7953031"/>
              <a:gd name="connsiteY31" fmla="*/ 491394 h 1147600"/>
              <a:gd name="connsiteX32" fmla="*/ 7827505 w 7953031"/>
              <a:gd name="connsiteY32" fmla="*/ 408713 h 1147600"/>
              <a:gd name="connsiteX33" fmla="*/ 7942202 w 7953031"/>
              <a:gd name="connsiteY33" fmla="*/ 339922 h 1147600"/>
              <a:gd name="connsiteX34" fmla="*/ 7852905 w 7953031"/>
              <a:gd name="connsiteY34" fmla="*/ 269013 h 1147600"/>
              <a:gd name="connsiteX35" fmla="*/ 7865605 w 7953031"/>
              <a:gd name="connsiteY35" fmla="*/ 180113 h 1147600"/>
              <a:gd name="connsiteX36" fmla="*/ 7931073 w 7953031"/>
              <a:gd name="connsiteY36" fmla="*/ 143908 h 1147600"/>
              <a:gd name="connsiteX37" fmla="*/ 7849984 w 7953031"/>
              <a:gd name="connsiteY37" fmla="*/ 93627 h 1147600"/>
              <a:gd name="connsiteX38" fmla="*/ 7938918 w 7953031"/>
              <a:gd name="connsiteY38" fmla="*/ 0 h 1147600"/>
              <a:gd name="connsiteX39" fmla="*/ 7649312 w 7953031"/>
              <a:gd name="connsiteY39" fmla="*/ 2313 h 1147600"/>
              <a:gd name="connsiteX0" fmla="*/ 7649312 w 7953031"/>
              <a:gd name="connsiteY0" fmla="*/ 2313 h 1147600"/>
              <a:gd name="connsiteX1" fmla="*/ 239458 w 7953031"/>
              <a:gd name="connsiteY1" fmla="*/ 2313 h 1147600"/>
              <a:gd name="connsiteX2" fmla="*/ 55334 w 7953031"/>
              <a:gd name="connsiteY2" fmla="*/ 1606 h 1147600"/>
              <a:gd name="connsiteX3" fmla="*/ 32321 w 7953031"/>
              <a:gd name="connsiteY3" fmla="*/ 99292 h 1147600"/>
              <a:gd name="connsiteX4" fmla="*/ 198062 w 7953031"/>
              <a:gd name="connsiteY4" fmla="*/ 192813 h 1147600"/>
              <a:gd name="connsiteX5" fmla="*/ 134562 w 7953031"/>
              <a:gd name="connsiteY5" fmla="*/ 192813 h 1147600"/>
              <a:gd name="connsiteX6" fmla="*/ 0 w 7953031"/>
              <a:gd name="connsiteY6" fmla="*/ 297059 h 1147600"/>
              <a:gd name="connsiteX7" fmla="*/ 67633 w 7953031"/>
              <a:gd name="connsiteY7" fmla="*/ 371569 h 1147600"/>
              <a:gd name="connsiteX8" fmla="*/ 60890 w 7953031"/>
              <a:gd name="connsiteY8" fmla="*/ 433481 h 1147600"/>
              <a:gd name="connsiteX9" fmla="*/ 105987 w 7953031"/>
              <a:gd name="connsiteY9" fmla="*/ 494438 h 1147600"/>
              <a:gd name="connsiteX10" fmla="*/ 115670 w 7953031"/>
              <a:gd name="connsiteY10" fmla="*/ 550163 h 1147600"/>
              <a:gd name="connsiteX11" fmla="*/ 14192 w 7953031"/>
              <a:gd name="connsiteY11" fmla="*/ 622199 h 1147600"/>
              <a:gd name="connsiteX12" fmla="*/ 159962 w 7953031"/>
              <a:gd name="connsiteY12" fmla="*/ 675413 h 1147600"/>
              <a:gd name="connsiteX13" fmla="*/ 147262 w 7953031"/>
              <a:gd name="connsiteY13" fmla="*/ 738913 h 1147600"/>
              <a:gd name="connsiteX14" fmla="*/ 192506 w 7953031"/>
              <a:gd name="connsiteY14" fmla="*/ 769869 h 1147600"/>
              <a:gd name="connsiteX15" fmla="*/ 26248 w 7953031"/>
              <a:gd name="connsiteY15" fmla="*/ 800663 h 1147600"/>
              <a:gd name="connsiteX16" fmla="*/ 46329 w 7953031"/>
              <a:gd name="connsiteY16" fmla="*/ 917701 h 1147600"/>
              <a:gd name="connsiteX17" fmla="*/ 121396 w 7953031"/>
              <a:gd name="connsiteY17" fmla="*/ 998204 h 1147600"/>
              <a:gd name="connsiteX18" fmla="*/ 71062 w 7953031"/>
              <a:gd name="connsiteY18" fmla="*/ 1107213 h 1147600"/>
              <a:gd name="connsiteX19" fmla="*/ 104399 w 7953031"/>
              <a:gd name="connsiteY19" fmla="*/ 1122295 h 1147600"/>
              <a:gd name="connsiteX20" fmla="*/ 98166 w 7953031"/>
              <a:gd name="connsiteY20" fmla="*/ 1142773 h 1147600"/>
              <a:gd name="connsiteX21" fmla="*/ 7855212 w 7953031"/>
              <a:gd name="connsiteY21" fmla="*/ 1147600 h 1147600"/>
              <a:gd name="connsiteX22" fmla="*/ 7929105 w 7953031"/>
              <a:gd name="connsiteY22" fmla="*/ 1094513 h 1147600"/>
              <a:gd name="connsiteX23" fmla="*/ 7840205 w 7953031"/>
              <a:gd name="connsiteY23" fmla="*/ 1031013 h 1147600"/>
              <a:gd name="connsiteX24" fmla="*/ 7953031 w 7953031"/>
              <a:gd name="connsiteY24" fmla="*/ 954813 h 1147600"/>
              <a:gd name="connsiteX25" fmla="*/ 7852905 w 7953031"/>
              <a:gd name="connsiteY25" fmla="*/ 878613 h 1147600"/>
              <a:gd name="connsiteX26" fmla="*/ 7891005 w 7953031"/>
              <a:gd name="connsiteY26" fmla="*/ 802413 h 1147600"/>
              <a:gd name="connsiteX27" fmla="*/ 7852905 w 7953031"/>
              <a:gd name="connsiteY27" fmla="*/ 726213 h 1147600"/>
              <a:gd name="connsiteX28" fmla="*/ 7840205 w 7953031"/>
              <a:gd name="connsiteY28" fmla="*/ 662713 h 1147600"/>
              <a:gd name="connsiteX29" fmla="*/ 7865605 w 7953031"/>
              <a:gd name="connsiteY29" fmla="*/ 611913 h 1147600"/>
              <a:gd name="connsiteX30" fmla="*/ 7908468 w 7953031"/>
              <a:gd name="connsiteY30" fmla="*/ 536506 h 1147600"/>
              <a:gd name="connsiteX31" fmla="*/ 7854539 w 7953031"/>
              <a:gd name="connsiteY31" fmla="*/ 491394 h 1147600"/>
              <a:gd name="connsiteX32" fmla="*/ 7827505 w 7953031"/>
              <a:gd name="connsiteY32" fmla="*/ 408713 h 1147600"/>
              <a:gd name="connsiteX33" fmla="*/ 7942202 w 7953031"/>
              <a:gd name="connsiteY33" fmla="*/ 339922 h 1147600"/>
              <a:gd name="connsiteX34" fmla="*/ 7852905 w 7953031"/>
              <a:gd name="connsiteY34" fmla="*/ 269013 h 1147600"/>
              <a:gd name="connsiteX35" fmla="*/ 7865605 w 7953031"/>
              <a:gd name="connsiteY35" fmla="*/ 180113 h 1147600"/>
              <a:gd name="connsiteX36" fmla="*/ 7931073 w 7953031"/>
              <a:gd name="connsiteY36" fmla="*/ 143908 h 1147600"/>
              <a:gd name="connsiteX37" fmla="*/ 7849984 w 7953031"/>
              <a:gd name="connsiteY37" fmla="*/ 93627 h 1147600"/>
              <a:gd name="connsiteX38" fmla="*/ 7938918 w 7953031"/>
              <a:gd name="connsiteY38" fmla="*/ 0 h 1147600"/>
              <a:gd name="connsiteX39" fmla="*/ 7649312 w 7953031"/>
              <a:gd name="connsiteY39" fmla="*/ 2313 h 1147600"/>
              <a:gd name="connsiteX0" fmla="*/ 7686707 w 7990426"/>
              <a:gd name="connsiteY0" fmla="*/ 2313 h 1147600"/>
              <a:gd name="connsiteX1" fmla="*/ 276853 w 7990426"/>
              <a:gd name="connsiteY1" fmla="*/ 2313 h 1147600"/>
              <a:gd name="connsiteX2" fmla="*/ 92729 w 7990426"/>
              <a:gd name="connsiteY2" fmla="*/ 1606 h 1147600"/>
              <a:gd name="connsiteX3" fmla="*/ 69716 w 7990426"/>
              <a:gd name="connsiteY3" fmla="*/ 99292 h 1147600"/>
              <a:gd name="connsiteX4" fmla="*/ 235457 w 7990426"/>
              <a:gd name="connsiteY4" fmla="*/ 192813 h 1147600"/>
              <a:gd name="connsiteX5" fmla="*/ 0 w 7990426"/>
              <a:gd name="connsiteY5" fmla="*/ 218040 h 1147600"/>
              <a:gd name="connsiteX6" fmla="*/ 37395 w 7990426"/>
              <a:gd name="connsiteY6" fmla="*/ 297059 h 1147600"/>
              <a:gd name="connsiteX7" fmla="*/ 105028 w 7990426"/>
              <a:gd name="connsiteY7" fmla="*/ 371569 h 1147600"/>
              <a:gd name="connsiteX8" fmla="*/ 98285 w 7990426"/>
              <a:gd name="connsiteY8" fmla="*/ 433481 h 1147600"/>
              <a:gd name="connsiteX9" fmla="*/ 143382 w 7990426"/>
              <a:gd name="connsiteY9" fmla="*/ 494438 h 1147600"/>
              <a:gd name="connsiteX10" fmla="*/ 153065 w 7990426"/>
              <a:gd name="connsiteY10" fmla="*/ 550163 h 1147600"/>
              <a:gd name="connsiteX11" fmla="*/ 51587 w 7990426"/>
              <a:gd name="connsiteY11" fmla="*/ 622199 h 1147600"/>
              <a:gd name="connsiteX12" fmla="*/ 197357 w 7990426"/>
              <a:gd name="connsiteY12" fmla="*/ 675413 h 1147600"/>
              <a:gd name="connsiteX13" fmla="*/ 184657 w 7990426"/>
              <a:gd name="connsiteY13" fmla="*/ 738913 h 1147600"/>
              <a:gd name="connsiteX14" fmla="*/ 229901 w 7990426"/>
              <a:gd name="connsiteY14" fmla="*/ 769869 h 1147600"/>
              <a:gd name="connsiteX15" fmla="*/ 63643 w 7990426"/>
              <a:gd name="connsiteY15" fmla="*/ 800663 h 1147600"/>
              <a:gd name="connsiteX16" fmla="*/ 83724 w 7990426"/>
              <a:gd name="connsiteY16" fmla="*/ 917701 h 1147600"/>
              <a:gd name="connsiteX17" fmla="*/ 158791 w 7990426"/>
              <a:gd name="connsiteY17" fmla="*/ 998204 h 1147600"/>
              <a:gd name="connsiteX18" fmla="*/ 108457 w 7990426"/>
              <a:gd name="connsiteY18" fmla="*/ 1107213 h 1147600"/>
              <a:gd name="connsiteX19" fmla="*/ 141794 w 7990426"/>
              <a:gd name="connsiteY19" fmla="*/ 1122295 h 1147600"/>
              <a:gd name="connsiteX20" fmla="*/ 135561 w 7990426"/>
              <a:gd name="connsiteY20" fmla="*/ 1142773 h 1147600"/>
              <a:gd name="connsiteX21" fmla="*/ 7892607 w 7990426"/>
              <a:gd name="connsiteY21" fmla="*/ 1147600 h 1147600"/>
              <a:gd name="connsiteX22" fmla="*/ 7966500 w 7990426"/>
              <a:gd name="connsiteY22" fmla="*/ 1094513 h 1147600"/>
              <a:gd name="connsiteX23" fmla="*/ 7877600 w 7990426"/>
              <a:gd name="connsiteY23" fmla="*/ 1031013 h 1147600"/>
              <a:gd name="connsiteX24" fmla="*/ 7990426 w 7990426"/>
              <a:gd name="connsiteY24" fmla="*/ 954813 h 1147600"/>
              <a:gd name="connsiteX25" fmla="*/ 7890300 w 7990426"/>
              <a:gd name="connsiteY25" fmla="*/ 878613 h 1147600"/>
              <a:gd name="connsiteX26" fmla="*/ 7928400 w 7990426"/>
              <a:gd name="connsiteY26" fmla="*/ 802413 h 1147600"/>
              <a:gd name="connsiteX27" fmla="*/ 7890300 w 7990426"/>
              <a:gd name="connsiteY27" fmla="*/ 726213 h 1147600"/>
              <a:gd name="connsiteX28" fmla="*/ 7877600 w 7990426"/>
              <a:gd name="connsiteY28" fmla="*/ 662713 h 1147600"/>
              <a:gd name="connsiteX29" fmla="*/ 7903000 w 7990426"/>
              <a:gd name="connsiteY29" fmla="*/ 611913 h 1147600"/>
              <a:gd name="connsiteX30" fmla="*/ 7945863 w 7990426"/>
              <a:gd name="connsiteY30" fmla="*/ 536506 h 1147600"/>
              <a:gd name="connsiteX31" fmla="*/ 7891934 w 7990426"/>
              <a:gd name="connsiteY31" fmla="*/ 491394 h 1147600"/>
              <a:gd name="connsiteX32" fmla="*/ 7864900 w 7990426"/>
              <a:gd name="connsiteY32" fmla="*/ 408713 h 1147600"/>
              <a:gd name="connsiteX33" fmla="*/ 7979597 w 7990426"/>
              <a:gd name="connsiteY33" fmla="*/ 339922 h 1147600"/>
              <a:gd name="connsiteX34" fmla="*/ 7890300 w 7990426"/>
              <a:gd name="connsiteY34" fmla="*/ 269013 h 1147600"/>
              <a:gd name="connsiteX35" fmla="*/ 7903000 w 7990426"/>
              <a:gd name="connsiteY35" fmla="*/ 180113 h 1147600"/>
              <a:gd name="connsiteX36" fmla="*/ 7968468 w 7990426"/>
              <a:gd name="connsiteY36" fmla="*/ 143908 h 1147600"/>
              <a:gd name="connsiteX37" fmla="*/ 7887379 w 7990426"/>
              <a:gd name="connsiteY37" fmla="*/ 93627 h 1147600"/>
              <a:gd name="connsiteX38" fmla="*/ 7976313 w 7990426"/>
              <a:gd name="connsiteY38" fmla="*/ 0 h 1147600"/>
              <a:gd name="connsiteX39" fmla="*/ 7686707 w 7990426"/>
              <a:gd name="connsiteY39" fmla="*/ 2313 h 1147600"/>
              <a:gd name="connsiteX0" fmla="*/ 7686707 w 7990426"/>
              <a:gd name="connsiteY0" fmla="*/ 2313 h 1147600"/>
              <a:gd name="connsiteX1" fmla="*/ 276853 w 7990426"/>
              <a:gd name="connsiteY1" fmla="*/ 2313 h 1147600"/>
              <a:gd name="connsiteX2" fmla="*/ 92729 w 7990426"/>
              <a:gd name="connsiteY2" fmla="*/ 1606 h 1147600"/>
              <a:gd name="connsiteX3" fmla="*/ 69716 w 7990426"/>
              <a:gd name="connsiteY3" fmla="*/ 99292 h 1147600"/>
              <a:gd name="connsiteX4" fmla="*/ 123685 w 7990426"/>
              <a:gd name="connsiteY4" fmla="*/ 167586 h 1147600"/>
              <a:gd name="connsiteX5" fmla="*/ 0 w 7990426"/>
              <a:gd name="connsiteY5" fmla="*/ 218040 h 1147600"/>
              <a:gd name="connsiteX6" fmla="*/ 37395 w 7990426"/>
              <a:gd name="connsiteY6" fmla="*/ 297059 h 1147600"/>
              <a:gd name="connsiteX7" fmla="*/ 105028 w 7990426"/>
              <a:gd name="connsiteY7" fmla="*/ 371569 h 1147600"/>
              <a:gd name="connsiteX8" fmla="*/ 98285 w 7990426"/>
              <a:gd name="connsiteY8" fmla="*/ 433481 h 1147600"/>
              <a:gd name="connsiteX9" fmla="*/ 143382 w 7990426"/>
              <a:gd name="connsiteY9" fmla="*/ 494438 h 1147600"/>
              <a:gd name="connsiteX10" fmla="*/ 153065 w 7990426"/>
              <a:gd name="connsiteY10" fmla="*/ 550163 h 1147600"/>
              <a:gd name="connsiteX11" fmla="*/ 51587 w 7990426"/>
              <a:gd name="connsiteY11" fmla="*/ 622199 h 1147600"/>
              <a:gd name="connsiteX12" fmla="*/ 197357 w 7990426"/>
              <a:gd name="connsiteY12" fmla="*/ 675413 h 1147600"/>
              <a:gd name="connsiteX13" fmla="*/ 184657 w 7990426"/>
              <a:gd name="connsiteY13" fmla="*/ 738913 h 1147600"/>
              <a:gd name="connsiteX14" fmla="*/ 229901 w 7990426"/>
              <a:gd name="connsiteY14" fmla="*/ 769869 h 1147600"/>
              <a:gd name="connsiteX15" fmla="*/ 63643 w 7990426"/>
              <a:gd name="connsiteY15" fmla="*/ 800663 h 1147600"/>
              <a:gd name="connsiteX16" fmla="*/ 83724 w 7990426"/>
              <a:gd name="connsiteY16" fmla="*/ 917701 h 1147600"/>
              <a:gd name="connsiteX17" fmla="*/ 158791 w 7990426"/>
              <a:gd name="connsiteY17" fmla="*/ 998204 h 1147600"/>
              <a:gd name="connsiteX18" fmla="*/ 108457 w 7990426"/>
              <a:gd name="connsiteY18" fmla="*/ 1107213 h 1147600"/>
              <a:gd name="connsiteX19" fmla="*/ 141794 w 7990426"/>
              <a:gd name="connsiteY19" fmla="*/ 1122295 h 1147600"/>
              <a:gd name="connsiteX20" fmla="*/ 135561 w 7990426"/>
              <a:gd name="connsiteY20" fmla="*/ 1142773 h 1147600"/>
              <a:gd name="connsiteX21" fmla="*/ 7892607 w 7990426"/>
              <a:gd name="connsiteY21" fmla="*/ 1147600 h 1147600"/>
              <a:gd name="connsiteX22" fmla="*/ 7966500 w 7990426"/>
              <a:gd name="connsiteY22" fmla="*/ 1094513 h 1147600"/>
              <a:gd name="connsiteX23" fmla="*/ 7877600 w 7990426"/>
              <a:gd name="connsiteY23" fmla="*/ 1031013 h 1147600"/>
              <a:gd name="connsiteX24" fmla="*/ 7990426 w 7990426"/>
              <a:gd name="connsiteY24" fmla="*/ 954813 h 1147600"/>
              <a:gd name="connsiteX25" fmla="*/ 7890300 w 7990426"/>
              <a:gd name="connsiteY25" fmla="*/ 878613 h 1147600"/>
              <a:gd name="connsiteX26" fmla="*/ 7928400 w 7990426"/>
              <a:gd name="connsiteY26" fmla="*/ 802413 h 1147600"/>
              <a:gd name="connsiteX27" fmla="*/ 7890300 w 7990426"/>
              <a:gd name="connsiteY27" fmla="*/ 726213 h 1147600"/>
              <a:gd name="connsiteX28" fmla="*/ 7877600 w 7990426"/>
              <a:gd name="connsiteY28" fmla="*/ 662713 h 1147600"/>
              <a:gd name="connsiteX29" fmla="*/ 7903000 w 7990426"/>
              <a:gd name="connsiteY29" fmla="*/ 611913 h 1147600"/>
              <a:gd name="connsiteX30" fmla="*/ 7945863 w 7990426"/>
              <a:gd name="connsiteY30" fmla="*/ 536506 h 1147600"/>
              <a:gd name="connsiteX31" fmla="*/ 7891934 w 7990426"/>
              <a:gd name="connsiteY31" fmla="*/ 491394 h 1147600"/>
              <a:gd name="connsiteX32" fmla="*/ 7864900 w 7990426"/>
              <a:gd name="connsiteY32" fmla="*/ 408713 h 1147600"/>
              <a:gd name="connsiteX33" fmla="*/ 7979597 w 7990426"/>
              <a:gd name="connsiteY33" fmla="*/ 339922 h 1147600"/>
              <a:gd name="connsiteX34" fmla="*/ 7890300 w 7990426"/>
              <a:gd name="connsiteY34" fmla="*/ 269013 h 1147600"/>
              <a:gd name="connsiteX35" fmla="*/ 7903000 w 7990426"/>
              <a:gd name="connsiteY35" fmla="*/ 180113 h 1147600"/>
              <a:gd name="connsiteX36" fmla="*/ 7968468 w 7990426"/>
              <a:gd name="connsiteY36" fmla="*/ 143908 h 1147600"/>
              <a:gd name="connsiteX37" fmla="*/ 7887379 w 7990426"/>
              <a:gd name="connsiteY37" fmla="*/ 93627 h 1147600"/>
              <a:gd name="connsiteX38" fmla="*/ 7976313 w 7990426"/>
              <a:gd name="connsiteY38" fmla="*/ 0 h 1147600"/>
              <a:gd name="connsiteX39" fmla="*/ 7686707 w 7990426"/>
              <a:gd name="connsiteY39" fmla="*/ 2313 h 1147600"/>
              <a:gd name="connsiteX0" fmla="*/ 7649312 w 7953031"/>
              <a:gd name="connsiteY0" fmla="*/ 2313 h 1147600"/>
              <a:gd name="connsiteX1" fmla="*/ 239458 w 7953031"/>
              <a:gd name="connsiteY1" fmla="*/ 2313 h 1147600"/>
              <a:gd name="connsiteX2" fmla="*/ 55334 w 7953031"/>
              <a:gd name="connsiteY2" fmla="*/ 1606 h 1147600"/>
              <a:gd name="connsiteX3" fmla="*/ 32321 w 7953031"/>
              <a:gd name="connsiteY3" fmla="*/ 99292 h 1147600"/>
              <a:gd name="connsiteX4" fmla="*/ 86290 w 7953031"/>
              <a:gd name="connsiteY4" fmla="*/ 167586 h 1147600"/>
              <a:gd name="connsiteX5" fmla="*/ 14192 w 7953031"/>
              <a:gd name="connsiteY5" fmla="*/ 233176 h 1147600"/>
              <a:gd name="connsiteX6" fmla="*/ 0 w 7953031"/>
              <a:gd name="connsiteY6" fmla="*/ 297059 h 1147600"/>
              <a:gd name="connsiteX7" fmla="*/ 67633 w 7953031"/>
              <a:gd name="connsiteY7" fmla="*/ 371569 h 1147600"/>
              <a:gd name="connsiteX8" fmla="*/ 60890 w 7953031"/>
              <a:gd name="connsiteY8" fmla="*/ 433481 h 1147600"/>
              <a:gd name="connsiteX9" fmla="*/ 105987 w 7953031"/>
              <a:gd name="connsiteY9" fmla="*/ 494438 h 1147600"/>
              <a:gd name="connsiteX10" fmla="*/ 115670 w 7953031"/>
              <a:gd name="connsiteY10" fmla="*/ 550163 h 1147600"/>
              <a:gd name="connsiteX11" fmla="*/ 14192 w 7953031"/>
              <a:gd name="connsiteY11" fmla="*/ 622199 h 1147600"/>
              <a:gd name="connsiteX12" fmla="*/ 159962 w 7953031"/>
              <a:gd name="connsiteY12" fmla="*/ 675413 h 1147600"/>
              <a:gd name="connsiteX13" fmla="*/ 147262 w 7953031"/>
              <a:gd name="connsiteY13" fmla="*/ 738913 h 1147600"/>
              <a:gd name="connsiteX14" fmla="*/ 192506 w 7953031"/>
              <a:gd name="connsiteY14" fmla="*/ 769869 h 1147600"/>
              <a:gd name="connsiteX15" fmla="*/ 26248 w 7953031"/>
              <a:gd name="connsiteY15" fmla="*/ 800663 h 1147600"/>
              <a:gd name="connsiteX16" fmla="*/ 46329 w 7953031"/>
              <a:gd name="connsiteY16" fmla="*/ 917701 h 1147600"/>
              <a:gd name="connsiteX17" fmla="*/ 121396 w 7953031"/>
              <a:gd name="connsiteY17" fmla="*/ 998204 h 1147600"/>
              <a:gd name="connsiteX18" fmla="*/ 71062 w 7953031"/>
              <a:gd name="connsiteY18" fmla="*/ 1107213 h 1147600"/>
              <a:gd name="connsiteX19" fmla="*/ 104399 w 7953031"/>
              <a:gd name="connsiteY19" fmla="*/ 1122295 h 1147600"/>
              <a:gd name="connsiteX20" fmla="*/ 98166 w 7953031"/>
              <a:gd name="connsiteY20" fmla="*/ 1142773 h 1147600"/>
              <a:gd name="connsiteX21" fmla="*/ 7855212 w 7953031"/>
              <a:gd name="connsiteY21" fmla="*/ 1147600 h 1147600"/>
              <a:gd name="connsiteX22" fmla="*/ 7929105 w 7953031"/>
              <a:gd name="connsiteY22" fmla="*/ 1094513 h 1147600"/>
              <a:gd name="connsiteX23" fmla="*/ 7840205 w 7953031"/>
              <a:gd name="connsiteY23" fmla="*/ 1031013 h 1147600"/>
              <a:gd name="connsiteX24" fmla="*/ 7953031 w 7953031"/>
              <a:gd name="connsiteY24" fmla="*/ 954813 h 1147600"/>
              <a:gd name="connsiteX25" fmla="*/ 7852905 w 7953031"/>
              <a:gd name="connsiteY25" fmla="*/ 878613 h 1147600"/>
              <a:gd name="connsiteX26" fmla="*/ 7891005 w 7953031"/>
              <a:gd name="connsiteY26" fmla="*/ 802413 h 1147600"/>
              <a:gd name="connsiteX27" fmla="*/ 7852905 w 7953031"/>
              <a:gd name="connsiteY27" fmla="*/ 726213 h 1147600"/>
              <a:gd name="connsiteX28" fmla="*/ 7840205 w 7953031"/>
              <a:gd name="connsiteY28" fmla="*/ 662713 h 1147600"/>
              <a:gd name="connsiteX29" fmla="*/ 7865605 w 7953031"/>
              <a:gd name="connsiteY29" fmla="*/ 611913 h 1147600"/>
              <a:gd name="connsiteX30" fmla="*/ 7908468 w 7953031"/>
              <a:gd name="connsiteY30" fmla="*/ 536506 h 1147600"/>
              <a:gd name="connsiteX31" fmla="*/ 7854539 w 7953031"/>
              <a:gd name="connsiteY31" fmla="*/ 491394 h 1147600"/>
              <a:gd name="connsiteX32" fmla="*/ 7827505 w 7953031"/>
              <a:gd name="connsiteY32" fmla="*/ 408713 h 1147600"/>
              <a:gd name="connsiteX33" fmla="*/ 7942202 w 7953031"/>
              <a:gd name="connsiteY33" fmla="*/ 339922 h 1147600"/>
              <a:gd name="connsiteX34" fmla="*/ 7852905 w 7953031"/>
              <a:gd name="connsiteY34" fmla="*/ 269013 h 1147600"/>
              <a:gd name="connsiteX35" fmla="*/ 7865605 w 7953031"/>
              <a:gd name="connsiteY35" fmla="*/ 180113 h 1147600"/>
              <a:gd name="connsiteX36" fmla="*/ 7931073 w 7953031"/>
              <a:gd name="connsiteY36" fmla="*/ 143908 h 1147600"/>
              <a:gd name="connsiteX37" fmla="*/ 7849984 w 7953031"/>
              <a:gd name="connsiteY37" fmla="*/ 93627 h 1147600"/>
              <a:gd name="connsiteX38" fmla="*/ 7938918 w 7953031"/>
              <a:gd name="connsiteY38" fmla="*/ 0 h 1147600"/>
              <a:gd name="connsiteX39" fmla="*/ 7649312 w 7953031"/>
              <a:gd name="connsiteY39" fmla="*/ 2313 h 1147600"/>
              <a:gd name="connsiteX0" fmla="*/ 7688404 w 7992123"/>
              <a:gd name="connsiteY0" fmla="*/ 2313 h 1147600"/>
              <a:gd name="connsiteX1" fmla="*/ 278550 w 7992123"/>
              <a:gd name="connsiteY1" fmla="*/ 2313 h 1147600"/>
              <a:gd name="connsiteX2" fmla="*/ 94426 w 7992123"/>
              <a:gd name="connsiteY2" fmla="*/ 1606 h 1147600"/>
              <a:gd name="connsiteX3" fmla="*/ 71413 w 7992123"/>
              <a:gd name="connsiteY3" fmla="*/ 99292 h 1147600"/>
              <a:gd name="connsiteX4" fmla="*/ 125382 w 7992123"/>
              <a:gd name="connsiteY4" fmla="*/ 167586 h 1147600"/>
              <a:gd name="connsiteX5" fmla="*/ 53284 w 7992123"/>
              <a:gd name="connsiteY5" fmla="*/ 233176 h 1147600"/>
              <a:gd name="connsiteX6" fmla="*/ 39092 w 7992123"/>
              <a:gd name="connsiteY6" fmla="*/ 297059 h 1147600"/>
              <a:gd name="connsiteX7" fmla="*/ 106725 w 7992123"/>
              <a:gd name="connsiteY7" fmla="*/ 371569 h 1147600"/>
              <a:gd name="connsiteX8" fmla="*/ 99982 w 7992123"/>
              <a:gd name="connsiteY8" fmla="*/ 433481 h 1147600"/>
              <a:gd name="connsiteX9" fmla="*/ 145079 w 7992123"/>
              <a:gd name="connsiteY9" fmla="*/ 494438 h 1147600"/>
              <a:gd name="connsiteX10" fmla="*/ 0 w 7992123"/>
              <a:gd name="connsiteY10" fmla="*/ 532504 h 1147600"/>
              <a:gd name="connsiteX11" fmla="*/ 53284 w 7992123"/>
              <a:gd name="connsiteY11" fmla="*/ 622199 h 1147600"/>
              <a:gd name="connsiteX12" fmla="*/ 199054 w 7992123"/>
              <a:gd name="connsiteY12" fmla="*/ 675413 h 1147600"/>
              <a:gd name="connsiteX13" fmla="*/ 186354 w 7992123"/>
              <a:gd name="connsiteY13" fmla="*/ 738913 h 1147600"/>
              <a:gd name="connsiteX14" fmla="*/ 231598 w 7992123"/>
              <a:gd name="connsiteY14" fmla="*/ 769869 h 1147600"/>
              <a:gd name="connsiteX15" fmla="*/ 65340 w 7992123"/>
              <a:gd name="connsiteY15" fmla="*/ 800663 h 1147600"/>
              <a:gd name="connsiteX16" fmla="*/ 85421 w 7992123"/>
              <a:gd name="connsiteY16" fmla="*/ 917701 h 1147600"/>
              <a:gd name="connsiteX17" fmla="*/ 160488 w 7992123"/>
              <a:gd name="connsiteY17" fmla="*/ 998204 h 1147600"/>
              <a:gd name="connsiteX18" fmla="*/ 110154 w 7992123"/>
              <a:gd name="connsiteY18" fmla="*/ 1107213 h 1147600"/>
              <a:gd name="connsiteX19" fmla="*/ 143491 w 7992123"/>
              <a:gd name="connsiteY19" fmla="*/ 1122295 h 1147600"/>
              <a:gd name="connsiteX20" fmla="*/ 137258 w 7992123"/>
              <a:gd name="connsiteY20" fmla="*/ 1142773 h 1147600"/>
              <a:gd name="connsiteX21" fmla="*/ 7894304 w 7992123"/>
              <a:gd name="connsiteY21" fmla="*/ 1147600 h 1147600"/>
              <a:gd name="connsiteX22" fmla="*/ 7968197 w 7992123"/>
              <a:gd name="connsiteY22" fmla="*/ 1094513 h 1147600"/>
              <a:gd name="connsiteX23" fmla="*/ 7879297 w 7992123"/>
              <a:gd name="connsiteY23" fmla="*/ 1031013 h 1147600"/>
              <a:gd name="connsiteX24" fmla="*/ 7992123 w 7992123"/>
              <a:gd name="connsiteY24" fmla="*/ 954813 h 1147600"/>
              <a:gd name="connsiteX25" fmla="*/ 7891997 w 7992123"/>
              <a:gd name="connsiteY25" fmla="*/ 878613 h 1147600"/>
              <a:gd name="connsiteX26" fmla="*/ 7930097 w 7992123"/>
              <a:gd name="connsiteY26" fmla="*/ 802413 h 1147600"/>
              <a:gd name="connsiteX27" fmla="*/ 7891997 w 7992123"/>
              <a:gd name="connsiteY27" fmla="*/ 726213 h 1147600"/>
              <a:gd name="connsiteX28" fmla="*/ 7879297 w 7992123"/>
              <a:gd name="connsiteY28" fmla="*/ 662713 h 1147600"/>
              <a:gd name="connsiteX29" fmla="*/ 7904697 w 7992123"/>
              <a:gd name="connsiteY29" fmla="*/ 611913 h 1147600"/>
              <a:gd name="connsiteX30" fmla="*/ 7947560 w 7992123"/>
              <a:gd name="connsiteY30" fmla="*/ 536506 h 1147600"/>
              <a:gd name="connsiteX31" fmla="*/ 7893631 w 7992123"/>
              <a:gd name="connsiteY31" fmla="*/ 491394 h 1147600"/>
              <a:gd name="connsiteX32" fmla="*/ 7866597 w 7992123"/>
              <a:gd name="connsiteY32" fmla="*/ 408713 h 1147600"/>
              <a:gd name="connsiteX33" fmla="*/ 7981294 w 7992123"/>
              <a:gd name="connsiteY33" fmla="*/ 339922 h 1147600"/>
              <a:gd name="connsiteX34" fmla="*/ 7891997 w 7992123"/>
              <a:gd name="connsiteY34" fmla="*/ 269013 h 1147600"/>
              <a:gd name="connsiteX35" fmla="*/ 7904697 w 7992123"/>
              <a:gd name="connsiteY35" fmla="*/ 180113 h 1147600"/>
              <a:gd name="connsiteX36" fmla="*/ 7970165 w 7992123"/>
              <a:gd name="connsiteY36" fmla="*/ 143908 h 1147600"/>
              <a:gd name="connsiteX37" fmla="*/ 7889076 w 7992123"/>
              <a:gd name="connsiteY37" fmla="*/ 93627 h 1147600"/>
              <a:gd name="connsiteX38" fmla="*/ 7978010 w 7992123"/>
              <a:gd name="connsiteY38" fmla="*/ 0 h 1147600"/>
              <a:gd name="connsiteX39" fmla="*/ 7688404 w 7992123"/>
              <a:gd name="connsiteY39" fmla="*/ 2313 h 1147600"/>
              <a:gd name="connsiteX0" fmla="*/ 7688404 w 7992123"/>
              <a:gd name="connsiteY0" fmla="*/ 2313 h 1147600"/>
              <a:gd name="connsiteX1" fmla="*/ 278550 w 7992123"/>
              <a:gd name="connsiteY1" fmla="*/ 2313 h 1147600"/>
              <a:gd name="connsiteX2" fmla="*/ 94426 w 7992123"/>
              <a:gd name="connsiteY2" fmla="*/ 1606 h 1147600"/>
              <a:gd name="connsiteX3" fmla="*/ 71413 w 7992123"/>
              <a:gd name="connsiteY3" fmla="*/ 99292 h 1147600"/>
              <a:gd name="connsiteX4" fmla="*/ 125382 w 7992123"/>
              <a:gd name="connsiteY4" fmla="*/ 167586 h 1147600"/>
              <a:gd name="connsiteX5" fmla="*/ 53284 w 7992123"/>
              <a:gd name="connsiteY5" fmla="*/ 233176 h 1147600"/>
              <a:gd name="connsiteX6" fmla="*/ 39092 w 7992123"/>
              <a:gd name="connsiteY6" fmla="*/ 297059 h 1147600"/>
              <a:gd name="connsiteX7" fmla="*/ 106725 w 7992123"/>
              <a:gd name="connsiteY7" fmla="*/ 371569 h 1147600"/>
              <a:gd name="connsiteX8" fmla="*/ 99982 w 7992123"/>
              <a:gd name="connsiteY8" fmla="*/ 433481 h 1147600"/>
              <a:gd name="connsiteX9" fmla="*/ 119286 w 7992123"/>
              <a:gd name="connsiteY9" fmla="*/ 464166 h 1147600"/>
              <a:gd name="connsiteX10" fmla="*/ 0 w 7992123"/>
              <a:gd name="connsiteY10" fmla="*/ 532504 h 1147600"/>
              <a:gd name="connsiteX11" fmla="*/ 53284 w 7992123"/>
              <a:gd name="connsiteY11" fmla="*/ 622199 h 1147600"/>
              <a:gd name="connsiteX12" fmla="*/ 199054 w 7992123"/>
              <a:gd name="connsiteY12" fmla="*/ 675413 h 1147600"/>
              <a:gd name="connsiteX13" fmla="*/ 186354 w 7992123"/>
              <a:gd name="connsiteY13" fmla="*/ 738913 h 1147600"/>
              <a:gd name="connsiteX14" fmla="*/ 231598 w 7992123"/>
              <a:gd name="connsiteY14" fmla="*/ 769869 h 1147600"/>
              <a:gd name="connsiteX15" fmla="*/ 65340 w 7992123"/>
              <a:gd name="connsiteY15" fmla="*/ 800663 h 1147600"/>
              <a:gd name="connsiteX16" fmla="*/ 85421 w 7992123"/>
              <a:gd name="connsiteY16" fmla="*/ 917701 h 1147600"/>
              <a:gd name="connsiteX17" fmla="*/ 160488 w 7992123"/>
              <a:gd name="connsiteY17" fmla="*/ 998204 h 1147600"/>
              <a:gd name="connsiteX18" fmla="*/ 110154 w 7992123"/>
              <a:gd name="connsiteY18" fmla="*/ 1107213 h 1147600"/>
              <a:gd name="connsiteX19" fmla="*/ 143491 w 7992123"/>
              <a:gd name="connsiteY19" fmla="*/ 1122295 h 1147600"/>
              <a:gd name="connsiteX20" fmla="*/ 137258 w 7992123"/>
              <a:gd name="connsiteY20" fmla="*/ 1142773 h 1147600"/>
              <a:gd name="connsiteX21" fmla="*/ 7894304 w 7992123"/>
              <a:gd name="connsiteY21" fmla="*/ 1147600 h 1147600"/>
              <a:gd name="connsiteX22" fmla="*/ 7968197 w 7992123"/>
              <a:gd name="connsiteY22" fmla="*/ 1094513 h 1147600"/>
              <a:gd name="connsiteX23" fmla="*/ 7879297 w 7992123"/>
              <a:gd name="connsiteY23" fmla="*/ 1031013 h 1147600"/>
              <a:gd name="connsiteX24" fmla="*/ 7992123 w 7992123"/>
              <a:gd name="connsiteY24" fmla="*/ 954813 h 1147600"/>
              <a:gd name="connsiteX25" fmla="*/ 7891997 w 7992123"/>
              <a:gd name="connsiteY25" fmla="*/ 878613 h 1147600"/>
              <a:gd name="connsiteX26" fmla="*/ 7930097 w 7992123"/>
              <a:gd name="connsiteY26" fmla="*/ 802413 h 1147600"/>
              <a:gd name="connsiteX27" fmla="*/ 7891997 w 7992123"/>
              <a:gd name="connsiteY27" fmla="*/ 726213 h 1147600"/>
              <a:gd name="connsiteX28" fmla="*/ 7879297 w 7992123"/>
              <a:gd name="connsiteY28" fmla="*/ 662713 h 1147600"/>
              <a:gd name="connsiteX29" fmla="*/ 7904697 w 7992123"/>
              <a:gd name="connsiteY29" fmla="*/ 611913 h 1147600"/>
              <a:gd name="connsiteX30" fmla="*/ 7947560 w 7992123"/>
              <a:gd name="connsiteY30" fmla="*/ 536506 h 1147600"/>
              <a:gd name="connsiteX31" fmla="*/ 7893631 w 7992123"/>
              <a:gd name="connsiteY31" fmla="*/ 491394 h 1147600"/>
              <a:gd name="connsiteX32" fmla="*/ 7866597 w 7992123"/>
              <a:gd name="connsiteY32" fmla="*/ 408713 h 1147600"/>
              <a:gd name="connsiteX33" fmla="*/ 7981294 w 7992123"/>
              <a:gd name="connsiteY33" fmla="*/ 339922 h 1147600"/>
              <a:gd name="connsiteX34" fmla="*/ 7891997 w 7992123"/>
              <a:gd name="connsiteY34" fmla="*/ 269013 h 1147600"/>
              <a:gd name="connsiteX35" fmla="*/ 7904697 w 7992123"/>
              <a:gd name="connsiteY35" fmla="*/ 180113 h 1147600"/>
              <a:gd name="connsiteX36" fmla="*/ 7970165 w 7992123"/>
              <a:gd name="connsiteY36" fmla="*/ 143908 h 1147600"/>
              <a:gd name="connsiteX37" fmla="*/ 7889076 w 7992123"/>
              <a:gd name="connsiteY37" fmla="*/ 93627 h 1147600"/>
              <a:gd name="connsiteX38" fmla="*/ 7978010 w 7992123"/>
              <a:gd name="connsiteY38" fmla="*/ 0 h 1147600"/>
              <a:gd name="connsiteX39" fmla="*/ 7688404 w 7992123"/>
              <a:gd name="connsiteY39" fmla="*/ 2313 h 1147600"/>
              <a:gd name="connsiteX0" fmla="*/ 7688404 w 7992123"/>
              <a:gd name="connsiteY0" fmla="*/ 2313 h 1147600"/>
              <a:gd name="connsiteX1" fmla="*/ 278550 w 7992123"/>
              <a:gd name="connsiteY1" fmla="*/ 2313 h 1147600"/>
              <a:gd name="connsiteX2" fmla="*/ 94426 w 7992123"/>
              <a:gd name="connsiteY2" fmla="*/ 1606 h 1147600"/>
              <a:gd name="connsiteX3" fmla="*/ 71413 w 7992123"/>
              <a:gd name="connsiteY3" fmla="*/ 99292 h 1147600"/>
              <a:gd name="connsiteX4" fmla="*/ 125382 w 7992123"/>
              <a:gd name="connsiteY4" fmla="*/ 167586 h 1147600"/>
              <a:gd name="connsiteX5" fmla="*/ 53284 w 7992123"/>
              <a:gd name="connsiteY5" fmla="*/ 233176 h 1147600"/>
              <a:gd name="connsiteX6" fmla="*/ 39092 w 7992123"/>
              <a:gd name="connsiteY6" fmla="*/ 297059 h 1147600"/>
              <a:gd name="connsiteX7" fmla="*/ 106725 w 7992123"/>
              <a:gd name="connsiteY7" fmla="*/ 371569 h 1147600"/>
              <a:gd name="connsiteX8" fmla="*/ 99982 w 7992123"/>
              <a:gd name="connsiteY8" fmla="*/ 433481 h 1147600"/>
              <a:gd name="connsiteX9" fmla="*/ 119286 w 7992123"/>
              <a:gd name="connsiteY9" fmla="*/ 464166 h 1147600"/>
              <a:gd name="connsiteX10" fmla="*/ 0 w 7992123"/>
              <a:gd name="connsiteY10" fmla="*/ 532504 h 1147600"/>
              <a:gd name="connsiteX11" fmla="*/ 53284 w 7992123"/>
              <a:gd name="connsiteY11" fmla="*/ 622199 h 1147600"/>
              <a:gd name="connsiteX12" fmla="*/ 199054 w 7992123"/>
              <a:gd name="connsiteY12" fmla="*/ 675413 h 1147600"/>
              <a:gd name="connsiteX13" fmla="*/ 40190 w 7992123"/>
              <a:gd name="connsiteY13" fmla="*/ 721254 h 1147600"/>
              <a:gd name="connsiteX14" fmla="*/ 231598 w 7992123"/>
              <a:gd name="connsiteY14" fmla="*/ 769869 h 1147600"/>
              <a:gd name="connsiteX15" fmla="*/ 65340 w 7992123"/>
              <a:gd name="connsiteY15" fmla="*/ 800663 h 1147600"/>
              <a:gd name="connsiteX16" fmla="*/ 85421 w 7992123"/>
              <a:gd name="connsiteY16" fmla="*/ 917701 h 1147600"/>
              <a:gd name="connsiteX17" fmla="*/ 160488 w 7992123"/>
              <a:gd name="connsiteY17" fmla="*/ 998204 h 1147600"/>
              <a:gd name="connsiteX18" fmla="*/ 110154 w 7992123"/>
              <a:gd name="connsiteY18" fmla="*/ 1107213 h 1147600"/>
              <a:gd name="connsiteX19" fmla="*/ 143491 w 7992123"/>
              <a:gd name="connsiteY19" fmla="*/ 1122295 h 1147600"/>
              <a:gd name="connsiteX20" fmla="*/ 137258 w 7992123"/>
              <a:gd name="connsiteY20" fmla="*/ 1142773 h 1147600"/>
              <a:gd name="connsiteX21" fmla="*/ 7894304 w 7992123"/>
              <a:gd name="connsiteY21" fmla="*/ 1147600 h 1147600"/>
              <a:gd name="connsiteX22" fmla="*/ 7968197 w 7992123"/>
              <a:gd name="connsiteY22" fmla="*/ 1094513 h 1147600"/>
              <a:gd name="connsiteX23" fmla="*/ 7879297 w 7992123"/>
              <a:gd name="connsiteY23" fmla="*/ 1031013 h 1147600"/>
              <a:gd name="connsiteX24" fmla="*/ 7992123 w 7992123"/>
              <a:gd name="connsiteY24" fmla="*/ 954813 h 1147600"/>
              <a:gd name="connsiteX25" fmla="*/ 7891997 w 7992123"/>
              <a:gd name="connsiteY25" fmla="*/ 878613 h 1147600"/>
              <a:gd name="connsiteX26" fmla="*/ 7930097 w 7992123"/>
              <a:gd name="connsiteY26" fmla="*/ 802413 h 1147600"/>
              <a:gd name="connsiteX27" fmla="*/ 7891997 w 7992123"/>
              <a:gd name="connsiteY27" fmla="*/ 726213 h 1147600"/>
              <a:gd name="connsiteX28" fmla="*/ 7879297 w 7992123"/>
              <a:gd name="connsiteY28" fmla="*/ 662713 h 1147600"/>
              <a:gd name="connsiteX29" fmla="*/ 7904697 w 7992123"/>
              <a:gd name="connsiteY29" fmla="*/ 611913 h 1147600"/>
              <a:gd name="connsiteX30" fmla="*/ 7947560 w 7992123"/>
              <a:gd name="connsiteY30" fmla="*/ 536506 h 1147600"/>
              <a:gd name="connsiteX31" fmla="*/ 7893631 w 7992123"/>
              <a:gd name="connsiteY31" fmla="*/ 491394 h 1147600"/>
              <a:gd name="connsiteX32" fmla="*/ 7866597 w 7992123"/>
              <a:gd name="connsiteY32" fmla="*/ 408713 h 1147600"/>
              <a:gd name="connsiteX33" fmla="*/ 7981294 w 7992123"/>
              <a:gd name="connsiteY33" fmla="*/ 339922 h 1147600"/>
              <a:gd name="connsiteX34" fmla="*/ 7891997 w 7992123"/>
              <a:gd name="connsiteY34" fmla="*/ 269013 h 1147600"/>
              <a:gd name="connsiteX35" fmla="*/ 7904697 w 7992123"/>
              <a:gd name="connsiteY35" fmla="*/ 180113 h 1147600"/>
              <a:gd name="connsiteX36" fmla="*/ 7970165 w 7992123"/>
              <a:gd name="connsiteY36" fmla="*/ 143908 h 1147600"/>
              <a:gd name="connsiteX37" fmla="*/ 7889076 w 7992123"/>
              <a:gd name="connsiteY37" fmla="*/ 93627 h 1147600"/>
              <a:gd name="connsiteX38" fmla="*/ 7978010 w 7992123"/>
              <a:gd name="connsiteY38" fmla="*/ 0 h 1147600"/>
              <a:gd name="connsiteX39" fmla="*/ 7688404 w 7992123"/>
              <a:gd name="connsiteY39" fmla="*/ 2313 h 1147600"/>
              <a:gd name="connsiteX0" fmla="*/ 7688404 w 7992123"/>
              <a:gd name="connsiteY0" fmla="*/ 2313 h 1147600"/>
              <a:gd name="connsiteX1" fmla="*/ 278550 w 7992123"/>
              <a:gd name="connsiteY1" fmla="*/ 2313 h 1147600"/>
              <a:gd name="connsiteX2" fmla="*/ 94426 w 7992123"/>
              <a:gd name="connsiteY2" fmla="*/ 1606 h 1147600"/>
              <a:gd name="connsiteX3" fmla="*/ 71413 w 7992123"/>
              <a:gd name="connsiteY3" fmla="*/ 99292 h 1147600"/>
              <a:gd name="connsiteX4" fmla="*/ 125382 w 7992123"/>
              <a:gd name="connsiteY4" fmla="*/ 167586 h 1147600"/>
              <a:gd name="connsiteX5" fmla="*/ 53284 w 7992123"/>
              <a:gd name="connsiteY5" fmla="*/ 233176 h 1147600"/>
              <a:gd name="connsiteX6" fmla="*/ 39092 w 7992123"/>
              <a:gd name="connsiteY6" fmla="*/ 297059 h 1147600"/>
              <a:gd name="connsiteX7" fmla="*/ 106725 w 7992123"/>
              <a:gd name="connsiteY7" fmla="*/ 371569 h 1147600"/>
              <a:gd name="connsiteX8" fmla="*/ 99982 w 7992123"/>
              <a:gd name="connsiteY8" fmla="*/ 433481 h 1147600"/>
              <a:gd name="connsiteX9" fmla="*/ 119286 w 7992123"/>
              <a:gd name="connsiteY9" fmla="*/ 464166 h 1147600"/>
              <a:gd name="connsiteX10" fmla="*/ 0 w 7992123"/>
              <a:gd name="connsiteY10" fmla="*/ 532504 h 1147600"/>
              <a:gd name="connsiteX11" fmla="*/ 53284 w 7992123"/>
              <a:gd name="connsiteY11" fmla="*/ 622199 h 1147600"/>
              <a:gd name="connsiteX12" fmla="*/ 78684 w 7992123"/>
              <a:gd name="connsiteY12" fmla="*/ 665322 h 1147600"/>
              <a:gd name="connsiteX13" fmla="*/ 40190 w 7992123"/>
              <a:gd name="connsiteY13" fmla="*/ 721254 h 1147600"/>
              <a:gd name="connsiteX14" fmla="*/ 231598 w 7992123"/>
              <a:gd name="connsiteY14" fmla="*/ 769869 h 1147600"/>
              <a:gd name="connsiteX15" fmla="*/ 65340 w 7992123"/>
              <a:gd name="connsiteY15" fmla="*/ 800663 h 1147600"/>
              <a:gd name="connsiteX16" fmla="*/ 85421 w 7992123"/>
              <a:gd name="connsiteY16" fmla="*/ 917701 h 1147600"/>
              <a:gd name="connsiteX17" fmla="*/ 160488 w 7992123"/>
              <a:gd name="connsiteY17" fmla="*/ 998204 h 1147600"/>
              <a:gd name="connsiteX18" fmla="*/ 110154 w 7992123"/>
              <a:gd name="connsiteY18" fmla="*/ 1107213 h 1147600"/>
              <a:gd name="connsiteX19" fmla="*/ 143491 w 7992123"/>
              <a:gd name="connsiteY19" fmla="*/ 1122295 h 1147600"/>
              <a:gd name="connsiteX20" fmla="*/ 137258 w 7992123"/>
              <a:gd name="connsiteY20" fmla="*/ 1142773 h 1147600"/>
              <a:gd name="connsiteX21" fmla="*/ 7894304 w 7992123"/>
              <a:gd name="connsiteY21" fmla="*/ 1147600 h 1147600"/>
              <a:gd name="connsiteX22" fmla="*/ 7968197 w 7992123"/>
              <a:gd name="connsiteY22" fmla="*/ 1094513 h 1147600"/>
              <a:gd name="connsiteX23" fmla="*/ 7879297 w 7992123"/>
              <a:gd name="connsiteY23" fmla="*/ 1031013 h 1147600"/>
              <a:gd name="connsiteX24" fmla="*/ 7992123 w 7992123"/>
              <a:gd name="connsiteY24" fmla="*/ 954813 h 1147600"/>
              <a:gd name="connsiteX25" fmla="*/ 7891997 w 7992123"/>
              <a:gd name="connsiteY25" fmla="*/ 878613 h 1147600"/>
              <a:gd name="connsiteX26" fmla="*/ 7930097 w 7992123"/>
              <a:gd name="connsiteY26" fmla="*/ 802413 h 1147600"/>
              <a:gd name="connsiteX27" fmla="*/ 7891997 w 7992123"/>
              <a:gd name="connsiteY27" fmla="*/ 726213 h 1147600"/>
              <a:gd name="connsiteX28" fmla="*/ 7879297 w 7992123"/>
              <a:gd name="connsiteY28" fmla="*/ 662713 h 1147600"/>
              <a:gd name="connsiteX29" fmla="*/ 7904697 w 7992123"/>
              <a:gd name="connsiteY29" fmla="*/ 611913 h 1147600"/>
              <a:gd name="connsiteX30" fmla="*/ 7947560 w 7992123"/>
              <a:gd name="connsiteY30" fmla="*/ 536506 h 1147600"/>
              <a:gd name="connsiteX31" fmla="*/ 7893631 w 7992123"/>
              <a:gd name="connsiteY31" fmla="*/ 491394 h 1147600"/>
              <a:gd name="connsiteX32" fmla="*/ 7866597 w 7992123"/>
              <a:gd name="connsiteY32" fmla="*/ 408713 h 1147600"/>
              <a:gd name="connsiteX33" fmla="*/ 7981294 w 7992123"/>
              <a:gd name="connsiteY33" fmla="*/ 339922 h 1147600"/>
              <a:gd name="connsiteX34" fmla="*/ 7891997 w 7992123"/>
              <a:gd name="connsiteY34" fmla="*/ 269013 h 1147600"/>
              <a:gd name="connsiteX35" fmla="*/ 7904697 w 7992123"/>
              <a:gd name="connsiteY35" fmla="*/ 180113 h 1147600"/>
              <a:gd name="connsiteX36" fmla="*/ 7970165 w 7992123"/>
              <a:gd name="connsiteY36" fmla="*/ 143908 h 1147600"/>
              <a:gd name="connsiteX37" fmla="*/ 7889076 w 7992123"/>
              <a:gd name="connsiteY37" fmla="*/ 93627 h 1147600"/>
              <a:gd name="connsiteX38" fmla="*/ 7978010 w 7992123"/>
              <a:gd name="connsiteY38" fmla="*/ 0 h 1147600"/>
              <a:gd name="connsiteX39" fmla="*/ 7688404 w 7992123"/>
              <a:gd name="connsiteY39" fmla="*/ 2313 h 1147600"/>
              <a:gd name="connsiteX0" fmla="*/ 7688404 w 7992123"/>
              <a:gd name="connsiteY0" fmla="*/ 2313 h 1147600"/>
              <a:gd name="connsiteX1" fmla="*/ 278550 w 7992123"/>
              <a:gd name="connsiteY1" fmla="*/ 2313 h 1147600"/>
              <a:gd name="connsiteX2" fmla="*/ 94426 w 7992123"/>
              <a:gd name="connsiteY2" fmla="*/ 1606 h 1147600"/>
              <a:gd name="connsiteX3" fmla="*/ 71413 w 7992123"/>
              <a:gd name="connsiteY3" fmla="*/ 99292 h 1147600"/>
              <a:gd name="connsiteX4" fmla="*/ 125382 w 7992123"/>
              <a:gd name="connsiteY4" fmla="*/ 167586 h 1147600"/>
              <a:gd name="connsiteX5" fmla="*/ 53284 w 7992123"/>
              <a:gd name="connsiteY5" fmla="*/ 233176 h 1147600"/>
              <a:gd name="connsiteX6" fmla="*/ 39092 w 7992123"/>
              <a:gd name="connsiteY6" fmla="*/ 297059 h 1147600"/>
              <a:gd name="connsiteX7" fmla="*/ 106725 w 7992123"/>
              <a:gd name="connsiteY7" fmla="*/ 371569 h 1147600"/>
              <a:gd name="connsiteX8" fmla="*/ 99982 w 7992123"/>
              <a:gd name="connsiteY8" fmla="*/ 433481 h 1147600"/>
              <a:gd name="connsiteX9" fmla="*/ 119286 w 7992123"/>
              <a:gd name="connsiteY9" fmla="*/ 464166 h 1147600"/>
              <a:gd name="connsiteX10" fmla="*/ 0 w 7992123"/>
              <a:gd name="connsiteY10" fmla="*/ 532504 h 1147600"/>
              <a:gd name="connsiteX11" fmla="*/ 53284 w 7992123"/>
              <a:gd name="connsiteY11" fmla="*/ 622199 h 1147600"/>
              <a:gd name="connsiteX12" fmla="*/ 78684 w 7992123"/>
              <a:gd name="connsiteY12" fmla="*/ 665322 h 1147600"/>
              <a:gd name="connsiteX13" fmla="*/ 40190 w 7992123"/>
              <a:gd name="connsiteY13" fmla="*/ 721254 h 1147600"/>
              <a:gd name="connsiteX14" fmla="*/ 145620 w 7992123"/>
              <a:gd name="connsiteY14" fmla="*/ 767346 h 1147600"/>
              <a:gd name="connsiteX15" fmla="*/ 65340 w 7992123"/>
              <a:gd name="connsiteY15" fmla="*/ 800663 h 1147600"/>
              <a:gd name="connsiteX16" fmla="*/ 85421 w 7992123"/>
              <a:gd name="connsiteY16" fmla="*/ 917701 h 1147600"/>
              <a:gd name="connsiteX17" fmla="*/ 160488 w 7992123"/>
              <a:gd name="connsiteY17" fmla="*/ 998204 h 1147600"/>
              <a:gd name="connsiteX18" fmla="*/ 110154 w 7992123"/>
              <a:gd name="connsiteY18" fmla="*/ 1107213 h 1147600"/>
              <a:gd name="connsiteX19" fmla="*/ 143491 w 7992123"/>
              <a:gd name="connsiteY19" fmla="*/ 1122295 h 1147600"/>
              <a:gd name="connsiteX20" fmla="*/ 137258 w 7992123"/>
              <a:gd name="connsiteY20" fmla="*/ 1142773 h 1147600"/>
              <a:gd name="connsiteX21" fmla="*/ 7894304 w 7992123"/>
              <a:gd name="connsiteY21" fmla="*/ 1147600 h 1147600"/>
              <a:gd name="connsiteX22" fmla="*/ 7968197 w 7992123"/>
              <a:gd name="connsiteY22" fmla="*/ 1094513 h 1147600"/>
              <a:gd name="connsiteX23" fmla="*/ 7879297 w 7992123"/>
              <a:gd name="connsiteY23" fmla="*/ 1031013 h 1147600"/>
              <a:gd name="connsiteX24" fmla="*/ 7992123 w 7992123"/>
              <a:gd name="connsiteY24" fmla="*/ 954813 h 1147600"/>
              <a:gd name="connsiteX25" fmla="*/ 7891997 w 7992123"/>
              <a:gd name="connsiteY25" fmla="*/ 878613 h 1147600"/>
              <a:gd name="connsiteX26" fmla="*/ 7930097 w 7992123"/>
              <a:gd name="connsiteY26" fmla="*/ 802413 h 1147600"/>
              <a:gd name="connsiteX27" fmla="*/ 7891997 w 7992123"/>
              <a:gd name="connsiteY27" fmla="*/ 726213 h 1147600"/>
              <a:gd name="connsiteX28" fmla="*/ 7879297 w 7992123"/>
              <a:gd name="connsiteY28" fmla="*/ 662713 h 1147600"/>
              <a:gd name="connsiteX29" fmla="*/ 7904697 w 7992123"/>
              <a:gd name="connsiteY29" fmla="*/ 611913 h 1147600"/>
              <a:gd name="connsiteX30" fmla="*/ 7947560 w 7992123"/>
              <a:gd name="connsiteY30" fmla="*/ 536506 h 1147600"/>
              <a:gd name="connsiteX31" fmla="*/ 7893631 w 7992123"/>
              <a:gd name="connsiteY31" fmla="*/ 491394 h 1147600"/>
              <a:gd name="connsiteX32" fmla="*/ 7866597 w 7992123"/>
              <a:gd name="connsiteY32" fmla="*/ 408713 h 1147600"/>
              <a:gd name="connsiteX33" fmla="*/ 7981294 w 7992123"/>
              <a:gd name="connsiteY33" fmla="*/ 339922 h 1147600"/>
              <a:gd name="connsiteX34" fmla="*/ 7891997 w 7992123"/>
              <a:gd name="connsiteY34" fmla="*/ 269013 h 1147600"/>
              <a:gd name="connsiteX35" fmla="*/ 7904697 w 7992123"/>
              <a:gd name="connsiteY35" fmla="*/ 180113 h 1147600"/>
              <a:gd name="connsiteX36" fmla="*/ 7970165 w 7992123"/>
              <a:gd name="connsiteY36" fmla="*/ 143908 h 1147600"/>
              <a:gd name="connsiteX37" fmla="*/ 7889076 w 7992123"/>
              <a:gd name="connsiteY37" fmla="*/ 93627 h 1147600"/>
              <a:gd name="connsiteX38" fmla="*/ 7978010 w 7992123"/>
              <a:gd name="connsiteY38" fmla="*/ 0 h 1147600"/>
              <a:gd name="connsiteX39" fmla="*/ 7688404 w 7992123"/>
              <a:gd name="connsiteY39" fmla="*/ 2313 h 1147600"/>
              <a:gd name="connsiteX0" fmla="*/ 7688404 w 7992123"/>
              <a:gd name="connsiteY0" fmla="*/ 2313 h 1147600"/>
              <a:gd name="connsiteX1" fmla="*/ 278550 w 7992123"/>
              <a:gd name="connsiteY1" fmla="*/ 2313 h 1147600"/>
              <a:gd name="connsiteX2" fmla="*/ 94426 w 7992123"/>
              <a:gd name="connsiteY2" fmla="*/ 1606 h 1147600"/>
              <a:gd name="connsiteX3" fmla="*/ 71413 w 7992123"/>
              <a:gd name="connsiteY3" fmla="*/ 99292 h 1147600"/>
              <a:gd name="connsiteX4" fmla="*/ 125382 w 7992123"/>
              <a:gd name="connsiteY4" fmla="*/ 167586 h 1147600"/>
              <a:gd name="connsiteX5" fmla="*/ 53284 w 7992123"/>
              <a:gd name="connsiteY5" fmla="*/ 233176 h 1147600"/>
              <a:gd name="connsiteX6" fmla="*/ 39092 w 7992123"/>
              <a:gd name="connsiteY6" fmla="*/ 297059 h 1147600"/>
              <a:gd name="connsiteX7" fmla="*/ 106725 w 7992123"/>
              <a:gd name="connsiteY7" fmla="*/ 371569 h 1147600"/>
              <a:gd name="connsiteX8" fmla="*/ 99982 w 7992123"/>
              <a:gd name="connsiteY8" fmla="*/ 433481 h 1147600"/>
              <a:gd name="connsiteX9" fmla="*/ 119286 w 7992123"/>
              <a:gd name="connsiteY9" fmla="*/ 464166 h 1147600"/>
              <a:gd name="connsiteX10" fmla="*/ 0 w 7992123"/>
              <a:gd name="connsiteY10" fmla="*/ 532504 h 1147600"/>
              <a:gd name="connsiteX11" fmla="*/ 53284 w 7992123"/>
              <a:gd name="connsiteY11" fmla="*/ 622199 h 1147600"/>
              <a:gd name="connsiteX12" fmla="*/ 78684 w 7992123"/>
              <a:gd name="connsiteY12" fmla="*/ 665322 h 1147600"/>
              <a:gd name="connsiteX13" fmla="*/ 40190 w 7992123"/>
              <a:gd name="connsiteY13" fmla="*/ 721254 h 1147600"/>
              <a:gd name="connsiteX14" fmla="*/ 145620 w 7992123"/>
              <a:gd name="connsiteY14" fmla="*/ 767346 h 1147600"/>
              <a:gd name="connsiteX15" fmla="*/ 65340 w 7992123"/>
              <a:gd name="connsiteY15" fmla="*/ 800663 h 1147600"/>
              <a:gd name="connsiteX16" fmla="*/ 85421 w 7992123"/>
              <a:gd name="connsiteY16" fmla="*/ 917701 h 1147600"/>
              <a:gd name="connsiteX17" fmla="*/ 160488 w 7992123"/>
              <a:gd name="connsiteY17" fmla="*/ 998204 h 1147600"/>
              <a:gd name="connsiteX18" fmla="*/ 110154 w 7992123"/>
              <a:gd name="connsiteY18" fmla="*/ 1107213 h 1147600"/>
              <a:gd name="connsiteX19" fmla="*/ 66110 w 7992123"/>
              <a:gd name="connsiteY19" fmla="*/ 1132386 h 1147600"/>
              <a:gd name="connsiteX20" fmla="*/ 137258 w 7992123"/>
              <a:gd name="connsiteY20" fmla="*/ 1142773 h 1147600"/>
              <a:gd name="connsiteX21" fmla="*/ 7894304 w 7992123"/>
              <a:gd name="connsiteY21" fmla="*/ 1147600 h 1147600"/>
              <a:gd name="connsiteX22" fmla="*/ 7968197 w 7992123"/>
              <a:gd name="connsiteY22" fmla="*/ 1094513 h 1147600"/>
              <a:gd name="connsiteX23" fmla="*/ 7879297 w 7992123"/>
              <a:gd name="connsiteY23" fmla="*/ 1031013 h 1147600"/>
              <a:gd name="connsiteX24" fmla="*/ 7992123 w 7992123"/>
              <a:gd name="connsiteY24" fmla="*/ 954813 h 1147600"/>
              <a:gd name="connsiteX25" fmla="*/ 7891997 w 7992123"/>
              <a:gd name="connsiteY25" fmla="*/ 878613 h 1147600"/>
              <a:gd name="connsiteX26" fmla="*/ 7930097 w 7992123"/>
              <a:gd name="connsiteY26" fmla="*/ 802413 h 1147600"/>
              <a:gd name="connsiteX27" fmla="*/ 7891997 w 7992123"/>
              <a:gd name="connsiteY27" fmla="*/ 726213 h 1147600"/>
              <a:gd name="connsiteX28" fmla="*/ 7879297 w 7992123"/>
              <a:gd name="connsiteY28" fmla="*/ 662713 h 1147600"/>
              <a:gd name="connsiteX29" fmla="*/ 7904697 w 7992123"/>
              <a:gd name="connsiteY29" fmla="*/ 611913 h 1147600"/>
              <a:gd name="connsiteX30" fmla="*/ 7947560 w 7992123"/>
              <a:gd name="connsiteY30" fmla="*/ 536506 h 1147600"/>
              <a:gd name="connsiteX31" fmla="*/ 7893631 w 7992123"/>
              <a:gd name="connsiteY31" fmla="*/ 491394 h 1147600"/>
              <a:gd name="connsiteX32" fmla="*/ 7866597 w 7992123"/>
              <a:gd name="connsiteY32" fmla="*/ 408713 h 1147600"/>
              <a:gd name="connsiteX33" fmla="*/ 7981294 w 7992123"/>
              <a:gd name="connsiteY33" fmla="*/ 339922 h 1147600"/>
              <a:gd name="connsiteX34" fmla="*/ 7891997 w 7992123"/>
              <a:gd name="connsiteY34" fmla="*/ 269013 h 1147600"/>
              <a:gd name="connsiteX35" fmla="*/ 7904697 w 7992123"/>
              <a:gd name="connsiteY35" fmla="*/ 180113 h 1147600"/>
              <a:gd name="connsiteX36" fmla="*/ 7970165 w 7992123"/>
              <a:gd name="connsiteY36" fmla="*/ 143908 h 1147600"/>
              <a:gd name="connsiteX37" fmla="*/ 7889076 w 7992123"/>
              <a:gd name="connsiteY37" fmla="*/ 93627 h 1147600"/>
              <a:gd name="connsiteX38" fmla="*/ 7978010 w 7992123"/>
              <a:gd name="connsiteY38" fmla="*/ 0 h 1147600"/>
              <a:gd name="connsiteX39" fmla="*/ 7688404 w 7992123"/>
              <a:gd name="connsiteY39" fmla="*/ 2313 h 1147600"/>
              <a:gd name="connsiteX0" fmla="*/ 7688404 w 7992123"/>
              <a:gd name="connsiteY0" fmla="*/ 2313 h 1147600"/>
              <a:gd name="connsiteX1" fmla="*/ 278550 w 7992123"/>
              <a:gd name="connsiteY1" fmla="*/ 2313 h 1147600"/>
              <a:gd name="connsiteX2" fmla="*/ 94426 w 7992123"/>
              <a:gd name="connsiteY2" fmla="*/ 1606 h 1147600"/>
              <a:gd name="connsiteX3" fmla="*/ 71413 w 7992123"/>
              <a:gd name="connsiteY3" fmla="*/ 99292 h 1147600"/>
              <a:gd name="connsiteX4" fmla="*/ 125382 w 7992123"/>
              <a:gd name="connsiteY4" fmla="*/ 167586 h 1147600"/>
              <a:gd name="connsiteX5" fmla="*/ 53284 w 7992123"/>
              <a:gd name="connsiteY5" fmla="*/ 233176 h 1147600"/>
              <a:gd name="connsiteX6" fmla="*/ 39092 w 7992123"/>
              <a:gd name="connsiteY6" fmla="*/ 297059 h 1147600"/>
              <a:gd name="connsiteX7" fmla="*/ 106725 w 7992123"/>
              <a:gd name="connsiteY7" fmla="*/ 371569 h 1147600"/>
              <a:gd name="connsiteX8" fmla="*/ 99982 w 7992123"/>
              <a:gd name="connsiteY8" fmla="*/ 433481 h 1147600"/>
              <a:gd name="connsiteX9" fmla="*/ 119286 w 7992123"/>
              <a:gd name="connsiteY9" fmla="*/ 464166 h 1147600"/>
              <a:gd name="connsiteX10" fmla="*/ 0 w 7992123"/>
              <a:gd name="connsiteY10" fmla="*/ 532504 h 1147600"/>
              <a:gd name="connsiteX11" fmla="*/ 53284 w 7992123"/>
              <a:gd name="connsiteY11" fmla="*/ 622199 h 1147600"/>
              <a:gd name="connsiteX12" fmla="*/ 78684 w 7992123"/>
              <a:gd name="connsiteY12" fmla="*/ 665322 h 1147600"/>
              <a:gd name="connsiteX13" fmla="*/ 40190 w 7992123"/>
              <a:gd name="connsiteY13" fmla="*/ 721254 h 1147600"/>
              <a:gd name="connsiteX14" fmla="*/ 145620 w 7992123"/>
              <a:gd name="connsiteY14" fmla="*/ 767346 h 1147600"/>
              <a:gd name="connsiteX15" fmla="*/ 65340 w 7992123"/>
              <a:gd name="connsiteY15" fmla="*/ 800663 h 1147600"/>
              <a:gd name="connsiteX16" fmla="*/ 85421 w 7992123"/>
              <a:gd name="connsiteY16" fmla="*/ 917701 h 1147600"/>
              <a:gd name="connsiteX17" fmla="*/ 160488 w 7992123"/>
              <a:gd name="connsiteY17" fmla="*/ 998204 h 1147600"/>
              <a:gd name="connsiteX18" fmla="*/ 67165 w 7992123"/>
              <a:gd name="connsiteY18" fmla="*/ 1071896 h 1147600"/>
              <a:gd name="connsiteX19" fmla="*/ 66110 w 7992123"/>
              <a:gd name="connsiteY19" fmla="*/ 1132386 h 1147600"/>
              <a:gd name="connsiteX20" fmla="*/ 137258 w 7992123"/>
              <a:gd name="connsiteY20" fmla="*/ 1142773 h 1147600"/>
              <a:gd name="connsiteX21" fmla="*/ 7894304 w 7992123"/>
              <a:gd name="connsiteY21" fmla="*/ 1147600 h 1147600"/>
              <a:gd name="connsiteX22" fmla="*/ 7968197 w 7992123"/>
              <a:gd name="connsiteY22" fmla="*/ 1094513 h 1147600"/>
              <a:gd name="connsiteX23" fmla="*/ 7879297 w 7992123"/>
              <a:gd name="connsiteY23" fmla="*/ 1031013 h 1147600"/>
              <a:gd name="connsiteX24" fmla="*/ 7992123 w 7992123"/>
              <a:gd name="connsiteY24" fmla="*/ 954813 h 1147600"/>
              <a:gd name="connsiteX25" fmla="*/ 7891997 w 7992123"/>
              <a:gd name="connsiteY25" fmla="*/ 878613 h 1147600"/>
              <a:gd name="connsiteX26" fmla="*/ 7930097 w 7992123"/>
              <a:gd name="connsiteY26" fmla="*/ 802413 h 1147600"/>
              <a:gd name="connsiteX27" fmla="*/ 7891997 w 7992123"/>
              <a:gd name="connsiteY27" fmla="*/ 726213 h 1147600"/>
              <a:gd name="connsiteX28" fmla="*/ 7879297 w 7992123"/>
              <a:gd name="connsiteY28" fmla="*/ 662713 h 1147600"/>
              <a:gd name="connsiteX29" fmla="*/ 7904697 w 7992123"/>
              <a:gd name="connsiteY29" fmla="*/ 611913 h 1147600"/>
              <a:gd name="connsiteX30" fmla="*/ 7947560 w 7992123"/>
              <a:gd name="connsiteY30" fmla="*/ 536506 h 1147600"/>
              <a:gd name="connsiteX31" fmla="*/ 7893631 w 7992123"/>
              <a:gd name="connsiteY31" fmla="*/ 491394 h 1147600"/>
              <a:gd name="connsiteX32" fmla="*/ 7866597 w 7992123"/>
              <a:gd name="connsiteY32" fmla="*/ 408713 h 1147600"/>
              <a:gd name="connsiteX33" fmla="*/ 7981294 w 7992123"/>
              <a:gd name="connsiteY33" fmla="*/ 339922 h 1147600"/>
              <a:gd name="connsiteX34" fmla="*/ 7891997 w 7992123"/>
              <a:gd name="connsiteY34" fmla="*/ 269013 h 1147600"/>
              <a:gd name="connsiteX35" fmla="*/ 7904697 w 7992123"/>
              <a:gd name="connsiteY35" fmla="*/ 180113 h 1147600"/>
              <a:gd name="connsiteX36" fmla="*/ 7970165 w 7992123"/>
              <a:gd name="connsiteY36" fmla="*/ 143908 h 1147600"/>
              <a:gd name="connsiteX37" fmla="*/ 7889076 w 7992123"/>
              <a:gd name="connsiteY37" fmla="*/ 93627 h 1147600"/>
              <a:gd name="connsiteX38" fmla="*/ 7978010 w 7992123"/>
              <a:gd name="connsiteY38" fmla="*/ 0 h 1147600"/>
              <a:gd name="connsiteX39" fmla="*/ 7688404 w 7992123"/>
              <a:gd name="connsiteY39" fmla="*/ 2313 h 114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7992123" h="1147600">
                <a:moveTo>
                  <a:pt x="7688404" y="2313"/>
                </a:moveTo>
                <a:lnTo>
                  <a:pt x="278550" y="2313"/>
                </a:lnTo>
                <a:lnTo>
                  <a:pt x="94426" y="1606"/>
                </a:lnTo>
                <a:lnTo>
                  <a:pt x="71413" y="99292"/>
                </a:lnTo>
                <a:cubicBezTo>
                  <a:pt x="72207" y="131307"/>
                  <a:pt x="124588" y="135571"/>
                  <a:pt x="125382" y="167586"/>
                </a:cubicBezTo>
                <a:lnTo>
                  <a:pt x="53284" y="233176"/>
                </a:lnTo>
                <a:lnTo>
                  <a:pt x="39092" y="297059"/>
                </a:lnTo>
                <a:lnTo>
                  <a:pt x="106725" y="371569"/>
                </a:lnTo>
                <a:lnTo>
                  <a:pt x="99982" y="433481"/>
                </a:lnTo>
                <a:lnTo>
                  <a:pt x="119286" y="464166"/>
                </a:lnTo>
                <a:lnTo>
                  <a:pt x="0" y="532504"/>
                </a:lnTo>
                <a:lnTo>
                  <a:pt x="53284" y="622199"/>
                </a:lnTo>
                <a:lnTo>
                  <a:pt x="78684" y="665322"/>
                </a:lnTo>
                <a:lnTo>
                  <a:pt x="40190" y="721254"/>
                </a:lnTo>
                <a:lnTo>
                  <a:pt x="145620" y="767346"/>
                </a:lnTo>
                <a:lnTo>
                  <a:pt x="65340" y="800663"/>
                </a:lnTo>
                <a:lnTo>
                  <a:pt x="85421" y="917701"/>
                </a:lnTo>
                <a:cubicBezTo>
                  <a:pt x="85156" y="951832"/>
                  <a:pt x="160753" y="964073"/>
                  <a:pt x="160488" y="998204"/>
                </a:cubicBezTo>
                <a:lnTo>
                  <a:pt x="67165" y="1071896"/>
                </a:lnTo>
                <a:cubicBezTo>
                  <a:pt x="66813" y="1092059"/>
                  <a:pt x="66462" y="1112223"/>
                  <a:pt x="66110" y="1132386"/>
                </a:cubicBezTo>
                <a:lnTo>
                  <a:pt x="137258" y="1142773"/>
                </a:lnTo>
                <a:lnTo>
                  <a:pt x="7894304" y="1147600"/>
                </a:lnTo>
                <a:lnTo>
                  <a:pt x="7968197" y="1094513"/>
                </a:lnTo>
                <a:lnTo>
                  <a:pt x="7879297" y="1031013"/>
                </a:lnTo>
                <a:lnTo>
                  <a:pt x="7992123" y="954813"/>
                </a:lnTo>
                <a:lnTo>
                  <a:pt x="7891997" y="878613"/>
                </a:lnTo>
                <a:lnTo>
                  <a:pt x="7930097" y="802413"/>
                </a:lnTo>
                <a:lnTo>
                  <a:pt x="7891997" y="726213"/>
                </a:lnTo>
                <a:lnTo>
                  <a:pt x="7879297" y="662713"/>
                </a:lnTo>
                <a:lnTo>
                  <a:pt x="7904697" y="611913"/>
                </a:lnTo>
                <a:lnTo>
                  <a:pt x="7947560" y="536506"/>
                </a:lnTo>
                <a:lnTo>
                  <a:pt x="7893631" y="491394"/>
                </a:lnTo>
                <a:lnTo>
                  <a:pt x="7866597" y="408713"/>
                </a:lnTo>
                <a:lnTo>
                  <a:pt x="7981294" y="339922"/>
                </a:lnTo>
                <a:lnTo>
                  <a:pt x="7891997" y="269013"/>
                </a:lnTo>
                <a:lnTo>
                  <a:pt x="7904697" y="180113"/>
                </a:lnTo>
                <a:lnTo>
                  <a:pt x="7970165" y="143908"/>
                </a:lnTo>
                <a:lnTo>
                  <a:pt x="7889076" y="93627"/>
                </a:lnTo>
                <a:lnTo>
                  <a:pt x="7978010" y="0"/>
                </a:lnTo>
                <a:lnTo>
                  <a:pt x="7688404" y="231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5" name="자유형: 도형 24">
            <a:extLst>
              <a:ext uri="{FF2B5EF4-FFF2-40B4-BE49-F238E27FC236}">
                <a16:creationId xmlns:a16="http://schemas.microsoft.com/office/drawing/2014/main" id="{E17C29F7-26FB-4B7C-8DA4-7CC60E19EBF2}"/>
              </a:ext>
            </a:extLst>
          </p:cNvPr>
          <p:cNvSpPr/>
          <p:nvPr/>
        </p:nvSpPr>
        <p:spPr>
          <a:xfrm flipH="1">
            <a:off x="241300" y="233069"/>
            <a:ext cx="7810500" cy="627482"/>
          </a:xfrm>
          <a:custGeom>
            <a:avLst/>
            <a:gdLst>
              <a:gd name="connsiteX0" fmla="*/ 7616743 w 7891426"/>
              <a:gd name="connsiteY0" fmla="*/ 0 h 1140460"/>
              <a:gd name="connsiteX1" fmla="*/ 181096 w 7891426"/>
              <a:gd name="connsiteY1" fmla="*/ 0 h 1140460"/>
              <a:gd name="connsiteX2" fmla="*/ 108744 w 7891426"/>
              <a:gd name="connsiteY2" fmla="*/ 11906 h 1140460"/>
              <a:gd name="connsiteX3" fmla="*/ 137319 w 7891426"/>
              <a:gd name="connsiteY3" fmla="*/ 94456 h 1140460"/>
              <a:gd name="connsiteX4" fmla="*/ 139700 w 7891426"/>
              <a:gd name="connsiteY4" fmla="*/ 190500 h 1140460"/>
              <a:gd name="connsiteX5" fmla="*/ 76200 w 7891426"/>
              <a:gd name="connsiteY5" fmla="*/ 190500 h 1140460"/>
              <a:gd name="connsiteX6" fmla="*/ 88900 w 7891426"/>
              <a:gd name="connsiteY6" fmla="*/ 279400 h 1140460"/>
              <a:gd name="connsiteX7" fmla="*/ 95250 w 7891426"/>
              <a:gd name="connsiteY7" fmla="*/ 357188 h 1140460"/>
              <a:gd name="connsiteX8" fmla="*/ 114300 w 7891426"/>
              <a:gd name="connsiteY8" fmla="*/ 419100 h 1140460"/>
              <a:gd name="connsiteX9" fmla="*/ 47625 w 7891426"/>
              <a:gd name="connsiteY9" fmla="*/ 492125 h 1140460"/>
              <a:gd name="connsiteX10" fmla="*/ 0 w 7891426"/>
              <a:gd name="connsiteY10" fmla="*/ 558800 h 1140460"/>
              <a:gd name="connsiteX11" fmla="*/ 76200 w 7891426"/>
              <a:gd name="connsiteY11" fmla="*/ 622300 h 1140460"/>
              <a:gd name="connsiteX12" fmla="*/ 101600 w 7891426"/>
              <a:gd name="connsiteY12" fmla="*/ 673100 h 1140460"/>
              <a:gd name="connsiteX13" fmla="*/ 88900 w 7891426"/>
              <a:gd name="connsiteY13" fmla="*/ 736600 h 1140460"/>
              <a:gd name="connsiteX14" fmla="*/ 134144 w 7891426"/>
              <a:gd name="connsiteY14" fmla="*/ 767556 h 1140460"/>
              <a:gd name="connsiteX15" fmla="*/ 88900 w 7891426"/>
              <a:gd name="connsiteY15" fmla="*/ 889000 h 1140460"/>
              <a:gd name="connsiteX16" fmla="*/ 30956 w 7891426"/>
              <a:gd name="connsiteY16" fmla="*/ 900906 h 1140460"/>
              <a:gd name="connsiteX17" fmla="*/ 123031 w 7891426"/>
              <a:gd name="connsiteY17" fmla="*/ 965200 h 1140460"/>
              <a:gd name="connsiteX18" fmla="*/ 12700 w 7891426"/>
              <a:gd name="connsiteY18" fmla="*/ 1104900 h 1140460"/>
              <a:gd name="connsiteX19" fmla="*/ 46037 w 7891426"/>
              <a:gd name="connsiteY19" fmla="*/ 1119982 h 1140460"/>
              <a:gd name="connsiteX20" fmla="*/ 39804 w 7891426"/>
              <a:gd name="connsiteY20" fmla="*/ 1140460 h 1140460"/>
              <a:gd name="connsiteX21" fmla="*/ 7891426 w 7891426"/>
              <a:gd name="connsiteY21" fmla="*/ 1140460 h 1140460"/>
              <a:gd name="connsiteX22" fmla="*/ 7870743 w 7891426"/>
              <a:gd name="connsiteY22" fmla="*/ 1092200 h 1140460"/>
              <a:gd name="connsiteX23" fmla="*/ 7781843 w 7891426"/>
              <a:gd name="connsiteY23" fmla="*/ 1028700 h 1140460"/>
              <a:gd name="connsiteX24" fmla="*/ 7731043 w 7891426"/>
              <a:gd name="connsiteY24" fmla="*/ 952500 h 1140460"/>
              <a:gd name="connsiteX25" fmla="*/ 7794543 w 7891426"/>
              <a:gd name="connsiteY25" fmla="*/ 876300 h 1140460"/>
              <a:gd name="connsiteX26" fmla="*/ 7832643 w 7891426"/>
              <a:gd name="connsiteY26" fmla="*/ 800100 h 1140460"/>
              <a:gd name="connsiteX27" fmla="*/ 7794543 w 7891426"/>
              <a:gd name="connsiteY27" fmla="*/ 723900 h 1140460"/>
              <a:gd name="connsiteX28" fmla="*/ 7781843 w 7891426"/>
              <a:gd name="connsiteY28" fmla="*/ 660400 h 1140460"/>
              <a:gd name="connsiteX29" fmla="*/ 7807243 w 7891426"/>
              <a:gd name="connsiteY29" fmla="*/ 609600 h 1140460"/>
              <a:gd name="connsiteX30" fmla="*/ 7883443 w 7891426"/>
              <a:gd name="connsiteY30" fmla="*/ 546100 h 1140460"/>
              <a:gd name="connsiteX31" fmla="*/ 7883443 w 7891426"/>
              <a:gd name="connsiteY31" fmla="*/ 469900 h 1140460"/>
              <a:gd name="connsiteX32" fmla="*/ 7769143 w 7891426"/>
              <a:gd name="connsiteY32" fmla="*/ 406400 h 1140460"/>
              <a:gd name="connsiteX33" fmla="*/ 7692943 w 7891426"/>
              <a:gd name="connsiteY33" fmla="*/ 368300 h 1140460"/>
              <a:gd name="connsiteX34" fmla="*/ 7794543 w 7891426"/>
              <a:gd name="connsiteY34" fmla="*/ 266700 h 1140460"/>
              <a:gd name="connsiteX35" fmla="*/ 7807243 w 7891426"/>
              <a:gd name="connsiteY35" fmla="*/ 177800 h 1140460"/>
              <a:gd name="connsiteX36" fmla="*/ 7743743 w 7891426"/>
              <a:gd name="connsiteY36" fmla="*/ 177800 h 1140460"/>
              <a:gd name="connsiteX37" fmla="*/ 7705643 w 7891426"/>
              <a:gd name="connsiteY37" fmla="*/ 88900 h 1140460"/>
              <a:gd name="connsiteX38" fmla="*/ 7819943 w 7891426"/>
              <a:gd name="connsiteY38" fmla="*/ 101600 h 1140460"/>
              <a:gd name="connsiteX0" fmla="*/ 7616743 w 7891426"/>
              <a:gd name="connsiteY0" fmla="*/ 0 h 1140460"/>
              <a:gd name="connsiteX1" fmla="*/ 181096 w 7891426"/>
              <a:gd name="connsiteY1" fmla="*/ 0 h 1140460"/>
              <a:gd name="connsiteX2" fmla="*/ 108744 w 7891426"/>
              <a:gd name="connsiteY2" fmla="*/ 11906 h 1140460"/>
              <a:gd name="connsiteX3" fmla="*/ 137319 w 7891426"/>
              <a:gd name="connsiteY3" fmla="*/ 94456 h 1140460"/>
              <a:gd name="connsiteX4" fmla="*/ 139700 w 7891426"/>
              <a:gd name="connsiteY4" fmla="*/ 190500 h 1140460"/>
              <a:gd name="connsiteX5" fmla="*/ 76200 w 7891426"/>
              <a:gd name="connsiteY5" fmla="*/ 190500 h 1140460"/>
              <a:gd name="connsiteX6" fmla="*/ 88900 w 7891426"/>
              <a:gd name="connsiteY6" fmla="*/ 279400 h 1140460"/>
              <a:gd name="connsiteX7" fmla="*/ 95250 w 7891426"/>
              <a:gd name="connsiteY7" fmla="*/ 357188 h 1140460"/>
              <a:gd name="connsiteX8" fmla="*/ 114300 w 7891426"/>
              <a:gd name="connsiteY8" fmla="*/ 419100 h 1140460"/>
              <a:gd name="connsiteX9" fmla="*/ 47625 w 7891426"/>
              <a:gd name="connsiteY9" fmla="*/ 492125 h 1140460"/>
              <a:gd name="connsiteX10" fmla="*/ 0 w 7891426"/>
              <a:gd name="connsiteY10" fmla="*/ 558800 h 1140460"/>
              <a:gd name="connsiteX11" fmla="*/ 76200 w 7891426"/>
              <a:gd name="connsiteY11" fmla="*/ 622300 h 1140460"/>
              <a:gd name="connsiteX12" fmla="*/ 101600 w 7891426"/>
              <a:gd name="connsiteY12" fmla="*/ 673100 h 1140460"/>
              <a:gd name="connsiteX13" fmla="*/ 88900 w 7891426"/>
              <a:gd name="connsiteY13" fmla="*/ 736600 h 1140460"/>
              <a:gd name="connsiteX14" fmla="*/ 134144 w 7891426"/>
              <a:gd name="connsiteY14" fmla="*/ 767556 h 1140460"/>
              <a:gd name="connsiteX15" fmla="*/ 88900 w 7891426"/>
              <a:gd name="connsiteY15" fmla="*/ 889000 h 1140460"/>
              <a:gd name="connsiteX16" fmla="*/ 30956 w 7891426"/>
              <a:gd name="connsiteY16" fmla="*/ 900906 h 1140460"/>
              <a:gd name="connsiteX17" fmla="*/ 123031 w 7891426"/>
              <a:gd name="connsiteY17" fmla="*/ 965200 h 1140460"/>
              <a:gd name="connsiteX18" fmla="*/ 12700 w 7891426"/>
              <a:gd name="connsiteY18" fmla="*/ 1104900 h 1140460"/>
              <a:gd name="connsiteX19" fmla="*/ 46037 w 7891426"/>
              <a:gd name="connsiteY19" fmla="*/ 1119982 h 1140460"/>
              <a:gd name="connsiteX20" fmla="*/ 39804 w 7891426"/>
              <a:gd name="connsiteY20" fmla="*/ 1140460 h 1140460"/>
              <a:gd name="connsiteX21" fmla="*/ 7891426 w 7891426"/>
              <a:gd name="connsiteY21" fmla="*/ 1140460 h 1140460"/>
              <a:gd name="connsiteX22" fmla="*/ 7870743 w 7891426"/>
              <a:gd name="connsiteY22" fmla="*/ 1092200 h 1140460"/>
              <a:gd name="connsiteX23" fmla="*/ 7781843 w 7891426"/>
              <a:gd name="connsiteY23" fmla="*/ 1028700 h 1140460"/>
              <a:gd name="connsiteX24" fmla="*/ 7731043 w 7891426"/>
              <a:gd name="connsiteY24" fmla="*/ 952500 h 1140460"/>
              <a:gd name="connsiteX25" fmla="*/ 7794543 w 7891426"/>
              <a:gd name="connsiteY25" fmla="*/ 876300 h 1140460"/>
              <a:gd name="connsiteX26" fmla="*/ 7832643 w 7891426"/>
              <a:gd name="connsiteY26" fmla="*/ 800100 h 1140460"/>
              <a:gd name="connsiteX27" fmla="*/ 7794543 w 7891426"/>
              <a:gd name="connsiteY27" fmla="*/ 723900 h 1140460"/>
              <a:gd name="connsiteX28" fmla="*/ 7781843 w 7891426"/>
              <a:gd name="connsiteY28" fmla="*/ 660400 h 1140460"/>
              <a:gd name="connsiteX29" fmla="*/ 7807243 w 7891426"/>
              <a:gd name="connsiteY29" fmla="*/ 609600 h 1140460"/>
              <a:gd name="connsiteX30" fmla="*/ 7883443 w 7891426"/>
              <a:gd name="connsiteY30" fmla="*/ 546100 h 1140460"/>
              <a:gd name="connsiteX31" fmla="*/ 7883443 w 7891426"/>
              <a:gd name="connsiteY31" fmla="*/ 469900 h 1140460"/>
              <a:gd name="connsiteX32" fmla="*/ 7769143 w 7891426"/>
              <a:gd name="connsiteY32" fmla="*/ 406400 h 1140460"/>
              <a:gd name="connsiteX33" fmla="*/ 7692943 w 7891426"/>
              <a:gd name="connsiteY33" fmla="*/ 368300 h 1140460"/>
              <a:gd name="connsiteX34" fmla="*/ 7794543 w 7891426"/>
              <a:gd name="connsiteY34" fmla="*/ 266700 h 1140460"/>
              <a:gd name="connsiteX35" fmla="*/ 7807243 w 7891426"/>
              <a:gd name="connsiteY35" fmla="*/ 177800 h 1140460"/>
              <a:gd name="connsiteX36" fmla="*/ 7743743 w 7891426"/>
              <a:gd name="connsiteY36" fmla="*/ 177800 h 1140460"/>
              <a:gd name="connsiteX37" fmla="*/ 7705643 w 7891426"/>
              <a:gd name="connsiteY37" fmla="*/ 88900 h 1140460"/>
              <a:gd name="connsiteX38" fmla="*/ 7846136 w 7891426"/>
              <a:gd name="connsiteY38" fmla="*/ 34925 h 1140460"/>
              <a:gd name="connsiteX39" fmla="*/ 7616743 w 7891426"/>
              <a:gd name="connsiteY39" fmla="*/ 0 h 1140460"/>
              <a:gd name="connsiteX0" fmla="*/ 7616743 w 7891426"/>
              <a:gd name="connsiteY0" fmla="*/ 0 h 1140460"/>
              <a:gd name="connsiteX1" fmla="*/ 181096 w 7891426"/>
              <a:gd name="connsiteY1" fmla="*/ 0 h 1140460"/>
              <a:gd name="connsiteX2" fmla="*/ 108744 w 7891426"/>
              <a:gd name="connsiteY2" fmla="*/ 11906 h 1140460"/>
              <a:gd name="connsiteX3" fmla="*/ 137319 w 7891426"/>
              <a:gd name="connsiteY3" fmla="*/ 94456 h 1140460"/>
              <a:gd name="connsiteX4" fmla="*/ 139700 w 7891426"/>
              <a:gd name="connsiteY4" fmla="*/ 190500 h 1140460"/>
              <a:gd name="connsiteX5" fmla="*/ 76200 w 7891426"/>
              <a:gd name="connsiteY5" fmla="*/ 190500 h 1140460"/>
              <a:gd name="connsiteX6" fmla="*/ 88900 w 7891426"/>
              <a:gd name="connsiteY6" fmla="*/ 279400 h 1140460"/>
              <a:gd name="connsiteX7" fmla="*/ 95250 w 7891426"/>
              <a:gd name="connsiteY7" fmla="*/ 357188 h 1140460"/>
              <a:gd name="connsiteX8" fmla="*/ 114300 w 7891426"/>
              <a:gd name="connsiteY8" fmla="*/ 419100 h 1140460"/>
              <a:gd name="connsiteX9" fmla="*/ 47625 w 7891426"/>
              <a:gd name="connsiteY9" fmla="*/ 492125 h 1140460"/>
              <a:gd name="connsiteX10" fmla="*/ 0 w 7891426"/>
              <a:gd name="connsiteY10" fmla="*/ 558800 h 1140460"/>
              <a:gd name="connsiteX11" fmla="*/ 76200 w 7891426"/>
              <a:gd name="connsiteY11" fmla="*/ 622300 h 1140460"/>
              <a:gd name="connsiteX12" fmla="*/ 101600 w 7891426"/>
              <a:gd name="connsiteY12" fmla="*/ 673100 h 1140460"/>
              <a:gd name="connsiteX13" fmla="*/ 88900 w 7891426"/>
              <a:gd name="connsiteY13" fmla="*/ 736600 h 1140460"/>
              <a:gd name="connsiteX14" fmla="*/ 134144 w 7891426"/>
              <a:gd name="connsiteY14" fmla="*/ 767556 h 1140460"/>
              <a:gd name="connsiteX15" fmla="*/ 88900 w 7891426"/>
              <a:gd name="connsiteY15" fmla="*/ 889000 h 1140460"/>
              <a:gd name="connsiteX16" fmla="*/ 30956 w 7891426"/>
              <a:gd name="connsiteY16" fmla="*/ 900906 h 1140460"/>
              <a:gd name="connsiteX17" fmla="*/ 123031 w 7891426"/>
              <a:gd name="connsiteY17" fmla="*/ 965200 h 1140460"/>
              <a:gd name="connsiteX18" fmla="*/ 12700 w 7891426"/>
              <a:gd name="connsiteY18" fmla="*/ 1104900 h 1140460"/>
              <a:gd name="connsiteX19" fmla="*/ 46037 w 7891426"/>
              <a:gd name="connsiteY19" fmla="*/ 1119982 h 1140460"/>
              <a:gd name="connsiteX20" fmla="*/ 39804 w 7891426"/>
              <a:gd name="connsiteY20" fmla="*/ 1140460 h 1140460"/>
              <a:gd name="connsiteX21" fmla="*/ 7891426 w 7891426"/>
              <a:gd name="connsiteY21" fmla="*/ 1140460 h 1140460"/>
              <a:gd name="connsiteX22" fmla="*/ 7870743 w 7891426"/>
              <a:gd name="connsiteY22" fmla="*/ 1092200 h 1140460"/>
              <a:gd name="connsiteX23" fmla="*/ 7781843 w 7891426"/>
              <a:gd name="connsiteY23" fmla="*/ 1028700 h 1140460"/>
              <a:gd name="connsiteX24" fmla="*/ 7731043 w 7891426"/>
              <a:gd name="connsiteY24" fmla="*/ 952500 h 1140460"/>
              <a:gd name="connsiteX25" fmla="*/ 7794543 w 7891426"/>
              <a:gd name="connsiteY25" fmla="*/ 876300 h 1140460"/>
              <a:gd name="connsiteX26" fmla="*/ 7832643 w 7891426"/>
              <a:gd name="connsiteY26" fmla="*/ 800100 h 1140460"/>
              <a:gd name="connsiteX27" fmla="*/ 7794543 w 7891426"/>
              <a:gd name="connsiteY27" fmla="*/ 723900 h 1140460"/>
              <a:gd name="connsiteX28" fmla="*/ 7781843 w 7891426"/>
              <a:gd name="connsiteY28" fmla="*/ 660400 h 1140460"/>
              <a:gd name="connsiteX29" fmla="*/ 7807243 w 7891426"/>
              <a:gd name="connsiteY29" fmla="*/ 609600 h 1140460"/>
              <a:gd name="connsiteX30" fmla="*/ 7883443 w 7891426"/>
              <a:gd name="connsiteY30" fmla="*/ 546100 h 1140460"/>
              <a:gd name="connsiteX31" fmla="*/ 7883443 w 7891426"/>
              <a:gd name="connsiteY31" fmla="*/ 469900 h 1140460"/>
              <a:gd name="connsiteX32" fmla="*/ 7769143 w 7891426"/>
              <a:gd name="connsiteY32" fmla="*/ 406400 h 1140460"/>
              <a:gd name="connsiteX33" fmla="*/ 7692943 w 7891426"/>
              <a:gd name="connsiteY33" fmla="*/ 368300 h 1140460"/>
              <a:gd name="connsiteX34" fmla="*/ 7794543 w 7891426"/>
              <a:gd name="connsiteY34" fmla="*/ 266700 h 1140460"/>
              <a:gd name="connsiteX35" fmla="*/ 7807243 w 7891426"/>
              <a:gd name="connsiteY35" fmla="*/ 177800 h 1140460"/>
              <a:gd name="connsiteX36" fmla="*/ 7743743 w 7891426"/>
              <a:gd name="connsiteY36" fmla="*/ 177800 h 1140460"/>
              <a:gd name="connsiteX37" fmla="*/ 7705643 w 7891426"/>
              <a:gd name="connsiteY37" fmla="*/ 88900 h 1140460"/>
              <a:gd name="connsiteX38" fmla="*/ 7846136 w 7891426"/>
              <a:gd name="connsiteY38" fmla="*/ 34925 h 1140460"/>
              <a:gd name="connsiteX39" fmla="*/ 7616743 w 7891426"/>
              <a:gd name="connsiteY39" fmla="*/ 0 h 1140460"/>
              <a:gd name="connsiteX0" fmla="*/ 7616743 w 7891426"/>
              <a:gd name="connsiteY0" fmla="*/ 0 h 1140460"/>
              <a:gd name="connsiteX1" fmla="*/ 181096 w 7891426"/>
              <a:gd name="connsiteY1" fmla="*/ 0 h 1140460"/>
              <a:gd name="connsiteX2" fmla="*/ 108744 w 7891426"/>
              <a:gd name="connsiteY2" fmla="*/ 11906 h 1140460"/>
              <a:gd name="connsiteX3" fmla="*/ 137319 w 7891426"/>
              <a:gd name="connsiteY3" fmla="*/ 94456 h 1140460"/>
              <a:gd name="connsiteX4" fmla="*/ 139700 w 7891426"/>
              <a:gd name="connsiteY4" fmla="*/ 190500 h 1140460"/>
              <a:gd name="connsiteX5" fmla="*/ 76200 w 7891426"/>
              <a:gd name="connsiteY5" fmla="*/ 190500 h 1140460"/>
              <a:gd name="connsiteX6" fmla="*/ 88900 w 7891426"/>
              <a:gd name="connsiteY6" fmla="*/ 279400 h 1140460"/>
              <a:gd name="connsiteX7" fmla="*/ 95250 w 7891426"/>
              <a:gd name="connsiteY7" fmla="*/ 357188 h 1140460"/>
              <a:gd name="connsiteX8" fmla="*/ 114300 w 7891426"/>
              <a:gd name="connsiteY8" fmla="*/ 419100 h 1140460"/>
              <a:gd name="connsiteX9" fmla="*/ 47625 w 7891426"/>
              <a:gd name="connsiteY9" fmla="*/ 492125 h 1140460"/>
              <a:gd name="connsiteX10" fmla="*/ 0 w 7891426"/>
              <a:gd name="connsiteY10" fmla="*/ 558800 h 1140460"/>
              <a:gd name="connsiteX11" fmla="*/ 76200 w 7891426"/>
              <a:gd name="connsiteY11" fmla="*/ 622300 h 1140460"/>
              <a:gd name="connsiteX12" fmla="*/ 101600 w 7891426"/>
              <a:gd name="connsiteY12" fmla="*/ 673100 h 1140460"/>
              <a:gd name="connsiteX13" fmla="*/ 88900 w 7891426"/>
              <a:gd name="connsiteY13" fmla="*/ 736600 h 1140460"/>
              <a:gd name="connsiteX14" fmla="*/ 134144 w 7891426"/>
              <a:gd name="connsiteY14" fmla="*/ 767556 h 1140460"/>
              <a:gd name="connsiteX15" fmla="*/ 88900 w 7891426"/>
              <a:gd name="connsiteY15" fmla="*/ 889000 h 1140460"/>
              <a:gd name="connsiteX16" fmla="*/ 30956 w 7891426"/>
              <a:gd name="connsiteY16" fmla="*/ 900906 h 1140460"/>
              <a:gd name="connsiteX17" fmla="*/ 123031 w 7891426"/>
              <a:gd name="connsiteY17" fmla="*/ 965200 h 1140460"/>
              <a:gd name="connsiteX18" fmla="*/ 12700 w 7891426"/>
              <a:gd name="connsiteY18" fmla="*/ 1104900 h 1140460"/>
              <a:gd name="connsiteX19" fmla="*/ 46037 w 7891426"/>
              <a:gd name="connsiteY19" fmla="*/ 1119982 h 1140460"/>
              <a:gd name="connsiteX20" fmla="*/ 39804 w 7891426"/>
              <a:gd name="connsiteY20" fmla="*/ 1140460 h 1140460"/>
              <a:gd name="connsiteX21" fmla="*/ 7891426 w 7891426"/>
              <a:gd name="connsiteY21" fmla="*/ 1140460 h 1140460"/>
              <a:gd name="connsiteX22" fmla="*/ 7870743 w 7891426"/>
              <a:gd name="connsiteY22" fmla="*/ 1092200 h 1140460"/>
              <a:gd name="connsiteX23" fmla="*/ 7781843 w 7891426"/>
              <a:gd name="connsiteY23" fmla="*/ 1028700 h 1140460"/>
              <a:gd name="connsiteX24" fmla="*/ 7731043 w 7891426"/>
              <a:gd name="connsiteY24" fmla="*/ 952500 h 1140460"/>
              <a:gd name="connsiteX25" fmla="*/ 7794543 w 7891426"/>
              <a:gd name="connsiteY25" fmla="*/ 876300 h 1140460"/>
              <a:gd name="connsiteX26" fmla="*/ 7832643 w 7891426"/>
              <a:gd name="connsiteY26" fmla="*/ 800100 h 1140460"/>
              <a:gd name="connsiteX27" fmla="*/ 7794543 w 7891426"/>
              <a:gd name="connsiteY27" fmla="*/ 723900 h 1140460"/>
              <a:gd name="connsiteX28" fmla="*/ 7781843 w 7891426"/>
              <a:gd name="connsiteY28" fmla="*/ 660400 h 1140460"/>
              <a:gd name="connsiteX29" fmla="*/ 7807243 w 7891426"/>
              <a:gd name="connsiteY29" fmla="*/ 609600 h 1140460"/>
              <a:gd name="connsiteX30" fmla="*/ 7883443 w 7891426"/>
              <a:gd name="connsiteY30" fmla="*/ 546100 h 1140460"/>
              <a:gd name="connsiteX31" fmla="*/ 7883443 w 7891426"/>
              <a:gd name="connsiteY31" fmla="*/ 469900 h 1140460"/>
              <a:gd name="connsiteX32" fmla="*/ 7769143 w 7891426"/>
              <a:gd name="connsiteY32" fmla="*/ 406400 h 1140460"/>
              <a:gd name="connsiteX33" fmla="*/ 7692943 w 7891426"/>
              <a:gd name="connsiteY33" fmla="*/ 368300 h 1140460"/>
              <a:gd name="connsiteX34" fmla="*/ 7794543 w 7891426"/>
              <a:gd name="connsiteY34" fmla="*/ 266700 h 1140460"/>
              <a:gd name="connsiteX35" fmla="*/ 7807243 w 7891426"/>
              <a:gd name="connsiteY35" fmla="*/ 177800 h 1140460"/>
              <a:gd name="connsiteX36" fmla="*/ 7743743 w 7891426"/>
              <a:gd name="connsiteY36" fmla="*/ 177800 h 1140460"/>
              <a:gd name="connsiteX37" fmla="*/ 7705643 w 7891426"/>
              <a:gd name="connsiteY37" fmla="*/ 88900 h 1140460"/>
              <a:gd name="connsiteX38" fmla="*/ 7846136 w 7891426"/>
              <a:gd name="connsiteY38" fmla="*/ 34925 h 1140460"/>
              <a:gd name="connsiteX39" fmla="*/ 7616743 w 7891426"/>
              <a:gd name="connsiteY39" fmla="*/ 0 h 1140460"/>
              <a:gd name="connsiteX0" fmla="*/ 7616743 w 7891426"/>
              <a:gd name="connsiteY0" fmla="*/ 0 h 1140460"/>
              <a:gd name="connsiteX1" fmla="*/ 181096 w 7891426"/>
              <a:gd name="connsiteY1" fmla="*/ 0 h 1140460"/>
              <a:gd name="connsiteX2" fmla="*/ 108744 w 7891426"/>
              <a:gd name="connsiteY2" fmla="*/ 11906 h 1140460"/>
              <a:gd name="connsiteX3" fmla="*/ 137319 w 7891426"/>
              <a:gd name="connsiteY3" fmla="*/ 94456 h 1140460"/>
              <a:gd name="connsiteX4" fmla="*/ 139700 w 7891426"/>
              <a:gd name="connsiteY4" fmla="*/ 190500 h 1140460"/>
              <a:gd name="connsiteX5" fmla="*/ 76200 w 7891426"/>
              <a:gd name="connsiteY5" fmla="*/ 190500 h 1140460"/>
              <a:gd name="connsiteX6" fmla="*/ 88900 w 7891426"/>
              <a:gd name="connsiteY6" fmla="*/ 279400 h 1140460"/>
              <a:gd name="connsiteX7" fmla="*/ 95250 w 7891426"/>
              <a:gd name="connsiteY7" fmla="*/ 357188 h 1140460"/>
              <a:gd name="connsiteX8" fmla="*/ 114300 w 7891426"/>
              <a:gd name="connsiteY8" fmla="*/ 419100 h 1140460"/>
              <a:gd name="connsiteX9" fmla="*/ 47625 w 7891426"/>
              <a:gd name="connsiteY9" fmla="*/ 492125 h 1140460"/>
              <a:gd name="connsiteX10" fmla="*/ 0 w 7891426"/>
              <a:gd name="connsiteY10" fmla="*/ 558800 h 1140460"/>
              <a:gd name="connsiteX11" fmla="*/ 76200 w 7891426"/>
              <a:gd name="connsiteY11" fmla="*/ 622300 h 1140460"/>
              <a:gd name="connsiteX12" fmla="*/ 101600 w 7891426"/>
              <a:gd name="connsiteY12" fmla="*/ 673100 h 1140460"/>
              <a:gd name="connsiteX13" fmla="*/ 88900 w 7891426"/>
              <a:gd name="connsiteY13" fmla="*/ 736600 h 1140460"/>
              <a:gd name="connsiteX14" fmla="*/ 134144 w 7891426"/>
              <a:gd name="connsiteY14" fmla="*/ 767556 h 1140460"/>
              <a:gd name="connsiteX15" fmla="*/ 88900 w 7891426"/>
              <a:gd name="connsiteY15" fmla="*/ 889000 h 1140460"/>
              <a:gd name="connsiteX16" fmla="*/ 30956 w 7891426"/>
              <a:gd name="connsiteY16" fmla="*/ 900906 h 1140460"/>
              <a:gd name="connsiteX17" fmla="*/ 123031 w 7891426"/>
              <a:gd name="connsiteY17" fmla="*/ 965200 h 1140460"/>
              <a:gd name="connsiteX18" fmla="*/ 12700 w 7891426"/>
              <a:gd name="connsiteY18" fmla="*/ 1104900 h 1140460"/>
              <a:gd name="connsiteX19" fmla="*/ 46037 w 7891426"/>
              <a:gd name="connsiteY19" fmla="*/ 1119982 h 1140460"/>
              <a:gd name="connsiteX20" fmla="*/ 39804 w 7891426"/>
              <a:gd name="connsiteY20" fmla="*/ 1140460 h 1140460"/>
              <a:gd name="connsiteX21" fmla="*/ 7891426 w 7891426"/>
              <a:gd name="connsiteY21" fmla="*/ 1140460 h 1140460"/>
              <a:gd name="connsiteX22" fmla="*/ 7870743 w 7891426"/>
              <a:gd name="connsiteY22" fmla="*/ 1092200 h 1140460"/>
              <a:gd name="connsiteX23" fmla="*/ 7781843 w 7891426"/>
              <a:gd name="connsiteY23" fmla="*/ 1028700 h 1140460"/>
              <a:gd name="connsiteX24" fmla="*/ 7731043 w 7891426"/>
              <a:gd name="connsiteY24" fmla="*/ 952500 h 1140460"/>
              <a:gd name="connsiteX25" fmla="*/ 7794543 w 7891426"/>
              <a:gd name="connsiteY25" fmla="*/ 876300 h 1140460"/>
              <a:gd name="connsiteX26" fmla="*/ 7832643 w 7891426"/>
              <a:gd name="connsiteY26" fmla="*/ 800100 h 1140460"/>
              <a:gd name="connsiteX27" fmla="*/ 7794543 w 7891426"/>
              <a:gd name="connsiteY27" fmla="*/ 723900 h 1140460"/>
              <a:gd name="connsiteX28" fmla="*/ 7781843 w 7891426"/>
              <a:gd name="connsiteY28" fmla="*/ 660400 h 1140460"/>
              <a:gd name="connsiteX29" fmla="*/ 7807243 w 7891426"/>
              <a:gd name="connsiteY29" fmla="*/ 609600 h 1140460"/>
              <a:gd name="connsiteX30" fmla="*/ 7850106 w 7891426"/>
              <a:gd name="connsiteY30" fmla="*/ 534193 h 1140460"/>
              <a:gd name="connsiteX31" fmla="*/ 7883443 w 7891426"/>
              <a:gd name="connsiteY31" fmla="*/ 469900 h 1140460"/>
              <a:gd name="connsiteX32" fmla="*/ 7769143 w 7891426"/>
              <a:gd name="connsiteY32" fmla="*/ 406400 h 1140460"/>
              <a:gd name="connsiteX33" fmla="*/ 7692943 w 7891426"/>
              <a:gd name="connsiteY33" fmla="*/ 368300 h 1140460"/>
              <a:gd name="connsiteX34" fmla="*/ 7794543 w 7891426"/>
              <a:gd name="connsiteY34" fmla="*/ 266700 h 1140460"/>
              <a:gd name="connsiteX35" fmla="*/ 7807243 w 7891426"/>
              <a:gd name="connsiteY35" fmla="*/ 177800 h 1140460"/>
              <a:gd name="connsiteX36" fmla="*/ 7743743 w 7891426"/>
              <a:gd name="connsiteY36" fmla="*/ 177800 h 1140460"/>
              <a:gd name="connsiteX37" fmla="*/ 7705643 w 7891426"/>
              <a:gd name="connsiteY37" fmla="*/ 88900 h 1140460"/>
              <a:gd name="connsiteX38" fmla="*/ 7846136 w 7891426"/>
              <a:gd name="connsiteY38" fmla="*/ 34925 h 1140460"/>
              <a:gd name="connsiteX39" fmla="*/ 7616743 w 7891426"/>
              <a:gd name="connsiteY39" fmla="*/ 0 h 1140460"/>
              <a:gd name="connsiteX0" fmla="*/ 7616743 w 7891426"/>
              <a:gd name="connsiteY0" fmla="*/ 0 h 1140460"/>
              <a:gd name="connsiteX1" fmla="*/ 181096 w 7891426"/>
              <a:gd name="connsiteY1" fmla="*/ 0 h 1140460"/>
              <a:gd name="connsiteX2" fmla="*/ 108744 w 7891426"/>
              <a:gd name="connsiteY2" fmla="*/ 11906 h 1140460"/>
              <a:gd name="connsiteX3" fmla="*/ 137319 w 7891426"/>
              <a:gd name="connsiteY3" fmla="*/ 94456 h 1140460"/>
              <a:gd name="connsiteX4" fmla="*/ 139700 w 7891426"/>
              <a:gd name="connsiteY4" fmla="*/ 190500 h 1140460"/>
              <a:gd name="connsiteX5" fmla="*/ 76200 w 7891426"/>
              <a:gd name="connsiteY5" fmla="*/ 190500 h 1140460"/>
              <a:gd name="connsiteX6" fmla="*/ 88900 w 7891426"/>
              <a:gd name="connsiteY6" fmla="*/ 279400 h 1140460"/>
              <a:gd name="connsiteX7" fmla="*/ 95250 w 7891426"/>
              <a:gd name="connsiteY7" fmla="*/ 357188 h 1140460"/>
              <a:gd name="connsiteX8" fmla="*/ 114300 w 7891426"/>
              <a:gd name="connsiteY8" fmla="*/ 419100 h 1140460"/>
              <a:gd name="connsiteX9" fmla="*/ 47625 w 7891426"/>
              <a:gd name="connsiteY9" fmla="*/ 492125 h 1140460"/>
              <a:gd name="connsiteX10" fmla="*/ 0 w 7891426"/>
              <a:gd name="connsiteY10" fmla="*/ 558800 h 1140460"/>
              <a:gd name="connsiteX11" fmla="*/ 76200 w 7891426"/>
              <a:gd name="connsiteY11" fmla="*/ 622300 h 1140460"/>
              <a:gd name="connsiteX12" fmla="*/ 101600 w 7891426"/>
              <a:gd name="connsiteY12" fmla="*/ 673100 h 1140460"/>
              <a:gd name="connsiteX13" fmla="*/ 88900 w 7891426"/>
              <a:gd name="connsiteY13" fmla="*/ 736600 h 1140460"/>
              <a:gd name="connsiteX14" fmla="*/ 134144 w 7891426"/>
              <a:gd name="connsiteY14" fmla="*/ 767556 h 1140460"/>
              <a:gd name="connsiteX15" fmla="*/ 88900 w 7891426"/>
              <a:gd name="connsiteY15" fmla="*/ 889000 h 1140460"/>
              <a:gd name="connsiteX16" fmla="*/ 30956 w 7891426"/>
              <a:gd name="connsiteY16" fmla="*/ 900906 h 1140460"/>
              <a:gd name="connsiteX17" fmla="*/ 123031 w 7891426"/>
              <a:gd name="connsiteY17" fmla="*/ 965200 h 1140460"/>
              <a:gd name="connsiteX18" fmla="*/ 12700 w 7891426"/>
              <a:gd name="connsiteY18" fmla="*/ 1104900 h 1140460"/>
              <a:gd name="connsiteX19" fmla="*/ 46037 w 7891426"/>
              <a:gd name="connsiteY19" fmla="*/ 1119982 h 1140460"/>
              <a:gd name="connsiteX20" fmla="*/ 39804 w 7891426"/>
              <a:gd name="connsiteY20" fmla="*/ 1140460 h 1140460"/>
              <a:gd name="connsiteX21" fmla="*/ 7891426 w 7891426"/>
              <a:gd name="connsiteY21" fmla="*/ 1140460 h 1140460"/>
              <a:gd name="connsiteX22" fmla="*/ 7870743 w 7891426"/>
              <a:gd name="connsiteY22" fmla="*/ 1092200 h 1140460"/>
              <a:gd name="connsiteX23" fmla="*/ 7781843 w 7891426"/>
              <a:gd name="connsiteY23" fmla="*/ 1028700 h 1140460"/>
              <a:gd name="connsiteX24" fmla="*/ 7798782 w 7891426"/>
              <a:gd name="connsiteY24" fmla="*/ 914400 h 1140460"/>
              <a:gd name="connsiteX25" fmla="*/ 7794543 w 7891426"/>
              <a:gd name="connsiteY25" fmla="*/ 876300 h 1140460"/>
              <a:gd name="connsiteX26" fmla="*/ 7832643 w 7891426"/>
              <a:gd name="connsiteY26" fmla="*/ 800100 h 1140460"/>
              <a:gd name="connsiteX27" fmla="*/ 7794543 w 7891426"/>
              <a:gd name="connsiteY27" fmla="*/ 723900 h 1140460"/>
              <a:gd name="connsiteX28" fmla="*/ 7781843 w 7891426"/>
              <a:gd name="connsiteY28" fmla="*/ 660400 h 1140460"/>
              <a:gd name="connsiteX29" fmla="*/ 7807243 w 7891426"/>
              <a:gd name="connsiteY29" fmla="*/ 609600 h 1140460"/>
              <a:gd name="connsiteX30" fmla="*/ 7850106 w 7891426"/>
              <a:gd name="connsiteY30" fmla="*/ 534193 h 1140460"/>
              <a:gd name="connsiteX31" fmla="*/ 7883443 w 7891426"/>
              <a:gd name="connsiteY31" fmla="*/ 469900 h 1140460"/>
              <a:gd name="connsiteX32" fmla="*/ 7769143 w 7891426"/>
              <a:gd name="connsiteY32" fmla="*/ 406400 h 1140460"/>
              <a:gd name="connsiteX33" fmla="*/ 7692943 w 7891426"/>
              <a:gd name="connsiteY33" fmla="*/ 368300 h 1140460"/>
              <a:gd name="connsiteX34" fmla="*/ 7794543 w 7891426"/>
              <a:gd name="connsiteY34" fmla="*/ 266700 h 1140460"/>
              <a:gd name="connsiteX35" fmla="*/ 7807243 w 7891426"/>
              <a:gd name="connsiteY35" fmla="*/ 177800 h 1140460"/>
              <a:gd name="connsiteX36" fmla="*/ 7743743 w 7891426"/>
              <a:gd name="connsiteY36" fmla="*/ 177800 h 1140460"/>
              <a:gd name="connsiteX37" fmla="*/ 7705643 w 7891426"/>
              <a:gd name="connsiteY37" fmla="*/ 88900 h 1140460"/>
              <a:gd name="connsiteX38" fmla="*/ 7846136 w 7891426"/>
              <a:gd name="connsiteY38" fmla="*/ 34925 h 1140460"/>
              <a:gd name="connsiteX39" fmla="*/ 7616743 w 7891426"/>
              <a:gd name="connsiteY39" fmla="*/ 0 h 1140460"/>
              <a:gd name="connsiteX0" fmla="*/ 7616743 w 7891426"/>
              <a:gd name="connsiteY0" fmla="*/ 0 h 1140460"/>
              <a:gd name="connsiteX1" fmla="*/ 181096 w 7891426"/>
              <a:gd name="connsiteY1" fmla="*/ 0 h 1140460"/>
              <a:gd name="connsiteX2" fmla="*/ 108744 w 7891426"/>
              <a:gd name="connsiteY2" fmla="*/ 11906 h 1140460"/>
              <a:gd name="connsiteX3" fmla="*/ 137319 w 7891426"/>
              <a:gd name="connsiteY3" fmla="*/ 94456 h 1140460"/>
              <a:gd name="connsiteX4" fmla="*/ 139700 w 7891426"/>
              <a:gd name="connsiteY4" fmla="*/ 190500 h 1140460"/>
              <a:gd name="connsiteX5" fmla="*/ 76200 w 7891426"/>
              <a:gd name="connsiteY5" fmla="*/ 190500 h 1140460"/>
              <a:gd name="connsiteX6" fmla="*/ 88900 w 7891426"/>
              <a:gd name="connsiteY6" fmla="*/ 279400 h 1140460"/>
              <a:gd name="connsiteX7" fmla="*/ 95250 w 7891426"/>
              <a:gd name="connsiteY7" fmla="*/ 357188 h 1140460"/>
              <a:gd name="connsiteX8" fmla="*/ 114300 w 7891426"/>
              <a:gd name="connsiteY8" fmla="*/ 419100 h 1140460"/>
              <a:gd name="connsiteX9" fmla="*/ 47625 w 7891426"/>
              <a:gd name="connsiteY9" fmla="*/ 492125 h 1140460"/>
              <a:gd name="connsiteX10" fmla="*/ 0 w 7891426"/>
              <a:gd name="connsiteY10" fmla="*/ 558800 h 1140460"/>
              <a:gd name="connsiteX11" fmla="*/ 76200 w 7891426"/>
              <a:gd name="connsiteY11" fmla="*/ 622300 h 1140460"/>
              <a:gd name="connsiteX12" fmla="*/ 101600 w 7891426"/>
              <a:gd name="connsiteY12" fmla="*/ 673100 h 1140460"/>
              <a:gd name="connsiteX13" fmla="*/ 88900 w 7891426"/>
              <a:gd name="connsiteY13" fmla="*/ 736600 h 1140460"/>
              <a:gd name="connsiteX14" fmla="*/ 134144 w 7891426"/>
              <a:gd name="connsiteY14" fmla="*/ 767556 h 1140460"/>
              <a:gd name="connsiteX15" fmla="*/ 88900 w 7891426"/>
              <a:gd name="connsiteY15" fmla="*/ 889000 h 1140460"/>
              <a:gd name="connsiteX16" fmla="*/ 30956 w 7891426"/>
              <a:gd name="connsiteY16" fmla="*/ 900906 h 1140460"/>
              <a:gd name="connsiteX17" fmla="*/ 123031 w 7891426"/>
              <a:gd name="connsiteY17" fmla="*/ 965200 h 1140460"/>
              <a:gd name="connsiteX18" fmla="*/ 12700 w 7891426"/>
              <a:gd name="connsiteY18" fmla="*/ 1104900 h 1140460"/>
              <a:gd name="connsiteX19" fmla="*/ 46037 w 7891426"/>
              <a:gd name="connsiteY19" fmla="*/ 1119982 h 1140460"/>
              <a:gd name="connsiteX20" fmla="*/ 39804 w 7891426"/>
              <a:gd name="connsiteY20" fmla="*/ 1140460 h 1140460"/>
              <a:gd name="connsiteX21" fmla="*/ 7891426 w 7891426"/>
              <a:gd name="connsiteY21" fmla="*/ 1140460 h 1140460"/>
              <a:gd name="connsiteX22" fmla="*/ 7870743 w 7891426"/>
              <a:gd name="connsiteY22" fmla="*/ 1092200 h 1140460"/>
              <a:gd name="connsiteX23" fmla="*/ 7781843 w 7891426"/>
              <a:gd name="connsiteY23" fmla="*/ 1028700 h 1140460"/>
              <a:gd name="connsiteX24" fmla="*/ 7798782 w 7891426"/>
              <a:gd name="connsiteY24" fmla="*/ 914400 h 1140460"/>
              <a:gd name="connsiteX25" fmla="*/ 7794543 w 7891426"/>
              <a:gd name="connsiteY25" fmla="*/ 876300 h 1140460"/>
              <a:gd name="connsiteX26" fmla="*/ 7832643 w 7891426"/>
              <a:gd name="connsiteY26" fmla="*/ 800100 h 1140460"/>
              <a:gd name="connsiteX27" fmla="*/ 7794543 w 7891426"/>
              <a:gd name="connsiteY27" fmla="*/ 723900 h 1140460"/>
              <a:gd name="connsiteX28" fmla="*/ 7781843 w 7891426"/>
              <a:gd name="connsiteY28" fmla="*/ 660400 h 1140460"/>
              <a:gd name="connsiteX29" fmla="*/ 7807243 w 7891426"/>
              <a:gd name="connsiteY29" fmla="*/ 609600 h 1140460"/>
              <a:gd name="connsiteX30" fmla="*/ 7850106 w 7891426"/>
              <a:gd name="connsiteY30" fmla="*/ 534193 h 1140460"/>
              <a:gd name="connsiteX31" fmla="*/ 7700548 w 7891426"/>
              <a:gd name="connsiteY31" fmla="*/ 488950 h 1140460"/>
              <a:gd name="connsiteX32" fmla="*/ 7769143 w 7891426"/>
              <a:gd name="connsiteY32" fmla="*/ 406400 h 1140460"/>
              <a:gd name="connsiteX33" fmla="*/ 7692943 w 7891426"/>
              <a:gd name="connsiteY33" fmla="*/ 368300 h 1140460"/>
              <a:gd name="connsiteX34" fmla="*/ 7794543 w 7891426"/>
              <a:gd name="connsiteY34" fmla="*/ 266700 h 1140460"/>
              <a:gd name="connsiteX35" fmla="*/ 7807243 w 7891426"/>
              <a:gd name="connsiteY35" fmla="*/ 177800 h 1140460"/>
              <a:gd name="connsiteX36" fmla="*/ 7743743 w 7891426"/>
              <a:gd name="connsiteY36" fmla="*/ 177800 h 1140460"/>
              <a:gd name="connsiteX37" fmla="*/ 7705643 w 7891426"/>
              <a:gd name="connsiteY37" fmla="*/ 88900 h 1140460"/>
              <a:gd name="connsiteX38" fmla="*/ 7846136 w 7891426"/>
              <a:gd name="connsiteY38" fmla="*/ 34925 h 1140460"/>
              <a:gd name="connsiteX39" fmla="*/ 7616743 w 7891426"/>
              <a:gd name="connsiteY39" fmla="*/ 0 h 1140460"/>
              <a:gd name="connsiteX0" fmla="*/ 7616743 w 7891426"/>
              <a:gd name="connsiteY0" fmla="*/ 0 h 1140460"/>
              <a:gd name="connsiteX1" fmla="*/ 181096 w 7891426"/>
              <a:gd name="connsiteY1" fmla="*/ 0 h 1140460"/>
              <a:gd name="connsiteX2" fmla="*/ 108744 w 7891426"/>
              <a:gd name="connsiteY2" fmla="*/ 11906 h 1140460"/>
              <a:gd name="connsiteX3" fmla="*/ 137319 w 7891426"/>
              <a:gd name="connsiteY3" fmla="*/ 94456 h 1140460"/>
              <a:gd name="connsiteX4" fmla="*/ 139700 w 7891426"/>
              <a:gd name="connsiteY4" fmla="*/ 190500 h 1140460"/>
              <a:gd name="connsiteX5" fmla="*/ 76200 w 7891426"/>
              <a:gd name="connsiteY5" fmla="*/ 190500 h 1140460"/>
              <a:gd name="connsiteX6" fmla="*/ 88900 w 7891426"/>
              <a:gd name="connsiteY6" fmla="*/ 279400 h 1140460"/>
              <a:gd name="connsiteX7" fmla="*/ 95250 w 7891426"/>
              <a:gd name="connsiteY7" fmla="*/ 357188 h 1140460"/>
              <a:gd name="connsiteX8" fmla="*/ 114300 w 7891426"/>
              <a:gd name="connsiteY8" fmla="*/ 419100 h 1140460"/>
              <a:gd name="connsiteX9" fmla="*/ 47625 w 7891426"/>
              <a:gd name="connsiteY9" fmla="*/ 492125 h 1140460"/>
              <a:gd name="connsiteX10" fmla="*/ 0 w 7891426"/>
              <a:gd name="connsiteY10" fmla="*/ 558800 h 1140460"/>
              <a:gd name="connsiteX11" fmla="*/ 76200 w 7891426"/>
              <a:gd name="connsiteY11" fmla="*/ 622300 h 1140460"/>
              <a:gd name="connsiteX12" fmla="*/ 101600 w 7891426"/>
              <a:gd name="connsiteY12" fmla="*/ 673100 h 1140460"/>
              <a:gd name="connsiteX13" fmla="*/ 88900 w 7891426"/>
              <a:gd name="connsiteY13" fmla="*/ 736600 h 1140460"/>
              <a:gd name="connsiteX14" fmla="*/ 134144 w 7891426"/>
              <a:gd name="connsiteY14" fmla="*/ 767556 h 1140460"/>
              <a:gd name="connsiteX15" fmla="*/ 88900 w 7891426"/>
              <a:gd name="connsiteY15" fmla="*/ 889000 h 1140460"/>
              <a:gd name="connsiteX16" fmla="*/ 30956 w 7891426"/>
              <a:gd name="connsiteY16" fmla="*/ 900906 h 1140460"/>
              <a:gd name="connsiteX17" fmla="*/ 28197 w 7891426"/>
              <a:gd name="connsiteY17" fmla="*/ 996950 h 1140460"/>
              <a:gd name="connsiteX18" fmla="*/ 12700 w 7891426"/>
              <a:gd name="connsiteY18" fmla="*/ 1104900 h 1140460"/>
              <a:gd name="connsiteX19" fmla="*/ 46037 w 7891426"/>
              <a:gd name="connsiteY19" fmla="*/ 1119982 h 1140460"/>
              <a:gd name="connsiteX20" fmla="*/ 39804 w 7891426"/>
              <a:gd name="connsiteY20" fmla="*/ 1140460 h 1140460"/>
              <a:gd name="connsiteX21" fmla="*/ 7891426 w 7891426"/>
              <a:gd name="connsiteY21" fmla="*/ 1140460 h 1140460"/>
              <a:gd name="connsiteX22" fmla="*/ 7870743 w 7891426"/>
              <a:gd name="connsiteY22" fmla="*/ 1092200 h 1140460"/>
              <a:gd name="connsiteX23" fmla="*/ 7781843 w 7891426"/>
              <a:gd name="connsiteY23" fmla="*/ 1028700 h 1140460"/>
              <a:gd name="connsiteX24" fmla="*/ 7798782 w 7891426"/>
              <a:gd name="connsiteY24" fmla="*/ 914400 h 1140460"/>
              <a:gd name="connsiteX25" fmla="*/ 7794543 w 7891426"/>
              <a:gd name="connsiteY25" fmla="*/ 876300 h 1140460"/>
              <a:gd name="connsiteX26" fmla="*/ 7832643 w 7891426"/>
              <a:gd name="connsiteY26" fmla="*/ 800100 h 1140460"/>
              <a:gd name="connsiteX27" fmla="*/ 7794543 w 7891426"/>
              <a:gd name="connsiteY27" fmla="*/ 723900 h 1140460"/>
              <a:gd name="connsiteX28" fmla="*/ 7781843 w 7891426"/>
              <a:gd name="connsiteY28" fmla="*/ 660400 h 1140460"/>
              <a:gd name="connsiteX29" fmla="*/ 7807243 w 7891426"/>
              <a:gd name="connsiteY29" fmla="*/ 609600 h 1140460"/>
              <a:gd name="connsiteX30" fmla="*/ 7850106 w 7891426"/>
              <a:gd name="connsiteY30" fmla="*/ 534193 h 1140460"/>
              <a:gd name="connsiteX31" fmla="*/ 7700548 w 7891426"/>
              <a:gd name="connsiteY31" fmla="*/ 488950 h 1140460"/>
              <a:gd name="connsiteX32" fmla="*/ 7769143 w 7891426"/>
              <a:gd name="connsiteY32" fmla="*/ 406400 h 1140460"/>
              <a:gd name="connsiteX33" fmla="*/ 7692943 w 7891426"/>
              <a:gd name="connsiteY33" fmla="*/ 368300 h 1140460"/>
              <a:gd name="connsiteX34" fmla="*/ 7794543 w 7891426"/>
              <a:gd name="connsiteY34" fmla="*/ 266700 h 1140460"/>
              <a:gd name="connsiteX35" fmla="*/ 7807243 w 7891426"/>
              <a:gd name="connsiteY35" fmla="*/ 177800 h 1140460"/>
              <a:gd name="connsiteX36" fmla="*/ 7743743 w 7891426"/>
              <a:gd name="connsiteY36" fmla="*/ 177800 h 1140460"/>
              <a:gd name="connsiteX37" fmla="*/ 7705643 w 7891426"/>
              <a:gd name="connsiteY37" fmla="*/ 88900 h 1140460"/>
              <a:gd name="connsiteX38" fmla="*/ 7846136 w 7891426"/>
              <a:gd name="connsiteY38" fmla="*/ 34925 h 1140460"/>
              <a:gd name="connsiteX39" fmla="*/ 7616743 w 7891426"/>
              <a:gd name="connsiteY39" fmla="*/ 0 h 1140460"/>
              <a:gd name="connsiteX0" fmla="*/ 7616743 w 7891426"/>
              <a:gd name="connsiteY0" fmla="*/ 0 h 1140460"/>
              <a:gd name="connsiteX1" fmla="*/ 181096 w 7891426"/>
              <a:gd name="connsiteY1" fmla="*/ 0 h 1140460"/>
              <a:gd name="connsiteX2" fmla="*/ 108744 w 7891426"/>
              <a:gd name="connsiteY2" fmla="*/ 11906 h 1140460"/>
              <a:gd name="connsiteX3" fmla="*/ 137319 w 7891426"/>
              <a:gd name="connsiteY3" fmla="*/ 94456 h 1140460"/>
              <a:gd name="connsiteX4" fmla="*/ 139700 w 7891426"/>
              <a:gd name="connsiteY4" fmla="*/ 190500 h 1140460"/>
              <a:gd name="connsiteX5" fmla="*/ 76200 w 7891426"/>
              <a:gd name="connsiteY5" fmla="*/ 190500 h 1140460"/>
              <a:gd name="connsiteX6" fmla="*/ 88900 w 7891426"/>
              <a:gd name="connsiteY6" fmla="*/ 279400 h 1140460"/>
              <a:gd name="connsiteX7" fmla="*/ 95250 w 7891426"/>
              <a:gd name="connsiteY7" fmla="*/ 357188 h 1140460"/>
              <a:gd name="connsiteX8" fmla="*/ 114300 w 7891426"/>
              <a:gd name="connsiteY8" fmla="*/ 419100 h 1140460"/>
              <a:gd name="connsiteX9" fmla="*/ 47625 w 7891426"/>
              <a:gd name="connsiteY9" fmla="*/ 492125 h 1140460"/>
              <a:gd name="connsiteX10" fmla="*/ 0 w 7891426"/>
              <a:gd name="connsiteY10" fmla="*/ 558800 h 1140460"/>
              <a:gd name="connsiteX11" fmla="*/ 76200 w 7891426"/>
              <a:gd name="connsiteY11" fmla="*/ 622300 h 1140460"/>
              <a:gd name="connsiteX12" fmla="*/ 101600 w 7891426"/>
              <a:gd name="connsiteY12" fmla="*/ 673100 h 1140460"/>
              <a:gd name="connsiteX13" fmla="*/ 88900 w 7891426"/>
              <a:gd name="connsiteY13" fmla="*/ 736600 h 1140460"/>
              <a:gd name="connsiteX14" fmla="*/ 12213 w 7891426"/>
              <a:gd name="connsiteY14" fmla="*/ 799306 h 1140460"/>
              <a:gd name="connsiteX15" fmla="*/ 88900 w 7891426"/>
              <a:gd name="connsiteY15" fmla="*/ 889000 h 1140460"/>
              <a:gd name="connsiteX16" fmla="*/ 30956 w 7891426"/>
              <a:gd name="connsiteY16" fmla="*/ 900906 h 1140460"/>
              <a:gd name="connsiteX17" fmla="*/ 28197 w 7891426"/>
              <a:gd name="connsiteY17" fmla="*/ 996950 h 1140460"/>
              <a:gd name="connsiteX18" fmla="*/ 12700 w 7891426"/>
              <a:gd name="connsiteY18" fmla="*/ 1104900 h 1140460"/>
              <a:gd name="connsiteX19" fmla="*/ 46037 w 7891426"/>
              <a:gd name="connsiteY19" fmla="*/ 1119982 h 1140460"/>
              <a:gd name="connsiteX20" fmla="*/ 39804 w 7891426"/>
              <a:gd name="connsiteY20" fmla="*/ 1140460 h 1140460"/>
              <a:gd name="connsiteX21" fmla="*/ 7891426 w 7891426"/>
              <a:gd name="connsiteY21" fmla="*/ 1140460 h 1140460"/>
              <a:gd name="connsiteX22" fmla="*/ 7870743 w 7891426"/>
              <a:gd name="connsiteY22" fmla="*/ 1092200 h 1140460"/>
              <a:gd name="connsiteX23" fmla="*/ 7781843 w 7891426"/>
              <a:gd name="connsiteY23" fmla="*/ 1028700 h 1140460"/>
              <a:gd name="connsiteX24" fmla="*/ 7798782 w 7891426"/>
              <a:gd name="connsiteY24" fmla="*/ 914400 h 1140460"/>
              <a:gd name="connsiteX25" fmla="*/ 7794543 w 7891426"/>
              <a:gd name="connsiteY25" fmla="*/ 876300 h 1140460"/>
              <a:gd name="connsiteX26" fmla="*/ 7832643 w 7891426"/>
              <a:gd name="connsiteY26" fmla="*/ 800100 h 1140460"/>
              <a:gd name="connsiteX27" fmla="*/ 7794543 w 7891426"/>
              <a:gd name="connsiteY27" fmla="*/ 723900 h 1140460"/>
              <a:gd name="connsiteX28" fmla="*/ 7781843 w 7891426"/>
              <a:gd name="connsiteY28" fmla="*/ 660400 h 1140460"/>
              <a:gd name="connsiteX29" fmla="*/ 7807243 w 7891426"/>
              <a:gd name="connsiteY29" fmla="*/ 609600 h 1140460"/>
              <a:gd name="connsiteX30" fmla="*/ 7850106 w 7891426"/>
              <a:gd name="connsiteY30" fmla="*/ 534193 h 1140460"/>
              <a:gd name="connsiteX31" fmla="*/ 7700548 w 7891426"/>
              <a:gd name="connsiteY31" fmla="*/ 488950 h 1140460"/>
              <a:gd name="connsiteX32" fmla="*/ 7769143 w 7891426"/>
              <a:gd name="connsiteY32" fmla="*/ 406400 h 1140460"/>
              <a:gd name="connsiteX33" fmla="*/ 7692943 w 7891426"/>
              <a:gd name="connsiteY33" fmla="*/ 368300 h 1140460"/>
              <a:gd name="connsiteX34" fmla="*/ 7794543 w 7891426"/>
              <a:gd name="connsiteY34" fmla="*/ 266700 h 1140460"/>
              <a:gd name="connsiteX35" fmla="*/ 7807243 w 7891426"/>
              <a:gd name="connsiteY35" fmla="*/ 177800 h 1140460"/>
              <a:gd name="connsiteX36" fmla="*/ 7743743 w 7891426"/>
              <a:gd name="connsiteY36" fmla="*/ 177800 h 1140460"/>
              <a:gd name="connsiteX37" fmla="*/ 7705643 w 7891426"/>
              <a:gd name="connsiteY37" fmla="*/ 88900 h 1140460"/>
              <a:gd name="connsiteX38" fmla="*/ 7846136 w 7891426"/>
              <a:gd name="connsiteY38" fmla="*/ 34925 h 1140460"/>
              <a:gd name="connsiteX39" fmla="*/ 7616743 w 7891426"/>
              <a:gd name="connsiteY39" fmla="*/ 0 h 1140460"/>
              <a:gd name="connsiteX0" fmla="*/ 7617600 w 7892283"/>
              <a:gd name="connsiteY0" fmla="*/ 0 h 1140460"/>
              <a:gd name="connsiteX1" fmla="*/ 181953 w 7892283"/>
              <a:gd name="connsiteY1" fmla="*/ 0 h 1140460"/>
              <a:gd name="connsiteX2" fmla="*/ 109601 w 7892283"/>
              <a:gd name="connsiteY2" fmla="*/ 11906 h 1140460"/>
              <a:gd name="connsiteX3" fmla="*/ 138176 w 7892283"/>
              <a:gd name="connsiteY3" fmla="*/ 94456 h 1140460"/>
              <a:gd name="connsiteX4" fmla="*/ 140557 w 7892283"/>
              <a:gd name="connsiteY4" fmla="*/ 190500 h 1140460"/>
              <a:gd name="connsiteX5" fmla="*/ 77057 w 7892283"/>
              <a:gd name="connsiteY5" fmla="*/ 190500 h 1140460"/>
              <a:gd name="connsiteX6" fmla="*/ 89757 w 7892283"/>
              <a:gd name="connsiteY6" fmla="*/ 279400 h 1140460"/>
              <a:gd name="connsiteX7" fmla="*/ 96107 w 7892283"/>
              <a:gd name="connsiteY7" fmla="*/ 357188 h 1140460"/>
              <a:gd name="connsiteX8" fmla="*/ 0 w 7892283"/>
              <a:gd name="connsiteY8" fmla="*/ 330200 h 1140460"/>
              <a:gd name="connsiteX9" fmla="*/ 48482 w 7892283"/>
              <a:gd name="connsiteY9" fmla="*/ 492125 h 1140460"/>
              <a:gd name="connsiteX10" fmla="*/ 857 w 7892283"/>
              <a:gd name="connsiteY10" fmla="*/ 558800 h 1140460"/>
              <a:gd name="connsiteX11" fmla="*/ 77057 w 7892283"/>
              <a:gd name="connsiteY11" fmla="*/ 622300 h 1140460"/>
              <a:gd name="connsiteX12" fmla="*/ 102457 w 7892283"/>
              <a:gd name="connsiteY12" fmla="*/ 673100 h 1140460"/>
              <a:gd name="connsiteX13" fmla="*/ 89757 w 7892283"/>
              <a:gd name="connsiteY13" fmla="*/ 736600 h 1140460"/>
              <a:gd name="connsiteX14" fmla="*/ 13070 w 7892283"/>
              <a:gd name="connsiteY14" fmla="*/ 799306 h 1140460"/>
              <a:gd name="connsiteX15" fmla="*/ 89757 w 7892283"/>
              <a:gd name="connsiteY15" fmla="*/ 889000 h 1140460"/>
              <a:gd name="connsiteX16" fmla="*/ 31813 w 7892283"/>
              <a:gd name="connsiteY16" fmla="*/ 900906 h 1140460"/>
              <a:gd name="connsiteX17" fmla="*/ 29054 w 7892283"/>
              <a:gd name="connsiteY17" fmla="*/ 996950 h 1140460"/>
              <a:gd name="connsiteX18" fmla="*/ 13557 w 7892283"/>
              <a:gd name="connsiteY18" fmla="*/ 1104900 h 1140460"/>
              <a:gd name="connsiteX19" fmla="*/ 46894 w 7892283"/>
              <a:gd name="connsiteY19" fmla="*/ 1119982 h 1140460"/>
              <a:gd name="connsiteX20" fmla="*/ 40661 w 7892283"/>
              <a:gd name="connsiteY20" fmla="*/ 1140460 h 1140460"/>
              <a:gd name="connsiteX21" fmla="*/ 7892283 w 7892283"/>
              <a:gd name="connsiteY21" fmla="*/ 1140460 h 1140460"/>
              <a:gd name="connsiteX22" fmla="*/ 7871600 w 7892283"/>
              <a:gd name="connsiteY22" fmla="*/ 1092200 h 1140460"/>
              <a:gd name="connsiteX23" fmla="*/ 7782700 w 7892283"/>
              <a:gd name="connsiteY23" fmla="*/ 1028700 h 1140460"/>
              <a:gd name="connsiteX24" fmla="*/ 7799639 w 7892283"/>
              <a:gd name="connsiteY24" fmla="*/ 914400 h 1140460"/>
              <a:gd name="connsiteX25" fmla="*/ 7795400 w 7892283"/>
              <a:gd name="connsiteY25" fmla="*/ 876300 h 1140460"/>
              <a:gd name="connsiteX26" fmla="*/ 7833500 w 7892283"/>
              <a:gd name="connsiteY26" fmla="*/ 800100 h 1140460"/>
              <a:gd name="connsiteX27" fmla="*/ 7795400 w 7892283"/>
              <a:gd name="connsiteY27" fmla="*/ 723900 h 1140460"/>
              <a:gd name="connsiteX28" fmla="*/ 7782700 w 7892283"/>
              <a:gd name="connsiteY28" fmla="*/ 660400 h 1140460"/>
              <a:gd name="connsiteX29" fmla="*/ 7808100 w 7892283"/>
              <a:gd name="connsiteY29" fmla="*/ 609600 h 1140460"/>
              <a:gd name="connsiteX30" fmla="*/ 7850963 w 7892283"/>
              <a:gd name="connsiteY30" fmla="*/ 534193 h 1140460"/>
              <a:gd name="connsiteX31" fmla="*/ 7701405 w 7892283"/>
              <a:gd name="connsiteY31" fmla="*/ 488950 h 1140460"/>
              <a:gd name="connsiteX32" fmla="*/ 7770000 w 7892283"/>
              <a:gd name="connsiteY32" fmla="*/ 406400 h 1140460"/>
              <a:gd name="connsiteX33" fmla="*/ 7693800 w 7892283"/>
              <a:gd name="connsiteY33" fmla="*/ 368300 h 1140460"/>
              <a:gd name="connsiteX34" fmla="*/ 7795400 w 7892283"/>
              <a:gd name="connsiteY34" fmla="*/ 266700 h 1140460"/>
              <a:gd name="connsiteX35" fmla="*/ 7808100 w 7892283"/>
              <a:gd name="connsiteY35" fmla="*/ 177800 h 1140460"/>
              <a:gd name="connsiteX36" fmla="*/ 7744600 w 7892283"/>
              <a:gd name="connsiteY36" fmla="*/ 177800 h 1140460"/>
              <a:gd name="connsiteX37" fmla="*/ 7706500 w 7892283"/>
              <a:gd name="connsiteY37" fmla="*/ 88900 h 1140460"/>
              <a:gd name="connsiteX38" fmla="*/ 7846993 w 7892283"/>
              <a:gd name="connsiteY38" fmla="*/ 34925 h 1140460"/>
              <a:gd name="connsiteX39" fmla="*/ 7617600 w 7892283"/>
              <a:gd name="connsiteY39" fmla="*/ 0 h 1140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7892283" h="1140460">
                <a:moveTo>
                  <a:pt x="7617600" y="0"/>
                </a:moveTo>
                <a:lnTo>
                  <a:pt x="181953" y="0"/>
                </a:lnTo>
                <a:lnTo>
                  <a:pt x="109601" y="11906"/>
                </a:lnTo>
                <a:lnTo>
                  <a:pt x="138176" y="94456"/>
                </a:lnTo>
                <a:cubicBezTo>
                  <a:pt x="138970" y="126471"/>
                  <a:pt x="139763" y="158485"/>
                  <a:pt x="140557" y="190500"/>
                </a:cubicBezTo>
                <a:lnTo>
                  <a:pt x="77057" y="190500"/>
                </a:lnTo>
                <a:lnTo>
                  <a:pt x="89757" y="279400"/>
                </a:lnTo>
                <a:lnTo>
                  <a:pt x="96107" y="357188"/>
                </a:lnTo>
                <a:lnTo>
                  <a:pt x="0" y="330200"/>
                </a:lnTo>
                <a:lnTo>
                  <a:pt x="48482" y="492125"/>
                </a:lnTo>
                <a:lnTo>
                  <a:pt x="857" y="558800"/>
                </a:lnTo>
                <a:lnTo>
                  <a:pt x="77057" y="622300"/>
                </a:lnTo>
                <a:lnTo>
                  <a:pt x="102457" y="673100"/>
                </a:lnTo>
                <a:lnTo>
                  <a:pt x="89757" y="736600"/>
                </a:lnTo>
                <a:lnTo>
                  <a:pt x="13070" y="799306"/>
                </a:lnTo>
                <a:lnTo>
                  <a:pt x="89757" y="889000"/>
                </a:lnTo>
                <a:lnTo>
                  <a:pt x="31813" y="900906"/>
                </a:lnTo>
                <a:cubicBezTo>
                  <a:pt x="31548" y="935037"/>
                  <a:pt x="29319" y="962819"/>
                  <a:pt x="29054" y="996950"/>
                </a:cubicBezTo>
                <a:lnTo>
                  <a:pt x="13557" y="1104900"/>
                </a:lnTo>
                <a:lnTo>
                  <a:pt x="46894" y="1119982"/>
                </a:lnTo>
                <a:lnTo>
                  <a:pt x="40661" y="1140460"/>
                </a:lnTo>
                <a:lnTo>
                  <a:pt x="7892283" y="1140460"/>
                </a:lnTo>
                <a:lnTo>
                  <a:pt x="7871600" y="1092200"/>
                </a:lnTo>
                <a:lnTo>
                  <a:pt x="7782700" y="1028700"/>
                </a:lnTo>
                <a:lnTo>
                  <a:pt x="7799639" y="914400"/>
                </a:lnTo>
                <a:lnTo>
                  <a:pt x="7795400" y="876300"/>
                </a:lnTo>
                <a:lnTo>
                  <a:pt x="7833500" y="800100"/>
                </a:lnTo>
                <a:lnTo>
                  <a:pt x="7795400" y="723900"/>
                </a:lnTo>
                <a:lnTo>
                  <a:pt x="7782700" y="660400"/>
                </a:lnTo>
                <a:lnTo>
                  <a:pt x="7808100" y="609600"/>
                </a:lnTo>
                <a:lnTo>
                  <a:pt x="7850963" y="534193"/>
                </a:lnTo>
                <a:lnTo>
                  <a:pt x="7701405" y="488950"/>
                </a:lnTo>
                <a:lnTo>
                  <a:pt x="7770000" y="406400"/>
                </a:lnTo>
                <a:lnTo>
                  <a:pt x="7693800" y="368300"/>
                </a:lnTo>
                <a:lnTo>
                  <a:pt x="7795400" y="266700"/>
                </a:lnTo>
                <a:lnTo>
                  <a:pt x="7808100" y="177800"/>
                </a:lnTo>
                <a:lnTo>
                  <a:pt x="7744600" y="177800"/>
                </a:lnTo>
                <a:lnTo>
                  <a:pt x="7706500" y="88900"/>
                </a:lnTo>
                <a:lnTo>
                  <a:pt x="7846993" y="34925"/>
                </a:lnTo>
                <a:cubicBezTo>
                  <a:pt x="7764972" y="15345"/>
                  <a:pt x="7747245" y="21961"/>
                  <a:pt x="7617600" y="0"/>
                </a:cubicBezTo>
                <a:close/>
              </a:path>
            </a:pathLst>
          </a:custGeom>
          <a:solidFill>
            <a:schemeClr val="tx1"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3"/>
            <a:r>
              <a:rPr lang="en-US" altLang="ko-KR" sz="2400" i="1" dirty="0" smtClean="0">
                <a:solidFill>
                  <a:prstClr val="white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HTML -CSS</a:t>
            </a:r>
            <a:endParaRPr lang="ko-KR" altLang="en-US" sz="2400" i="1" dirty="0">
              <a:solidFill>
                <a:prstClr val="white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2" name="평행 사변형 21">
            <a:extLst>
              <a:ext uri="{FF2B5EF4-FFF2-40B4-BE49-F238E27FC236}">
                <a16:creationId xmlns:a16="http://schemas.microsoft.com/office/drawing/2014/main" id="{F76B813D-C8DF-45FE-BFEA-7BD2B881E367}"/>
              </a:ext>
            </a:extLst>
          </p:cNvPr>
          <p:cNvSpPr/>
          <p:nvPr/>
        </p:nvSpPr>
        <p:spPr>
          <a:xfrm>
            <a:off x="241300" y="233069"/>
            <a:ext cx="1308100" cy="615949"/>
          </a:xfrm>
          <a:prstGeom prst="parallelogram">
            <a:avLst>
              <a:gd name="adj" fmla="val 13244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2400" b="1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rPr>
              <a:t>Page. 4</a:t>
            </a:r>
            <a:endParaRPr lang="ko-KR" altLang="en-US" sz="2400" b="1" dirty="0">
              <a:solidFill>
                <a:prstClr val="black">
                  <a:lumMod val="75000"/>
                  <a:lumOff val="25000"/>
                </a:prstClr>
              </a:solidFill>
              <a:latin typeface="야놀자 야체 R" panose="02020603020101020101" pitchFamily="18" charset="-127"/>
              <a:ea typeface="야놀자 야체 R" panose="02020603020101020101" pitchFamily="18" charset="-127"/>
            </a:endParaRPr>
          </a:p>
        </p:txBody>
      </p:sp>
      <p:sp>
        <p:nvSpPr>
          <p:cNvPr id="6" name="평행 사변형 5">
            <a:extLst>
              <a:ext uri="{FF2B5EF4-FFF2-40B4-BE49-F238E27FC236}">
                <a16:creationId xmlns:a16="http://schemas.microsoft.com/office/drawing/2014/main" id="{F76B813D-C8DF-45FE-BFEA-7BD2B881E367}"/>
              </a:ext>
            </a:extLst>
          </p:cNvPr>
          <p:cNvSpPr/>
          <p:nvPr/>
        </p:nvSpPr>
        <p:spPr>
          <a:xfrm>
            <a:off x="1954873" y="992411"/>
            <a:ext cx="1308100" cy="615949"/>
          </a:xfrm>
          <a:prstGeom prst="parallelogram">
            <a:avLst>
              <a:gd name="adj" fmla="val 1324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2400" b="1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rPr>
              <a:t>에어비앤비</a:t>
            </a:r>
            <a:r>
              <a:rPr lang="ko-KR" altLang="en-US" sz="24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rPr>
              <a:t> 홈페이지 만들기 </a:t>
            </a:r>
            <a:r>
              <a:rPr lang="en-US" altLang="ko-KR" sz="24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rPr>
              <a:t>- 3</a:t>
            </a:r>
            <a:endParaRPr lang="ko-KR" altLang="en-US" sz="2400" b="1" dirty="0">
              <a:solidFill>
                <a:prstClr val="black">
                  <a:lumMod val="75000"/>
                  <a:lumOff val="25000"/>
                </a:prstClr>
              </a:solidFill>
              <a:latin typeface="야놀자 야체 R" panose="02020603020101020101" pitchFamily="18" charset="-127"/>
              <a:ea typeface="야놀자 야체 R" panose="02020603020101020101" pitchFamily="18" charset="-127"/>
            </a:endParaRPr>
          </a:p>
        </p:txBody>
      </p:sp>
      <p:pic>
        <p:nvPicPr>
          <p:cNvPr id="6146" name="Picture 2" descr="https://postfiles.pstatic.net/MjAyMDExMDVfMiAg/MDAxNjA0NTUxNjUxMTM0.xwCJifncV2W9photCJV4-_33fldjAGDx848ECuMC2U4g.ojdBvQNFNToMcB6g0UNo9Su_eSczIc0daqq2B0B86dwg.PNG.tm6996/image.png?type=w77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5458" y="1820925"/>
            <a:ext cx="7362825" cy="3838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39020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A78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자유형: 도형 16">
            <a:extLst>
              <a:ext uri="{FF2B5EF4-FFF2-40B4-BE49-F238E27FC236}">
                <a16:creationId xmlns:a16="http://schemas.microsoft.com/office/drawing/2014/main" id="{F7E8E528-91D2-4284-9B56-9E474909CDDB}"/>
              </a:ext>
            </a:extLst>
          </p:cNvPr>
          <p:cNvSpPr/>
          <p:nvPr/>
        </p:nvSpPr>
        <p:spPr>
          <a:xfrm flipH="1">
            <a:off x="241300" y="842428"/>
            <a:ext cx="11805243" cy="5777447"/>
          </a:xfrm>
          <a:custGeom>
            <a:avLst/>
            <a:gdLst>
              <a:gd name="connsiteX0" fmla="*/ 7616743 w 7891426"/>
              <a:gd name="connsiteY0" fmla="*/ 0 h 1140460"/>
              <a:gd name="connsiteX1" fmla="*/ 181096 w 7891426"/>
              <a:gd name="connsiteY1" fmla="*/ 0 h 1140460"/>
              <a:gd name="connsiteX2" fmla="*/ 108744 w 7891426"/>
              <a:gd name="connsiteY2" fmla="*/ 11906 h 1140460"/>
              <a:gd name="connsiteX3" fmla="*/ 137319 w 7891426"/>
              <a:gd name="connsiteY3" fmla="*/ 94456 h 1140460"/>
              <a:gd name="connsiteX4" fmla="*/ 139700 w 7891426"/>
              <a:gd name="connsiteY4" fmla="*/ 190500 h 1140460"/>
              <a:gd name="connsiteX5" fmla="*/ 76200 w 7891426"/>
              <a:gd name="connsiteY5" fmla="*/ 190500 h 1140460"/>
              <a:gd name="connsiteX6" fmla="*/ 88900 w 7891426"/>
              <a:gd name="connsiteY6" fmla="*/ 279400 h 1140460"/>
              <a:gd name="connsiteX7" fmla="*/ 95250 w 7891426"/>
              <a:gd name="connsiteY7" fmla="*/ 357188 h 1140460"/>
              <a:gd name="connsiteX8" fmla="*/ 114300 w 7891426"/>
              <a:gd name="connsiteY8" fmla="*/ 419100 h 1140460"/>
              <a:gd name="connsiteX9" fmla="*/ 47625 w 7891426"/>
              <a:gd name="connsiteY9" fmla="*/ 492125 h 1140460"/>
              <a:gd name="connsiteX10" fmla="*/ 0 w 7891426"/>
              <a:gd name="connsiteY10" fmla="*/ 558800 h 1140460"/>
              <a:gd name="connsiteX11" fmla="*/ 76200 w 7891426"/>
              <a:gd name="connsiteY11" fmla="*/ 622300 h 1140460"/>
              <a:gd name="connsiteX12" fmla="*/ 101600 w 7891426"/>
              <a:gd name="connsiteY12" fmla="*/ 673100 h 1140460"/>
              <a:gd name="connsiteX13" fmla="*/ 88900 w 7891426"/>
              <a:gd name="connsiteY13" fmla="*/ 736600 h 1140460"/>
              <a:gd name="connsiteX14" fmla="*/ 134144 w 7891426"/>
              <a:gd name="connsiteY14" fmla="*/ 767556 h 1140460"/>
              <a:gd name="connsiteX15" fmla="*/ 88900 w 7891426"/>
              <a:gd name="connsiteY15" fmla="*/ 889000 h 1140460"/>
              <a:gd name="connsiteX16" fmla="*/ 30956 w 7891426"/>
              <a:gd name="connsiteY16" fmla="*/ 900906 h 1140460"/>
              <a:gd name="connsiteX17" fmla="*/ 123031 w 7891426"/>
              <a:gd name="connsiteY17" fmla="*/ 965200 h 1140460"/>
              <a:gd name="connsiteX18" fmla="*/ 12700 w 7891426"/>
              <a:gd name="connsiteY18" fmla="*/ 1104900 h 1140460"/>
              <a:gd name="connsiteX19" fmla="*/ 46037 w 7891426"/>
              <a:gd name="connsiteY19" fmla="*/ 1119982 h 1140460"/>
              <a:gd name="connsiteX20" fmla="*/ 39804 w 7891426"/>
              <a:gd name="connsiteY20" fmla="*/ 1140460 h 1140460"/>
              <a:gd name="connsiteX21" fmla="*/ 7891426 w 7891426"/>
              <a:gd name="connsiteY21" fmla="*/ 1140460 h 1140460"/>
              <a:gd name="connsiteX22" fmla="*/ 7870743 w 7891426"/>
              <a:gd name="connsiteY22" fmla="*/ 1092200 h 1140460"/>
              <a:gd name="connsiteX23" fmla="*/ 7781843 w 7891426"/>
              <a:gd name="connsiteY23" fmla="*/ 1028700 h 1140460"/>
              <a:gd name="connsiteX24" fmla="*/ 7731043 w 7891426"/>
              <a:gd name="connsiteY24" fmla="*/ 952500 h 1140460"/>
              <a:gd name="connsiteX25" fmla="*/ 7794543 w 7891426"/>
              <a:gd name="connsiteY25" fmla="*/ 876300 h 1140460"/>
              <a:gd name="connsiteX26" fmla="*/ 7832643 w 7891426"/>
              <a:gd name="connsiteY26" fmla="*/ 800100 h 1140460"/>
              <a:gd name="connsiteX27" fmla="*/ 7794543 w 7891426"/>
              <a:gd name="connsiteY27" fmla="*/ 723900 h 1140460"/>
              <a:gd name="connsiteX28" fmla="*/ 7781843 w 7891426"/>
              <a:gd name="connsiteY28" fmla="*/ 660400 h 1140460"/>
              <a:gd name="connsiteX29" fmla="*/ 7807243 w 7891426"/>
              <a:gd name="connsiteY29" fmla="*/ 609600 h 1140460"/>
              <a:gd name="connsiteX30" fmla="*/ 7883443 w 7891426"/>
              <a:gd name="connsiteY30" fmla="*/ 546100 h 1140460"/>
              <a:gd name="connsiteX31" fmla="*/ 7883443 w 7891426"/>
              <a:gd name="connsiteY31" fmla="*/ 469900 h 1140460"/>
              <a:gd name="connsiteX32" fmla="*/ 7769143 w 7891426"/>
              <a:gd name="connsiteY32" fmla="*/ 406400 h 1140460"/>
              <a:gd name="connsiteX33" fmla="*/ 7692943 w 7891426"/>
              <a:gd name="connsiteY33" fmla="*/ 368300 h 1140460"/>
              <a:gd name="connsiteX34" fmla="*/ 7794543 w 7891426"/>
              <a:gd name="connsiteY34" fmla="*/ 266700 h 1140460"/>
              <a:gd name="connsiteX35" fmla="*/ 7807243 w 7891426"/>
              <a:gd name="connsiteY35" fmla="*/ 177800 h 1140460"/>
              <a:gd name="connsiteX36" fmla="*/ 7743743 w 7891426"/>
              <a:gd name="connsiteY36" fmla="*/ 177800 h 1140460"/>
              <a:gd name="connsiteX37" fmla="*/ 7705643 w 7891426"/>
              <a:gd name="connsiteY37" fmla="*/ 88900 h 1140460"/>
              <a:gd name="connsiteX38" fmla="*/ 7819943 w 7891426"/>
              <a:gd name="connsiteY38" fmla="*/ 101600 h 1140460"/>
              <a:gd name="connsiteX0" fmla="*/ 7616743 w 7891426"/>
              <a:gd name="connsiteY0" fmla="*/ 0 h 1140460"/>
              <a:gd name="connsiteX1" fmla="*/ 181096 w 7891426"/>
              <a:gd name="connsiteY1" fmla="*/ 0 h 1140460"/>
              <a:gd name="connsiteX2" fmla="*/ 108744 w 7891426"/>
              <a:gd name="connsiteY2" fmla="*/ 11906 h 1140460"/>
              <a:gd name="connsiteX3" fmla="*/ 137319 w 7891426"/>
              <a:gd name="connsiteY3" fmla="*/ 94456 h 1140460"/>
              <a:gd name="connsiteX4" fmla="*/ 139700 w 7891426"/>
              <a:gd name="connsiteY4" fmla="*/ 190500 h 1140460"/>
              <a:gd name="connsiteX5" fmla="*/ 76200 w 7891426"/>
              <a:gd name="connsiteY5" fmla="*/ 190500 h 1140460"/>
              <a:gd name="connsiteX6" fmla="*/ 88900 w 7891426"/>
              <a:gd name="connsiteY6" fmla="*/ 279400 h 1140460"/>
              <a:gd name="connsiteX7" fmla="*/ 95250 w 7891426"/>
              <a:gd name="connsiteY7" fmla="*/ 357188 h 1140460"/>
              <a:gd name="connsiteX8" fmla="*/ 114300 w 7891426"/>
              <a:gd name="connsiteY8" fmla="*/ 419100 h 1140460"/>
              <a:gd name="connsiteX9" fmla="*/ 47625 w 7891426"/>
              <a:gd name="connsiteY9" fmla="*/ 492125 h 1140460"/>
              <a:gd name="connsiteX10" fmla="*/ 0 w 7891426"/>
              <a:gd name="connsiteY10" fmla="*/ 558800 h 1140460"/>
              <a:gd name="connsiteX11" fmla="*/ 76200 w 7891426"/>
              <a:gd name="connsiteY11" fmla="*/ 622300 h 1140460"/>
              <a:gd name="connsiteX12" fmla="*/ 101600 w 7891426"/>
              <a:gd name="connsiteY12" fmla="*/ 673100 h 1140460"/>
              <a:gd name="connsiteX13" fmla="*/ 88900 w 7891426"/>
              <a:gd name="connsiteY13" fmla="*/ 736600 h 1140460"/>
              <a:gd name="connsiteX14" fmla="*/ 134144 w 7891426"/>
              <a:gd name="connsiteY14" fmla="*/ 767556 h 1140460"/>
              <a:gd name="connsiteX15" fmla="*/ 88900 w 7891426"/>
              <a:gd name="connsiteY15" fmla="*/ 889000 h 1140460"/>
              <a:gd name="connsiteX16" fmla="*/ 30956 w 7891426"/>
              <a:gd name="connsiteY16" fmla="*/ 900906 h 1140460"/>
              <a:gd name="connsiteX17" fmla="*/ 123031 w 7891426"/>
              <a:gd name="connsiteY17" fmla="*/ 965200 h 1140460"/>
              <a:gd name="connsiteX18" fmla="*/ 12700 w 7891426"/>
              <a:gd name="connsiteY18" fmla="*/ 1104900 h 1140460"/>
              <a:gd name="connsiteX19" fmla="*/ 46037 w 7891426"/>
              <a:gd name="connsiteY19" fmla="*/ 1119982 h 1140460"/>
              <a:gd name="connsiteX20" fmla="*/ 39804 w 7891426"/>
              <a:gd name="connsiteY20" fmla="*/ 1140460 h 1140460"/>
              <a:gd name="connsiteX21" fmla="*/ 7891426 w 7891426"/>
              <a:gd name="connsiteY21" fmla="*/ 1140460 h 1140460"/>
              <a:gd name="connsiteX22" fmla="*/ 7870743 w 7891426"/>
              <a:gd name="connsiteY22" fmla="*/ 1092200 h 1140460"/>
              <a:gd name="connsiteX23" fmla="*/ 7781843 w 7891426"/>
              <a:gd name="connsiteY23" fmla="*/ 1028700 h 1140460"/>
              <a:gd name="connsiteX24" fmla="*/ 7731043 w 7891426"/>
              <a:gd name="connsiteY24" fmla="*/ 952500 h 1140460"/>
              <a:gd name="connsiteX25" fmla="*/ 7794543 w 7891426"/>
              <a:gd name="connsiteY25" fmla="*/ 876300 h 1140460"/>
              <a:gd name="connsiteX26" fmla="*/ 7832643 w 7891426"/>
              <a:gd name="connsiteY26" fmla="*/ 800100 h 1140460"/>
              <a:gd name="connsiteX27" fmla="*/ 7794543 w 7891426"/>
              <a:gd name="connsiteY27" fmla="*/ 723900 h 1140460"/>
              <a:gd name="connsiteX28" fmla="*/ 7781843 w 7891426"/>
              <a:gd name="connsiteY28" fmla="*/ 660400 h 1140460"/>
              <a:gd name="connsiteX29" fmla="*/ 7807243 w 7891426"/>
              <a:gd name="connsiteY29" fmla="*/ 609600 h 1140460"/>
              <a:gd name="connsiteX30" fmla="*/ 7883443 w 7891426"/>
              <a:gd name="connsiteY30" fmla="*/ 546100 h 1140460"/>
              <a:gd name="connsiteX31" fmla="*/ 7883443 w 7891426"/>
              <a:gd name="connsiteY31" fmla="*/ 469900 h 1140460"/>
              <a:gd name="connsiteX32" fmla="*/ 7769143 w 7891426"/>
              <a:gd name="connsiteY32" fmla="*/ 406400 h 1140460"/>
              <a:gd name="connsiteX33" fmla="*/ 7692943 w 7891426"/>
              <a:gd name="connsiteY33" fmla="*/ 368300 h 1140460"/>
              <a:gd name="connsiteX34" fmla="*/ 7794543 w 7891426"/>
              <a:gd name="connsiteY34" fmla="*/ 266700 h 1140460"/>
              <a:gd name="connsiteX35" fmla="*/ 7807243 w 7891426"/>
              <a:gd name="connsiteY35" fmla="*/ 177800 h 1140460"/>
              <a:gd name="connsiteX36" fmla="*/ 7743743 w 7891426"/>
              <a:gd name="connsiteY36" fmla="*/ 177800 h 1140460"/>
              <a:gd name="connsiteX37" fmla="*/ 7705643 w 7891426"/>
              <a:gd name="connsiteY37" fmla="*/ 88900 h 1140460"/>
              <a:gd name="connsiteX38" fmla="*/ 7846136 w 7891426"/>
              <a:gd name="connsiteY38" fmla="*/ 34925 h 1140460"/>
              <a:gd name="connsiteX39" fmla="*/ 7616743 w 7891426"/>
              <a:gd name="connsiteY39" fmla="*/ 0 h 1140460"/>
              <a:gd name="connsiteX0" fmla="*/ 7616743 w 7891426"/>
              <a:gd name="connsiteY0" fmla="*/ 0 h 1140460"/>
              <a:gd name="connsiteX1" fmla="*/ 181096 w 7891426"/>
              <a:gd name="connsiteY1" fmla="*/ 0 h 1140460"/>
              <a:gd name="connsiteX2" fmla="*/ 108744 w 7891426"/>
              <a:gd name="connsiteY2" fmla="*/ 11906 h 1140460"/>
              <a:gd name="connsiteX3" fmla="*/ 137319 w 7891426"/>
              <a:gd name="connsiteY3" fmla="*/ 94456 h 1140460"/>
              <a:gd name="connsiteX4" fmla="*/ 139700 w 7891426"/>
              <a:gd name="connsiteY4" fmla="*/ 190500 h 1140460"/>
              <a:gd name="connsiteX5" fmla="*/ 76200 w 7891426"/>
              <a:gd name="connsiteY5" fmla="*/ 190500 h 1140460"/>
              <a:gd name="connsiteX6" fmla="*/ 88900 w 7891426"/>
              <a:gd name="connsiteY6" fmla="*/ 279400 h 1140460"/>
              <a:gd name="connsiteX7" fmla="*/ 95250 w 7891426"/>
              <a:gd name="connsiteY7" fmla="*/ 357188 h 1140460"/>
              <a:gd name="connsiteX8" fmla="*/ 114300 w 7891426"/>
              <a:gd name="connsiteY8" fmla="*/ 419100 h 1140460"/>
              <a:gd name="connsiteX9" fmla="*/ 47625 w 7891426"/>
              <a:gd name="connsiteY9" fmla="*/ 492125 h 1140460"/>
              <a:gd name="connsiteX10" fmla="*/ 0 w 7891426"/>
              <a:gd name="connsiteY10" fmla="*/ 558800 h 1140460"/>
              <a:gd name="connsiteX11" fmla="*/ 76200 w 7891426"/>
              <a:gd name="connsiteY11" fmla="*/ 622300 h 1140460"/>
              <a:gd name="connsiteX12" fmla="*/ 101600 w 7891426"/>
              <a:gd name="connsiteY12" fmla="*/ 673100 h 1140460"/>
              <a:gd name="connsiteX13" fmla="*/ 88900 w 7891426"/>
              <a:gd name="connsiteY13" fmla="*/ 736600 h 1140460"/>
              <a:gd name="connsiteX14" fmla="*/ 134144 w 7891426"/>
              <a:gd name="connsiteY14" fmla="*/ 767556 h 1140460"/>
              <a:gd name="connsiteX15" fmla="*/ 88900 w 7891426"/>
              <a:gd name="connsiteY15" fmla="*/ 889000 h 1140460"/>
              <a:gd name="connsiteX16" fmla="*/ 30956 w 7891426"/>
              <a:gd name="connsiteY16" fmla="*/ 900906 h 1140460"/>
              <a:gd name="connsiteX17" fmla="*/ 123031 w 7891426"/>
              <a:gd name="connsiteY17" fmla="*/ 965200 h 1140460"/>
              <a:gd name="connsiteX18" fmla="*/ 12700 w 7891426"/>
              <a:gd name="connsiteY18" fmla="*/ 1104900 h 1140460"/>
              <a:gd name="connsiteX19" fmla="*/ 46037 w 7891426"/>
              <a:gd name="connsiteY19" fmla="*/ 1119982 h 1140460"/>
              <a:gd name="connsiteX20" fmla="*/ 39804 w 7891426"/>
              <a:gd name="connsiteY20" fmla="*/ 1140460 h 1140460"/>
              <a:gd name="connsiteX21" fmla="*/ 7891426 w 7891426"/>
              <a:gd name="connsiteY21" fmla="*/ 1140460 h 1140460"/>
              <a:gd name="connsiteX22" fmla="*/ 7870743 w 7891426"/>
              <a:gd name="connsiteY22" fmla="*/ 1092200 h 1140460"/>
              <a:gd name="connsiteX23" fmla="*/ 7781843 w 7891426"/>
              <a:gd name="connsiteY23" fmla="*/ 1028700 h 1140460"/>
              <a:gd name="connsiteX24" fmla="*/ 7731043 w 7891426"/>
              <a:gd name="connsiteY24" fmla="*/ 952500 h 1140460"/>
              <a:gd name="connsiteX25" fmla="*/ 7794543 w 7891426"/>
              <a:gd name="connsiteY25" fmla="*/ 876300 h 1140460"/>
              <a:gd name="connsiteX26" fmla="*/ 7832643 w 7891426"/>
              <a:gd name="connsiteY26" fmla="*/ 800100 h 1140460"/>
              <a:gd name="connsiteX27" fmla="*/ 7794543 w 7891426"/>
              <a:gd name="connsiteY27" fmla="*/ 723900 h 1140460"/>
              <a:gd name="connsiteX28" fmla="*/ 7781843 w 7891426"/>
              <a:gd name="connsiteY28" fmla="*/ 660400 h 1140460"/>
              <a:gd name="connsiteX29" fmla="*/ 7807243 w 7891426"/>
              <a:gd name="connsiteY29" fmla="*/ 609600 h 1140460"/>
              <a:gd name="connsiteX30" fmla="*/ 7883443 w 7891426"/>
              <a:gd name="connsiteY30" fmla="*/ 546100 h 1140460"/>
              <a:gd name="connsiteX31" fmla="*/ 7883443 w 7891426"/>
              <a:gd name="connsiteY31" fmla="*/ 469900 h 1140460"/>
              <a:gd name="connsiteX32" fmla="*/ 7769143 w 7891426"/>
              <a:gd name="connsiteY32" fmla="*/ 406400 h 1140460"/>
              <a:gd name="connsiteX33" fmla="*/ 7692943 w 7891426"/>
              <a:gd name="connsiteY33" fmla="*/ 368300 h 1140460"/>
              <a:gd name="connsiteX34" fmla="*/ 7794543 w 7891426"/>
              <a:gd name="connsiteY34" fmla="*/ 266700 h 1140460"/>
              <a:gd name="connsiteX35" fmla="*/ 7807243 w 7891426"/>
              <a:gd name="connsiteY35" fmla="*/ 177800 h 1140460"/>
              <a:gd name="connsiteX36" fmla="*/ 7743743 w 7891426"/>
              <a:gd name="connsiteY36" fmla="*/ 177800 h 1140460"/>
              <a:gd name="connsiteX37" fmla="*/ 7705643 w 7891426"/>
              <a:gd name="connsiteY37" fmla="*/ 88900 h 1140460"/>
              <a:gd name="connsiteX38" fmla="*/ 7846136 w 7891426"/>
              <a:gd name="connsiteY38" fmla="*/ 34925 h 1140460"/>
              <a:gd name="connsiteX39" fmla="*/ 7616743 w 7891426"/>
              <a:gd name="connsiteY39" fmla="*/ 0 h 1140460"/>
              <a:gd name="connsiteX0" fmla="*/ 7616743 w 7891426"/>
              <a:gd name="connsiteY0" fmla="*/ 0 h 1140460"/>
              <a:gd name="connsiteX1" fmla="*/ 181096 w 7891426"/>
              <a:gd name="connsiteY1" fmla="*/ 0 h 1140460"/>
              <a:gd name="connsiteX2" fmla="*/ 108744 w 7891426"/>
              <a:gd name="connsiteY2" fmla="*/ 11906 h 1140460"/>
              <a:gd name="connsiteX3" fmla="*/ 137319 w 7891426"/>
              <a:gd name="connsiteY3" fmla="*/ 94456 h 1140460"/>
              <a:gd name="connsiteX4" fmla="*/ 139700 w 7891426"/>
              <a:gd name="connsiteY4" fmla="*/ 190500 h 1140460"/>
              <a:gd name="connsiteX5" fmla="*/ 76200 w 7891426"/>
              <a:gd name="connsiteY5" fmla="*/ 190500 h 1140460"/>
              <a:gd name="connsiteX6" fmla="*/ 88900 w 7891426"/>
              <a:gd name="connsiteY6" fmla="*/ 279400 h 1140460"/>
              <a:gd name="connsiteX7" fmla="*/ 95250 w 7891426"/>
              <a:gd name="connsiteY7" fmla="*/ 357188 h 1140460"/>
              <a:gd name="connsiteX8" fmla="*/ 114300 w 7891426"/>
              <a:gd name="connsiteY8" fmla="*/ 419100 h 1140460"/>
              <a:gd name="connsiteX9" fmla="*/ 47625 w 7891426"/>
              <a:gd name="connsiteY9" fmla="*/ 492125 h 1140460"/>
              <a:gd name="connsiteX10" fmla="*/ 0 w 7891426"/>
              <a:gd name="connsiteY10" fmla="*/ 558800 h 1140460"/>
              <a:gd name="connsiteX11" fmla="*/ 76200 w 7891426"/>
              <a:gd name="connsiteY11" fmla="*/ 622300 h 1140460"/>
              <a:gd name="connsiteX12" fmla="*/ 101600 w 7891426"/>
              <a:gd name="connsiteY12" fmla="*/ 673100 h 1140460"/>
              <a:gd name="connsiteX13" fmla="*/ 88900 w 7891426"/>
              <a:gd name="connsiteY13" fmla="*/ 736600 h 1140460"/>
              <a:gd name="connsiteX14" fmla="*/ 134144 w 7891426"/>
              <a:gd name="connsiteY14" fmla="*/ 767556 h 1140460"/>
              <a:gd name="connsiteX15" fmla="*/ 88900 w 7891426"/>
              <a:gd name="connsiteY15" fmla="*/ 889000 h 1140460"/>
              <a:gd name="connsiteX16" fmla="*/ 30956 w 7891426"/>
              <a:gd name="connsiteY16" fmla="*/ 900906 h 1140460"/>
              <a:gd name="connsiteX17" fmla="*/ 123031 w 7891426"/>
              <a:gd name="connsiteY17" fmla="*/ 965200 h 1140460"/>
              <a:gd name="connsiteX18" fmla="*/ 12700 w 7891426"/>
              <a:gd name="connsiteY18" fmla="*/ 1104900 h 1140460"/>
              <a:gd name="connsiteX19" fmla="*/ 46037 w 7891426"/>
              <a:gd name="connsiteY19" fmla="*/ 1119982 h 1140460"/>
              <a:gd name="connsiteX20" fmla="*/ 39804 w 7891426"/>
              <a:gd name="connsiteY20" fmla="*/ 1140460 h 1140460"/>
              <a:gd name="connsiteX21" fmla="*/ 7891426 w 7891426"/>
              <a:gd name="connsiteY21" fmla="*/ 1140460 h 1140460"/>
              <a:gd name="connsiteX22" fmla="*/ 7870743 w 7891426"/>
              <a:gd name="connsiteY22" fmla="*/ 1092200 h 1140460"/>
              <a:gd name="connsiteX23" fmla="*/ 7781843 w 7891426"/>
              <a:gd name="connsiteY23" fmla="*/ 1028700 h 1140460"/>
              <a:gd name="connsiteX24" fmla="*/ 7731043 w 7891426"/>
              <a:gd name="connsiteY24" fmla="*/ 952500 h 1140460"/>
              <a:gd name="connsiteX25" fmla="*/ 7794543 w 7891426"/>
              <a:gd name="connsiteY25" fmla="*/ 876300 h 1140460"/>
              <a:gd name="connsiteX26" fmla="*/ 7832643 w 7891426"/>
              <a:gd name="connsiteY26" fmla="*/ 800100 h 1140460"/>
              <a:gd name="connsiteX27" fmla="*/ 7794543 w 7891426"/>
              <a:gd name="connsiteY27" fmla="*/ 723900 h 1140460"/>
              <a:gd name="connsiteX28" fmla="*/ 7781843 w 7891426"/>
              <a:gd name="connsiteY28" fmla="*/ 660400 h 1140460"/>
              <a:gd name="connsiteX29" fmla="*/ 7807243 w 7891426"/>
              <a:gd name="connsiteY29" fmla="*/ 609600 h 1140460"/>
              <a:gd name="connsiteX30" fmla="*/ 7883443 w 7891426"/>
              <a:gd name="connsiteY30" fmla="*/ 546100 h 1140460"/>
              <a:gd name="connsiteX31" fmla="*/ 7883443 w 7891426"/>
              <a:gd name="connsiteY31" fmla="*/ 469900 h 1140460"/>
              <a:gd name="connsiteX32" fmla="*/ 7769143 w 7891426"/>
              <a:gd name="connsiteY32" fmla="*/ 406400 h 1140460"/>
              <a:gd name="connsiteX33" fmla="*/ 7692943 w 7891426"/>
              <a:gd name="connsiteY33" fmla="*/ 368300 h 1140460"/>
              <a:gd name="connsiteX34" fmla="*/ 7794543 w 7891426"/>
              <a:gd name="connsiteY34" fmla="*/ 266700 h 1140460"/>
              <a:gd name="connsiteX35" fmla="*/ 7807243 w 7891426"/>
              <a:gd name="connsiteY35" fmla="*/ 177800 h 1140460"/>
              <a:gd name="connsiteX36" fmla="*/ 7743743 w 7891426"/>
              <a:gd name="connsiteY36" fmla="*/ 177800 h 1140460"/>
              <a:gd name="connsiteX37" fmla="*/ 7705643 w 7891426"/>
              <a:gd name="connsiteY37" fmla="*/ 88900 h 1140460"/>
              <a:gd name="connsiteX38" fmla="*/ 7846136 w 7891426"/>
              <a:gd name="connsiteY38" fmla="*/ 34925 h 1140460"/>
              <a:gd name="connsiteX39" fmla="*/ 7616743 w 7891426"/>
              <a:gd name="connsiteY39" fmla="*/ 0 h 1140460"/>
              <a:gd name="connsiteX0" fmla="*/ 7616743 w 7891426"/>
              <a:gd name="connsiteY0" fmla="*/ 0 h 1140460"/>
              <a:gd name="connsiteX1" fmla="*/ 181096 w 7891426"/>
              <a:gd name="connsiteY1" fmla="*/ 0 h 1140460"/>
              <a:gd name="connsiteX2" fmla="*/ 108744 w 7891426"/>
              <a:gd name="connsiteY2" fmla="*/ 11906 h 1140460"/>
              <a:gd name="connsiteX3" fmla="*/ 137319 w 7891426"/>
              <a:gd name="connsiteY3" fmla="*/ 94456 h 1140460"/>
              <a:gd name="connsiteX4" fmla="*/ 139700 w 7891426"/>
              <a:gd name="connsiteY4" fmla="*/ 190500 h 1140460"/>
              <a:gd name="connsiteX5" fmla="*/ 76200 w 7891426"/>
              <a:gd name="connsiteY5" fmla="*/ 190500 h 1140460"/>
              <a:gd name="connsiteX6" fmla="*/ 88900 w 7891426"/>
              <a:gd name="connsiteY6" fmla="*/ 279400 h 1140460"/>
              <a:gd name="connsiteX7" fmla="*/ 95250 w 7891426"/>
              <a:gd name="connsiteY7" fmla="*/ 357188 h 1140460"/>
              <a:gd name="connsiteX8" fmla="*/ 114300 w 7891426"/>
              <a:gd name="connsiteY8" fmla="*/ 419100 h 1140460"/>
              <a:gd name="connsiteX9" fmla="*/ 47625 w 7891426"/>
              <a:gd name="connsiteY9" fmla="*/ 492125 h 1140460"/>
              <a:gd name="connsiteX10" fmla="*/ 0 w 7891426"/>
              <a:gd name="connsiteY10" fmla="*/ 558800 h 1140460"/>
              <a:gd name="connsiteX11" fmla="*/ 76200 w 7891426"/>
              <a:gd name="connsiteY11" fmla="*/ 622300 h 1140460"/>
              <a:gd name="connsiteX12" fmla="*/ 101600 w 7891426"/>
              <a:gd name="connsiteY12" fmla="*/ 673100 h 1140460"/>
              <a:gd name="connsiteX13" fmla="*/ 88900 w 7891426"/>
              <a:gd name="connsiteY13" fmla="*/ 736600 h 1140460"/>
              <a:gd name="connsiteX14" fmla="*/ 134144 w 7891426"/>
              <a:gd name="connsiteY14" fmla="*/ 767556 h 1140460"/>
              <a:gd name="connsiteX15" fmla="*/ 88900 w 7891426"/>
              <a:gd name="connsiteY15" fmla="*/ 889000 h 1140460"/>
              <a:gd name="connsiteX16" fmla="*/ 30956 w 7891426"/>
              <a:gd name="connsiteY16" fmla="*/ 900906 h 1140460"/>
              <a:gd name="connsiteX17" fmla="*/ 123031 w 7891426"/>
              <a:gd name="connsiteY17" fmla="*/ 965200 h 1140460"/>
              <a:gd name="connsiteX18" fmla="*/ 12700 w 7891426"/>
              <a:gd name="connsiteY18" fmla="*/ 1104900 h 1140460"/>
              <a:gd name="connsiteX19" fmla="*/ 46037 w 7891426"/>
              <a:gd name="connsiteY19" fmla="*/ 1119982 h 1140460"/>
              <a:gd name="connsiteX20" fmla="*/ 39804 w 7891426"/>
              <a:gd name="connsiteY20" fmla="*/ 1140460 h 1140460"/>
              <a:gd name="connsiteX21" fmla="*/ 7891426 w 7891426"/>
              <a:gd name="connsiteY21" fmla="*/ 1140460 h 1140460"/>
              <a:gd name="connsiteX22" fmla="*/ 7870743 w 7891426"/>
              <a:gd name="connsiteY22" fmla="*/ 1092200 h 1140460"/>
              <a:gd name="connsiteX23" fmla="*/ 7781843 w 7891426"/>
              <a:gd name="connsiteY23" fmla="*/ 1028700 h 1140460"/>
              <a:gd name="connsiteX24" fmla="*/ 7731043 w 7891426"/>
              <a:gd name="connsiteY24" fmla="*/ 952500 h 1140460"/>
              <a:gd name="connsiteX25" fmla="*/ 7794543 w 7891426"/>
              <a:gd name="connsiteY25" fmla="*/ 876300 h 1140460"/>
              <a:gd name="connsiteX26" fmla="*/ 7832643 w 7891426"/>
              <a:gd name="connsiteY26" fmla="*/ 800100 h 1140460"/>
              <a:gd name="connsiteX27" fmla="*/ 7794543 w 7891426"/>
              <a:gd name="connsiteY27" fmla="*/ 723900 h 1140460"/>
              <a:gd name="connsiteX28" fmla="*/ 7781843 w 7891426"/>
              <a:gd name="connsiteY28" fmla="*/ 660400 h 1140460"/>
              <a:gd name="connsiteX29" fmla="*/ 7807243 w 7891426"/>
              <a:gd name="connsiteY29" fmla="*/ 609600 h 1140460"/>
              <a:gd name="connsiteX30" fmla="*/ 7850106 w 7891426"/>
              <a:gd name="connsiteY30" fmla="*/ 534193 h 1140460"/>
              <a:gd name="connsiteX31" fmla="*/ 7883443 w 7891426"/>
              <a:gd name="connsiteY31" fmla="*/ 469900 h 1140460"/>
              <a:gd name="connsiteX32" fmla="*/ 7769143 w 7891426"/>
              <a:gd name="connsiteY32" fmla="*/ 406400 h 1140460"/>
              <a:gd name="connsiteX33" fmla="*/ 7692943 w 7891426"/>
              <a:gd name="connsiteY33" fmla="*/ 368300 h 1140460"/>
              <a:gd name="connsiteX34" fmla="*/ 7794543 w 7891426"/>
              <a:gd name="connsiteY34" fmla="*/ 266700 h 1140460"/>
              <a:gd name="connsiteX35" fmla="*/ 7807243 w 7891426"/>
              <a:gd name="connsiteY35" fmla="*/ 177800 h 1140460"/>
              <a:gd name="connsiteX36" fmla="*/ 7743743 w 7891426"/>
              <a:gd name="connsiteY36" fmla="*/ 177800 h 1140460"/>
              <a:gd name="connsiteX37" fmla="*/ 7705643 w 7891426"/>
              <a:gd name="connsiteY37" fmla="*/ 88900 h 1140460"/>
              <a:gd name="connsiteX38" fmla="*/ 7846136 w 7891426"/>
              <a:gd name="connsiteY38" fmla="*/ 34925 h 1140460"/>
              <a:gd name="connsiteX39" fmla="*/ 7616743 w 7891426"/>
              <a:gd name="connsiteY39" fmla="*/ 0 h 1140460"/>
              <a:gd name="connsiteX0" fmla="*/ 7616743 w 7891426"/>
              <a:gd name="connsiteY0" fmla="*/ 0 h 1140460"/>
              <a:gd name="connsiteX1" fmla="*/ 181096 w 7891426"/>
              <a:gd name="connsiteY1" fmla="*/ 0 h 1140460"/>
              <a:gd name="connsiteX2" fmla="*/ 108744 w 7891426"/>
              <a:gd name="connsiteY2" fmla="*/ 11906 h 1140460"/>
              <a:gd name="connsiteX3" fmla="*/ 137319 w 7891426"/>
              <a:gd name="connsiteY3" fmla="*/ 94456 h 1140460"/>
              <a:gd name="connsiteX4" fmla="*/ 139700 w 7891426"/>
              <a:gd name="connsiteY4" fmla="*/ 190500 h 1140460"/>
              <a:gd name="connsiteX5" fmla="*/ 76200 w 7891426"/>
              <a:gd name="connsiteY5" fmla="*/ 190500 h 1140460"/>
              <a:gd name="connsiteX6" fmla="*/ 88900 w 7891426"/>
              <a:gd name="connsiteY6" fmla="*/ 279400 h 1140460"/>
              <a:gd name="connsiteX7" fmla="*/ 95250 w 7891426"/>
              <a:gd name="connsiteY7" fmla="*/ 357188 h 1140460"/>
              <a:gd name="connsiteX8" fmla="*/ 114300 w 7891426"/>
              <a:gd name="connsiteY8" fmla="*/ 419100 h 1140460"/>
              <a:gd name="connsiteX9" fmla="*/ 47625 w 7891426"/>
              <a:gd name="connsiteY9" fmla="*/ 492125 h 1140460"/>
              <a:gd name="connsiteX10" fmla="*/ 0 w 7891426"/>
              <a:gd name="connsiteY10" fmla="*/ 558800 h 1140460"/>
              <a:gd name="connsiteX11" fmla="*/ 76200 w 7891426"/>
              <a:gd name="connsiteY11" fmla="*/ 622300 h 1140460"/>
              <a:gd name="connsiteX12" fmla="*/ 101600 w 7891426"/>
              <a:gd name="connsiteY12" fmla="*/ 673100 h 1140460"/>
              <a:gd name="connsiteX13" fmla="*/ 88900 w 7891426"/>
              <a:gd name="connsiteY13" fmla="*/ 736600 h 1140460"/>
              <a:gd name="connsiteX14" fmla="*/ 134144 w 7891426"/>
              <a:gd name="connsiteY14" fmla="*/ 767556 h 1140460"/>
              <a:gd name="connsiteX15" fmla="*/ 88900 w 7891426"/>
              <a:gd name="connsiteY15" fmla="*/ 889000 h 1140460"/>
              <a:gd name="connsiteX16" fmla="*/ 30956 w 7891426"/>
              <a:gd name="connsiteY16" fmla="*/ 900906 h 1140460"/>
              <a:gd name="connsiteX17" fmla="*/ 123031 w 7891426"/>
              <a:gd name="connsiteY17" fmla="*/ 965200 h 1140460"/>
              <a:gd name="connsiteX18" fmla="*/ 12700 w 7891426"/>
              <a:gd name="connsiteY18" fmla="*/ 1104900 h 1140460"/>
              <a:gd name="connsiteX19" fmla="*/ 46037 w 7891426"/>
              <a:gd name="connsiteY19" fmla="*/ 1119982 h 1140460"/>
              <a:gd name="connsiteX20" fmla="*/ 39804 w 7891426"/>
              <a:gd name="connsiteY20" fmla="*/ 1140460 h 1140460"/>
              <a:gd name="connsiteX21" fmla="*/ 7891426 w 7891426"/>
              <a:gd name="connsiteY21" fmla="*/ 1140460 h 1140460"/>
              <a:gd name="connsiteX22" fmla="*/ 7870743 w 7891426"/>
              <a:gd name="connsiteY22" fmla="*/ 1092200 h 1140460"/>
              <a:gd name="connsiteX23" fmla="*/ 7781843 w 7891426"/>
              <a:gd name="connsiteY23" fmla="*/ 1028700 h 1140460"/>
              <a:gd name="connsiteX24" fmla="*/ 7731043 w 7891426"/>
              <a:gd name="connsiteY24" fmla="*/ 952500 h 1140460"/>
              <a:gd name="connsiteX25" fmla="*/ 7794543 w 7891426"/>
              <a:gd name="connsiteY25" fmla="*/ 876300 h 1140460"/>
              <a:gd name="connsiteX26" fmla="*/ 7832643 w 7891426"/>
              <a:gd name="connsiteY26" fmla="*/ 800100 h 1140460"/>
              <a:gd name="connsiteX27" fmla="*/ 7794543 w 7891426"/>
              <a:gd name="connsiteY27" fmla="*/ 723900 h 1140460"/>
              <a:gd name="connsiteX28" fmla="*/ 7781843 w 7891426"/>
              <a:gd name="connsiteY28" fmla="*/ 660400 h 1140460"/>
              <a:gd name="connsiteX29" fmla="*/ 7807243 w 7891426"/>
              <a:gd name="connsiteY29" fmla="*/ 609600 h 1140460"/>
              <a:gd name="connsiteX30" fmla="*/ 7850106 w 7891426"/>
              <a:gd name="connsiteY30" fmla="*/ 534193 h 1140460"/>
              <a:gd name="connsiteX31" fmla="*/ 7883443 w 7891426"/>
              <a:gd name="connsiteY31" fmla="*/ 469900 h 1140460"/>
              <a:gd name="connsiteX32" fmla="*/ 7769143 w 7891426"/>
              <a:gd name="connsiteY32" fmla="*/ 406400 h 1140460"/>
              <a:gd name="connsiteX33" fmla="*/ 7883840 w 7891426"/>
              <a:gd name="connsiteY33" fmla="*/ 337609 h 1140460"/>
              <a:gd name="connsiteX34" fmla="*/ 7794543 w 7891426"/>
              <a:gd name="connsiteY34" fmla="*/ 266700 h 1140460"/>
              <a:gd name="connsiteX35" fmla="*/ 7807243 w 7891426"/>
              <a:gd name="connsiteY35" fmla="*/ 177800 h 1140460"/>
              <a:gd name="connsiteX36" fmla="*/ 7743743 w 7891426"/>
              <a:gd name="connsiteY36" fmla="*/ 177800 h 1140460"/>
              <a:gd name="connsiteX37" fmla="*/ 7705643 w 7891426"/>
              <a:gd name="connsiteY37" fmla="*/ 88900 h 1140460"/>
              <a:gd name="connsiteX38" fmla="*/ 7846136 w 7891426"/>
              <a:gd name="connsiteY38" fmla="*/ 34925 h 1140460"/>
              <a:gd name="connsiteX39" fmla="*/ 7616743 w 7891426"/>
              <a:gd name="connsiteY39" fmla="*/ 0 h 1140460"/>
              <a:gd name="connsiteX0" fmla="*/ 7616743 w 7891426"/>
              <a:gd name="connsiteY0" fmla="*/ 0 h 1140460"/>
              <a:gd name="connsiteX1" fmla="*/ 181096 w 7891426"/>
              <a:gd name="connsiteY1" fmla="*/ 0 h 1140460"/>
              <a:gd name="connsiteX2" fmla="*/ 108744 w 7891426"/>
              <a:gd name="connsiteY2" fmla="*/ 11906 h 1140460"/>
              <a:gd name="connsiteX3" fmla="*/ 137319 w 7891426"/>
              <a:gd name="connsiteY3" fmla="*/ 94456 h 1140460"/>
              <a:gd name="connsiteX4" fmla="*/ 139700 w 7891426"/>
              <a:gd name="connsiteY4" fmla="*/ 190500 h 1140460"/>
              <a:gd name="connsiteX5" fmla="*/ 76200 w 7891426"/>
              <a:gd name="connsiteY5" fmla="*/ 190500 h 1140460"/>
              <a:gd name="connsiteX6" fmla="*/ 88900 w 7891426"/>
              <a:gd name="connsiteY6" fmla="*/ 279400 h 1140460"/>
              <a:gd name="connsiteX7" fmla="*/ 95250 w 7891426"/>
              <a:gd name="connsiteY7" fmla="*/ 357188 h 1140460"/>
              <a:gd name="connsiteX8" fmla="*/ 114300 w 7891426"/>
              <a:gd name="connsiteY8" fmla="*/ 419100 h 1140460"/>
              <a:gd name="connsiteX9" fmla="*/ 47625 w 7891426"/>
              <a:gd name="connsiteY9" fmla="*/ 492125 h 1140460"/>
              <a:gd name="connsiteX10" fmla="*/ 0 w 7891426"/>
              <a:gd name="connsiteY10" fmla="*/ 558800 h 1140460"/>
              <a:gd name="connsiteX11" fmla="*/ 76200 w 7891426"/>
              <a:gd name="connsiteY11" fmla="*/ 622300 h 1140460"/>
              <a:gd name="connsiteX12" fmla="*/ 101600 w 7891426"/>
              <a:gd name="connsiteY12" fmla="*/ 673100 h 1140460"/>
              <a:gd name="connsiteX13" fmla="*/ 88900 w 7891426"/>
              <a:gd name="connsiteY13" fmla="*/ 736600 h 1140460"/>
              <a:gd name="connsiteX14" fmla="*/ 134144 w 7891426"/>
              <a:gd name="connsiteY14" fmla="*/ 767556 h 1140460"/>
              <a:gd name="connsiteX15" fmla="*/ 88900 w 7891426"/>
              <a:gd name="connsiteY15" fmla="*/ 889000 h 1140460"/>
              <a:gd name="connsiteX16" fmla="*/ 30956 w 7891426"/>
              <a:gd name="connsiteY16" fmla="*/ 900906 h 1140460"/>
              <a:gd name="connsiteX17" fmla="*/ 123031 w 7891426"/>
              <a:gd name="connsiteY17" fmla="*/ 965200 h 1140460"/>
              <a:gd name="connsiteX18" fmla="*/ 12700 w 7891426"/>
              <a:gd name="connsiteY18" fmla="*/ 1104900 h 1140460"/>
              <a:gd name="connsiteX19" fmla="*/ 46037 w 7891426"/>
              <a:gd name="connsiteY19" fmla="*/ 1119982 h 1140460"/>
              <a:gd name="connsiteX20" fmla="*/ 39804 w 7891426"/>
              <a:gd name="connsiteY20" fmla="*/ 1140460 h 1140460"/>
              <a:gd name="connsiteX21" fmla="*/ 7891426 w 7891426"/>
              <a:gd name="connsiteY21" fmla="*/ 1140460 h 1140460"/>
              <a:gd name="connsiteX22" fmla="*/ 7870743 w 7891426"/>
              <a:gd name="connsiteY22" fmla="*/ 1092200 h 1140460"/>
              <a:gd name="connsiteX23" fmla="*/ 7781843 w 7891426"/>
              <a:gd name="connsiteY23" fmla="*/ 1028700 h 1140460"/>
              <a:gd name="connsiteX24" fmla="*/ 7731043 w 7891426"/>
              <a:gd name="connsiteY24" fmla="*/ 952500 h 1140460"/>
              <a:gd name="connsiteX25" fmla="*/ 7794543 w 7891426"/>
              <a:gd name="connsiteY25" fmla="*/ 876300 h 1140460"/>
              <a:gd name="connsiteX26" fmla="*/ 7832643 w 7891426"/>
              <a:gd name="connsiteY26" fmla="*/ 800100 h 1140460"/>
              <a:gd name="connsiteX27" fmla="*/ 7794543 w 7891426"/>
              <a:gd name="connsiteY27" fmla="*/ 723900 h 1140460"/>
              <a:gd name="connsiteX28" fmla="*/ 7781843 w 7891426"/>
              <a:gd name="connsiteY28" fmla="*/ 660400 h 1140460"/>
              <a:gd name="connsiteX29" fmla="*/ 7807243 w 7891426"/>
              <a:gd name="connsiteY29" fmla="*/ 609600 h 1140460"/>
              <a:gd name="connsiteX30" fmla="*/ 7850106 w 7891426"/>
              <a:gd name="connsiteY30" fmla="*/ 534193 h 1140460"/>
              <a:gd name="connsiteX31" fmla="*/ 7796177 w 7891426"/>
              <a:gd name="connsiteY31" fmla="*/ 489081 h 1140460"/>
              <a:gd name="connsiteX32" fmla="*/ 7769143 w 7891426"/>
              <a:gd name="connsiteY32" fmla="*/ 406400 h 1140460"/>
              <a:gd name="connsiteX33" fmla="*/ 7883840 w 7891426"/>
              <a:gd name="connsiteY33" fmla="*/ 337609 h 1140460"/>
              <a:gd name="connsiteX34" fmla="*/ 7794543 w 7891426"/>
              <a:gd name="connsiteY34" fmla="*/ 266700 h 1140460"/>
              <a:gd name="connsiteX35" fmla="*/ 7807243 w 7891426"/>
              <a:gd name="connsiteY35" fmla="*/ 177800 h 1140460"/>
              <a:gd name="connsiteX36" fmla="*/ 7743743 w 7891426"/>
              <a:gd name="connsiteY36" fmla="*/ 177800 h 1140460"/>
              <a:gd name="connsiteX37" fmla="*/ 7705643 w 7891426"/>
              <a:gd name="connsiteY37" fmla="*/ 88900 h 1140460"/>
              <a:gd name="connsiteX38" fmla="*/ 7846136 w 7891426"/>
              <a:gd name="connsiteY38" fmla="*/ 34925 h 1140460"/>
              <a:gd name="connsiteX39" fmla="*/ 7616743 w 7891426"/>
              <a:gd name="connsiteY39" fmla="*/ 0 h 1140460"/>
              <a:gd name="connsiteX0" fmla="*/ 7616743 w 7894669"/>
              <a:gd name="connsiteY0" fmla="*/ 0 h 1140460"/>
              <a:gd name="connsiteX1" fmla="*/ 181096 w 7894669"/>
              <a:gd name="connsiteY1" fmla="*/ 0 h 1140460"/>
              <a:gd name="connsiteX2" fmla="*/ 108744 w 7894669"/>
              <a:gd name="connsiteY2" fmla="*/ 11906 h 1140460"/>
              <a:gd name="connsiteX3" fmla="*/ 137319 w 7894669"/>
              <a:gd name="connsiteY3" fmla="*/ 94456 h 1140460"/>
              <a:gd name="connsiteX4" fmla="*/ 139700 w 7894669"/>
              <a:gd name="connsiteY4" fmla="*/ 190500 h 1140460"/>
              <a:gd name="connsiteX5" fmla="*/ 76200 w 7894669"/>
              <a:gd name="connsiteY5" fmla="*/ 190500 h 1140460"/>
              <a:gd name="connsiteX6" fmla="*/ 88900 w 7894669"/>
              <a:gd name="connsiteY6" fmla="*/ 279400 h 1140460"/>
              <a:gd name="connsiteX7" fmla="*/ 95250 w 7894669"/>
              <a:gd name="connsiteY7" fmla="*/ 357188 h 1140460"/>
              <a:gd name="connsiteX8" fmla="*/ 114300 w 7894669"/>
              <a:gd name="connsiteY8" fmla="*/ 419100 h 1140460"/>
              <a:gd name="connsiteX9" fmla="*/ 47625 w 7894669"/>
              <a:gd name="connsiteY9" fmla="*/ 492125 h 1140460"/>
              <a:gd name="connsiteX10" fmla="*/ 0 w 7894669"/>
              <a:gd name="connsiteY10" fmla="*/ 558800 h 1140460"/>
              <a:gd name="connsiteX11" fmla="*/ 76200 w 7894669"/>
              <a:gd name="connsiteY11" fmla="*/ 622300 h 1140460"/>
              <a:gd name="connsiteX12" fmla="*/ 101600 w 7894669"/>
              <a:gd name="connsiteY12" fmla="*/ 673100 h 1140460"/>
              <a:gd name="connsiteX13" fmla="*/ 88900 w 7894669"/>
              <a:gd name="connsiteY13" fmla="*/ 736600 h 1140460"/>
              <a:gd name="connsiteX14" fmla="*/ 134144 w 7894669"/>
              <a:gd name="connsiteY14" fmla="*/ 767556 h 1140460"/>
              <a:gd name="connsiteX15" fmla="*/ 88900 w 7894669"/>
              <a:gd name="connsiteY15" fmla="*/ 889000 h 1140460"/>
              <a:gd name="connsiteX16" fmla="*/ 30956 w 7894669"/>
              <a:gd name="connsiteY16" fmla="*/ 900906 h 1140460"/>
              <a:gd name="connsiteX17" fmla="*/ 123031 w 7894669"/>
              <a:gd name="connsiteY17" fmla="*/ 965200 h 1140460"/>
              <a:gd name="connsiteX18" fmla="*/ 12700 w 7894669"/>
              <a:gd name="connsiteY18" fmla="*/ 1104900 h 1140460"/>
              <a:gd name="connsiteX19" fmla="*/ 46037 w 7894669"/>
              <a:gd name="connsiteY19" fmla="*/ 1119982 h 1140460"/>
              <a:gd name="connsiteX20" fmla="*/ 39804 w 7894669"/>
              <a:gd name="connsiteY20" fmla="*/ 1140460 h 1140460"/>
              <a:gd name="connsiteX21" fmla="*/ 7891426 w 7894669"/>
              <a:gd name="connsiteY21" fmla="*/ 1140460 h 1140460"/>
              <a:gd name="connsiteX22" fmla="*/ 7870743 w 7894669"/>
              <a:gd name="connsiteY22" fmla="*/ 1092200 h 1140460"/>
              <a:gd name="connsiteX23" fmla="*/ 7781843 w 7894669"/>
              <a:gd name="connsiteY23" fmla="*/ 1028700 h 1140460"/>
              <a:gd name="connsiteX24" fmla="*/ 7894669 w 7894669"/>
              <a:gd name="connsiteY24" fmla="*/ 952500 h 1140460"/>
              <a:gd name="connsiteX25" fmla="*/ 7794543 w 7894669"/>
              <a:gd name="connsiteY25" fmla="*/ 876300 h 1140460"/>
              <a:gd name="connsiteX26" fmla="*/ 7832643 w 7894669"/>
              <a:gd name="connsiteY26" fmla="*/ 800100 h 1140460"/>
              <a:gd name="connsiteX27" fmla="*/ 7794543 w 7894669"/>
              <a:gd name="connsiteY27" fmla="*/ 723900 h 1140460"/>
              <a:gd name="connsiteX28" fmla="*/ 7781843 w 7894669"/>
              <a:gd name="connsiteY28" fmla="*/ 660400 h 1140460"/>
              <a:gd name="connsiteX29" fmla="*/ 7807243 w 7894669"/>
              <a:gd name="connsiteY29" fmla="*/ 609600 h 1140460"/>
              <a:gd name="connsiteX30" fmla="*/ 7850106 w 7894669"/>
              <a:gd name="connsiteY30" fmla="*/ 534193 h 1140460"/>
              <a:gd name="connsiteX31" fmla="*/ 7796177 w 7894669"/>
              <a:gd name="connsiteY31" fmla="*/ 489081 h 1140460"/>
              <a:gd name="connsiteX32" fmla="*/ 7769143 w 7894669"/>
              <a:gd name="connsiteY32" fmla="*/ 406400 h 1140460"/>
              <a:gd name="connsiteX33" fmla="*/ 7883840 w 7894669"/>
              <a:gd name="connsiteY33" fmla="*/ 337609 h 1140460"/>
              <a:gd name="connsiteX34" fmla="*/ 7794543 w 7894669"/>
              <a:gd name="connsiteY34" fmla="*/ 266700 h 1140460"/>
              <a:gd name="connsiteX35" fmla="*/ 7807243 w 7894669"/>
              <a:gd name="connsiteY35" fmla="*/ 177800 h 1140460"/>
              <a:gd name="connsiteX36" fmla="*/ 7743743 w 7894669"/>
              <a:gd name="connsiteY36" fmla="*/ 177800 h 1140460"/>
              <a:gd name="connsiteX37" fmla="*/ 7705643 w 7894669"/>
              <a:gd name="connsiteY37" fmla="*/ 88900 h 1140460"/>
              <a:gd name="connsiteX38" fmla="*/ 7846136 w 7894669"/>
              <a:gd name="connsiteY38" fmla="*/ 34925 h 1140460"/>
              <a:gd name="connsiteX39" fmla="*/ 7616743 w 7894669"/>
              <a:gd name="connsiteY39" fmla="*/ 0 h 1140460"/>
              <a:gd name="connsiteX0" fmla="*/ 7616743 w 7894669"/>
              <a:gd name="connsiteY0" fmla="*/ 0 h 1140460"/>
              <a:gd name="connsiteX1" fmla="*/ 181096 w 7894669"/>
              <a:gd name="connsiteY1" fmla="*/ 0 h 1140460"/>
              <a:gd name="connsiteX2" fmla="*/ 108744 w 7894669"/>
              <a:gd name="connsiteY2" fmla="*/ 11906 h 1140460"/>
              <a:gd name="connsiteX3" fmla="*/ 137319 w 7894669"/>
              <a:gd name="connsiteY3" fmla="*/ 94456 h 1140460"/>
              <a:gd name="connsiteX4" fmla="*/ 139700 w 7894669"/>
              <a:gd name="connsiteY4" fmla="*/ 190500 h 1140460"/>
              <a:gd name="connsiteX5" fmla="*/ 76200 w 7894669"/>
              <a:gd name="connsiteY5" fmla="*/ 190500 h 1140460"/>
              <a:gd name="connsiteX6" fmla="*/ 88900 w 7894669"/>
              <a:gd name="connsiteY6" fmla="*/ 279400 h 1140460"/>
              <a:gd name="connsiteX7" fmla="*/ 95250 w 7894669"/>
              <a:gd name="connsiteY7" fmla="*/ 357188 h 1140460"/>
              <a:gd name="connsiteX8" fmla="*/ 114300 w 7894669"/>
              <a:gd name="connsiteY8" fmla="*/ 419100 h 1140460"/>
              <a:gd name="connsiteX9" fmla="*/ 47625 w 7894669"/>
              <a:gd name="connsiteY9" fmla="*/ 492125 h 1140460"/>
              <a:gd name="connsiteX10" fmla="*/ 0 w 7894669"/>
              <a:gd name="connsiteY10" fmla="*/ 558800 h 1140460"/>
              <a:gd name="connsiteX11" fmla="*/ 76200 w 7894669"/>
              <a:gd name="connsiteY11" fmla="*/ 622300 h 1140460"/>
              <a:gd name="connsiteX12" fmla="*/ 101600 w 7894669"/>
              <a:gd name="connsiteY12" fmla="*/ 673100 h 1140460"/>
              <a:gd name="connsiteX13" fmla="*/ 88900 w 7894669"/>
              <a:gd name="connsiteY13" fmla="*/ 736600 h 1140460"/>
              <a:gd name="connsiteX14" fmla="*/ 134144 w 7894669"/>
              <a:gd name="connsiteY14" fmla="*/ 767556 h 1140460"/>
              <a:gd name="connsiteX15" fmla="*/ 88900 w 7894669"/>
              <a:gd name="connsiteY15" fmla="*/ 889000 h 1140460"/>
              <a:gd name="connsiteX16" fmla="*/ 30956 w 7894669"/>
              <a:gd name="connsiteY16" fmla="*/ 900906 h 1140460"/>
              <a:gd name="connsiteX17" fmla="*/ 123031 w 7894669"/>
              <a:gd name="connsiteY17" fmla="*/ 965200 h 1140460"/>
              <a:gd name="connsiteX18" fmla="*/ 12700 w 7894669"/>
              <a:gd name="connsiteY18" fmla="*/ 1104900 h 1140460"/>
              <a:gd name="connsiteX19" fmla="*/ 46037 w 7894669"/>
              <a:gd name="connsiteY19" fmla="*/ 1119982 h 1140460"/>
              <a:gd name="connsiteX20" fmla="*/ 39804 w 7894669"/>
              <a:gd name="connsiteY20" fmla="*/ 1140460 h 1140460"/>
              <a:gd name="connsiteX21" fmla="*/ 7891426 w 7894669"/>
              <a:gd name="connsiteY21" fmla="*/ 1140460 h 1140460"/>
              <a:gd name="connsiteX22" fmla="*/ 7870743 w 7894669"/>
              <a:gd name="connsiteY22" fmla="*/ 1092200 h 1140460"/>
              <a:gd name="connsiteX23" fmla="*/ 7781843 w 7894669"/>
              <a:gd name="connsiteY23" fmla="*/ 1028700 h 1140460"/>
              <a:gd name="connsiteX24" fmla="*/ 7894669 w 7894669"/>
              <a:gd name="connsiteY24" fmla="*/ 952500 h 1140460"/>
              <a:gd name="connsiteX25" fmla="*/ 7794543 w 7894669"/>
              <a:gd name="connsiteY25" fmla="*/ 876300 h 1140460"/>
              <a:gd name="connsiteX26" fmla="*/ 7832643 w 7894669"/>
              <a:gd name="connsiteY26" fmla="*/ 800100 h 1140460"/>
              <a:gd name="connsiteX27" fmla="*/ 7794543 w 7894669"/>
              <a:gd name="connsiteY27" fmla="*/ 723900 h 1140460"/>
              <a:gd name="connsiteX28" fmla="*/ 7781843 w 7894669"/>
              <a:gd name="connsiteY28" fmla="*/ 660400 h 1140460"/>
              <a:gd name="connsiteX29" fmla="*/ 7807243 w 7894669"/>
              <a:gd name="connsiteY29" fmla="*/ 609600 h 1140460"/>
              <a:gd name="connsiteX30" fmla="*/ 7850106 w 7894669"/>
              <a:gd name="connsiteY30" fmla="*/ 534193 h 1140460"/>
              <a:gd name="connsiteX31" fmla="*/ 7796177 w 7894669"/>
              <a:gd name="connsiteY31" fmla="*/ 489081 h 1140460"/>
              <a:gd name="connsiteX32" fmla="*/ 7769143 w 7894669"/>
              <a:gd name="connsiteY32" fmla="*/ 406400 h 1140460"/>
              <a:gd name="connsiteX33" fmla="*/ 7883840 w 7894669"/>
              <a:gd name="connsiteY33" fmla="*/ 337609 h 1140460"/>
              <a:gd name="connsiteX34" fmla="*/ 7794543 w 7894669"/>
              <a:gd name="connsiteY34" fmla="*/ 266700 h 1140460"/>
              <a:gd name="connsiteX35" fmla="*/ 7807243 w 7894669"/>
              <a:gd name="connsiteY35" fmla="*/ 177800 h 1140460"/>
              <a:gd name="connsiteX36" fmla="*/ 7743743 w 7894669"/>
              <a:gd name="connsiteY36" fmla="*/ 177800 h 1140460"/>
              <a:gd name="connsiteX37" fmla="*/ 7705643 w 7894669"/>
              <a:gd name="connsiteY37" fmla="*/ 88900 h 1140460"/>
              <a:gd name="connsiteX38" fmla="*/ 7775232 w 7894669"/>
              <a:gd name="connsiteY38" fmla="*/ 31089 h 1140460"/>
              <a:gd name="connsiteX39" fmla="*/ 7616743 w 7894669"/>
              <a:gd name="connsiteY39" fmla="*/ 0 h 1140460"/>
              <a:gd name="connsiteX0" fmla="*/ 7604043 w 7881969"/>
              <a:gd name="connsiteY0" fmla="*/ 0 h 1140460"/>
              <a:gd name="connsiteX1" fmla="*/ 168396 w 7881969"/>
              <a:gd name="connsiteY1" fmla="*/ 0 h 1140460"/>
              <a:gd name="connsiteX2" fmla="*/ 96044 w 7881969"/>
              <a:gd name="connsiteY2" fmla="*/ 11906 h 1140460"/>
              <a:gd name="connsiteX3" fmla="*/ 124619 w 7881969"/>
              <a:gd name="connsiteY3" fmla="*/ 94456 h 1140460"/>
              <a:gd name="connsiteX4" fmla="*/ 127000 w 7881969"/>
              <a:gd name="connsiteY4" fmla="*/ 190500 h 1140460"/>
              <a:gd name="connsiteX5" fmla="*/ 63500 w 7881969"/>
              <a:gd name="connsiteY5" fmla="*/ 190500 h 1140460"/>
              <a:gd name="connsiteX6" fmla="*/ 76200 w 7881969"/>
              <a:gd name="connsiteY6" fmla="*/ 279400 h 1140460"/>
              <a:gd name="connsiteX7" fmla="*/ 82550 w 7881969"/>
              <a:gd name="connsiteY7" fmla="*/ 357188 h 1140460"/>
              <a:gd name="connsiteX8" fmla="*/ 101600 w 7881969"/>
              <a:gd name="connsiteY8" fmla="*/ 419100 h 1140460"/>
              <a:gd name="connsiteX9" fmla="*/ 34925 w 7881969"/>
              <a:gd name="connsiteY9" fmla="*/ 492125 h 1140460"/>
              <a:gd name="connsiteX10" fmla="*/ 156380 w 7881969"/>
              <a:gd name="connsiteY10" fmla="*/ 535782 h 1140460"/>
              <a:gd name="connsiteX11" fmla="*/ 63500 w 7881969"/>
              <a:gd name="connsiteY11" fmla="*/ 622300 h 1140460"/>
              <a:gd name="connsiteX12" fmla="*/ 88900 w 7881969"/>
              <a:gd name="connsiteY12" fmla="*/ 673100 h 1140460"/>
              <a:gd name="connsiteX13" fmla="*/ 76200 w 7881969"/>
              <a:gd name="connsiteY13" fmla="*/ 736600 h 1140460"/>
              <a:gd name="connsiteX14" fmla="*/ 121444 w 7881969"/>
              <a:gd name="connsiteY14" fmla="*/ 767556 h 1140460"/>
              <a:gd name="connsiteX15" fmla="*/ 76200 w 7881969"/>
              <a:gd name="connsiteY15" fmla="*/ 889000 h 1140460"/>
              <a:gd name="connsiteX16" fmla="*/ 18256 w 7881969"/>
              <a:gd name="connsiteY16" fmla="*/ 900906 h 1140460"/>
              <a:gd name="connsiteX17" fmla="*/ 110331 w 7881969"/>
              <a:gd name="connsiteY17" fmla="*/ 965200 h 1140460"/>
              <a:gd name="connsiteX18" fmla="*/ 0 w 7881969"/>
              <a:gd name="connsiteY18" fmla="*/ 1104900 h 1140460"/>
              <a:gd name="connsiteX19" fmla="*/ 33337 w 7881969"/>
              <a:gd name="connsiteY19" fmla="*/ 1119982 h 1140460"/>
              <a:gd name="connsiteX20" fmla="*/ 27104 w 7881969"/>
              <a:gd name="connsiteY20" fmla="*/ 1140460 h 1140460"/>
              <a:gd name="connsiteX21" fmla="*/ 7878726 w 7881969"/>
              <a:gd name="connsiteY21" fmla="*/ 1140460 h 1140460"/>
              <a:gd name="connsiteX22" fmla="*/ 7858043 w 7881969"/>
              <a:gd name="connsiteY22" fmla="*/ 1092200 h 1140460"/>
              <a:gd name="connsiteX23" fmla="*/ 7769143 w 7881969"/>
              <a:gd name="connsiteY23" fmla="*/ 1028700 h 1140460"/>
              <a:gd name="connsiteX24" fmla="*/ 7881969 w 7881969"/>
              <a:gd name="connsiteY24" fmla="*/ 952500 h 1140460"/>
              <a:gd name="connsiteX25" fmla="*/ 7781843 w 7881969"/>
              <a:gd name="connsiteY25" fmla="*/ 876300 h 1140460"/>
              <a:gd name="connsiteX26" fmla="*/ 7819943 w 7881969"/>
              <a:gd name="connsiteY26" fmla="*/ 800100 h 1140460"/>
              <a:gd name="connsiteX27" fmla="*/ 7781843 w 7881969"/>
              <a:gd name="connsiteY27" fmla="*/ 723900 h 1140460"/>
              <a:gd name="connsiteX28" fmla="*/ 7769143 w 7881969"/>
              <a:gd name="connsiteY28" fmla="*/ 660400 h 1140460"/>
              <a:gd name="connsiteX29" fmla="*/ 7794543 w 7881969"/>
              <a:gd name="connsiteY29" fmla="*/ 609600 h 1140460"/>
              <a:gd name="connsiteX30" fmla="*/ 7837406 w 7881969"/>
              <a:gd name="connsiteY30" fmla="*/ 534193 h 1140460"/>
              <a:gd name="connsiteX31" fmla="*/ 7783477 w 7881969"/>
              <a:gd name="connsiteY31" fmla="*/ 489081 h 1140460"/>
              <a:gd name="connsiteX32" fmla="*/ 7756443 w 7881969"/>
              <a:gd name="connsiteY32" fmla="*/ 406400 h 1140460"/>
              <a:gd name="connsiteX33" fmla="*/ 7871140 w 7881969"/>
              <a:gd name="connsiteY33" fmla="*/ 337609 h 1140460"/>
              <a:gd name="connsiteX34" fmla="*/ 7781843 w 7881969"/>
              <a:gd name="connsiteY34" fmla="*/ 266700 h 1140460"/>
              <a:gd name="connsiteX35" fmla="*/ 7794543 w 7881969"/>
              <a:gd name="connsiteY35" fmla="*/ 177800 h 1140460"/>
              <a:gd name="connsiteX36" fmla="*/ 7731043 w 7881969"/>
              <a:gd name="connsiteY36" fmla="*/ 177800 h 1140460"/>
              <a:gd name="connsiteX37" fmla="*/ 7692943 w 7881969"/>
              <a:gd name="connsiteY37" fmla="*/ 88900 h 1140460"/>
              <a:gd name="connsiteX38" fmla="*/ 7762532 w 7881969"/>
              <a:gd name="connsiteY38" fmla="*/ 31089 h 1140460"/>
              <a:gd name="connsiteX39" fmla="*/ 7604043 w 7881969"/>
              <a:gd name="connsiteY39" fmla="*/ 0 h 1140460"/>
              <a:gd name="connsiteX0" fmla="*/ 7675105 w 7953031"/>
              <a:gd name="connsiteY0" fmla="*/ 0 h 1140460"/>
              <a:gd name="connsiteX1" fmla="*/ 239458 w 7953031"/>
              <a:gd name="connsiteY1" fmla="*/ 0 h 1140460"/>
              <a:gd name="connsiteX2" fmla="*/ 167106 w 7953031"/>
              <a:gd name="connsiteY2" fmla="*/ 11906 h 1140460"/>
              <a:gd name="connsiteX3" fmla="*/ 195681 w 7953031"/>
              <a:gd name="connsiteY3" fmla="*/ 94456 h 1140460"/>
              <a:gd name="connsiteX4" fmla="*/ 198062 w 7953031"/>
              <a:gd name="connsiteY4" fmla="*/ 190500 h 1140460"/>
              <a:gd name="connsiteX5" fmla="*/ 134562 w 7953031"/>
              <a:gd name="connsiteY5" fmla="*/ 190500 h 1140460"/>
              <a:gd name="connsiteX6" fmla="*/ 0 w 7953031"/>
              <a:gd name="connsiteY6" fmla="*/ 294746 h 1140460"/>
              <a:gd name="connsiteX7" fmla="*/ 153612 w 7953031"/>
              <a:gd name="connsiteY7" fmla="*/ 357188 h 1140460"/>
              <a:gd name="connsiteX8" fmla="*/ 172662 w 7953031"/>
              <a:gd name="connsiteY8" fmla="*/ 419100 h 1140460"/>
              <a:gd name="connsiteX9" fmla="*/ 105987 w 7953031"/>
              <a:gd name="connsiteY9" fmla="*/ 492125 h 1140460"/>
              <a:gd name="connsiteX10" fmla="*/ 227442 w 7953031"/>
              <a:gd name="connsiteY10" fmla="*/ 535782 h 1140460"/>
              <a:gd name="connsiteX11" fmla="*/ 134562 w 7953031"/>
              <a:gd name="connsiteY11" fmla="*/ 622300 h 1140460"/>
              <a:gd name="connsiteX12" fmla="*/ 159962 w 7953031"/>
              <a:gd name="connsiteY12" fmla="*/ 673100 h 1140460"/>
              <a:gd name="connsiteX13" fmla="*/ 147262 w 7953031"/>
              <a:gd name="connsiteY13" fmla="*/ 736600 h 1140460"/>
              <a:gd name="connsiteX14" fmla="*/ 192506 w 7953031"/>
              <a:gd name="connsiteY14" fmla="*/ 767556 h 1140460"/>
              <a:gd name="connsiteX15" fmla="*/ 147262 w 7953031"/>
              <a:gd name="connsiteY15" fmla="*/ 889000 h 1140460"/>
              <a:gd name="connsiteX16" fmla="*/ 89318 w 7953031"/>
              <a:gd name="connsiteY16" fmla="*/ 900906 h 1140460"/>
              <a:gd name="connsiteX17" fmla="*/ 181393 w 7953031"/>
              <a:gd name="connsiteY17" fmla="*/ 965200 h 1140460"/>
              <a:gd name="connsiteX18" fmla="*/ 71062 w 7953031"/>
              <a:gd name="connsiteY18" fmla="*/ 1104900 h 1140460"/>
              <a:gd name="connsiteX19" fmla="*/ 104399 w 7953031"/>
              <a:gd name="connsiteY19" fmla="*/ 1119982 h 1140460"/>
              <a:gd name="connsiteX20" fmla="*/ 98166 w 7953031"/>
              <a:gd name="connsiteY20" fmla="*/ 1140460 h 1140460"/>
              <a:gd name="connsiteX21" fmla="*/ 7949788 w 7953031"/>
              <a:gd name="connsiteY21" fmla="*/ 1140460 h 1140460"/>
              <a:gd name="connsiteX22" fmla="*/ 7929105 w 7953031"/>
              <a:gd name="connsiteY22" fmla="*/ 1092200 h 1140460"/>
              <a:gd name="connsiteX23" fmla="*/ 7840205 w 7953031"/>
              <a:gd name="connsiteY23" fmla="*/ 1028700 h 1140460"/>
              <a:gd name="connsiteX24" fmla="*/ 7953031 w 7953031"/>
              <a:gd name="connsiteY24" fmla="*/ 952500 h 1140460"/>
              <a:gd name="connsiteX25" fmla="*/ 7852905 w 7953031"/>
              <a:gd name="connsiteY25" fmla="*/ 876300 h 1140460"/>
              <a:gd name="connsiteX26" fmla="*/ 7891005 w 7953031"/>
              <a:gd name="connsiteY26" fmla="*/ 800100 h 1140460"/>
              <a:gd name="connsiteX27" fmla="*/ 7852905 w 7953031"/>
              <a:gd name="connsiteY27" fmla="*/ 723900 h 1140460"/>
              <a:gd name="connsiteX28" fmla="*/ 7840205 w 7953031"/>
              <a:gd name="connsiteY28" fmla="*/ 660400 h 1140460"/>
              <a:gd name="connsiteX29" fmla="*/ 7865605 w 7953031"/>
              <a:gd name="connsiteY29" fmla="*/ 609600 h 1140460"/>
              <a:gd name="connsiteX30" fmla="*/ 7908468 w 7953031"/>
              <a:gd name="connsiteY30" fmla="*/ 534193 h 1140460"/>
              <a:gd name="connsiteX31" fmla="*/ 7854539 w 7953031"/>
              <a:gd name="connsiteY31" fmla="*/ 489081 h 1140460"/>
              <a:gd name="connsiteX32" fmla="*/ 7827505 w 7953031"/>
              <a:gd name="connsiteY32" fmla="*/ 406400 h 1140460"/>
              <a:gd name="connsiteX33" fmla="*/ 7942202 w 7953031"/>
              <a:gd name="connsiteY33" fmla="*/ 337609 h 1140460"/>
              <a:gd name="connsiteX34" fmla="*/ 7852905 w 7953031"/>
              <a:gd name="connsiteY34" fmla="*/ 266700 h 1140460"/>
              <a:gd name="connsiteX35" fmla="*/ 7865605 w 7953031"/>
              <a:gd name="connsiteY35" fmla="*/ 177800 h 1140460"/>
              <a:gd name="connsiteX36" fmla="*/ 7802105 w 7953031"/>
              <a:gd name="connsiteY36" fmla="*/ 177800 h 1140460"/>
              <a:gd name="connsiteX37" fmla="*/ 7764005 w 7953031"/>
              <a:gd name="connsiteY37" fmla="*/ 88900 h 1140460"/>
              <a:gd name="connsiteX38" fmla="*/ 7833594 w 7953031"/>
              <a:gd name="connsiteY38" fmla="*/ 31089 h 1140460"/>
              <a:gd name="connsiteX39" fmla="*/ 7675105 w 7953031"/>
              <a:gd name="connsiteY39" fmla="*/ 0 h 1140460"/>
              <a:gd name="connsiteX0" fmla="*/ 7675105 w 7953031"/>
              <a:gd name="connsiteY0" fmla="*/ 0 h 1140460"/>
              <a:gd name="connsiteX1" fmla="*/ 239458 w 7953031"/>
              <a:gd name="connsiteY1" fmla="*/ 0 h 1140460"/>
              <a:gd name="connsiteX2" fmla="*/ 167106 w 7953031"/>
              <a:gd name="connsiteY2" fmla="*/ 11906 h 1140460"/>
              <a:gd name="connsiteX3" fmla="*/ 195681 w 7953031"/>
              <a:gd name="connsiteY3" fmla="*/ 94456 h 1140460"/>
              <a:gd name="connsiteX4" fmla="*/ 198062 w 7953031"/>
              <a:gd name="connsiteY4" fmla="*/ 190500 h 1140460"/>
              <a:gd name="connsiteX5" fmla="*/ 134562 w 7953031"/>
              <a:gd name="connsiteY5" fmla="*/ 190500 h 1140460"/>
              <a:gd name="connsiteX6" fmla="*/ 0 w 7953031"/>
              <a:gd name="connsiteY6" fmla="*/ 294746 h 1140460"/>
              <a:gd name="connsiteX7" fmla="*/ 153612 w 7953031"/>
              <a:gd name="connsiteY7" fmla="*/ 357188 h 1140460"/>
              <a:gd name="connsiteX8" fmla="*/ 172662 w 7953031"/>
              <a:gd name="connsiteY8" fmla="*/ 419100 h 1140460"/>
              <a:gd name="connsiteX9" fmla="*/ 105987 w 7953031"/>
              <a:gd name="connsiteY9" fmla="*/ 492125 h 1140460"/>
              <a:gd name="connsiteX10" fmla="*/ 227442 w 7953031"/>
              <a:gd name="connsiteY10" fmla="*/ 535782 h 1140460"/>
              <a:gd name="connsiteX11" fmla="*/ 134562 w 7953031"/>
              <a:gd name="connsiteY11" fmla="*/ 622300 h 1140460"/>
              <a:gd name="connsiteX12" fmla="*/ 159962 w 7953031"/>
              <a:gd name="connsiteY12" fmla="*/ 673100 h 1140460"/>
              <a:gd name="connsiteX13" fmla="*/ 147262 w 7953031"/>
              <a:gd name="connsiteY13" fmla="*/ 736600 h 1140460"/>
              <a:gd name="connsiteX14" fmla="*/ 192506 w 7953031"/>
              <a:gd name="connsiteY14" fmla="*/ 767556 h 1140460"/>
              <a:gd name="connsiteX15" fmla="*/ 103629 w 7953031"/>
              <a:gd name="connsiteY15" fmla="*/ 800764 h 1140460"/>
              <a:gd name="connsiteX16" fmla="*/ 89318 w 7953031"/>
              <a:gd name="connsiteY16" fmla="*/ 900906 h 1140460"/>
              <a:gd name="connsiteX17" fmla="*/ 181393 w 7953031"/>
              <a:gd name="connsiteY17" fmla="*/ 965200 h 1140460"/>
              <a:gd name="connsiteX18" fmla="*/ 71062 w 7953031"/>
              <a:gd name="connsiteY18" fmla="*/ 1104900 h 1140460"/>
              <a:gd name="connsiteX19" fmla="*/ 104399 w 7953031"/>
              <a:gd name="connsiteY19" fmla="*/ 1119982 h 1140460"/>
              <a:gd name="connsiteX20" fmla="*/ 98166 w 7953031"/>
              <a:gd name="connsiteY20" fmla="*/ 1140460 h 1140460"/>
              <a:gd name="connsiteX21" fmla="*/ 7949788 w 7953031"/>
              <a:gd name="connsiteY21" fmla="*/ 1140460 h 1140460"/>
              <a:gd name="connsiteX22" fmla="*/ 7929105 w 7953031"/>
              <a:gd name="connsiteY22" fmla="*/ 1092200 h 1140460"/>
              <a:gd name="connsiteX23" fmla="*/ 7840205 w 7953031"/>
              <a:gd name="connsiteY23" fmla="*/ 1028700 h 1140460"/>
              <a:gd name="connsiteX24" fmla="*/ 7953031 w 7953031"/>
              <a:gd name="connsiteY24" fmla="*/ 952500 h 1140460"/>
              <a:gd name="connsiteX25" fmla="*/ 7852905 w 7953031"/>
              <a:gd name="connsiteY25" fmla="*/ 876300 h 1140460"/>
              <a:gd name="connsiteX26" fmla="*/ 7891005 w 7953031"/>
              <a:gd name="connsiteY26" fmla="*/ 800100 h 1140460"/>
              <a:gd name="connsiteX27" fmla="*/ 7852905 w 7953031"/>
              <a:gd name="connsiteY27" fmla="*/ 723900 h 1140460"/>
              <a:gd name="connsiteX28" fmla="*/ 7840205 w 7953031"/>
              <a:gd name="connsiteY28" fmla="*/ 660400 h 1140460"/>
              <a:gd name="connsiteX29" fmla="*/ 7865605 w 7953031"/>
              <a:gd name="connsiteY29" fmla="*/ 609600 h 1140460"/>
              <a:gd name="connsiteX30" fmla="*/ 7908468 w 7953031"/>
              <a:gd name="connsiteY30" fmla="*/ 534193 h 1140460"/>
              <a:gd name="connsiteX31" fmla="*/ 7854539 w 7953031"/>
              <a:gd name="connsiteY31" fmla="*/ 489081 h 1140460"/>
              <a:gd name="connsiteX32" fmla="*/ 7827505 w 7953031"/>
              <a:gd name="connsiteY32" fmla="*/ 406400 h 1140460"/>
              <a:gd name="connsiteX33" fmla="*/ 7942202 w 7953031"/>
              <a:gd name="connsiteY33" fmla="*/ 337609 h 1140460"/>
              <a:gd name="connsiteX34" fmla="*/ 7852905 w 7953031"/>
              <a:gd name="connsiteY34" fmla="*/ 266700 h 1140460"/>
              <a:gd name="connsiteX35" fmla="*/ 7865605 w 7953031"/>
              <a:gd name="connsiteY35" fmla="*/ 177800 h 1140460"/>
              <a:gd name="connsiteX36" fmla="*/ 7802105 w 7953031"/>
              <a:gd name="connsiteY36" fmla="*/ 177800 h 1140460"/>
              <a:gd name="connsiteX37" fmla="*/ 7764005 w 7953031"/>
              <a:gd name="connsiteY37" fmla="*/ 88900 h 1140460"/>
              <a:gd name="connsiteX38" fmla="*/ 7833594 w 7953031"/>
              <a:gd name="connsiteY38" fmla="*/ 31089 h 1140460"/>
              <a:gd name="connsiteX39" fmla="*/ 7675105 w 7953031"/>
              <a:gd name="connsiteY39" fmla="*/ 0 h 1140460"/>
              <a:gd name="connsiteX0" fmla="*/ 7675105 w 7953031"/>
              <a:gd name="connsiteY0" fmla="*/ 0 h 1140460"/>
              <a:gd name="connsiteX1" fmla="*/ 239458 w 7953031"/>
              <a:gd name="connsiteY1" fmla="*/ 0 h 1140460"/>
              <a:gd name="connsiteX2" fmla="*/ 167106 w 7953031"/>
              <a:gd name="connsiteY2" fmla="*/ 11906 h 1140460"/>
              <a:gd name="connsiteX3" fmla="*/ 195681 w 7953031"/>
              <a:gd name="connsiteY3" fmla="*/ 94456 h 1140460"/>
              <a:gd name="connsiteX4" fmla="*/ 198062 w 7953031"/>
              <a:gd name="connsiteY4" fmla="*/ 190500 h 1140460"/>
              <a:gd name="connsiteX5" fmla="*/ 134562 w 7953031"/>
              <a:gd name="connsiteY5" fmla="*/ 190500 h 1140460"/>
              <a:gd name="connsiteX6" fmla="*/ 0 w 7953031"/>
              <a:gd name="connsiteY6" fmla="*/ 294746 h 1140460"/>
              <a:gd name="connsiteX7" fmla="*/ 153612 w 7953031"/>
              <a:gd name="connsiteY7" fmla="*/ 357188 h 1140460"/>
              <a:gd name="connsiteX8" fmla="*/ 172662 w 7953031"/>
              <a:gd name="connsiteY8" fmla="*/ 419100 h 1140460"/>
              <a:gd name="connsiteX9" fmla="*/ 105987 w 7953031"/>
              <a:gd name="connsiteY9" fmla="*/ 492125 h 1140460"/>
              <a:gd name="connsiteX10" fmla="*/ 227442 w 7953031"/>
              <a:gd name="connsiteY10" fmla="*/ 535782 h 1140460"/>
              <a:gd name="connsiteX11" fmla="*/ 134562 w 7953031"/>
              <a:gd name="connsiteY11" fmla="*/ 622300 h 1140460"/>
              <a:gd name="connsiteX12" fmla="*/ 159962 w 7953031"/>
              <a:gd name="connsiteY12" fmla="*/ 673100 h 1140460"/>
              <a:gd name="connsiteX13" fmla="*/ 147262 w 7953031"/>
              <a:gd name="connsiteY13" fmla="*/ 736600 h 1140460"/>
              <a:gd name="connsiteX14" fmla="*/ 192506 w 7953031"/>
              <a:gd name="connsiteY14" fmla="*/ 767556 h 1140460"/>
              <a:gd name="connsiteX15" fmla="*/ 103629 w 7953031"/>
              <a:gd name="connsiteY15" fmla="*/ 800764 h 1140460"/>
              <a:gd name="connsiteX16" fmla="*/ 89318 w 7953031"/>
              <a:gd name="connsiteY16" fmla="*/ 900906 h 1140460"/>
              <a:gd name="connsiteX17" fmla="*/ 121396 w 7953031"/>
              <a:gd name="connsiteY17" fmla="*/ 995891 h 1140460"/>
              <a:gd name="connsiteX18" fmla="*/ 71062 w 7953031"/>
              <a:gd name="connsiteY18" fmla="*/ 1104900 h 1140460"/>
              <a:gd name="connsiteX19" fmla="*/ 104399 w 7953031"/>
              <a:gd name="connsiteY19" fmla="*/ 1119982 h 1140460"/>
              <a:gd name="connsiteX20" fmla="*/ 98166 w 7953031"/>
              <a:gd name="connsiteY20" fmla="*/ 1140460 h 1140460"/>
              <a:gd name="connsiteX21" fmla="*/ 7949788 w 7953031"/>
              <a:gd name="connsiteY21" fmla="*/ 1140460 h 1140460"/>
              <a:gd name="connsiteX22" fmla="*/ 7929105 w 7953031"/>
              <a:gd name="connsiteY22" fmla="*/ 1092200 h 1140460"/>
              <a:gd name="connsiteX23" fmla="*/ 7840205 w 7953031"/>
              <a:gd name="connsiteY23" fmla="*/ 1028700 h 1140460"/>
              <a:gd name="connsiteX24" fmla="*/ 7953031 w 7953031"/>
              <a:gd name="connsiteY24" fmla="*/ 952500 h 1140460"/>
              <a:gd name="connsiteX25" fmla="*/ 7852905 w 7953031"/>
              <a:gd name="connsiteY25" fmla="*/ 876300 h 1140460"/>
              <a:gd name="connsiteX26" fmla="*/ 7891005 w 7953031"/>
              <a:gd name="connsiteY26" fmla="*/ 800100 h 1140460"/>
              <a:gd name="connsiteX27" fmla="*/ 7852905 w 7953031"/>
              <a:gd name="connsiteY27" fmla="*/ 723900 h 1140460"/>
              <a:gd name="connsiteX28" fmla="*/ 7840205 w 7953031"/>
              <a:gd name="connsiteY28" fmla="*/ 660400 h 1140460"/>
              <a:gd name="connsiteX29" fmla="*/ 7865605 w 7953031"/>
              <a:gd name="connsiteY29" fmla="*/ 609600 h 1140460"/>
              <a:gd name="connsiteX30" fmla="*/ 7908468 w 7953031"/>
              <a:gd name="connsiteY30" fmla="*/ 534193 h 1140460"/>
              <a:gd name="connsiteX31" fmla="*/ 7854539 w 7953031"/>
              <a:gd name="connsiteY31" fmla="*/ 489081 h 1140460"/>
              <a:gd name="connsiteX32" fmla="*/ 7827505 w 7953031"/>
              <a:gd name="connsiteY32" fmla="*/ 406400 h 1140460"/>
              <a:gd name="connsiteX33" fmla="*/ 7942202 w 7953031"/>
              <a:gd name="connsiteY33" fmla="*/ 337609 h 1140460"/>
              <a:gd name="connsiteX34" fmla="*/ 7852905 w 7953031"/>
              <a:gd name="connsiteY34" fmla="*/ 266700 h 1140460"/>
              <a:gd name="connsiteX35" fmla="*/ 7865605 w 7953031"/>
              <a:gd name="connsiteY35" fmla="*/ 177800 h 1140460"/>
              <a:gd name="connsiteX36" fmla="*/ 7802105 w 7953031"/>
              <a:gd name="connsiteY36" fmla="*/ 177800 h 1140460"/>
              <a:gd name="connsiteX37" fmla="*/ 7764005 w 7953031"/>
              <a:gd name="connsiteY37" fmla="*/ 88900 h 1140460"/>
              <a:gd name="connsiteX38" fmla="*/ 7833594 w 7953031"/>
              <a:gd name="connsiteY38" fmla="*/ 31089 h 1140460"/>
              <a:gd name="connsiteX39" fmla="*/ 7675105 w 7953031"/>
              <a:gd name="connsiteY39" fmla="*/ 0 h 1140460"/>
              <a:gd name="connsiteX0" fmla="*/ 7675105 w 7953031"/>
              <a:gd name="connsiteY0" fmla="*/ 0 h 1145287"/>
              <a:gd name="connsiteX1" fmla="*/ 239458 w 7953031"/>
              <a:gd name="connsiteY1" fmla="*/ 0 h 1145287"/>
              <a:gd name="connsiteX2" fmla="*/ 167106 w 7953031"/>
              <a:gd name="connsiteY2" fmla="*/ 11906 h 1145287"/>
              <a:gd name="connsiteX3" fmla="*/ 195681 w 7953031"/>
              <a:gd name="connsiteY3" fmla="*/ 94456 h 1145287"/>
              <a:gd name="connsiteX4" fmla="*/ 198062 w 7953031"/>
              <a:gd name="connsiteY4" fmla="*/ 190500 h 1145287"/>
              <a:gd name="connsiteX5" fmla="*/ 134562 w 7953031"/>
              <a:gd name="connsiteY5" fmla="*/ 190500 h 1145287"/>
              <a:gd name="connsiteX6" fmla="*/ 0 w 7953031"/>
              <a:gd name="connsiteY6" fmla="*/ 294746 h 1145287"/>
              <a:gd name="connsiteX7" fmla="*/ 153612 w 7953031"/>
              <a:gd name="connsiteY7" fmla="*/ 357188 h 1145287"/>
              <a:gd name="connsiteX8" fmla="*/ 172662 w 7953031"/>
              <a:gd name="connsiteY8" fmla="*/ 419100 h 1145287"/>
              <a:gd name="connsiteX9" fmla="*/ 105987 w 7953031"/>
              <a:gd name="connsiteY9" fmla="*/ 492125 h 1145287"/>
              <a:gd name="connsiteX10" fmla="*/ 227442 w 7953031"/>
              <a:gd name="connsiteY10" fmla="*/ 535782 h 1145287"/>
              <a:gd name="connsiteX11" fmla="*/ 134562 w 7953031"/>
              <a:gd name="connsiteY11" fmla="*/ 622300 h 1145287"/>
              <a:gd name="connsiteX12" fmla="*/ 159962 w 7953031"/>
              <a:gd name="connsiteY12" fmla="*/ 673100 h 1145287"/>
              <a:gd name="connsiteX13" fmla="*/ 147262 w 7953031"/>
              <a:gd name="connsiteY13" fmla="*/ 736600 h 1145287"/>
              <a:gd name="connsiteX14" fmla="*/ 192506 w 7953031"/>
              <a:gd name="connsiteY14" fmla="*/ 767556 h 1145287"/>
              <a:gd name="connsiteX15" fmla="*/ 103629 w 7953031"/>
              <a:gd name="connsiteY15" fmla="*/ 800764 h 1145287"/>
              <a:gd name="connsiteX16" fmla="*/ 89318 w 7953031"/>
              <a:gd name="connsiteY16" fmla="*/ 900906 h 1145287"/>
              <a:gd name="connsiteX17" fmla="*/ 121396 w 7953031"/>
              <a:gd name="connsiteY17" fmla="*/ 995891 h 1145287"/>
              <a:gd name="connsiteX18" fmla="*/ 71062 w 7953031"/>
              <a:gd name="connsiteY18" fmla="*/ 1104900 h 1145287"/>
              <a:gd name="connsiteX19" fmla="*/ 104399 w 7953031"/>
              <a:gd name="connsiteY19" fmla="*/ 1119982 h 1145287"/>
              <a:gd name="connsiteX20" fmla="*/ 98166 w 7953031"/>
              <a:gd name="connsiteY20" fmla="*/ 1140460 h 1145287"/>
              <a:gd name="connsiteX21" fmla="*/ 7855212 w 7953031"/>
              <a:gd name="connsiteY21" fmla="*/ 1145287 h 1145287"/>
              <a:gd name="connsiteX22" fmla="*/ 7929105 w 7953031"/>
              <a:gd name="connsiteY22" fmla="*/ 1092200 h 1145287"/>
              <a:gd name="connsiteX23" fmla="*/ 7840205 w 7953031"/>
              <a:gd name="connsiteY23" fmla="*/ 1028700 h 1145287"/>
              <a:gd name="connsiteX24" fmla="*/ 7953031 w 7953031"/>
              <a:gd name="connsiteY24" fmla="*/ 952500 h 1145287"/>
              <a:gd name="connsiteX25" fmla="*/ 7852905 w 7953031"/>
              <a:gd name="connsiteY25" fmla="*/ 876300 h 1145287"/>
              <a:gd name="connsiteX26" fmla="*/ 7891005 w 7953031"/>
              <a:gd name="connsiteY26" fmla="*/ 800100 h 1145287"/>
              <a:gd name="connsiteX27" fmla="*/ 7852905 w 7953031"/>
              <a:gd name="connsiteY27" fmla="*/ 723900 h 1145287"/>
              <a:gd name="connsiteX28" fmla="*/ 7840205 w 7953031"/>
              <a:gd name="connsiteY28" fmla="*/ 660400 h 1145287"/>
              <a:gd name="connsiteX29" fmla="*/ 7865605 w 7953031"/>
              <a:gd name="connsiteY29" fmla="*/ 609600 h 1145287"/>
              <a:gd name="connsiteX30" fmla="*/ 7908468 w 7953031"/>
              <a:gd name="connsiteY30" fmla="*/ 534193 h 1145287"/>
              <a:gd name="connsiteX31" fmla="*/ 7854539 w 7953031"/>
              <a:gd name="connsiteY31" fmla="*/ 489081 h 1145287"/>
              <a:gd name="connsiteX32" fmla="*/ 7827505 w 7953031"/>
              <a:gd name="connsiteY32" fmla="*/ 406400 h 1145287"/>
              <a:gd name="connsiteX33" fmla="*/ 7942202 w 7953031"/>
              <a:gd name="connsiteY33" fmla="*/ 337609 h 1145287"/>
              <a:gd name="connsiteX34" fmla="*/ 7852905 w 7953031"/>
              <a:gd name="connsiteY34" fmla="*/ 266700 h 1145287"/>
              <a:gd name="connsiteX35" fmla="*/ 7865605 w 7953031"/>
              <a:gd name="connsiteY35" fmla="*/ 177800 h 1145287"/>
              <a:gd name="connsiteX36" fmla="*/ 7802105 w 7953031"/>
              <a:gd name="connsiteY36" fmla="*/ 177800 h 1145287"/>
              <a:gd name="connsiteX37" fmla="*/ 7764005 w 7953031"/>
              <a:gd name="connsiteY37" fmla="*/ 88900 h 1145287"/>
              <a:gd name="connsiteX38" fmla="*/ 7833594 w 7953031"/>
              <a:gd name="connsiteY38" fmla="*/ 31089 h 1145287"/>
              <a:gd name="connsiteX39" fmla="*/ 7675105 w 7953031"/>
              <a:gd name="connsiteY39" fmla="*/ 0 h 1145287"/>
              <a:gd name="connsiteX0" fmla="*/ 7675105 w 7953031"/>
              <a:gd name="connsiteY0" fmla="*/ 0 h 1145287"/>
              <a:gd name="connsiteX1" fmla="*/ 239458 w 7953031"/>
              <a:gd name="connsiteY1" fmla="*/ 0 h 1145287"/>
              <a:gd name="connsiteX2" fmla="*/ 167106 w 7953031"/>
              <a:gd name="connsiteY2" fmla="*/ 11906 h 1145287"/>
              <a:gd name="connsiteX3" fmla="*/ 195681 w 7953031"/>
              <a:gd name="connsiteY3" fmla="*/ 94456 h 1145287"/>
              <a:gd name="connsiteX4" fmla="*/ 198062 w 7953031"/>
              <a:gd name="connsiteY4" fmla="*/ 190500 h 1145287"/>
              <a:gd name="connsiteX5" fmla="*/ 134562 w 7953031"/>
              <a:gd name="connsiteY5" fmla="*/ 190500 h 1145287"/>
              <a:gd name="connsiteX6" fmla="*/ 0 w 7953031"/>
              <a:gd name="connsiteY6" fmla="*/ 294746 h 1145287"/>
              <a:gd name="connsiteX7" fmla="*/ 67633 w 7953031"/>
              <a:gd name="connsiteY7" fmla="*/ 369256 h 1145287"/>
              <a:gd name="connsiteX8" fmla="*/ 172662 w 7953031"/>
              <a:gd name="connsiteY8" fmla="*/ 419100 h 1145287"/>
              <a:gd name="connsiteX9" fmla="*/ 105987 w 7953031"/>
              <a:gd name="connsiteY9" fmla="*/ 492125 h 1145287"/>
              <a:gd name="connsiteX10" fmla="*/ 227442 w 7953031"/>
              <a:gd name="connsiteY10" fmla="*/ 535782 h 1145287"/>
              <a:gd name="connsiteX11" fmla="*/ 134562 w 7953031"/>
              <a:gd name="connsiteY11" fmla="*/ 622300 h 1145287"/>
              <a:gd name="connsiteX12" fmla="*/ 159962 w 7953031"/>
              <a:gd name="connsiteY12" fmla="*/ 673100 h 1145287"/>
              <a:gd name="connsiteX13" fmla="*/ 147262 w 7953031"/>
              <a:gd name="connsiteY13" fmla="*/ 736600 h 1145287"/>
              <a:gd name="connsiteX14" fmla="*/ 192506 w 7953031"/>
              <a:gd name="connsiteY14" fmla="*/ 767556 h 1145287"/>
              <a:gd name="connsiteX15" fmla="*/ 103629 w 7953031"/>
              <a:gd name="connsiteY15" fmla="*/ 800764 h 1145287"/>
              <a:gd name="connsiteX16" fmla="*/ 89318 w 7953031"/>
              <a:gd name="connsiteY16" fmla="*/ 900906 h 1145287"/>
              <a:gd name="connsiteX17" fmla="*/ 121396 w 7953031"/>
              <a:gd name="connsiteY17" fmla="*/ 995891 h 1145287"/>
              <a:gd name="connsiteX18" fmla="*/ 71062 w 7953031"/>
              <a:gd name="connsiteY18" fmla="*/ 1104900 h 1145287"/>
              <a:gd name="connsiteX19" fmla="*/ 104399 w 7953031"/>
              <a:gd name="connsiteY19" fmla="*/ 1119982 h 1145287"/>
              <a:gd name="connsiteX20" fmla="*/ 98166 w 7953031"/>
              <a:gd name="connsiteY20" fmla="*/ 1140460 h 1145287"/>
              <a:gd name="connsiteX21" fmla="*/ 7855212 w 7953031"/>
              <a:gd name="connsiteY21" fmla="*/ 1145287 h 1145287"/>
              <a:gd name="connsiteX22" fmla="*/ 7929105 w 7953031"/>
              <a:gd name="connsiteY22" fmla="*/ 1092200 h 1145287"/>
              <a:gd name="connsiteX23" fmla="*/ 7840205 w 7953031"/>
              <a:gd name="connsiteY23" fmla="*/ 1028700 h 1145287"/>
              <a:gd name="connsiteX24" fmla="*/ 7953031 w 7953031"/>
              <a:gd name="connsiteY24" fmla="*/ 952500 h 1145287"/>
              <a:gd name="connsiteX25" fmla="*/ 7852905 w 7953031"/>
              <a:gd name="connsiteY25" fmla="*/ 876300 h 1145287"/>
              <a:gd name="connsiteX26" fmla="*/ 7891005 w 7953031"/>
              <a:gd name="connsiteY26" fmla="*/ 800100 h 1145287"/>
              <a:gd name="connsiteX27" fmla="*/ 7852905 w 7953031"/>
              <a:gd name="connsiteY27" fmla="*/ 723900 h 1145287"/>
              <a:gd name="connsiteX28" fmla="*/ 7840205 w 7953031"/>
              <a:gd name="connsiteY28" fmla="*/ 660400 h 1145287"/>
              <a:gd name="connsiteX29" fmla="*/ 7865605 w 7953031"/>
              <a:gd name="connsiteY29" fmla="*/ 609600 h 1145287"/>
              <a:gd name="connsiteX30" fmla="*/ 7908468 w 7953031"/>
              <a:gd name="connsiteY30" fmla="*/ 534193 h 1145287"/>
              <a:gd name="connsiteX31" fmla="*/ 7854539 w 7953031"/>
              <a:gd name="connsiteY31" fmla="*/ 489081 h 1145287"/>
              <a:gd name="connsiteX32" fmla="*/ 7827505 w 7953031"/>
              <a:gd name="connsiteY32" fmla="*/ 406400 h 1145287"/>
              <a:gd name="connsiteX33" fmla="*/ 7942202 w 7953031"/>
              <a:gd name="connsiteY33" fmla="*/ 337609 h 1145287"/>
              <a:gd name="connsiteX34" fmla="*/ 7852905 w 7953031"/>
              <a:gd name="connsiteY34" fmla="*/ 266700 h 1145287"/>
              <a:gd name="connsiteX35" fmla="*/ 7865605 w 7953031"/>
              <a:gd name="connsiteY35" fmla="*/ 177800 h 1145287"/>
              <a:gd name="connsiteX36" fmla="*/ 7802105 w 7953031"/>
              <a:gd name="connsiteY36" fmla="*/ 177800 h 1145287"/>
              <a:gd name="connsiteX37" fmla="*/ 7764005 w 7953031"/>
              <a:gd name="connsiteY37" fmla="*/ 88900 h 1145287"/>
              <a:gd name="connsiteX38" fmla="*/ 7833594 w 7953031"/>
              <a:gd name="connsiteY38" fmla="*/ 31089 h 1145287"/>
              <a:gd name="connsiteX39" fmla="*/ 7675105 w 7953031"/>
              <a:gd name="connsiteY39" fmla="*/ 0 h 1145287"/>
              <a:gd name="connsiteX0" fmla="*/ 7675105 w 7953031"/>
              <a:gd name="connsiteY0" fmla="*/ 0 h 1145287"/>
              <a:gd name="connsiteX1" fmla="*/ 239458 w 7953031"/>
              <a:gd name="connsiteY1" fmla="*/ 0 h 1145287"/>
              <a:gd name="connsiteX2" fmla="*/ 167106 w 7953031"/>
              <a:gd name="connsiteY2" fmla="*/ 11906 h 1145287"/>
              <a:gd name="connsiteX3" fmla="*/ 195681 w 7953031"/>
              <a:gd name="connsiteY3" fmla="*/ 94456 h 1145287"/>
              <a:gd name="connsiteX4" fmla="*/ 198062 w 7953031"/>
              <a:gd name="connsiteY4" fmla="*/ 190500 h 1145287"/>
              <a:gd name="connsiteX5" fmla="*/ 134562 w 7953031"/>
              <a:gd name="connsiteY5" fmla="*/ 190500 h 1145287"/>
              <a:gd name="connsiteX6" fmla="*/ 0 w 7953031"/>
              <a:gd name="connsiteY6" fmla="*/ 294746 h 1145287"/>
              <a:gd name="connsiteX7" fmla="*/ 67633 w 7953031"/>
              <a:gd name="connsiteY7" fmla="*/ 369256 h 1145287"/>
              <a:gd name="connsiteX8" fmla="*/ 60890 w 7953031"/>
              <a:gd name="connsiteY8" fmla="*/ 431168 h 1145287"/>
              <a:gd name="connsiteX9" fmla="*/ 105987 w 7953031"/>
              <a:gd name="connsiteY9" fmla="*/ 492125 h 1145287"/>
              <a:gd name="connsiteX10" fmla="*/ 227442 w 7953031"/>
              <a:gd name="connsiteY10" fmla="*/ 535782 h 1145287"/>
              <a:gd name="connsiteX11" fmla="*/ 134562 w 7953031"/>
              <a:gd name="connsiteY11" fmla="*/ 622300 h 1145287"/>
              <a:gd name="connsiteX12" fmla="*/ 159962 w 7953031"/>
              <a:gd name="connsiteY12" fmla="*/ 673100 h 1145287"/>
              <a:gd name="connsiteX13" fmla="*/ 147262 w 7953031"/>
              <a:gd name="connsiteY13" fmla="*/ 736600 h 1145287"/>
              <a:gd name="connsiteX14" fmla="*/ 192506 w 7953031"/>
              <a:gd name="connsiteY14" fmla="*/ 767556 h 1145287"/>
              <a:gd name="connsiteX15" fmla="*/ 103629 w 7953031"/>
              <a:gd name="connsiteY15" fmla="*/ 800764 h 1145287"/>
              <a:gd name="connsiteX16" fmla="*/ 89318 w 7953031"/>
              <a:gd name="connsiteY16" fmla="*/ 900906 h 1145287"/>
              <a:gd name="connsiteX17" fmla="*/ 121396 w 7953031"/>
              <a:gd name="connsiteY17" fmla="*/ 995891 h 1145287"/>
              <a:gd name="connsiteX18" fmla="*/ 71062 w 7953031"/>
              <a:gd name="connsiteY18" fmla="*/ 1104900 h 1145287"/>
              <a:gd name="connsiteX19" fmla="*/ 104399 w 7953031"/>
              <a:gd name="connsiteY19" fmla="*/ 1119982 h 1145287"/>
              <a:gd name="connsiteX20" fmla="*/ 98166 w 7953031"/>
              <a:gd name="connsiteY20" fmla="*/ 1140460 h 1145287"/>
              <a:gd name="connsiteX21" fmla="*/ 7855212 w 7953031"/>
              <a:gd name="connsiteY21" fmla="*/ 1145287 h 1145287"/>
              <a:gd name="connsiteX22" fmla="*/ 7929105 w 7953031"/>
              <a:gd name="connsiteY22" fmla="*/ 1092200 h 1145287"/>
              <a:gd name="connsiteX23" fmla="*/ 7840205 w 7953031"/>
              <a:gd name="connsiteY23" fmla="*/ 1028700 h 1145287"/>
              <a:gd name="connsiteX24" fmla="*/ 7953031 w 7953031"/>
              <a:gd name="connsiteY24" fmla="*/ 952500 h 1145287"/>
              <a:gd name="connsiteX25" fmla="*/ 7852905 w 7953031"/>
              <a:gd name="connsiteY25" fmla="*/ 876300 h 1145287"/>
              <a:gd name="connsiteX26" fmla="*/ 7891005 w 7953031"/>
              <a:gd name="connsiteY26" fmla="*/ 800100 h 1145287"/>
              <a:gd name="connsiteX27" fmla="*/ 7852905 w 7953031"/>
              <a:gd name="connsiteY27" fmla="*/ 723900 h 1145287"/>
              <a:gd name="connsiteX28" fmla="*/ 7840205 w 7953031"/>
              <a:gd name="connsiteY28" fmla="*/ 660400 h 1145287"/>
              <a:gd name="connsiteX29" fmla="*/ 7865605 w 7953031"/>
              <a:gd name="connsiteY29" fmla="*/ 609600 h 1145287"/>
              <a:gd name="connsiteX30" fmla="*/ 7908468 w 7953031"/>
              <a:gd name="connsiteY30" fmla="*/ 534193 h 1145287"/>
              <a:gd name="connsiteX31" fmla="*/ 7854539 w 7953031"/>
              <a:gd name="connsiteY31" fmla="*/ 489081 h 1145287"/>
              <a:gd name="connsiteX32" fmla="*/ 7827505 w 7953031"/>
              <a:gd name="connsiteY32" fmla="*/ 406400 h 1145287"/>
              <a:gd name="connsiteX33" fmla="*/ 7942202 w 7953031"/>
              <a:gd name="connsiteY33" fmla="*/ 337609 h 1145287"/>
              <a:gd name="connsiteX34" fmla="*/ 7852905 w 7953031"/>
              <a:gd name="connsiteY34" fmla="*/ 266700 h 1145287"/>
              <a:gd name="connsiteX35" fmla="*/ 7865605 w 7953031"/>
              <a:gd name="connsiteY35" fmla="*/ 177800 h 1145287"/>
              <a:gd name="connsiteX36" fmla="*/ 7802105 w 7953031"/>
              <a:gd name="connsiteY36" fmla="*/ 177800 h 1145287"/>
              <a:gd name="connsiteX37" fmla="*/ 7764005 w 7953031"/>
              <a:gd name="connsiteY37" fmla="*/ 88900 h 1145287"/>
              <a:gd name="connsiteX38" fmla="*/ 7833594 w 7953031"/>
              <a:gd name="connsiteY38" fmla="*/ 31089 h 1145287"/>
              <a:gd name="connsiteX39" fmla="*/ 7675105 w 7953031"/>
              <a:gd name="connsiteY39" fmla="*/ 0 h 1145287"/>
              <a:gd name="connsiteX0" fmla="*/ 7675105 w 7953031"/>
              <a:gd name="connsiteY0" fmla="*/ 0 h 1145287"/>
              <a:gd name="connsiteX1" fmla="*/ 239458 w 7953031"/>
              <a:gd name="connsiteY1" fmla="*/ 0 h 1145287"/>
              <a:gd name="connsiteX2" fmla="*/ 167106 w 7953031"/>
              <a:gd name="connsiteY2" fmla="*/ 11906 h 1145287"/>
              <a:gd name="connsiteX3" fmla="*/ 195681 w 7953031"/>
              <a:gd name="connsiteY3" fmla="*/ 94456 h 1145287"/>
              <a:gd name="connsiteX4" fmla="*/ 198062 w 7953031"/>
              <a:gd name="connsiteY4" fmla="*/ 190500 h 1145287"/>
              <a:gd name="connsiteX5" fmla="*/ 134562 w 7953031"/>
              <a:gd name="connsiteY5" fmla="*/ 190500 h 1145287"/>
              <a:gd name="connsiteX6" fmla="*/ 0 w 7953031"/>
              <a:gd name="connsiteY6" fmla="*/ 294746 h 1145287"/>
              <a:gd name="connsiteX7" fmla="*/ 67633 w 7953031"/>
              <a:gd name="connsiteY7" fmla="*/ 369256 h 1145287"/>
              <a:gd name="connsiteX8" fmla="*/ 60890 w 7953031"/>
              <a:gd name="connsiteY8" fmla="*/ 431168 h 1145287"/>
              <a:gd name="connsiteX9" fmla="*/ 105987 w 7953031"/>
              <a:gd name="connsiteY9" fmla="*/ 492125 h 1145287"/>
              <a:gd name="connsiteX10" fmla="*/ 227442 w 7953031"/>
              <a:gd name="connsiteY10" fmla="*/ 535782 h 1145287"/>
              <a:gd name="connsiteX11" fmla="*/ 14192 w 7953031"/>
              <a:gd name="connsiteY11" fmla="*/ 619886 h 1145287"/>
              <a:gd name="connsiteX12" fmla="*/ 159962 w 7953031"/>
              <a:gd name="connsiteY12" fmla="*/ 673100 h 1145287"/>
              <a:gd name="connsiteX13" fmla="*/ 147262 w 7953031"/>
              <a:gd name="connsiteY13" fmla="*/ 736600 h 1145287"/>
              <a:gd name="connsiteX14" fmla="*/ 192506 w 7953031"/>
              <a:gd name="connsiteY14" fmla="*/ 767556 h 1145287"/>
              <a:gd name="connsiteX15" fmla="*/ 103629 w 7953031"/>
              <a:gd name="connsiteY15" fmla="*/ 800764 h 1145287"/>
              <a:gd name="connsiteX16" fmla="*/ 89318 w 7953031"/>
              <a:gd name="connsiteY16" fmla="*/ 900906 h 1145287"/>
              <a:gd name="connsiteX17" fmla="*/ 121396 w 7953031"/>
              <a:gd name="connsiteY17" fmla="*/ 995891 h 1145287"/>
              <a:gd name="connsiteX18" fmla="*/ 71062 w 7953031"/>
              <a:gd name="connsiteY18" fmla="*/ 1104900 h 1145287"/>
              <a:gd name="connsiteX19" fmla="*/ 104399 w 7953031"/>
              <a:gd name="connsiteY19" fmla="*/ 1119982 h 1145287"/>
              <a:gd name="connsiteX20" fmla="*/ 98166 w 7953031"/>
              <a:gd name="connsiteY20" fmla="*/ 1140460 h 1145287"/>
              <a:gd name="connsiteX21" fmla="*/ 7855212 w 7953031"/>
              <a:gd name="connsiteY21" fmla="*/ 1145287 h 1145287"/>
              <a:gd name="connsiteX22" fmla="*/ 7929105 w 7953031"/>
              <a:gd name="connsiteY22" fmla="*/ 1092200 h 1145287"/>
              <a:gd name="connsiteX23" fmla="*/ 7840205 w 7953031"/>
              <a:gd name="connsiteY23" fmla="*/ 1028700 h 1145287"/>
              <a:gd name="connsiteX24" fmla="*/ 7953031 w 7953031"/>
              <a:gd name="connsiteY24" fmla="*/ 952500 h 1145287"/>
              <a:gd name="connsiteX25" fmla="*/ 7852905 w 7953031"/>
              <a:gd name="connsiteY25" fmla="*/ 876300 h 1145287"/>
              <a:gd name="connsiteX26" fmla="*/ 7891005 w 7953031"/>
              <a:gd name="connsiteY26" fmla="*/ 800100 h 1145287"/>
              <a:gd name="connsiteX27" fmla="*/ 7852905 w 7953031"/>
              <a:gd name="connsiteY27" fmla="*/ 723900 h 1145287"/>
              <a:gd name="connsiteX28" fmla="*/ 7840205 w 7953031"/>
              <a:gd name="connsiteY28" fmla="*/ 660400 h 1145287"/>
              <a:gd name="connsiteX29" fmla="*/ 7865605 w 7953031"/>
              <a:gd name="connsiteY29" fmla="*/ 609600 h 1145287"/>
              <a:gd name="connsiteX30" fmla="*/ 7908468 w 7953031"/>
              <a:gd name="connsiteY30" fmla="*/ 534193 h 1145287"/>
              <a:gd name="connsiteX31" fmla="*/ 7854539 w 7953031"/>
              <a:gd name="connsiteY31" fmla="*/ 489081 h 1145287"/>
              <a:gd name="connsiteX32" fmla="*/ 7827505 w 7953031"/>
              <a:gd name="connsiteY32" fmla="*/ 406400 h 1145287"/>
              <a:gd name="connsiteX33" fmla="*/ 7942202 w 7953031"/>
              <a:gd name="connsiteY33" fmla="*/ 337609 h 1145287"/>
              <a:gd name="connsiteX34" fmla="*/ 7852905 w 7953031"/>
              <a:gd name="connsiteY34" fmla="*/ 266700 h 1145287"/>
              <a:gd name="connsiteX35" fmla="*/ 7865605 w 7953031"/>
              <a:gd name="connsiteY35" fmla="*/ 177800 h 1145287"/>
              <a:gd name="connsiteX36" fmla="*/ 7802105 w 7953031"/>
              <a:gd name="connsiteY36" fmla="*/ 177800 h 1145287"/>
              <a:gd name="connsiteX37" fmla="*/ 7764005 w 7953031"/>
              <a:gd name="connsiteY37" fmla="*/ 88900 h 1145287"/>
              <a:gd name="connsiteX38" fmla="*/ 7833594 w 7953031"/>
              <a:gd name="connsiteY38" fmla="*/ 31089 h 1145287"/>
              <a:gd name="connsiteX39" fmla="*/ 7675105 w 7953031"/>
              <a:gd name="connsiteY39" fmla="*/ 0 h 1145287"/>
              <a:gd name="connsiteX0" fmla="*/ 7675105 w 7953031"/>
              <a:gd name="connsiteY0" fmla="*/ 0 h 1145287"/>
              <a:gd name="connsiteX1" fmla="*/ 239458 w 7953031"/>
              <a:gd name="connsiteY1" fmla="*/ 0 h 1145287"/>
              <a:gd name="connsiteX2" fmla="*/ 167106 w 7953031"/>
              <a:gd name="connsiteY2" fmla="*/ 11906 h 1145287"/>
              <a:gd name="connsiteX3" fmla="*/ 195681 w 7953031"/>
              <a:gd name="connsiteY3" fmla="*/ 94456 h 1145287"/>
              <a:gd name="connsiteX4" fmla="*/ 198062 w 7953031"/>
              <a:gd name="connsiteY4" fmla="*/ 190500 h 1145287"/>
              <a:gd name="connsiteX5" fmla="*/ 134562 w 7953031"/>
              <a:gd name="connsiteY5" fmla="*/ 190500 h 1145287"/>
              <a:gd name="connsiteX6" fmla="*/ 0 w 7953031"/>
              <a:gd name="connsiteY6" fmla="*/ 294746 h 1145287"/>
              <a:gd name="connsiteX7" fmla="*/ 67633 w 7953031"/>
              <a:gd name="connsiteY7" fmla="*/ 369256 h 1145287"/>
              <a:gd name="connsiteX8" fmla="*/ 60890 w 7953031"/>
              <a:gd name="connsiteY8" fmla="*/ 431168 h 1145287"/>
              <a:gd name="connsiteX9" fmla="*/ 105987 w 7953031"/>
              <a:gd name="connsiteY9" fmla="*/ 492125 h 1145287"/>
              <a:gd name="connsiteX10" fmla="*/ 227442 w 7953031"/>
              <a:gd name="connsiteY10" fmla="*/ 535782 h 1145287"/>
              <a:gd name="connsiteX11" fmla="*/ 14192 w 7953031"/>
              <a:gd name="connsiteY11" fmla="*/ 619886 h 1145287"/>
              <a:gd name="connsiteX12" fmla="*/ 159962 w 7953031"/>
              <a:gd name="connsiteY12" fmla="*/ 673100 h 1145287"/>
              <a:gd name="connsiteX13" fmla="*/ 147262 w 7953031"/>
              <a:gd name="connsiteY13" fmla="*/ 736600 h 1145287"/>
              <a:gd name="connsiteX14" fmla="*/ 192506 w 7953031"/>
              <a:gd name="connsiteY14" fmla="*/ 767556 h 1145287"/>
              <a:gd name="connsiteX15" fmla="*/ 26248 w 7953031"/>
              <a:gd name="connsiteY15" fmla="*/ 798350 h 1145287"/>
              <a:gd name="connsiteX16" fmla="*/ 89318 w 7953031"/>
              <a:gd name="connsiteY16" fmla="*/ 900906 h 1145287"/>
              <a:gd name="connsiteX17" fmla="*/ 121396 w 7953031"/>
              <a:gd name="connsiteY17" fmla="*/ 995891 h 1145287"/>
              <a:gd name="connsiteX18" fmla="*/ 71062 w 7953031"/>
              <a:gd name="connsiteY18" fmla="*/ 1104900 h 1145287"/>
              <a:gd name="connsiteX19" fmla="*/ 104399 w 7953031"/>
              <a:gd name="connsiteY19" fmla="*/ 1119982 h 1145287"/>
              <a:gd name="connsiteX20" fmla="*/ 98166 w 7953031"/>
              <a:gd name="connsiteY20" fmla="*/ 1140460 h 1145287"/>
              <a:gd name="connsiteX21" fmla="*/ 7855212 w 7953031"/>
              <a:gd name="connsiteY21" fmla="*/ 1145287 h 1145287"/>
              <a:gd name="connsiteX22" fmla="*/ 7929105 w 7953031"/>
              <a:gd name="connsiteY22" fmla="*/ 1092200 h 1145287"/>
              <a:gd name="connsiteX23" fmla="*/ 7840205 w 7953031"/>
              <a:gd name="connsiteY23" fmla="*/ 1028700 h 1145287"/>
              <a:gd name="connsiteX24" fmla="*/ 7953031 w 7953031"/>
              <a:gd name="connsiteY24" fmla="*/ 952500 h 1145287"/>
              <a:gd name="connsiteX25" fmla="*/ 7852905 w 7953031"/>
              <a:gd name="connsiteY25" fmla="*/ 876300 h 1145287"/>
              <a:gd name="connsiteX26" fmla="*/ 7891005 w 7953031"/>
              <a:gd name="connsiteY26" fmla="*/ 800100 h 1145287"/>
              <a:gd name="connsiteX27" fmla="*/ 7852905 w 7953031"/>
              <a:gd name="connsiteY27" fmla="*/ 723900 h 1145287"/>
              <a:gd name="connsiteX28" fmla="*/ 7840205 w 7953031"/>
              <a:gd name="connsiteY28" fmla="*/ 660400 h 1145287"/>
              <a:gd name="connsiteX29" fmla="*/ 7865605 w 7953031"/>
              <a:gd name="connsiteY29" fmla="*/ 609600 h 1145287"/>
              <a:gd name="connsiteX30" fmla="*/ 7908468 w 7953031"/>
              <a:gd name="connsiteY30" fmla="*/ 534193 h 1145287"/>
              <a:gd name="connsiteX31" fmla="*/ 7854539 w 7953031"/>
              <a:gd name="connsiteY31" fmla="*/ 489081 h 1145287"/>
              <a:gd name="connsiteX32" fmla="*/ 7827505 w 7953031"/>
              <a:gd name="connsiteY32" fmla="*/ 406400 h 1145287"/>
              <a:gd name="connsiteX33" fmla="*/ 7942202 w 7953031"/>
              <a:gd name="connsiteY33" fmla="*/ 337609 h 1145287"/>
              <a:gd name="connsiteX34" fmla="*/ 7852905 w 7953031"/>
              <a:gd name="connsiteY34" fmla="*/ 266700 h 1145287"/>
              <a:gd name="connsiteX35" fmla="*/ 7865605 w 7953031"/>
              <a:gd name="connsiteY35" fmla="*/ 177800 h 1145287"/>
              <a:gd name="connsiteX36" fmla="*/ 7802105 w 7953031"/>
              <a:gd name="connsiteY36" fmla="*/ 177800 h 1145287"/>
              <a:gd name="connsiteX37" fmla="*/ 7764005 w 7953031"/>
              <a:gd name="connsiteY37" fmla="*/ 88900 h 1145287"/>
              <a:gd name="connsiteX38" fmla="*/ 7833594 w 7953031"/>
              <a:gd name="connsiteY38" fmla="*/ 31089 h 1145287"/>
              <a:gd name="connsiteX39" fmla="*/ 7675105 w 7953031"/>
              <a:gd name="connsiteY39" fmla="*/ 0 h 1145287"/>
              <a:gd name="connsiteX0" fmla="*/ 7675105 w 7953031"/>
              <a:gd name="connsiteY0" fmla="*/ 0 h 1145287"/>
              <a:gd name="connsiteX1" fmla="*/ 239458 w 7953031"/>
              <a:gd name="connsiteY1" fmla="*/ 0 h 1145287"/>
              <a:gd name="connsiteX2" fmla="*/ 167106 w 7953031"/>
              <a:gd name="connsiteY2" fmla="*/ 11906 h 1145287"/>
              <a:gd name="connsiteX3" fmla="*/ 195681 w 7953031"/>
              <a:gd name="connsiteY3" fmla="*/ 94456 h 1145287"/>
              <a:gd name="connsiteX4" fmla="*/ 198062 w 7953031"/>
              <a:gd name="connsiteY4" fmla="*/ 190500 h 1145287"/>
              <a:gd name="connsiteX5" fmla="*/ 134562 w 7953031"/>
              <a:gd name="connsiteY5" fmla="*/ 190500 h 1145287"/>
              <a:gd name="connsiteX6" fmla="*/ 0 w 7953031"/>
              <a:gd name="connsiteY6" fmla="*/ 294746 h 1145287"/>
              <a:gd name="connsiteX7" fmla="*/ 67633 w 7953031"/>
              <a:gd name="connsiteY7" fmla="*/ 369256 h 1145287"/>
              <a:gd name="connsiteX8" fmla="*/ 60890 w 7953031"/>
              <a:gd name="connsiteY8" fmla="*/ 431168 h 1145287"/>
              <a:gd name="connsiteX9" fmla="*/ 105987 w 7953031"/>
              <a:gd name="connsiteY9" fmla="*/ 492125 h 1145287"/>
              <a:gd name="connsiteX10" fmla="*/ 227442 w 7953031"/>
              <a:gd name="connsiteY10" fmla="*/ 535782 h 1145287"/>
              <a:gd name="connsiteX11" fmla="*/ 14192 w 7953031"/>
              <a:gd name="connsiteY11" fmla="*/ 619886 h 1145287"/>
              <a:gd name="connsiteX12" fmla="*/ 159962 w 7953031"/>
              <a:gd name="connsiteY12" fmla="*/ 673100 h 1145287"/>
              <a:gd name="connsiteX13" fmla="*/ 147262 w 7953031"/>
              <a:gd name="connsiteY13" fmla="*/ 736600 h 1145287"/>
              <a:gd name="connsiteX14" fmla="*/ 192506 w 7953031"/>
              <a:gd name="connsiteY14" fmla="*/ 767556 h 1145287"/>
              <a:gd name="connsiteX15" fmla="*/ 26248 w 7953031"/>
              <a:gd name="connsiteY15" fmla="*/ 798350 h 1145287"/>
              <a:gd name="connsiteX16" fmla="*/ 46329 w 7953031"/>
              <a:gd name="connsiteY16" fmla="*/ 915388 h 1145287"/>
              <a:gd name="connsiteX17" fmla="*/ 121396 w 7953031"/>
              <a:gd name="connsiteY17" fmla="*/ 995891 h 1145287"/>
              <a:gd name="connsiteX18" fmla="*/ 71062 w 7953031"/>
              <a:gd name="connsiteY18" fmla="*/ 1104900 h 1145287"/>
              <a:gd name="connsiteX19" fmla="*/ 104399 w 7953031"/>
              <a:gd name="connsiteY19" fmla="*/ 1119982 h 1145287"/>
              <a:gd name="connsiteX20" fmla="*/ 98166 w 7953031"/>
              <a:gd name="connsiteY20" fmla="*/ 1140460 h 1145287"/>
              <a:gd name="connsiteX21" fmla="*/ 7855212 w 7953031"/>
              <a:gd name="connsiteY21" fmla="*/ 1145287 h 1145287"/>
              <a:gd name="connsiteX22" fmla="*/ 7929105 w 7953031"/>
              <a:gd name="connsiteY22" fmla="*/ 1092200 h 1145287"/>
              <a:gd name="connsiteX23" fmla="*/ 7840205 w 7953031"/>
              <a:gd name="connsiteY23" fmla="*/ 1028700 h 1145287"/>
              <a:gd name="connsiteX24" fmla="*/ 7953031 w 7953031"/>
              <a:gd name="connsiteY24" fmla="*/ 952500 h 1145287"/>
              <a:gd name="connsiteX25" fmla="*/ 7852905 w 7953031"/>
              <a:gd name="connsiteY25" fmla="*/ 876300 h 1145287"/>
              <a:gd name="connsiteX26" fmla="*/ 7891005 w 7953031"/>
              <a:gd name="connsiteY26" fmla="*/ 800100 h 1145287"/>
              <a:gd name="connsiteX27" fmla="*/ 7852905 w 7953031"/>
              <a:gd name="connsiteY27" fmla="*/ 723900 h 1145287"/>
              <a:gd name="connsiteX28" fmla="*/ 7840205 w 7953031"/>
              <a:gd name="connsiteY28" fmla="*/ 660400 h 1145287"/>
              <a:gd name="connsiteX29" fmla="*/ 7865605 w 7953031"/>
              <a:gd name="connsiteY29" fmla="*/ 609600 h 1145287"/>
              <a:gd name="connsiteX30" fmla="*/ 7908468 w 7953031"/>
              <a:gd name="connsiteY30" fmla="*/ 534193 h 1145287"/>
              <a:gd name="connsiteX31" fmla="*/ 7854539 w 7953031"/>
              <a:gd name="connsiteY31" fmla="*/ 489081 h 1145287"/>
              <a:gd name="connsiteX32" fmla="*/ 7827505 w 7953031"/>
              <a:gd name="connsiteY32" fmla="*/ 406400 h 1145287"/>
              <a:gd name="connsiteX33" fmla="*/ 7942202 w 7953031"/>
              <a:gd name="connsiteY33" fmla="*/ 337609 h 1145287"/>
              <a:gd name="connsiteX34" fmla="*/ 7852905 w 7953031"/>
              <a:gd name="connsiteY34" fmla="*/ 266700 h 1145287"/>
              <a:gd name="connsiteX35" fmla="*/ 7865605 w 7953031"/>
              <a:gd name="connsiteY35" fmla="*/ 177800 h 1145287"/>
              <a:gd name="connsiteX36" fmla="*/ 7802105 w 7953031"/>
              <a:gd name="connsiteY36" fmla="*/ 177800 h 1145287"/>
              <a:gd name="connsiteX37" fmla="*/ 7764005 w 7953031"/>
              <a:gd name="connsiteY37" fmla="*/ 88900 h 1145287"/>
              <a:gd name="connsiteX38" fmla="*/ 7833594 w 7953031"/>
              <a:gd name="connsiteY38" fmla="*/ 31089 h 1145287"/>
              <a:gd name="connsiteX39" fmla="*/ 7675105 w 7953031"/>
              <a:gd name="connsiteY39" fmla="*/ 0 h 1145287"/>
              <a:gd name="connsiteX0" fmla="*/ 7675105 w 7953031"/>
              <a:gd name="connsiteY0" fmla="*/ 0 h 1145287"/>
              <a:gd name="connsiteX1" fmla="*/ 239458 w 7953031"/>
              <a:gd name="connsiteY1" fmla="*/ 0 h 1145287"/>
              <a:gd name="connsiteX2" fmla="*/ 167106 w 7953031"/>
              <a:gd name="connsiteY2" fmla="*/ 11906 h 1145287"/>
              <a:gd name="connsiteX3" fmla="*/ 195681 w 7953031"/>
              <a:gd name="connsiteY3" fmla="*/ 94456 h 1145287"/>
              <a:gd name="connsiteX4" fmla="*/ 198062 w 7953031"/>
              <a:gd name="connsiteY4" fmla="*/ 190500 h 1145287"/>
              <a:gd name="connsiteX5" fmla="*/ 134562 w 7953031"/>
              <a:gd name="connsiteY5" fmla="*/ 190500 h 1145287"/>
              <a:gd name="connsiteX6" fmla="*/ 0 w 7953031"/>
              <a:gd name="connsiteY6" fmla="*/ 294746 h 1145287"/>
              <a:gd name="connsiteX7" fmla="*/ 67633 w 7953031"/>
              <a:gd name="connsiteY7" fmla="*/ 369256 h 1145287"/>
              <a:gd name="connsiteX8" fmla="*/ 60890 w 7953031"/>
              <a:gd name="connsiteY8" fmla="*/ 431168 h 1145287"/>
              <a:gd name="connsiteX9" fmla="*/ 105987 w 7953031"/>
              <a:gd name="connsiteY9" fmla="*/ 492125 h 1145287"/>
              <a:gd name="connsiteX10" fmla="*/ 115670 w 7953031"/>
              <a:gd name="connsiteY10" fmla="*/ 547850 h 1145287"/>
              <a:gd name="connsiteX11" fmla="*/ 14192 w 7953031"/>
              <a:gd name="connsiteY11" fmla="*/ 619886 h 1145287"/>
              <a:gd name="connsiteX12" fmla="*/ 159962 w 7953031"/>
              <a:gd name="connsiteY12" fmla="*/ 673100 h 1145287"/>
              <a:gd name="connsiteX13" fmla="*/ 147262 w 7953031"/>
              <a:gd name="connsiteY13" fmla="*/ 736600 h 1145287"/>
              <a:gd name="connsiteX14" fmla="*/ 192506 w 7953031"/>
              <a:gd name="connsiteY14" fmla="*/ 767556 h 1145287"/>
              <a:gd name="connsiteX15" fmla="*/ 26248 w 7953031"/>
              <a:gd name="connsiteY15" fmla="*/ 798350 h 1145287"/>
              <a:gd name="connsiteX16" fmla="*/ 46329 w 7953031"/>
              <a:gd name="connsiteY16" fmla="*/ 915388 h 1145287"/>
              <a:gd name="connsiteX17" fmla="*/ 121396 w 7953031"/>
              <a:gd name="connsiteY17" fmla="*/ 995891 h 1145287"/>
              <a:gd name="connsiteX18" fmla="*/ 71062 w 7953031"/>
              <a:gd name="connsiteY18" fmla="*/ 1104900 h 1145287"/>
              <a:gd name="connsiteX19" fmla="*/ 104399 w 7953031"/>
              <a:gd name="connsiteY19" fmla="*/ 1119982 h 1145287"/>
              <a:gd name="connsiteX20" fmla="*/ 98166 w 7953031"/>
              <a:gd name="connsiteY20" fmla="*/ 1140460 h 1145287"/>
              <a:gd name="connsiteX21" fmla="*/ 7855212 w 7953031"/>
              <a:gd name="connsiteY21" fmla="*/ 1145287 h 1145287"/>
              <a:gd name="connsiteX22" fmla="*/ 7929105 w 7953031"/>
              <a:gd name="connsiteY22" fmla="*/ 1092200 h 1145287"/>
              <a:gd name="connsiteX23" fmla="*/ 7840205 w 7953031"/>
              <a:gd name="connsiteY23" fmla="*/ 1028700 h 1145287"/>
              <a:gd name="connsiteX24" fmla="*/ 7953031 w 7953031"/>
              <a:gd name="connsiteY24" fmla="*/ 952500 h 1145287"/>
              <a:gd name="connsiteX25" fmla="*/ 7852905 w 7953031"/>
              <a:gd name="connsiteY25" fmla="*/ 876300 h 1145287"/>
              <a:gd name="connsiteX26" fmla="*/ 7891005 w 7953031"/>
              <a:gd name="connsiteY26" fmla="*/ 800100 h 1145287"/>
              <a:gd name="connsiteX27" fmla="*/ 7852905 w 7953031"/>
              <a:gd name="connsiteY27" fmla="*/ 723900 h 1145287"/>
              <a:gd name="connsiteX28" fmla="*/ 7840205 w 7953031"/>
              <a:gd name="connsiteY28" fmla="*/ 660400 h 1145287"/>
              <a:gd name="connsiteX29" fmla="*/ 7865605 w 7953031"/>
              <a:gd name="connsiteY29" fmla="*/ 609600 h 1145287"/>
              <a:gd name="connsiteX30" fmla="*/ 7908468 w 7953031"/>
              <a:gd name="connsiteY30" fmla="*/ 534193 h 1145287"/>
              <a:gd name="connsiteX31" fmla="*/ 7854539 w 7953031"/>
              <a:gd name="connsiteY31" fmla="*/ 489081 h 1145287"/>
              <a:gd name="connsiteX32" fmla="*/ 7827505 w 7953031"/>
              <a:gd name="connsiteY32" fmla="*/ 406400 h 1145287"/>
              <a:gd name="connsiteX33" fmla="*/ 7942202 w 7953031"/>
              <a:gd name="connsiteY33" fmla="*/ 337609 h 1145287"/>
              <a:gd name="connsiteX34" fmla="*/ 7852905 w 7953031"/>
              <a:gd name="connsiteY34" fmla="*/ 266700 h 1145287"/>
              <a:gd name="connsiteX35" fmla="*/ 7865605 w 7953031"/>
              <a:gd name="connsiteY35" fmla="*/ 177800 h 1145287"/>
              <a:gd name="connsiteX36" fmla="*/ 7802105 w 7953031"/>
              <a:gd name="connsiteY36" fmla="*/ 177800 h 1145287"/>
              <a:gd name="connsiteX37" fmla="*/ 7764005 w 7953031"/>
              <a:gd name="connsiteY37" fmla="*/ 88900 h 1145287"/>
              <a:gd name="connsiteX38" fmla="*/ 7833594 w 7953031"/>
              <a:gd name="connsiteY38" fmla="*/ 31089 h 1145287"/>
              <a:gd name="connsiteX39" fmla="*/ 7675105 w 7953031"/>
              <a:gd name="connsiteY39" fmla="*/ 0 h 1145287"/>
              <a:gd name="connsiteX0" fmla="*/ 7675105 w 7953031"/>
              <a:gd name="connsiteY0" fmla="*/ 0 h 1145287"/>
              <a:gd name="connsiteX1" fmla="*/ 239458 w 7953031"/>
              <a:gd name="connsiteY1" fmla="*/ 0 h 1145287"/>
              <a:gd name="connsiteX2" fmla="*/ 167106 w 7953031"/>
              <a:gd name="connsiteY2" fmla="*/ 11906 h 1145287"/>
              <a:gd name="connsiteX3" fmla="*/ 195681 w 7953031"/>
              <a:gd name="connsiteY3" fmla="*/ 94456 h 1145287"/>
              <a:gd name="connsiteX4" fmla="*/ 198062 w 7953031"/>
              <a:gd name="connsiteY4" fmla="*/ 190500 h 1145287"/>
              <a:gd name="connsiteX5" fmla="*/ 134562 w 7953031"/>
              <a:gd name="connsiteY5" fmla="*/ 190500 h 1145287"/>
              <a:gd name="connsiteX6" fmla="*/ 0 w 7953031"/>
              <a:gd name="connsiteY6" fmla="*/ 294746 h 1145287"/>
              <a:gd name="connsiteX7" fmla="*/ 67633 w 7953031"/>
              <a:gd name="connsiteY7" fmla="*/ 369256 h 1145287"/>
              <a:gd name="connsiteX8" fmla="*/ 60890 w 7953031"/>
              <a:gd name="connsiteY8" fmla="*/ 431168 h 1145287"/>
              <a:gd name="connsiteX9" fmla="*/ 105987 w 7953031"/>
              <a:gd name="connsiteY9" fmla="*/ 492125 h 1145287"/>
              <a:gd name="connsiteX10" fmla="*/ 115670 w 7953031"/>
              <a:gd name="connsiteY10" fmla="*/ 547850 h 1145287"/>
              <a:gd name="connsiteX11" fmla="*/ 14192 w 7953031"/>
              <a:gd name="connsiteY11" fmla="*/ 619886 h 1145287"/>
              <a:gd name="connsiteX12" fmla="*/ 159962 w 7953031"/>
              <a:gd name="connsiteY12" fmla="*/ 673100 h 1145287"/>
              <a:gd name="connsiteX13" fmla="*/ 147262 w 7953031"/>
              <a:gd name="connsiteY13" fmla="*/ 736600 h 1145287"/>
              <a:gd name="connsiteX14" fmla="*/ 192506 w 7953031"/>
              <a:gd name="connsiteY14" fmla="*/ 767556 h 1145287"/>
              <a:gd name="connsiteX15" fmla="*/ 26248 w 7953031"/>
              <a:gd name="connsiteY15" fmla="*/ 798350 h 1145287"/>
              <a:gd name="connsiteX16" fmla="*/ 46329 w 7953031"/>
              <a:gd name="connsiteY16" fmla="*/ 915388 h 1145287"/>
              <a:gd name="connsiteX17" fmla="*/ 121396 w 7953031"/>
              <a:gd name="connsiteY17" fmla="*/ 995891 h 1145287"/>
              <a:gd name="connsiteX18" fmla="*/ 71062 w 7953031"/>
              <a:gd name="connsiteY18" fmla="*/ 1104900 h 1145287"/>
              <a:gd name="connsiteX19" fmla="*/ 104399 w 7953031"/>
              <a:gd name="connsiteY19" fmla="*/ 1119982 h 1145287"/>
              <a:gd name="connsiteX20" fmla="*/ 98166 w 7953031"/>
              <a:gd name="connsiteY20" fmla="*/ 1140460 h 1145287"/>
              <a:gd name="connsiteX21" fmla="*/ 7855212 w 7953031"/>
              <a:gd name="connsiteY21" fmla="*/ 1145287 h 1145287"/>
              <a:gd name="connsiteX22" fmla="*/ 7929105 w 7953031"/>
              <a:gd name="connsiteY22" fmla="*/ 1092200 h 1145287"/>
              <a:gd name="connsiteX23" fmla="*/ 7840205 w 7953031"/>
              <a:gd name="connsiteY23" fmla="*/ 1028700 h 1145287"/>
              <a:gd name="connsiteX24" fmla="*/ 7953031 w 7953031"/>
              <a:gd name="connsiteY24" fmla="*/ 952500 h 1145287"/>
              <a:gd name="connsiteX25" fmla="*/ 7852905 w 7953031"/>
              <a:gd name="connsiteY25" fmla="*/ 876300 h 1145287"/>
              <a:gd name="connsiteX26" fmla="*/ 7891005 w 7953031"/>
              <a:gd name="connsiteY26" fmla="*/ 800100 h 1145287"/>
              <a:gd name="connsiteX27" fmla="*/ 7852905 w 7953031"/>
              <a:gd name="connsiteY27" fmla="*/ 723900 h 1145287"/>
              <a:gd name="connsiteX28" fmla="*/ 7840205 w 7953031"/>
              <a:gd name="connsiteY28" fmla="*/ 660400 h 1145287"/>
              <a:gd name="connsiteX29" fmla="*/ 7865605 w 7953031"/>
              <a:gd name="connsiteY29" fmla="*/ 609600 h 1145287"/>
              <a:gd name="connsiteX30" fmla="*/ 7908468 w 7953031"/>
              <a:gd name="connsiteY30" fmla="*/ 534193 h 1145287"/>
              <a:gd name="connsiteX31" fmla="*/ 7854539 w 7953031"/>
              <a:gd name="connsiteY31" fmla="*/ 489081 h 1145287"/>
              <a:gd name="connsiteX32" fmla="*/ 7827505 w 7953031"/>
              <a:gd name="connsiteY32" fmla="*/ 406400 h 1145287"/>
              <a:gd name="connsiteX33" fmla="*/ 7942202 w 7953031"/>
              <a:gd name="connsiteY33" fmla="*/ 337609 h 1145287"/>
              <a:gd name="connsiteX34" fmla="*/ 7852905 w 7953031"/>
              <a:gd name="connsiteY34" fmla="*/ 266700 h 1145287"/>
              <a:gd name="connsiteX35" fmla="*/ 7865605 w 7953031"/>
              <a:gd name="connsiteY35" fmla="*/ 177800 h 1145287"/>
              <a:gd name="connsiteX36" fmla="*/ 7802105 w 7953031"/>
              <a:gd name="connsiteY36" fmla="*/ 177800 h 1145287"/>
              <a:gd name="connsiteX37" fmla="*/ 7764005 w 7953031"/>
              <a:gd name="connsiteY37" fmla="*/ 88900 h 1145287"/>
              <a:gd name="connsiteX38" fmla="*/ 7919572 w 7953031"/>
              <a:gd name="connsiteY38" fmla="*/ 16607 h 1145287"/>
              <a:gd name="connsiteX39" fmla="*/ 7675105 w 7953031"/>
              <a:gd name="connsiteY39" fmla="*/ 0 h 1145287"/>
              <a:gd name="connsiteX0" fmla="*/ 7675105 w 7953031"/>
              <a:gd name="connsiteY0" fmla="*/ 0 h 1145287"/>
              <a:gd name="connsiteX1" fmla="*/ 239458 w 7953031"/>
              <a:gd name="connsiteY1" fmla="*/ 0 h 1145287"/>
              <a:gd name="connsiteX2" fmla="*/ 167106 w 7953031"/>
              <a:gd name="connsiteY2" fmla="*/ 11906 h 1145287"/>
              <a:gd name="connsiteX3" fmla="*/ 195681 w 7953031"/>
              <a:gd name="connsiteY3" fmla="*/ 94456 h 1145287"/>
              <a:gd name="connsiteX4" fmla="*/ 198062 w 7953031"/>
              <a:gd name="connsiteY4" fmla="*/ 190500 h 1145287"/>
              <a:gd name="connsiteX5" fmla="*/ 134562 w 7953031"/>
              <a:gd name="connsiteY5" fmla="*/ 190500 h 1145287"/>
              <a:gd name="connsiteX6" fmla="*/ 0 w 7953031"/>
              <a:gd name="connsiteY6" fmla="*/ 294746 h 1145287"/>
              <a:gd name="connsiteX7" fmla="*/ 67633 w 7953031"/>
              <a:gd name="connsiteY7" fmla="*/ 369256 h 1145287"/>
              <a:gd name="connsiteX8" fmla="*/ 60890 w 7953031"/>
              <a:gd name="connsiteY8" fmla="*/ 431168 h 1145287"/>
              <a:gd name="connsiteX9" fmla="*/ 105987 w 7953031"/>
              <a:gd name="connsiteY9" fmla="*/ 492125 h 1145287"/>
              <a:gd name="connsiteX10" fmla="*/ 115670 w 7953031"/>
              <a:gd name="connsiteY10" fmla="*/ 547850 h 1145287"/>
              <a:gd name="connsiteX11" fmla="*/ 14192 w 7953031"/>
              <a:gd name="connsiteY11" fmla="*/ 619886 h 1145287"/>
              <a:gd name="connsiteX12" fmla="*/ 159962 w 7953031"/>
              <a:gd name="connsiteY12" fmla="*/ 673100 h 1145287"/>
              <a:gd name="connsiteX13" fmla="*/ 147262 w 7953031"/>
              <a:gd name="connsiteY13" fmla="*/ 736600 h 1145287"/>
              <a:gd name="connsiteX14" fmla="*/ 192506 w 7953031"/>
              <a:gd name="connsiteY14" fmla="*/ 767556 h 1145287"/>
              <a:gd name="connsiteX15" fmla="*/ 26248 w 7953031"/>
              <a:gd name="connsiteY15" fmla="*/ 798350 h 1145287"/>
              <a:gd name="connsiteX16" fmla="*/ 46329 w 7953031"/>
              <a:gd name="connsiteY16" fmla="*/ 915388 h 1145287"/>
              <a:gd name="connsiteX17" fmla="*/ 121396 w 7953031"/>
              <a:gd name="connsiteY17" fmla="*/ 995891 h 1145287"/>
              <a:gd name="connsiteX18" fmla="*/ 71062 w 7953031"/>
              <a:gd name="connsiteY18" fmla="*/ 1104900 h 1145287"/>
              <a:gd name="connsiteX19" fmla="*/ 104399 w 7953031"/>
              <a:gd name="connsiteY19" fmla="*/ 1119982 h 1145287"/>
              <a:gd name="connsiteX20" fmla="*/ 98166 w 7953031"/>
              <a:gd name="connsiteY20" fmla="*/ 1140460 h 1145287"/>
              <a:gd name="connsiteX21" fmla="*/ 7855212 w 7953031"/>
              <a:gd name="connsiteY21" fmla="*/ 1145287 h 1145287"/>
              <a:gd name="connsiteX22" fmla="*/ 7929105 w 7953031"/>
              <a:gd name="connsiteY22" fmla="*/ 1092200 h 1145287"/>
              <a:gd name="connsiteX23" fmla="*/ 7840205 w 7953031"/>
              <a:gd name="connsiteY23" fmla="*/ 1028700 h 1145287"/>
              <a:gd name="connsiteX24" fmla="*/ 7953031 w 7953031"/>
              <a:gd name="connsiteY24" fmla="*/ 952500 h 1145287"/>
              <a:gd name="connsiteX25" fmla="*/ 7852905 w 7953031"/>
              <a:gd name="connsiteY25" fmla="*/ 876300 h 1145287"/>
              <a:gd name="connsiteX26" fmla="*/ 7891005 w 7953031"/>
              <a:gd name="connsiteY26" fmla="*/ 800100 h 1145287"/>
              <a:gd name="connsiteX27" fmla="*/ 7852905 w 7953031"/>
              <a:gd name="connsiteY27" fmla="*/ 723900 h 1145287"/>
              <a:gd name="connsiteX28" fmla="*/ 7840205 w 7953031"/>
              <a:gd name="connsiteY28" fmla="*/ 660400 h 1145287"/>
              <a:gd name="connsiteX29" fmla="*/ 7865605 w 7953031"/>
              <a:gd name="connsiteY29" fmla="*/ 609600 h 1145287"/>
              <a:gd name="connsiteX30" fmla="*/ 7908468 w 7953031"/>
              <a:gd name="connsiteY30" fmla="*/ 534193 h 1145287"/>
              <a:gd name="connsiteX31" fmla="*/ 7854539 w 7953031"/>
              <a:gd name="connsiteY31" fmla="*/ 489081 h 1145287"/>
              <a:gd name="connsiteX32" fmla="*/ 7827505 w 7953031"/>
              <a:gd name="connsiteY32" fmla="*/ 406400 h 1145287"/>
              <a:gd name="connsiteX33" fmla="*/ 7942202 w 7953031"/>
              <a:gd name="connsiteY33" fmla="*/ 337609 h 1145287"/>
              <a:gd name="connsiteX34" fmla="*/ 7852905 w 7953031"/>
              <a:gd name="connsiteY34" fmla="*/ 266700 h 1145287"/>
              <a:gd name="connsiteX35" fmla="*/ 7865605 w 7953031"/>
              <a:gd name="connsiteY35" fmla="*/ 177800 h 1145287"/>
              <a:gd name="connsiteX36" fmla="*/ 7802105 w 7953031"/>
              <a:gd name="connsiteY36" fmla="*/ 177800 h 1145287"/>
              <a:gd name="connsiteX37" fmla="*/ 7849984 w 7953031"/>
              <a:gd name="connsiteY37" fmla="*/ 91314 h 1145287"/>
              <a:gd name="connsiteX38" fmla="*/ 7919572 w 7953031"/>
              <a:gd name="connsiteY38" fmla="*/ 16607 h 1145287"/>
              <a:gd name="connsiteX39" fmla="*/ 7675105 w 7953031"/>
              <a:gd name="connsiteY39" fmla="*/ 0 h 1145287"/>
              <a:gd name="connsiteX0" fmla="*/ 7675105 w 7953031"/>
              <a:gd name="connsiteY0" fmla="*/ 0 h 1145287"/>
              <a:gd name="connsiteX1" fmla="*/ 239458 w 7953031"/>
              <a:gd name="connsiteY1" fmla="*/ 0 h 1145287"/>
              <a:gd name="connsiteX2" fmla="*/ 167106 w 7953031"/>
              <a:gd name="connsiteY2" fmla="*/ 11906 h 1145287"/>
              <a:gd name="connsiteX3" fmla="*/ 195681 w 7953031"/>
              <a:gd name="connsiteY3" fmla="*/ 94456 h 1145287"/>
              <a:gd name="connsiteX4" fmla="*/ 198062 w 7953031"/>
              <a:gd name="connsiteY4" fmla="*/ 190500 h 1145287"/>
              <a:gd name="connsiteX5" fmla="*/ 134562 w 7953031"/>
              <a:gd name="connsiteY5" fmla="*/ 190500 h 1145287"/>
              <a:gd name="connsiteX6" fmla="*/ 0 w 7953031"/>
              <a:gd name="connsiteY6" fmla="*/ 294746 h 1145287"/>
              <a:gd name="connsiteX7" fmla="*/ 67633 w 7953031"/>
              <a:gd name="connsiteY7" fmla="*/ 369256 h 1145287"/>
              <a:gd name="connsiteX8" fmla="*/ 60890 w 7953031"/>
              <a:gd name="connsiteY8" fmla="*/ 431168 h 1145287"/>
              <a:gd name="connsiteX9" fmla="*/ 105987 w 7953031"/>
              <a:gd name="connsiteY9" fmla="*/ 492125 h 1145287"/>
              <a:gd name="connsiteX10" fmla="*/ 115670 w 7953031"/>
              <a:gd name="connsiteY10" fmla="*/ 547850 h 1145287"/>
              <a:gd name="connsiteX11" fmla="*/ 14192 w 7953031"/>
              <a:gd name="connsiteY11" fmla="*/ 619886 h 1145287"/>
              <a:gd name="connsiteX12" fmla="*/ 159962 w 7953031"/>
              <a:gd name="connsiteY12" fmla="*/ 673100 h 1145287"/>
              <a:gd name="connsiteX13" fmla="*/ 147262 w 7953031"/>
              <a:gd name="connsiteY13" fmla="*/ 736600 h 1145287"/>
              <a:gd name="connsiteX14" fmla="*/ 192506 w 7953031"/>
              <a:gd name="connsiteY14" fmla="*/ 767556 h 1145287"/>
              <a:gd name="connsiteX15" fmla="*/ 26248 w 7953031"/>
              <a:gd name="connsiteY15" fmla="*/ 798350 h 1145287"/>
              <a:gd name="connsiteX16" fmla="*/ 46329 w 7953031"/>
              <a:gd name="connsiteY16" fmla="*/ 915388 h 1145287"/>
              <a:gd name="connsiteX17" fmla="*/ 121396 w 7953031"/>
              <a:gd name="connsiteY17" fmla="*/ 995891 h 1145287"/>
              <a:gd name="connsiteX18" fmla="*/ 71062 w 7953031"/>
              <a:gd name="connsiteY18" fmla="*/ 1104900 h 1145287"/>
              <a:gd name="connsiteX19" fmla="*/ 104399 w 7953031"/>
              <a:gd name="connsiteY19" fmla="*/ 1119982 h 1145287"/>
              <a:gd name="connsiteX20" fmla="*/ 98166 w 7953031"/>
              <a:gd name="connsiteY20" fmla="*/ 1140460 h 1145287"/>
              <a:gd name="connsiteX21" fmla="*/ 7855212 w 7953031"/>
              <a:gd name="connsiteY21" fmla="*/ 1145287 h 1145287"/>
              <a:gd name="connsiteX22" fmla="*/ 7929105 w 7953031"/>
              <a:gd name="connsiteY22" fmla="*/ 1092200 h 1145287"/>
              <a:gd name="connsiteX23" fmla="*/ 7840205 w 7953031"/>
              <a:gd name="connsiteY23" fmla="*/ 1028700 h 1145287"/>
              <a:gd name="connsiteX24" fmla="*/ 7953031 w 7953031"/>
              <a:gd name="connsiteY24" fmla="*/ 952500 h 1145287"/>
              <a:gd name="connsiteX25" fmla="*/ 7852905 w 7953031"/>
              <a:gd name="connsiteY25" fmla="*/ 876300 h 1145287"/>
              <a:gd name="connsiteX26" fmla="*/ 7891005 w 7953031"/>
              <a:gd name="connsiteY26" fmla="*/ 800100 h 1145287"/>
              <a:gd name="connsiteX27" fmla="*/ 7852905 w 7953031"/>
              <a:gd name="connsiteY27" fmla="*/ 723900 h 1145287"/>
              <a:gd name="connsiteX28" fmla="*/ 7840205 w 7953031"/>
              <a:gd name="connsiteY28" fmla="*/ 660400 h 1145287"/>
              <a:gd name="connsiteX29" fmla="*/ 7865605 w 7953031"/>
              <a:gd name="connsiteY29" fmla="*/ 609600 h 1145287"/>
              <a:gd name="connsiteX30" fmla="*/ 7908468 w 7953031"/>
              <a:gd name="connsiteY30" fmla="*/ 534193 h 1145287"/>
              <a:gd name="connsiteX31" fmla="*/ 7854539 w 7953031"/>
              <a:gd name="connsiteY31" fmla="*/ 489081 h 1145287"/>
              <a:gd name="connsiteX32" fmla="*/ 7827505 w 7953031"/>
              <a:gd name="connsiteY32" fmla="*/ 406400 h 1145287"/>
              <a:gd name="connsiteX33" fmla="*/ 7942202 w 7953031"/>
              <a:gd name="connsiteY33" fmla="*/ 337609 h 1145287"/>
              <a:gd name="connsiteX34" fmla="*/ 7852905 w 7953031"/>
              <a:gd name="connsiteY34" fmla="*/ 266700 h 1145287"/>
              <a:gd name="connsiteX35" fmla="*/ 7865605 w 7953031"/>
              <a:gd name="connsiteY35" fmla="*/ 177800 h 1145287"/>
              <a:gd name="connsiteX36" fmla="*/ 7931073 w 7953031"/>
              <a:gd name="connsiteY36" fmla="*/ 141595 h 1145287"/>
              <a:gd name="connsiteX37" fmla="*/ 7849984 w 7953031"/>
              <a:gd name="connsiteY37" fmla="*/ 91314 h 1145287"/>
              <a:gd name="connsiteX38" fmla="*/ 7919572 w 7953031"/>
              <a:gd name="connsiteY38" fmla="*/ 16607 h 1145287"/>
              <a:gd name="connsiteX39" fmla="*/ 7675105 w 7953031"/>
              <a:gd name="connsiteY39" fmla="*/ 0 h 1145287"/>
              <a:gd name="connsiteX0" fmla="*/ 7675105 w 7953031"/>
              <a:gd name="connsiteY0" fmla="*/ 11803 h 1157090"/>
              <a:gd name="connsiteX1" fmla="*/ 239458 w 7953031"/>
              <a:gd name="connsiteY1" fmla="*/ 11803 h 1157090"/>
              <a:gd name="connsiteX2" fmla="*/ 167106 w 7953031"/>
              <a:gd name="connsiteY2" fmla="*/ 23709 h 1157090"/>
              <a:gd name="connsiteX3" fmla="*/ 195681 w 7953031"/>
              <a:gd name="connsiteY3" fmla="*/ 106259 h 1157090"/>
              <a:gd name="connsiteX4" fmla="*/ 198062 w 7953031"/>
              <a:gd name="connsiteY4" fmla="*/ 202303 h 1157090"/>
              <a:gd name="connsiteX5" fmla="*/ 134562 w 7953031"/>
              <a:gd name="connsiteY5" fmla="*/ 202303 h 1157090"/>
              <a:gd name="connsiteX6" fmla="*/ 0 w 7953031"/>
              <a:gd name="connsiteY6" fmla="*/ 306549 h 1157090"/>
              <a:gd name="connsiteX7" fmla="*/ 67633 w 7953031"/>
              <a:gd name="connsiteY7" fmla="*/ 381059 h 1157090"/>
              <a:gd name="connsiteX8" fmla="*/ 60890 w 7953031"/>
              <a:gd name="connsiteY8" fmla="*/ 442971 h 1157090"/>
              <a:gd name="connsiteX9" fmla="*/ 105987 w 7953031"/>
              <a:gd name="connsiteY9" fmla="*/ 503928 h 1157090"/>
              <a:gd name="connsiteX10" fmla="*/ 115670 w 7953031"/>
              <a:gd name="connsiteY10" fmla="*/ 559653 h 1157090"/>
              <a:gd name="connsiteX11" fmla="*/ 14192 w 7953031"/>
              <a:gd name="connsiteY11" fmla="*/ 631689 h 1157090"/>
              <a:gd name="connsiteX12" fmla="*/ 159962 w 7953031"/>
              <a:gd name="connsiteY12" fmla="*/ 684903 h 1157090"/>
              <a:gd name="connsiteX13" fmla="*/ 147262 w 7953031"/>
              <a:gd name="connsiteY13" fmla="*/ 748403 h 1157090"/>
              <a:gd name="connsiteX14" fmla="*/ 192506 w 7953031"/>
              <a:gd name="connsiteY14" fmla="*/ 779359 h 1157090"/>
              <a:gd name="connsiteX15" fmla="*/ 26248 w 7953031"/>
              <a:gd name="connsiteY15" fmla="*/ 810153 h 1157090"/>
              <a:gd name="connsiteX16" fmla="*/ 46329 w 7953031"/>
              <a:gd name="connsiteY16" fmla="*/ 927191 h 1157090"/>
              <a:gd name="connsiteX17" fmla="*/ 121396 w 7953031"/>
              <a:gd name="connsiteY17" fmla="*/ 1007694 h 1157090"/>
              <a:gd name="connsiteX18" fmla="*/ 71062 w 7953031"/>
              <a:gd name="connsiteY18" fmla="*/ 1116703 h 1157090"/>
              <a:gd name="connsiteX19" fmla="*/ 104399 w 7953031"/>
              <a:gd name="connsiteY19" fmla="*/ 1131785 h 1157090"/>
              <a:gd name="connsiteX20" fmla="*/ 98166 w 7953031"/>
              <a:gd name="connsiteY20" fmla="*/ 1152263 h 1157090"/>
              <a:gd name="connsiteX21" fmla="*/ 7855212 w 7953031"/>
              <a:gd name="connsiteY21" fmla="*/ 1157090 h 1157090"/>
              <a:gd name="connsiteX22" fmla="*/ 7929105 w 7953031"/>
              <a:gd name="connsiteY22" fmla="*/ 1104003 h 1157090"/>
              <a:gd name="connsiteX23" fmla="*/ 7840205 w 7953031"/>
              <a:gd name="connsiteY23" fmla="*/ 1040503 h 1157090"/>
              <a:gd name="connsiteX24" fmla="*/ 7953031 w 7953031"/>
              <a:gd name="connsiteY24" fmla="*/ 964303 h 1157090"/>
              <a:gd name="connsiteX25" fmla="*/ 7852905 w 7953031"/>
              <a:gd name="connsiteY25" fmla="*/ 888103 h 1157090"/>
              <a:gd name="connsiteX26" fmla="*/ 7891005 w 7953031"/>
              <a:gd name="connsiteY26" fmla="*/ 811903 h 1157090"/>
              <a:gd name="connsiteX27" fmla="*/ 7852905 w 7953031"/>
              <a:gd name="connsiteY27" fmla="*/ 735703 h 1157090"/>
              <a:gd name="connsiteX28" fmla="*/ 7840205 w 7953031"/>
              <a:gd name="connsiteY28" fmla="*/ 672203 h 1157090"/>
              <a:gd name="connsiteX29" fmla="*/ 7865605 w 7953031"/>
              <a:gd name="connsiteY29" fmla="*/ 621403 h 1157090"/>
              <a:gd name="connsiteX30" fmla="*/ 7908468 w 7953031"/>
              <a:gd name="connsiteY30" fmla="*/ 545996 h 1157090"/>
              <a:gd name="connsiteX31" fmla="*/ 7854539 w 7953031"/>
              <a:gd name="connsiteY31" fmla="*/ 500884 h 1157090"/>
              <a:gd name="connsiteX32" fmla="*/ 7827505 w 7953031"/>
              <a:gd name="connsiteY32" fmla="*/ 418203 h 1157090"/>
              <a:gd name="connsiteX33" fmla="*/ 7942202 w 7953031"/>
              <a:gd name="connsiteY33" fmla="*/ 349412 h 1157090"/>
              <a:gd name="connsiteX34" fmla="*/ 7852905 w 7953031"/>
              <a:gd name="connsiteY34" fmla="*/ 278503 h 1157090"/>
              <a:gd name="connsiteX35" fmla="*/ 7865605 w 7953031"/>
              <a:gd name="connsiteY35" fmla="*/ 189603 h 1157090"/>
              <a:gd name="connsiteX36" fmla="*/ 7931073 w 7953031"/>
              <a:gd name="connsiteY36" fmla="*/ 153398 h 1157090"/>
              <a:gd name="connsiteX37" fmla="*/ 7849984 w 7953031"/>
              <a:gd name="connsiteY37" fmla="*/ 103117 h 1157090"/>
              <a:gd name="connsiteX38" fmla="*/ 7932469 w 7953031"/>
              <a:gd name="connsiteY38" fmla="*/ 4760 h 1157090"/>
              <a:gd name="connsiteX39" fmla="*/ 7675105 w 7953031"/>
              <a:gd name="connsiteY39" fmla="*/ 11803 h 1157090"/>
              <a:gd name="connsiteX0" fmla="*/ 7675105 w 7953031"/>
              <a:gd name="connsiteY0" fmla="*/ 7456 h 1152743"/>
              <a:gd name="connsiteX1" fmla="*/ 239458 w 7953031"/>
              <a:gd name="connsiteY1" fmla="*/ 7456 h 1152743"/>
              <a:gd name="connsiteX2" fmla="*/ 167106 w 7953031"/>
              <a:gd name="connsiteY2" fmla="*/ 19362 h 1152743"/>
              <a:gd name="connsiteX3" fmla="*/ 195681 w 7953031"/>
              <a:gd name="connsiteY3" fmla="*/ 101912 h 1152743"/>
              <a:gd name="connsiteX4" fmla="*/ 198062 w 7953031"/>
              <a:gd name="connsiteY4" fmla="*/ 197956 h 1152743"/>
              <a:gd name="connsiteX5" fmla="*/ 134562 w 7953031"/>
              <a:gd name="connsiteY5" fmla="*/ 197956 h 1152743"/>
              <a:gd name="connsiteX6" fmla="*/ 0 w 7953031"/>
              <a:gd name="connsiteY6" fmla="*/ 302202 h 1152743"/>
              <a:gd name="connsiteX7" fmla="*/ 67633 w 7953031"/>
              <a:gd name="connsiteY7" fmla="*/ 376712 h 1152743"/>
              <a:gd name="connsiteX8" fmla="*/ 60890 w 7953031"/>
              <a:gd name="connsiteY8" fmla="*/ 438624 h 1152743"/>
              <a:gd name="connsiteX9" fmla="*/ 105987 w 7953031"/>
              <a:gd name="connsiteY9" fmla="*/ 499581 h 1152743"/>
              <a:gd name="connsiteX10" fmla="*/ 115670 w 7953031"/>
              <a:gd name="connsiteY10" fmla="*/ 555306 h 1152743"/>
              <a:gd name="connsiteX11" fmla="*/ 14192 w 7953031"/>
              <a:gd name="connsiteY11" fmla="*/ 627342 h 1152743"/>
              <a:gd name="connsiteX12" fmla="*/ 159962 w 7953031"/>
              <a:gd name="connsiteY12" fmla="*/ 680556 h 1152743"/>
              <a:gd name="connsiteX13" fmla="*/ 147262 w 7953031"/>
              <a:gd name="connsiteY13" fmla="*/ 744056 h 1152743"/>
              <a:gd name="connsiteX14" fmla="*/ 192506 w 7953031"/>
              <a:gd name="connsiteY14" fmla="*/ 775012 h 1152743"/>
              <a:gd name="connsiteX15" fmla="*/ 26248 w 7953031"/>
              <a:gd name="connsiteY15" fmla="*/ 805806 h 1152743"/>
              <a:gd name="connsiteX16" fmla="*/ 46329 w 7953031"/>
              <a:gd name="connsiteY16" fmla="*/ 922844 h 1152743"/>
              <a:gd name="connsiteX17" fmla="*/ 121396 w 7953031"/>
              <a:gd name="connsiteY17" fmla="*/ 1003347 h 1152743"/>
              <a:gd name="connsiteX18" fmla="*/ 71062 w 7953031"/>
              <a:gd name="connsiteY18" fmla="*/ 1112356 h 1152743"/>
              <a:gd name="connsiteX19" fmla="*/ 104399 w 7953031"/>
              <a:gd name="connsiteY19" fmla="*/ 1127438 h 1152743"/>
              <a:gd name="connsiteX20" fmla="*/ 98166 w 7953031"/>
              <a:gd name="connsiteY20" fmla="*/ 1147916 h 1152743"/>
              <a:gd name="connsiteX21" fmla="*/ 7855212 w 7953031"/>
              <a:gd name="connsiteY21" fmla="*/ 1152743 h 1152743"/>
              <a:gd name="connsiteX22" fmla="*/ 7929105 w 7953031"/>
              <a:gd name="connsiteY22" fmla="*/ 1099656 h 1152743"/>
              <a:gd name="connsiteX23" fmla="*/ 7840205 w 7953031"/>
              <a:gd name="connsiteY23" fmla="*/ 1036156 h 1152743"/>
              <a:gd name="connsiteX24" fmla="*/ 7953031 w 7953031"/>
              <a:gd name="connsiteY24" fmla="*/ 959956 h 1152743"/>
              <a:gd name="connsiteX25" fmla="*/ 7852905 w 7953031"/>
              <a:gd name="connsiteY25" fmla="*/ 883756 h 1152743"/>
              <a:gd name="connsiteX26" fmla="*/ 7891005 w 7953031"/>
              <a:gd name="connsiteY26" fmla="*/ 807556 h 1152743"/>
              <a:gd name="connsiteX27" fmla="*/ 7852905 w 7953031"/>
              <a:gd name="connsiteY27" fmla="*/ 731356 h 1152743"/>
              <a:gd name="connsiteX28" fmla="*/ 7840205 w 7953031"/>
              <a:gd name="connsiteY28" fmla="*/ 667856 h 1152743"/>
              <a:gd name="connsiteX29" fmla="*/ 7865605 w 7953031"/>
              <a:gd name="connsiteY29" fmla="*/ 617056 h 1152743"/>
              <a:gd name="connsiteX30" fmla="*/ 7908468 w 7953031"/>
              <a:gd name="connsiteY30" fmla="*/ 541649 h 1152743"/>
              <a:gd name="connsiteX31" fmla="*/ 7854539 w 7953031"/>
              <a:gd name="connsiteY31" fmla="*/ 496537 h 1152743"/>
              <a:gd name="connsiteX32" fmla="*/ 7827505 w 7953031"/>
              <a:gd name="connsiteY32" fmla="*/ 413856 h 1152743"/>
              <a:gd name="connsiteX33" fmla="*/ 7942202 w 7953031"/>
              <a:gd name="connsiteY33" fmla="*/ 345065 h 1152743"/>
              <a:gd name="connsiteX34" fmla="*/ 7852905 w 7953031"/>
              <a:gd name="connsiteY34" fmla="*/ 274156 h 1152743"/>
              <a:gd name="connsiteX35" fmla="*/ 7865605 w 7953031"/>
              <a:gd name="connsiteY35" fmla="*/ 185256 h 1152743"/>
              <a:gd name="connsiteX36" fmla="*/ 7931073 w 7953031"/>
              <a:gd name="connsiteY36" fmla="*/ 149051 h 1152743"/>
              <a:gd name="connsiteX37" fmla="*/ 7849984 w 7953031"/>
              <a:gd name="connsiteY37" fmla="*/ 98770 h 1152743"/>
              <a:gd name="connsiteX38" fmla="*/ 7932469 w 7953031"/>
              <a:gd name="connsiteY38" fmla="*/ 413 h 1152743"/>
              <a:gd name="connsiteX39" fmla="*/ 7675105 w 7953031"/>
              <a:gd name="connsiteY39" fmla="*/ 7456 h 1152743"/>
              <a:gd name="connsiteX0" fmla="*/ 7675105 w 7953031"/>
              <a:gd name="connsiteY0" fmla="*/ 8587 h 1153874"/>
              <a:gd name="connsiteX1" fmla="*/ 239458 w 7953031"/>
              <a:gd name="connsiteY1" fmla="*/ 8587 h 1153874"/>
              <a:gd name="connsiteX2" fmla="*/ 167106 w 7953031"/>
              <a:gd name="connsiteY2" fmla="*/ 20493 h 1153874"/>
              <a:gd name="connsiteX3" fmla="*/ 195681 w 7953031"/>
              <a:gd name="connsiteY3" fmla="*/ 103043 h 1153874"/>
              <a:gd name="connsiteX4" fmla="*/ 198062 w 7953031"/>
              <a:gd name="connsiteY4" fmla="*/ 199087 h 1153874"/>
              <a:gd name="connsiteX5" fmla="*/ 134562 w 7953031"/>
              <a:gd name="connsiteY5" fmla="*/ 199087 h 1153874"/>
              <a:gd name="connsiteX6" fmla="*/ 0 w 7953031"/>
              <a:gd name="connsiteY6" fmla="*/ 303333 h 1153874"/>
              <a:gd name="connsiteX7" fmla="*/ 67633 w 7953031"/>
              <a:gd name="connsiteY7" fmla="*/ 377843 h 1153874"/>
              <a:gd name="connsiteX8" fmla="*/ 60890 w 7953031"/>
              <a:gd name="connsiteY8" fmla="*/ 439755 h 1153874"/>
              <a:gd name="connsiteX9" fmla="*/ 105987 w 7953031"/>
              <a:gd name="connsiteY9" fmla="*/ 500712 h 1153874"/>
              <a:gd name="connsiteX10" fmla="*/ 115670 w 7953031"/>
              <a:gd name="connsiteY10" fmla="*/ 556437 h 1153874"/>
              <a:gd name="connsiteX11" fmla="*/ 14192 w 7953031"/>
              <a:gd name="connsiteY11" fmla="*/ 628473 h 1153874"/>
              <a:gd name="connsiteX12" fmla="*/ 159962 w 7953031"/>
              <a:gd name="connsiteY12" fmla="*/ 681687 h 1153874"/>
              <a:gd name="connsiteX13" fmla="*/ 147262 w 7953031"/>
              <a:gd name="connsiteY13" fmla="*/ 745187 h 1153874"/>
              <a:gd name="connsiteX14" fmla="*/ 192506 w 7953031"/>
              <a:gd name="connsiteY14" fmla="*/ 776143 h 1153874"/>
              <a:gd name="connsiteX15" fmla="*/ 26248 w 7953031"/>
              <a:gd name="connsiteY15" fmla="*/ 806937 h 1153874"/>
              <a:gd name="connsiteX16" fmla="*/ 46329 w 7953031"/>
              <a:gd name="connsiteY16" fmla="*/ 923975 h 1153874"/>
              <a:gd name="connsiteX17" fmla="*/ 121396 w 7953031"/>
              <a:gd name="connsiteY17" fmla="*/ 1004478 h 1153874"/>
              <a:gd name="connsiteX18" fmla="*/ 71062 w 7953031"/>
              <a:gd name="connsiteY18" fmla="*/ 1113487 h 1153874"/>
              <a:gd name="connsiteX19" fmla="*/ 104399 w 7953031"/>
              <a:gd name="connsiteY19" fmla="*/ 1128569 h 1153874"/>
              <a:gd name="connsiteX20" fmla="*/ 98166 w 7953031"/>
              <a:gd name="connsiteY20" fmla="*/ 1149047 h 1153874"/>
              <a:gd name="connsiteX21" fmla="*/ 7855212 w 7953031"/>
              <a:gd name="connsiteY21" fmla="*/ 1153874 h 1153874"/>
              <a:gd name="connsiteX22" fmla="*/ 7929105 w 7953031"/>
              <a:gd name="connsiteY22" fmla="*/ 1100787 h 1153874"/>
              <a:gd name="connsiteX23" fmla="*/ 7840205 w 7953031"/>
              <a:gd name="connsiteY23" fmla="*/ 1037287 h 1153874"/>
              <a:gd name="connsiteX24" fmla="*/ 7953031 w 7953031"/>
              <a:gd name="connsiteY24" fmla="*/ 961087 h 1153874"/>
              <a:gd name="connsiteX25" fmla="*/ 7852905 w 7953031"/>
              <a:gd name="connsiteY25" fmla="*/ 884887 h 1153874"/>
              <a:gd name="connsiteX26" fmla="*/ 7891005 w 7953031"/>
              <a:gd name="connsiteY26" fmla="*/ 808687 h 1153874"/>
              <a:gd name="connsiteX27" fmla="*/ 7852905 w 7953031"/>
              <a:gd name="connsiteY27" fmla="*/ 732487 h 1153874"/>
              <a:gd name="connsiteX28" fmla="*/ 7840205 w 7953031"/>
              <a:gd name="connsiteY28" fmla="*/ 668987 h 1153874"/>
              <a:gd name="connsiteX29" fmla="*/ 7865605 w 7953031"/>
              <a:gd name="connsiteY29" fmla="*/ 618187 h 1153874"/>
              <a:gd name="connsiteX30" fmla="*/ 7908468 w 7953031"/>
              <a:gd name="connsiteY30" fmla="*/ 542780 h 1153874"/>
              <a:gd name="connsiteX31" fmla="*/ 7854539 w 7953031"/>
              <a:gd name="connsiteY31" fmla="*/ 497668 h 1153874"/>
              <a:gd name="connsiteX32" fmla="*/ 7827505 w 7953031"/>
              <a:gd name="connsiteY32" fmla="*/ 414987 h 1153874"/>
              <a:gd name="connsiteX33" fmla="*/ 7942202 w 7953031"/>
              <a:gd name="connsiteY33" fmla="*/ 346196 h 1153874"/>
              <a:gd name="connsiteX34" fmla="*/ 7852905 w 7953031"/>
              <a:gd name="connsiteY34" fmla="*/ 275287 h 1153874"/>
              <a:gd name="connsiteX35" fmla="*/ 7865605 w 7953031"/>
              <a:gd name="connsiteY35" fmla="*/ 186387 h 1153874"/>
              <a:gd name="connsiteX36" fmla="*/ 7931073 w 7953031"/>
              <a:gd name="connsiteY36" fmla="*/ 150182 h 1153874"/>
              <a:gd name="connsiteX37" fmla="*/ 7849984 w 7953031"/>
              <a:gd name="connsiteY37" fmla="*/ 99901 h 1153874"/>
              <a:gd name="connsiteX38" fmla="*/ 7932469 w 7953031"/>
              <a:gd name="connsiteY38" fmla="*/ 1544 h 1153874"/>
              <a:gd name="connsiteX39" fmla="*/ 7675105 w 7953031"/>
              <a:gd name="connsiteY39" fmla="*/ 8587 h 1153874"/>
              <a:gd name="connsiteX0" fmla="*/ 7675105 w 7953031"/>
              <a:gd name="connsiteY0" fmla="*/ 3497 h 1148784"/>
              <a:gd name="connsiteX1" fmla="*/ 239458 w 7953031"/>
              <a:gd name="connsiteY1" fmla="*/ 3497 h 1148784"/>
              <a:gd name="connsiteX2" fmla="*/ 167106 w 7953031"/>
              <a:gd name="connsiteY2" fmla="*/ 15403 h 1148784"/>
              <a:gd name="connsiteX3" fmla="*/ 195681 w 7953031"/>
              <a:gd name="connsiteY3" fmla="*/ 97953 h 1148784"/>
              <a:gd name="connsiteX4" fmla="*/ 198062 w 7953031"/>
              <a:gd name="connsiteY4" fmla="*/ 193997 h 1148784"/>
              <a:gd name="connsiteX5" fmla="*/ 134562 w 7953031"/>
              <a:gd name="connsiteY5" fmla="*/ 193997 h 1148784"/>
              <a:gd name="connsiteX6" fmla="*/ 0 w 7953031"/>
              <a:gd name="connsiteY6" fmla="*/ 298243 h 1148784"/>
              <a:gd name="connsiteX7" fmla="*/ 67633 w 7953031"/>
              <a:gd name="connsiteY7" fmla="*/ 372753 h 1148784"/>
              <a:gd name="connsiteX8" fmla="*/ 60890 w 7953031"/>
              <a:gd name="connsiteY8" fmla="*/ 434665 h 1148784"/>
              <a:gd name="connsiteX9" fmla="*/ 105987 w 7953031"/>
              <a:gd name="connsiteY9" fmla="*/ 495622 h 1148784"/>
              <a:gd name="connsiteX10" fmla="*/ 115670 w 7953031"/>
              <a:gd name="connsiteY10" fmla="*/ 551347 h 1148784"/>
              <a:gd name="connsiteX11" fmla="*/ 14192 w 7953031"/>
              <a:gd name="connsiteY11" fmla="*/ 623383 h 1148784"/>
              <a:gd name="connsiteX12" fmla="*/ 159962 w 7953031"/>
              <a:gd name="connsiteY12" fmla="*/ 676597 h 1148784"/>
              <a:gd name="connsiteX13" fmla="*/ 147262 w 7953031"/>
              <a:gd name="connsiteY13" fmla="*/ 740097 h 1148784"/>
              <a:gd name="connsiteX14" fmla="*/ 192506 w 7953031"/>
              <a:gd name="connsiteY14" fmla="*/ 771053 h 1148784"/>
              <a:gd name="connsiteX15" fmla="*/ 26248 w 7953031"/>
              <a:gd name="connsiteY15" fmla="*/ 801847 h 1148784"/>
              <a:gd name="connsiteX16" fmla="*/ 46329 w 7953031"/>
              <a:gd name="connsiteY16" fmla="*/ 918885 h 1148784"/>
              <a:gd name="connsiteX17" fmla="*/ 121396 w 7953031"/>
              <a:gd name="connsiteY17" fmla="*/ 999388 h 1148784"/>
              <a:gd name="connsiteX18" fmla="*/ 71062 w 7953031"/>
              <a:gd name="connsiteY18" fmla="*/ 1108397 h 1148784"/>
              <a:gd name="connsiteX19" fmla="*/ 104399 w 7953031"/>
              <a:gd name="connsiteY19" fmla="*/ 1123479 h 1148784"/>
              <a:gd name="connsiteX20" fmla="*/ 98166 w 7953031"/>
              <a:gd name="connsiteY20" fmla="*/ 1143957 h 1148784"/>
              <a:gd name="connsiteX21" fmla="*/ 7855212 w 7953031"/>
              <a:gd name="connsiteY21" fmla="*/ 1148784 h 1148784"/>
              <a:gd name="connsiteX22" fmla="*/ 7929105 w 7953031"/>
              <a:gd name="connsiteY22" fmla="*/ 1095697 h 1148784"/>
              <a:gd name="connsiteX23" fmla="*/ 7840205 w 7953031"/>
              <a:gd name="connsiteY23" fmla="*/ 1032197 h 1148784"/>
              <a:gd name="connsiteX24" fmla="*/ 7953031 w 7953031"/>
              <a:gd name="connsiteY24" fmla="*/ 955997 h 1148784"/>
              <a:gd name="connsiteX25" fmla="*/ 7852905 w 7953031"/>
              <a:gd name="connsiteY25" fmla="*/ 879797 h 1148784"/>
              <a:gd name="connsiteX26" fmla="*/ 7891005 w 7953031"/>
              <a:gd name="connsiteY26" fmla="*/ 803597 h 1148784"/>
              <a:gd name="connsiteX27" fmla="*/ 7852905 w 7953031"/>
              <a:gd name="connsiteY27" fmla="*/ 727397 h 1148784"/>
              <a:gd name="connsiteX28" fmla="*/ 7840205 w 7953031"/>
              <a:gd name="connsiteY28" fmla="*/ 663897 h 1148784"/>
              <a:gd name="connsiteX29" fmla="*/ 7865605 w 7953031"/>
              <a:gd name="connsiteY29" fmla="*/ 613097 h 1148784"/>
              <a:gd name="connsiteX30" fmla="*/ 7908468 w 7953031"/>
              <a:gd name="connsiteY30" fmla="*/ 537690 h 1148784"/>
              <a:gd name="connsiteX31" fmla="*/ 7854539 w 7953031"/>
              <a:gd name="connsiteY31" fmla="*/ 492578 h 1148784"/>
              <a:gd name="connsiteX32" fmla="*/ 7827505 w 7953031"/>
              <a:gd name="connsiteY32" fmla="*/ 409897 h 1148784"/>
              <a:gd name="connsiteX33" fmla="*/ 7942202 w 7953031"/>
              <a:gd name="connsiteY33" fmla="*/ 341106 h 1148784"/>
              <a:gd name="connsiteX34" fmla="*/ 7852905 w 7953031"/>
              <a:gd name="connsiteY34" fmla="*/ 270197 h 1148784"/>
              <a:gd name="connsiteX35" fmla="*/ 7865605 w 7953031"/>
              <a:gd name="connsiteY35" fmla="*/ 181297 h 1148784"/>
              <a:gd name="connsiteX36" fmla="*/ 7931073 w 7953031"/>
              <a:gd name="connsiteY36" fmla="*/ 145092 h 1148784"/>
              <a:gd name="connsiteX37" fmla="*/ 7849984 w 7953031"/>
              <a:gd name="connsiteY37" fmla="*/ 94811 h 1148784"/>
              <a:gd name="connsiteX38" fmla="*/ 7932469 w 7953031"/>
              <a:gd name="connsiteY38" fmla="*/ 4022 h 1148784"/>
              <a:gd name="connsiteX39" fmla="*/ 7675105 w 7953031"/>
              <a:gd name="connsiteY39" fmla="*/ 3497 h 1148784"/>
              <a:gd name="connsiteX0" fmla="*/ 7675105 w 7953031"/>
              <a:gd name="connsiteY0" fmla="*/ 1923 h 1147210"/>
              <a:gd name="connsiteX1" fmla="*/ 239458 w 7953031"/>
              <a:gd name="connsiteY1" fmla="*/ 1923 h 1147210"/>
              <a:gd name="connsiteX2" fmla="*/ 167106 w 7953031"/>
              <a:gd name="connsiteY2" fmla="*/ 13829 h 1147210"/>
              <a:gd name="connsiteX3" fmla="*/ 195681 w 7953031"/>
              <a:gd name="connsiteY3" fmla="*/ 96379 h 1147210"/>
              <a:gd name="connsiteX4" fmla="*/ 198062 w 7953031"/>
              <a:gd name="connsiteY4" fmla="*/ 192423 h 1147210"/>
              <a:gd name="connsiteX5" fmla="*/ 134562 w 7953031"/>
              <a:gd name="connsiteY5" fmla="*/ 192423 h 1147210"/>
              <a:gd name="connsiteX6" fmla="*/ 0 w 7953031"/>
              <a:gd name="connsiteY6" fmla="*/ 296669 h 1147210"/>
              <a:gd name="connsiteX7" fmla="*/ 67633 w 7953031"/>
              <a:gd name="connsiteY7" fmla="*/ 371179 h 1147210"/>
              <a:gd name="connsiteX8" fmla="*/ 60890 w 7953031"/>
              <a:gd name="connsiteY8" fmla="*/ 433091 h 1147210"/>
              <a:gd name="connsiteX9" fmla="*/ 105987 w 7953031"/>
              <a:gd name="connsiteY9" fmla="*/ 494048 h 1147210"/>
              <a:gd name="connsiteX10" fmla="*/ 115670 w 7953031"/>
              <a:gd name="connsiteY10" fmla="*/ 549773 h 1147210"/>
              <a:gd name="connsiteX11" fmla="*/ 14192 w 7953031"/>
              <a:gd name="connsiteY11" fmla="*/ 621809 h 1147210"/>
              <a:gd name="connsiteX12" fmla="*/ 159962 w 7953031"/>
              <a:gd name="connsiteY12" fmla="*/ 675023 h 1147210"/>
              <a:gd name="connsiteX13" fmla="*/ 147262 w 7953031"/>
              <a:gd name="connsiteY13" fmla="*/ 738523 h 1147210"/>
              <a:gd name="connsiteX14" fmla="*/ 192506 w 7953031"/>
              <a:gd name="connsiteY14" fmla="*/ 769479 h 1147210"/>
              <a:gd name="connsiteX15" fmla="*/ 26248 w 7953031"/>
              <a:gd name="connsiteY15" fmla="*/ 800273 h 1147210"/>
              <a:gd name="connsiteX16" fmla="*/ 46329 w 7953031"/>
              <a:gd name="connsiteY16" fmla="*/ 917311 h 1147210"/>
              <a:gd name="connsiteX17" fmla="*/ 121396 w 7953031"/>
              <a:gd name="connsiteY17" fmla="*/ 997814 h 1147210"/>
              <a:gd name="connsiteX18" fmla="*/ 71062 w 7953031"/>
              <a:gd name="connsiteY18" fmla="*/ 1106823 h 1147210"/>
              <a:gd name="connsiteX19" fmla="*/ 104399 w 7953031"/>
              <a:gd name="connsiteY19" fmla="*/ 1121905 h 1147210"/>
              <a:gd name="connsiteX20" fmla="*/ 98166 w 7953031"/>
              <a:gd name="connsiteY20" fmla="*/ 1142383 h 1147210"/>
              <a:gd name="connsiteX21" fmla="*/ 7855212 w 7953031"/>
              <a:gd name="connsiteY21" fmla="*/ 1147210 h 1147210"/>
              <a:gd name="connsiteX22" fmla="*/ 7929105 w 7953031"/>
              <a:gd name="connsiteY22" fmla="*/ 1094123 h 1147210"/>
              <a:gd name="connsiteX23" fmla="*/ 7840205 w 7953031"/>
              <a:gd name="connsiteY23" fmla="*/ 1030623 h 1147210"/>
              <a:gd name="connsiteX24" fmla="*/ 7953031 w 7953031"/>
              <a:gd name="connsiteY24" fmla="*/ 954423 h 1147210"/>
              <a:gd name="connsiteX25" fmla="*/ 7852905 w 7953031"/>
              <a:gd name="connsiteY25" fmla="*/ 878223 h 1147210"/>
              <a:gd name="connsiteX26" fmla="*/ 7891005 w 7953031"/>
              <a:gd name="connsiteY26" fmla="*/ 802023 h 1147210"/>
              <a:gd name="connsiteX27" fmla="*/ 7852905 w 7953031"/>
              <a:gd name="connsiteY27" fmla="*/ 725823 h 1147210"/>
              <a:gd name="connsiteX28" fmla="*/ 7840205 w 7953031"/>
              <a:gd name="connsiteY28" fmla="*/ 662323 h 1147210"/>
              <a:gd name="connsiteX29" fmla="*/ 7865605 w 7953031"/>
              <a:gd name="connsiteY29" fmla="*/ 611523 h 1147210"/>
              <a:gd name="connsiteX30" fmla="*/ 7908468 w 7953031"/>
              <a:gd name="connsiteY30" fmla="*/ 536116 h 1147210"/>
              <a:gd name="connsiteX31" fmla="*/ 7854539 w 7953031"/>
              <a:gd name="connsiteY31" fmla="*/ 491004 h 1147210"/>
              <a:gd name="connsiteX32" fmla="*/ 7827505 w 7953031"/>
              <a:gd name="connsiteY32" fmla="*/ 408323 h 1147210"/>
              <a:gd name="connsiteX33" fmla="*/ 7942202 w 7953031"/>
              <a:gd name="connsiteY33" fmla="*/ 339532 h 1147210"/>
              <a:gd name="connsiteX34" fmla="*/ 7852905 w 7953031"/>
              <a:gd name="connsiteY34" fmla="*/ 268623 h 1147210"/>
              <a:gd name="connsiteX35" fmla="*/ 7865605 w 7953031"/>
              <a:gd name="connsiteY35" fmla="*/ 179723 h 1147210"/>
              <a:gd name="connsiteX36" fmla="*/ 7931073 w 7953031"/>
              <a:gd name="connsiteY36" fmla="*/ 143518 h 1147210"/>
              <a:gd name="connsiteX37" fmla="*/ 7849984 w 7953031"/>
              <a:gd name="connsiteY37" fmla="*/ 93237 h 1147210"/>
              <a:gd name="connsiteX38" fmla="*/ 7932469 w 7953031"/>
              <a:gd name="connsiteY38" fmla="*/ 2448 h 1147210"/>
              <a:gd name="connsiteX39" fmla="*/ 7675105 w 7953031"/>
              <a:gd name="connsiteY39" fmla="*/ 1923 h 1147210"/>
              <a:gd name="connsiteX0" fmla="*/ 7675105 w 7953031"/>
              <a:gd name="connsiteY0" fmla="*/ 2665 h 1147952"/>
              <a:gd name="connsiteX1" fmla="*/ 239458 w 7953031"/>
              <a:gd name="connsiteY1" fmla="*/ 2665 h 1147952"/>
              <a:gd name="connsiteX2" fmla="*/ 167106 w 7953031"/>
              <a:gd name="connsiteY2" fmla="*/ 14571 h 1147952"/>
              <a:gd name="connsiteX3" fmla="*/ 195681 w 7953031"/>
              <a:gd name="connsiteY3" fmla="*/ 97121 h 1147952"/>
              <a:gd name="connsiteX4" fmla="*/ 198062 w 7953031"/>
              <a:gd name="connsiteY4" fmla="*/ 193165 h 1147952"/>
              <a:gd name="connsiteX5" fmla="*/ 134562 w 7953031"/>
              <a:gd name="connsiteY5" fmla="*/ 193165 h 1147952"/>
              <a:gd name="connsiteX6" fmla="*/ 0 w 7953031"/>
              <a:gd name="connsiteY6" fmla="*/ 297411 h 1147952"/>
              <a:gd name="connsiteX7" fmla="*/ 67633 w 7953031"/>
              <a:gd name="connsiteY7" fmla="*/ 371921 h 1147952"/>
              <a:gd name="connsiteX8" fmla="*/ 60890 w 7953031"/>
              <a:gd name="connsiteY8" fmla="*/ 433833 h 1147952"/>
              <a:gd name="connsiteX9" fmla="*/ 105987 w 7953031"/>
              <a:gd name="connsiteY9" fmla="*/ 494790 h 1147952"/>
              <a:gd name="connsiteX10" fmla="*/ 115670 w 7953031"/>
              <a:gd name="connsiteY10" fmla="*/ 550515 h 1147952"/>
              <a:gd name="connsiteX11" fmla="*/ 14192 w 7953031"/>
              <a:gd name="connsiteY11" fmla="*/ 622551 h 1147952"/>
              <a:gd name="connsiteX12" fmla="*/ 159962 w 7953031"/>
              <a:gd name="connsiteY12" fmla="*/ 675765 h 1147952"/>
              <a:gd name="connsiteX13" fmla="*/ 147262 w 7953031"/>
              <a:gd name="connsiteY13" fmla="*/ 739265 h 1147952"/>
              <a:gd name="connsiteX14" fmla="*/ 192506 w 7953031"/>
              <a:gd name="connsiteY14" fmla="*/ 770221 h 1147952"/>
              <a:gd name="connsiteX15" fmla="*/ 26248 w 7953031"/>
              <a:gd name="connsiteY15" fmla="*/ 801015 h 1147952"/>
              <a:gd name="connsiteX16" fmla="*/ 46329 w 7953031"/>
              <a:gd name="connsiteY16" fmla="*/ 918053 h 1147952"/>
              <a:gd name="connsiteX17" fmla="*/ 121396 w 7953031"/>
              <a:gd name="connsiteY17" fmla="*/ 998556 h 1147952"/>
              <a:gd name="connsiteX18" fmla="*/ 71062 w 7953031"/>
              <a:gd name="connsiteY18" fmla="*/ 1107565 h 1147952"/>
              <a:gd name="connsiteX19" fmla="*/ 104399 w 7953031"/>
              <a:gd name="connsiteY19" fmla="*/ 1122647 h 1147952"/>
              <a:gd name="connsiteX20" fmla="*/ 98166 w 7953031"/>
              <a:gd name="connsiteY20" fmla="*/ 1143125 h 1147952"/>
              <a:gd name="connsiteX21" fmla="*/ 7855212 w 7953031"/>
              <a:gd name="connsiteY21" fmla="*/ 1147952 h 1147952"/>
              <a:gd name="connsiteX22" fmla="*/ 7929105 w 7953031"/>
              <a:gd name="connsiteY22" fmla="*/ 1094865 h 1147952"/>
              <a:gd name="connsiteX23" fmla="*/ 7840205 w 7953031"/>
              <a:gd name="connsiteY23" fmla="*/ 1031365 h 1147952"/>
              <a:gd name="connsiteX24" fmla="*/ 7953031 w 7953031"/>
              <a:gd name="connsiteY24" fmla="*/ 955165 h 1147952"/>
              <a:gd name="connsiteX25" fmla="*/ 7852905 w 7953031"/>
              <a:gd name="connsiteY25" fmla="*/ 878965 h 1147952"/>
              <a:gd name="connsiteX26" fmla="*/ 7891005 w 7953031"/>
              <a:gd name="connsiteY26" fmla="*/ 802765 h 1147952"/>
              <a:gd name="connsiteX27" fmla="*/ 7852905 w 7953031"/>
              <a:gd name="connsiteY27" fmla="*/ 726565 h 1147952"/>
              <a:gd name="connsiteX28" fmla="*/ 7840205 w 7953031"/>
              <a:gd name="connsiteY28" fmla="*/ 663065 h 1147952"/>
              <a:gd name="connsiteX29" fmla="*/ 7865605 w 7953031"/>
              <a:gd name="connsiteY29" fmla="*/ 612265 h 1147952"/>
              <a:gd name="connsiteX30" fmla="*/ 7908468 w 7953031"/>
              <a:gd name="connsiteY30" fmla="*/ 536858 h 1147952"/>
              <a:gd name="connsiteX31" fmla="*/ 7854539 w 7953031"/>
              <a:gd name="connsiteY31" fmla="*/ 491746 h 1147952"/>
              <a:gd name="connsiteX32" fmla="*/ 7827505 w 7953031"/>
              <a:gd name="connsiteY32" fmla="*/ 409065 h 1147952"/>
              <a:gd name="connsiteX33" fmla="*/ 7942202 w 7953031"/>
              <a:gd name="connsiteY33" fmla="*/ 340274 h 1147952"/>
              <a:gd name="connsiteX34" fmla="*/ 7852905 w 7953031"/>
              <a:gd name="connsiteY34" fmla="*/ 269365 h 1147952"/>
              <a:gd name="connsiteX35" fmla="*/ 7865605 w 7953031"/>
              <a:gd name="connsiteY35" fmla="*/ 180465 h 1147952"/>
              <a:gd name="connsiteX36" fmla="*/ 7931073 w 7953031"/>
              <a:gd name="connsiteY36" fmla="*/ 144260 h 1147952"/>
              <a:gd name="connsiteX37" fmla="*/ 7849984 w 7953031"/>
              <a:gd name="connsiteY37" fmla="*/ 93979 h 1147952"/>
              <a:gd name="connsiteX38" fmla="*/ 7932469 w 7953031"/>
              <a:gd name="connsiteY38" fmla="*/ 3190 h 1147952"/>
              <a:gd name="connsiteX39" fmla="*/ 7675105 w 7953031"/>
              <a:gd name="connsiteY39" fmla="*/ 2665 h 1147952"/>
              <a:gd name="connsiteX0" fmla="*/ 7675105 w 7953031"/>
              <a:gd name="connsiteY0" fmla="*/ 3818 h 1149105"/>
              <a:gd name="connsiteX1" fmla="*/ 239458 w 7953031"/>
              <a:gd name="connsiteY1" fmla="*/ 3818 h 1149105"/>
              <a:gd name="connsiteX2" fmla="*/ 167106 w 7953031"/>
              <a:gd name="connsiteY2" fmla="*/ 15724 h 1149105"/>
              <a:gd name="connsiteX3" fmla="*/ 195681 w 7953031"/>
              <a:gd name="connsiteY3" fmla="*/ 98274 h 1149105"/>
              <a:gd name="connsiteX4" fmla="*/ 198062 w 7953031"/>
              <a:gd name="connsiteY4" fmla="*/ 194318 h 1149105"/>
              <a:gd name="connsiteX5" fmla="*/ 134562 w 7953031"/>
              <a:gd name="connsiteY5" fmla="*/ 194318 h 1149105"/>
              <a:gd name="connsiteX6" fmla="*/ 0 w 7953031"/>
              <a:gd name="connsiteY6" fmla="*/ 298564 h 1149105"/>
              <a:gd name="connsiteX7" fmla="*/ 67633 w 7953031"/>
              <a:gd name="connsiteY7" fmla="*/ 373074 h 1149105"/>
              <a:gd name="connsiteX8" fmla="*/ 60890 w 7953031"/>
              <a:gd name="connsiteY8" fmla="*/ 434986 h 1149105"/>
              <a:gd name="connsiteX9" fmla="*/ 105987 w 7953031"/>
              <a:gd name="connsiteY9" fmla="*/ 495943 h 1149105"/>
              <a:gd name="connsiteX10" fmla="*/ 115670 w 7953031"/>
              <a:gd name="connsiteY10" fmla="*/ 551668 h 1149105"/>
              <a:gd name="connsiteX11" fmla="*/ 14192 w 7953031"/>
              <a:gd name="connsiteY11" fmla="*/ 623704 h 1149105"/>
              <a:gd name="connsiteX12" fmla="*/ 159962 w 7953031"/>
              <a:gd name="connsiteY12" fmla="*/ 676918 h 1149105"/>
              <a:gd name="connsiteX13" fmla="*/ 147262 w 7953031"/>
              <a:gd name="connsiteY13" fmla="*/ 740418 h 1149105"/>
              <a:gd name="connsiteX14" fmla="*/ 192506 w 7953031"/>
              <a:gd name="connsiteY14" fmla="*/ 771374 h 1149105"/>
              <a:gd name="connsiteX15" fmla="*/ 26248 w 7953031"/>
              <a:gd name="connsiteY15" fmla="*/ 802168 h 1149105"/>
              <a:gd name="connsiteX16" fmla="*/ 46329 w 7953031"/>
              <a:gd name="connsiteY16" fmla="*/ 919206 h 1149105"/>
              <a:gd name="connsiteX17" fmla="*/ 121396 w 7953031"/>
              <a:gd name="connsiteY17" fmla="*/ 999709 h 1149105"/>
              <a:gd name="connsiteX18" fmla="*/ 71062 w 7953031"/>
              <a:gd name="connsiteY18" fmla="*/ 1108718 h 1149105"/>
              <a:gd name="connsiteX19" fmla="*/ 104399 w 7953031"/>
              <a:gd name="connsiteY19" fmla="*/ 1123800 h 1149105"/>
              <a:gd name="connsiteX20" fmla="*/ 98166 w 7953031"/>
              <a:gd name="connsiteY20" fmla="*/ 1144278 h 1149105"/>
              <a:gd name="connsiteX21" fmla="*/ 7855212 w 7953031"/>
              <a:gd name="connsiteY21" fmla="*/ 1149105 h 1149105"/>
              <a:gd name="connsiteX22" fmla="*/ 7929105 w 7953031"/>
              <a:gd name="connsiteY22" fmla="*/ 1096018 h 1149105"/>
              <a:gd name="connsiteX23" fmla="*/ 7840205 w 7953031"/>
              <a:gd name="connsiteY23" fmla="*/ 1032518 h 1149105"/>
              <a:gd name="connsiteX24" fmla="*/ 7953031 w 7953031"/>
              <a:gd name="connsiteY24" fmla="*/ 956318 h 1149105"/>
              <a:gd name="connsiteX25" fmla="*/ 7852905 w 7953031"/>
              <a:gd name="connsiteY25" fmla="*/ 880118 h 1149105"/>
              <a:gd name="connsiteX26" fmla="*/ 7891005 w 7953031"/>
              <a:gd name="connsiteY26" fmla="*/ 803918 h 1149105"/>
              <a:gd name="connsiteX27" fmla="*/ 7852905 w 7953031"/>
              <a:gd name="connsiteY27" fmla="*/ 727718 h 1149105"/>
              <a:gd name="connsiteX28" fmla="*/ 7840205 w 7953031"/>
              <a:gd name="connsiteY28" fmla="*/ 664218 h 1149105"/>
              <a:gd name="connsiteX29" fmla="*/ 7865605 w 7953031"/>
              <a:gd name="connsiteY29" fmla="*/ 613418 h 1149105"/>
              <a:gd name="connsiteX30" fmla="*/ 7908468 w 7953031"/>
              <a:gd name="connsiteY30" fmla="*/ 538011 h 1149105"/>
              <a:gd name="connsiteX31" fmla="*/ 7854539 w 7953031"/>
              <a:gd name="connsiteY31" fmla="*/ 492899 h 1149105"/>
              <a:gd name="connsiteX32" fmla="*/ 7827505 w 7953031"/>
              <a:gd name="connsiteY32" fmla="*/ 410218 h 1149105"/>
              <a:gd name="connsiteX33" fmla="*/ 7942202 w 7953031"/>
              <a:gd name="connsiteY33" fmla="*/ 341427 h 1149105"/>
              <a:gd name="connsiteX34" fmla="*/ 7852905 w 7953031"/>
              <a:gd name="connsiteY34" fmla="*/ 270518 h 1149105"/>
              <a:gd name="connsiteX35" fmla="*/ 7865605 w 7953031"/>
              <a:gd name="connsiteY35" fmla="*/ 181618 h 1149105"/>
              <a:gd name="connsiteX36" fmla="*/ 7931073 w 7953031"/>
              <a:gd name="connsiteY36" fmla="*/ 145413 h 1149105"/>
              <a:gd name="connsiteX37" fmla="*/ 7849984 w 7953031"/>
              <a:gd name="connsiteY37" fmla="*/ 95132 h 1149105"/>
              <a:gd name="connsiteX38" fmla="*/ 7938918 w 7953031"/>
              <a:gd name="connsiteY38" fmla="*/ 1505 h 1149105"/>
              <a:gd name="connsiteX39" fmla="*/ 7675105 w 7953031"/>
              <a:gd name="connsiteY39" fmla="*/ 3818 h 1149105"/>
              <a:gd name="connsiteX0" fmla="*/ 7649312 w 7953031"/>
              <a:gd name="connsiteY0" fmla="*/ 3818 h 1149105"/>
              <a:gd name="connsiteX1" fmla="*/ 239458 w 7953031"/>
              <a:gd name="connsiteY1" fmla="*/ 3818 h 1149105"/>
              <a:gd name="connsiteX2" fmla="*/ 167106 w 7953031"/>
              <a:gd name="connsiteY2" fmla="*/ 15724 h 1149105"/>
              <a:gd name="connsiteX3" fmla="*/ 195681 w 7953031"/>
              <a:gd name="connsiteY3" fmla="*/ 98274 h 1149105"/>
              <a:gd name="connsiteX4" fmla="*/ 198062 w 7953031"/>
              <a:gd name="connsiteY4" fmla="*/ 194318 h 1149105"/>
              <a:gd name="connsiteX5" fmla="*/ 134562 w 7953031"/>
              <a:gd name="connsiteY5" fmla="*/ 194318 h 1149105"/>
              <a:gd name="connsiteX6" fmla="*/ 0 w 7953031"/>
              <a:gd name="connsiteY6" fmla="*/ 298564 h 1149105"/>
              <a:gd name="connsiteX7" fmla="*/ 67633 w 7953031"/>
              <a:gd name="connsiteY7" fmla="*/ 373074 h 1149105"/>
              <a:gd name="connsiteX8" fmla="*/ 60890 w 7953031"/>
              <a:gd name="connsiteY8" fmla="*/ 434986 h 1149105"/>
              <a:gd name="connsiteX9" fmla="*/ 105987 w 7953031"/>
              <a:gd name="connsiteY9" fmla="*/ 495943 h 1149105"/>
              <a:gd name="connsiteX10" fmla="*/ 115670 w 7953031"/>
              <a:gd name="connsiteY10" fmla="*/ 551668 h 1149105"/>
              <a:gd name="connsiteX11" fmla="*/ 14192 w 7953031"/>
              <a:gd name="connsiteY11" fmla="*/ 623704 h 1149105"/>
              <a:gd name="connsiteX12" fmla="*/ 159962 w 7953031"/>
              <a:gd name="connsiteY12" fmla="*/ 676918 h 1149105"/>
              <a:gd name="connsiteX13" fmla="*/ 147262 w 7953031"/>
              <a:gd name="connsiteY13" fmla="*/ 740418 h 1149105"/>
              <a:gd name="connsiteX14" fmla="*/ 192506 w 7953031"/>
              <a:gd name="connsiteY14" fmla="*/ 771374 h 1149105"/>
              <a:gd name="connsiteX15" fmla="*/ 26248 w 7953031"/>
              <a:gd name="connsiteY15" fmla="*/ 802168 h 1149105"/>
              <a:gd name="connsiteX16" fmla="*/ 46329 w 7953031"/>
              <a:gd name="connsiteY16" fmla="*/ 919206 h 1149105"/>
              <a:gd name="connsiteX17" fmla="*/ 121396 w 7953031"/>
              <a:gd name="connsiteY17" fmla="*/ 999709 h 1149105"/>
              <a:gd name="connsiteX18" fmla="*/ 71062 w 7953031"/>
              <a:gd name="connsiteY18" fmla="*/ 1108718 h 1149105"/>
              <a:gd name="connsiteX19" fmla="*/ 104399 w 7953031"/>
              <a:gd name="connsiteY19" fmla="*/ 1123800 h 1149105"/>
              <a:gd name="connsiteX20" fmla="*/ 98166 w 7953031"/>
              <a:gd name="connsiteY20" fmla="*/ 1144278 h 1149105"/>
              <a:gd name="connsiteX21" fmla="*/ 7855212 w 7953031"/>
              <a:gd name="connsiteY21" fmla="*/ 1149105 h 1149105"/>
              <a:gd name="connsiteX22" fmla="*/ 7929105 w 7953031"/>
              <a:gd name="connsiteY22" fmla="*/ 1096018 h 1149105"/>
              <a:gd name="connsiteX23" fmla="*/ 7840205 w 7953031"/>
              <a:gd name="connsiteY23" fmla="*/ 1032518 h 1149105"/>
              <a:gd name="connsiteX24" fmla="*/ 7953031 w 7953031"/>
              <a:gd name="connsiteY24" fmla="*/ 956318 h 1149105"/>
              <a:gd name="connsiteX25" fmla="*/ 7852905 w 7953031"/>
              <a:gd name="connsiteY25" fmla="*/ 880118 h 1149105"/>
              <a:gd name="connsiteX26" fmla="*/ 7891005 w 7953031"/>
              <a:gd name="connsiteY26" fmla="*/ 803918 h 1149105"/>
              <a:gd name="connsiteX27" fmla="*/ 7852905 w 7953031"/>
              <a:gd name="connsiteY27" fmla="*/ 727718 h 1149105"/>
              <a:gd name="connsiteX28" fmla="*/ 7840205 w 7953031"/>
              <a:gd name="connsiteY28" fmla="*/ 664218 h 1149105"/>
              <a:gd name="connsiteX29" fmla="*/ 7865605 w 7953031"/>
              <a:gd name="connsiteY29" fmla="*/ 613418 h 1149105"/>
              <a:gd name="connsiteX30" fmla="*/ 7908468 w 7953031"/>
              <a:gd name="connsiteY30" fmla="*/ 538011 h 1149105"/>
              <a:gd name="connsiteX31" fmla="*/ 7854539 w 7953031"/>
              <a:gd name="connsiteY31" fmla="*/ 492899 h 1149105"/>
              <a:gd name="connsiteX32" fmla="*/ 7827505 w 7953031"/>
              <a:gd name="connsiteY32" fmla="*/ 410218 h 1149105"/>
              <a:gd name="connsiteX33" fmla="*/ 7942202 w 7953031"/>
              <a:gd name="connsiteY33" fmla="*/ 341427 h 1149105"/>
              <a:gd name="connsiteX34" fmla="*/ 7852905 w 7953031"/>
              <a:gd name="connsiteY34" fmla="*/ 270518 h 1149105"/>
              <a:gd name="connsiteX35" fmla="*/ 7865605 w 7953031"/>
              <a:gd name="connsiteY35" fmla="*/ 181618 h 1149105"/>
              <a:gd name="connsiteX36" fmla="*/ 7931073 w 7953031"/>
              <a:gd name="connsiteY36" fmla="*/ 145413 h 1149105"/>
              <a:gd name="connsiteX37" fmla="*/ 7849984 w 7953031"/>
              <a:gd name="connsiteY37" fmla="*/ 95132 h 1149105"/>
              <a:gd name="connsiteX38" fmla="*/ 7938918 w 7953031"/>
              <a:gd name="connsiteY38" fmla="*/ 1505 h 1149105"/>
              <a:gd name="connsiteX39" fmla="*/ 7649312 w 7953031"/>
              <a:gd name="connsiteY39" fmla="*/ 3818 h 1149105"/>
              <a:gd name="connsiteX0" fmla="*/ 7649312 w 7953031"/>
              <a:gd name="connsiteY0" fmla="*/ 2313 h 1147600"/>
              <a:gd name="connsiteX1" fmla="*/ 239458 w 7953031"/>
              <a:gd name="connsiteY1" fmla="*/ 2313 h 1147600"/>
              <a:gd name="connsiteX2" fmla="*/ 167106 w 7953031"/>
              <a:gd name="connsiteY2" fmla="*/ 14219 h 1147600"/>
              <a:gd name="connsiteX3" fmla="*/ 195681 w 7953031"/>
              <a:gd name="connsiteY3" fmla="*/ 96769 h 1147600"/>
              <a:gd name="connsiteX4" fmla="*/ 198062 w 7953031"/>
              <a:gd name="connsiteY4" fmla="*/ 192813 h 1147600"/>
              <a:gd name="connsiteX5" fmla="*/ 134562 w 7953031"/>
              <a:gd name="connsiteY5" fmla="*/ 192813 h 1147600"/>
              <a:gd name="connsiteX6" fmla="*/ 0 w 7953031"/>
              <a:gd name="connsiteY6" fmla="*/ 297059 h 1147600"/>
              <a:gd name="connsiteX7" fmla="*/ 67633 w 7953031"/>
              <a:gd name="connsiteY7" fmla="*/ 371569 h 1147600"/>
              <a:gd name="connsiteX8" fmla="*/ 60890 w 7953031"/>
              <a:gd name="connsiteY8" fmla="*/ 433481 h 1147600"/>
              <a:gd name="connsiteX9" fmla="*/ 105987 w 7953031"/>
              <a:gd name="connsiteY9" fmla="*/ 494438 h 1147600"/>
              <a:gd name="connsiteX10" fmla="*/ 115670 w 7953031"/>
              <a:gd name="connsiteY10" fmla="*/ 550163 h 1147600"/>
              <a:gd name="connsiteX11" fmla="*/ 14192 w 7953031"/>
              <a:gd name="connsiteY11" fmla="*/ 622199 h 1147600"/>
              <a:gd name="connsiteX12" fmla="*/ 159962 w 7953031"/>
              <a:gd name="connsiteY12" fmla="*/ 675413 h 1147600"/>
              <a:gd name="connsiteX13" fmla="*/ 147262 w 7953031"/>
              <a:gd name="connsiteY13" fmla="*/ 738913 h 1147600"/>
              <a:gd name="connsiteX14" fmla="*/ 192506 w 7953031"/>
              <a:gd name="connsiteY14" fmla="*/ 769869 h 1147600"/>
              <a:gd name="connsiteX15" fmla="*/ 26248 w 7953031"/>
              <a:gd name="connsiteY15" fmla="*/ 800663 h 1147600"/>
              <a:gd name="connsiteX16" fmla="*/ 46329 w 7953031"/>
              <a:gd name="connsiteY16" fmla="*/ 917701 h 1147600"/>
              <a:gd name="connsiteX17" fmla="*/ 121396 w 7953031"/>
              <a:gd name="connsiteY17" fmla="*/ 998204 h 1147600"/>
              <a:gd name="connsiteX18" fmla="*/ 71062 w 7953031"/>
              <a:gd name="connsiteY18" fmla="*/ 1107213 h 1147600"/>
              <a:gd name="connsiteX19" fmla="*/ 104399 w 7953031"/>
              <a:gd name="connsiteY19" fmla="*/ 1122295 h 1147600"/>
              <a:gd name="connsiteX20" fmla="*/ 98166 w 7953031"/>
              <a:gd name="connsiteY20" fmla="*/ 1142773 h 1147600"/>
              <a:gd name="connsiteX21" fmla="*/ 7855212 w 7953031"/>
              <a:gd name="connsiteY21" fmla="*/ 1147600 h 1147600"/>
              <a:gd name="connsiteX22" fmla="*/ 7929105 w 7953031"/>
              <a:gd name="connsiteY22" fmla="*/ 1094513 h 1147600"/>
              <a:gd name="connsiteX23" fmla="*/ 7840205 w 7953031"/>
              <a:gd name="connsiteY23" fmla="*/ 1031013 h 1147600"/>
              <a:gd name="connsiteX24" fmla="*/ 7953031 w 7953031"/>
              <a:gd name="connsiteY24" fmla="*/ 954813 h 1147600"/>
              <a:gd name="connsiteX25" fmla="*/ 7852905 w 7953031"/>
              <a:gd name="connsiteY25" fmla="*/ 878613 h 1147600"/>
              <a:gd name="connsiteX26" fmla="*/ 7891005 w 7953031"/>
              <a:gd name="connsiteY26" fmla="*/ 802413 h 1147600"/>
              <a:gd name="connsiteX27" fmla="*/ 7852905 w 7953031"/>
              <a:gd name="connsiteY27" fmla="*/ 726213 h 1147600"/>
              <a:gd name="connsiteX28" fmla="*/ 7840205 w 7953031"/>
              <a:gd name="connsiteY28" fmla="*/ 662713 h 1147600"/>
              <a:gd name="connsiteX29" fmla="*/ 7865605 w 7953031"/>
              <a:gd name="connsiteY29" fmla="*/ 611913 h 1147600"/>
              <a:gd name="connsiteX30" fmla="*/ 7908468 w 7953031"/>
              <a:gd name="connsiteY30" fmla="*/ 536506 h 1147600"/>
              <a:gd name="connsiteX31" fmla="*/ 7854539 w 7953031"/>
              <a:gd name="connsiteY31" fmla="*/ 491394 h 1147600"/>
              <a:gd name="connsiteX32" fmla="*/ 7827505 w 7953031"/>
              <a:gd name="connsiteY32" fmla="*/ 408713 h 1147600"/>
              <a:gd name="connsiteX33" fmla="*/ 7942202 w 7953031"/>
              <a:gd name="connsiteY33" fmla="*/ 339922 h 1147600"/>
              <a:gd name="connsiteX34" fmla="*/ 7852905 w 7953031"/>
              <a:gd name="connsiteY34" fmla="*/ 269013 h 1147600"/>
              <a:gd name="connsiteX35" fmla="*/ 7865605 w 7953031"/>
              <a:gd name="connsiteY35" fmla="*/ 180113 h 1147600"/>
              <a:gd name="connsiteX36" fmla="*/ 7931073 w 7953031"/>
              <a:gd name="connsiteY36" fmla="*/ 143908 h 1147600"/>
              <a:gd name="connsiteX37" fmla="*/ 7849984 w 7953031"/>
              <a:gd name="connsiteY37" fmla="*/ 93627 h 1147600"/>
              <a:gd name="connsiteX38" fmla="*/ 7938918 w 7953031"/>
              <a:gd name="connsiteY38" fmla="*/ 0 h 1147600"/>
              <a:gd name="connsiteX39" fmla="*/ 7649312 w 7953031"/>
              <a:gd name="connsiteY39" fmla="*/ 2313 h 1147600"/>
              <a:gd name="connsiteX0" fmla="*/ 7649312 w 7953031"/>
              <a:gd name="connsiteY0" fmla="*/ 2313 h 1147600"/>
              <a:gd name="connsiteX1" fmla="*/ 239458 w 7953031"/>
              <a:gd name="connsiteY1" fmla="*/ 2313 h 1147600"/>
              <a:gd name="connsiteX2" fmla="*/ 55334 w 7953031"/>
              <a:gd name="connsiteY2" fmla="*/ 1606 h 1147600"/>
              <a:gd name="connsiteX3" fmla="*/ 195681 w 7953031"/>
              <a:gd name="connsiteY3" fmla="*/ 96769 h 1147600"/>
              <a:gd name="connsiteX4" fmla="*/ 198062 w 7953031"/>
              <a:gd name="connsiteY4" fmla="*/ 192813 h 1147600"/>
              <a:gd name="connsiteX5" fmla="*/ 134562 w 7953031"/>
              <a:gd name="connsiteY5" fmla="*/ 192813 h 1147600"/>
              <a:gd name="connsiteX6" fmla="*/ 0 w 7953031"/>
              <a:gd name="connsiteY6" fmla="*/ 297059 h 1147600"/>
              <a:gd name="connsiteX7" fmla="*/ 67633 w 7953031"/>
              <a:gd name="connsiteY7" fmla="*/ 371569 h 1147600"/>
              <a:gd name="connsiteX8" fmla="*/ 60890 w 7953031"/>
              <a:gd name="connsiteY8" fmla="*/ 433481 h 1147600"/>
              <a:gd name="connsiteX9" fmla="*/ 105987 w 7953031"/>
              <a:gd name="connsiteY9" fmla="*/ 494438 h 1147600"/>
              <a:gd name="connsiteX10" fmla="*/ 115670 w 7953031"/>
              <a:gd name="connsiteY10" fmla="*/ 550163 h 1147600"/>
              <a:gd name="connsiteX11" fmla="*/ 14192 w 7953031"/>
              <a:gd name="connsiteY11" fmla="*/ 622199 h 1147600"/>
              <a:gd name="connsiteX12" fmla="*/ 159962 w 7953031"/>
              <a:gd name="connsiteY12" fmla="*/ 675413 h 1147600"/>
              <a:gd name="connsiteX13" fmla="*/ 147262 w 7953031"/>
              <a:gd name="connsiteY13" fmla="*/ 738913 h 1147600"/>
              <a:gd name="connsiteX14" fmla="*/ 192506 w 7953031"/>
              <a:gd name="connsiteY14" fmla="*/ 769869 h 1147600"/>
              <a:gd name="connsiteX15" fmla="*/ 26248 w 7953031"/>
              <a:gd name="connsiteY15" fmla="*/ 800663 h 1147600"/>
              <a:gd name="connsiteX16" fmla="*/ 46329 w 7953031"/>
              <a:gd name="connsiteY16" fmla="*/ 917701 h 1147600"/>
              <a:gd name="connsiteX17" fmla="*/ 121396 w 7953031"/>
              <a:gd name="connsiteY17" fmla="*/ 998204 h 1147600"/>
              <a:gd name="connsiteX18" fmla="*/ 71062 w 7953031"/>
              <a:gd name="connsiteY18" fmla="*/ 1107213 h 1147600"/>
              <a:gd name="connsiteX19" fmla="*/ 104399 w 7953031"/>
              <a:gd name="connsiteY19" fmla="*/ 1122295 h 1147600"/>
              <a:gd name="connsiteX20" fmla="*/ 98166 w 7953031"/>
              <a:gd name="connsiteY20" fmla="*/ 1142773 h 1147600"/>
              <a:gd name="connsiteX21" fmla="*/ 7855212 w 7953031"/>
              <a:gd name="connsiteY21" fmla="*/ 1147600 h 1147600"/>
              <a:gd name="connsiteX22" fmla="*/ 7929105 w 7953031"/>
              <a:gd name="connsiteY22" fmla="*/ 1094513 h 1147600"/>
              <a:gd name="connsiteX23" fmla="*/ 7840205 w 7953031"/>
              <a:gd name="connsiteY23" fmla="*/ 1031013 h 1147600"/>
              <a:gd name="connsiteX24" fmla="*/ 7953031 w 7953031"/>
              <a:gd name="connsiteY24" fmla="*/ 954813 h 1147600"/>
              <a:gd name="connsiteX25" fmla="*/ 7852905 w 7953031"/>
              <a:gd name="connsiteY25" fmla="*/ 878613 h 1147600"/>
              <a:gd name="connsiteX26" fmla="*/ 7891005 w 7953031"/>
              <a:gd name="connsiteY26" fmla="*/ 802413 h 1147600"/>
              <a:gd name="connsiteX27" fmla="*/ 7852905 w 7953031"/>
              <a:gd name="connsiteY27" fmla="*/ 726213 h 1147600"/>
              <a:gd name="connsiteX28" fmla="*/ 7840205 w 7953031"/>
              <a:gd name="connsiteY28" fmla="*/ 662713 h 1147600"/>
              <a:gd name="connsiteX29" fmla="*/ 7865605 w 7953031"/>
              <a:gd name="connsiteY29" fmla="*/ 611913 h 1147600"/>
              <a:gd name="connsiteX30" fmla="*/ 7908468 w 7953031"/>
              <a:gd name="connsiteY30" fmla="*/ 536506 h 1147600"/>
              <a:gd name="connsiteX31" fmla="*/ 7854539 w 7953031"/>
              <a:gd name="connsiteY31" fmla="*/ 491394 h 1147600"/>
              <a:gd name="connsiteX32" fmla="*/ 7827505 w 7953031"/>
              <a:gd name="connsiteY32" fmla="*/ 408713 h 1147600"/>
              <a:gd name="connsiteX33" fmla="*/ 7942202 w 7953031"/>
              <a:gd name="connsiteY33" fmla="*/ 339922 h 1147600"/>
              <a:gd name="connsiteX34" fmla="*/ 7852905 w 7953031"/>
              <a:gd name="connsiteY34" fmla="*/ 269013 h 1147600"/>
              <a:gd name="connsiteX35" fmla="*/ 7865605 w 7953031"/>
              <a:gd name="connsiteY35" fmla="*/ 180113 h 1147600"/>
              <a:gd name="connsiteX36" fmla="*/ 7931073 w 7953031"/>
              <a:gd name="connsiteY36" fmla="*/ 143908 h 1147600"/>
              <a:gd name="connsiteX37" fmla="*/ 7849984 w 7953031"/>
              <a:gd name="connsiteY37" fmla="*/ 93627 h 1147600"/>
              <a:gd name="connsiteX38" fmla="*/ 7938918 w 7953031"/>
              <a:gd name="connsiteY38" fmla="*/ 0 h 1147600"/>
              <a:gd name="connsiteX39" fmla="*/ 7649312 w 7953031"/>
              <a:gd name="connsiteY39" fmla="*/ 2313 h 1147600"/>
              <a:gd name="connsiteX0" fmla="*/ 7649312 w 7953031"/>
              <a:gd name="connsiteY0" fmla="*/ 2313 h 1147600"/>
              <a:gd name="connsiteX1" fmla="*/ 239458 w 7953031"/>
              <a:gd name="connsiteY1" fmla="*/ 2313 h 1147600"/>
              <a:gd name="connsiteX2" fmla="*/ 55334 w 7953031"/>
              <a:gd name="connsiteY2" fmla="*/ 1606 h 1147600"/>
              <a:gd name="connsiteX3" fmla="*/ 32321 w 7953031"/>
              <a:gd name="connsiteY3" fmla="*/ 99292 h 1147600"/>
              <a:gd name="connsiteX4" fmla="*/ 198062 w 7953031"/>
              <a:gd name="connsiteY4" fmla="*/ 192813 h 1147600"/>
              <a:gd name="connsiteX5" fmla="*/ 134562 w 7953031"/>
              <a:gd name="connsiteY5" fmla="*/ 192813 h 1147600"/>
              <a:gd name="connsiteX6" fmla="*/ 0 w 7953031"/>
              <a:gd name="connsiteY6" fmla="*/ 297059 h 1147600"/>
              <a:gd name="connsiteX7" fmla="*/ 67633 w 7953031"/>
              <a:gd name="connsiteY7" fmla="*/ 371569 h 1147600"/>
              <a:gd name="connsiteX8" fmla="*/ 60890 w 7953031"/>
              <a:gd name="connsiteY8" fmla="*/ 433481 h 1147600"/>
              <a:gd name="connsiteX9" fmla="*/ 105987 w 7953031"/>
              <a:gd name="connsiteY9" fmla="*/ 494438 h 1147600"/>
              <a:gd name="connsiteX10" fmla="*/ 115670 w 7953031"/>
              <a:gd name="connsiteY10" fmla="*/ 550163 h 1147600"/>
              <a:gd name="connsiteX11" fmla="*/ 14192 w 7953031"/>
              <a:gd name="connsiteY11" fmla="*/ 622199 h 1147600"/>
              <a:gd name="connsiteX12" fmla="*/ 159962 w 7953031"/>
              <a:gd name="connsiteY12" fmla="*/ 675413 h 1147600"/>
              <a:gd name="connsiteX13" fmla="*/ 147262 w 7953031"/>
              <a:gd name="connsiteY13" fmla="*/ 738913 h 1147600"/>
              <a:gd name="connsiteX14" fmla="*/ 192506 w 7953031"/>
              <a:gd name="connsiteY14" fmla="*/ 769869 h 1147600"/>
              <a:gd name="connsiteX15" fmla="*/ 26248 w 7953031"/>
              <a:gd name="connsiteY15" fmla="*/ 800663 h 1147600"/>
              <a:gd name="connsiteX16" fmla="*/ 46329 w 7953031"/>
              <a:gd name="connsiteY16" fmla="*/ 917701 h 1147600"/>
              <a:gd name="connsiteX17" fmla="*/ 121396 w 7953031"/>
              <a:gd name="connsiteY17" fmla="*/ 998204 h 1147600"/>
              <a:gd name="connsiteX18" fmla="*/ 71062 w 7953031"/>
              <a:gd name="connsiteY18" fmla="*/ 1107213 h 1147600"/>
              <a:gd name="connsiteX19" fmla="*/ 104399 w 7953031"/>
              <a:gd name="connsiteY19" fmla="*/ 1122295 h 1147600"/>
              <a:gd name="connsiteX20" fmla="*/ 98166 w 7953031"/>
              <a:gd name="connsiteY20" fmla="*/ 1142773 h 1147600"/>
              <a:gd name="connsiteX21" fmla="*/ 7855212 w 7953031"/>
              <a:gd name="connsiteY21" fmla="*/ 1147600 h 1147600"/>
              <a:gd name="connsiteX22" fmla="*/ 7929105 w 7953031"/>
              <a:gd name="connsiteY22" fmla="*/ 1094513 h 1147600"/>
              <a:gd name="connsiteX23" fmla="*/ 7840205 w 7953031"/>
              <a:gd name="connsiteY23" fmla="*/ 1031013 h 1147600"/>
              <a:gd name="connsiteX24" fmla="*/ 7953031 w 7953031"/>
              <a:gd name="connsiteY24" fmla="*/ 954813 h 1147600"/>
              <a:gd name="connsiteX25" fmla="*/ 7852905 w 7953031"/>
              <a:gd name="connsiteY25" fmla="*/ 878613 h 1147600"/>
              <a:gd name="connsiteX26" fmla="*/ 7891005 w 7953031"/>
              <a:gd name="connsiteY26" fmla="*/ 802413 h 1147600"/>
              <a:gd name="connsiteX27" fmla="*/ 7852905 w 7953031"/>
              <a:gd name="connsiteY27" fmla="*/ 726213 h 1147600"/>
              <a:gd name="connsiteX28" fmla="*/ 7840205 w 7953031"/>
              <a:gd name="connsiteY28" fmla="*/ 662713 h 1147600"/>
              <a:gd name="connsiteX29" fmla="*/ 7865605 w 7953031"/>
              <a:gd name="connsiteY29" fmla="*/ 611913 h 1147600"/>
              <a:gd name="connsiteX30" fmla="*/ 7908468 w 7953031"/>
              <a:gd name="connsiteY30" fmla="*/ 536506 h 1147600"/>
              <a:gd name="connsiteX31" fmla="*/ 7854539 w 7953031"/>
              <a:gd name="connsiteY31" fmla="*/ 491394 h 1147600"/>
              <a:gd name="connsiteX32" fmla="*/ 7827505 w 7953031"/>
              <a:gd name="connsiteY32" fmla="*/ 408713 h 1147600"/>
              <a:gd name="connsiteX33" fmla="*/ 7942202 w 7953031"/>
              <a:gd name="connsiteY33" fmla="*/ 339922 h 1147600"/>
              <a:gd name="connsiteX34" fmla="*/ 7852905 w 7953031"/>
              <a:gd name="connsiteY34" fmla="*/ 269013 h 1147600"/>
              <a:gd name="connsiteX35" fmla="*/ 7865605 w 7953031"/>
              <a:gd name="connsiteY35" fmla="*/ 180113 h 1147600"/>
              <a:gd name="connsiteX36" fmla="*/ 7931073 w 7953031"/>
              <a:gd name="connsiteY36" fmla="*/ 143908 h 1147600"/>
              <a:gd name="connsiteX37" fmla="*/ 7849984 w 7953031"/>
              <a:gd name="connsiteY37" fmla="*/ 93627 h 1147600"/>
              <a:gd name="connsiteX38" fmla="*/ 7938918 w 7953031"/>
              <a:gd name="connsiteY38" fmla="*/ 0 h 1147600"/>
              <a:gd name="connsiteX39" fmla="*/ 7649312 w 7953031"/>
              <a:gd name="connsiteY39" fmla="*/ 2313 h 1147600"/>
              <a:gd name="connsiteX0" fmla="*/ 7686707 w 7990426"/>
              <a:gd name="connsiteY0" fmla="*/ 2313 h 1147600"/>
              <a:gd name="connsiteX1" fmla="*/ 276853 w 7990426"/>
              <a:gd name="connsiteY1" fmla="*/ 2313 h 1147600"/>
              <a:gd name="connsiteX2" fmla="*/ 92729 w 7990426"/>
              <a:gd name="connsiteY2" fmla="*/ 1606 h 1147600"/>
              <a:gd name="connsiteX3" fmla="*/ 69716 w 7990426"/>
              <a:gd name="connsiteY3" fmla="*/ 99292 h 1147600"/>
              <a:gd name="connsiteX4" fmla="*/ 235457 w 7990426"/>
              <a:gd name="connsiteY4" fmla="*/ 192813 h 1147600"/>
              <a:gd name="connsiteX5" fmla="*/ 0 w 7990426"/>
              <a:gd name="connsiteY5" fmla="*/ 218040 h 1147600"/>
              <a:gd name="connsiteX6" fmla="*/ 37395 w 7990426"/>
              <a:gd name="connsiteY6" fmla="*/ 297059 h 1147600"/>
              <a:gd name="connsiteX7" fmla="*/ 105028 w 7990426"/>
              <a:gd name="connsiteY7" fmla="*/ 371569 h 1147600"/>
              <a:gd name="connsiteX8" fmla="*/ 98285 w 7990426"/>
              <a:gd name="connsiteY8" fmla="*/ 433481 h 1147600"/>
              <a:gd name="connsiteX9" fmla="*/ 143382 w 7990426"/>
              <a:gd name="connsiteY9" fmla="*/ 494438 h 1147600"/>
              <a:gd name="connsiteX10" fmla="*/ 153065 w 7990426"/>
              <a:gd name="connsiteY10" fmla="*/ 550163 h 1147600"/>
              <a:gd name="connsiteX11" fmla="*/ 51587 w 7990426"/>
              <a:gd name="connsiteY11" fmla="*/ 622199 h 1147600"/>
              <a:gd name="connsiteX12" fmla="*/ 197357 w 7990426"/>
              <a:gd name="connsiteY12" fmla="*/ 675413 h 1147600"/>
              <a:gd name="connsiteX13" fmla="*/ 184657 w 7990426"/>
              <a:gd name="connsiteY13" fmla="*/ 738913 h 1147600"/>
              <a:gd name="connsiteX14" fmla="*/ 229901 w 7990426"/>
              <a:gd name="connsiteY14" fmla="*/ 769869 h 1147600"/>
              <a:gd name="connsiteX15" fmla="*/ 63643 w 7990426"/>
              <a:gd name="connsiteY15" fmla="*/ 800663 h 1147600"/>
              <a:gd name="connsiteX16" fmla="*/ 83724 w 7990426"/>
              <a:gd name="connsiteY16" fmla="*/ 917701 h 1147600"/>
              <a:gd name="connsiteX17" fmla="*/ 158791 w 7990426"/>
              <a:gd name="connsiteY17" fmla="*/ 998204 h 1147600"/>
              <a:gd name="connsiteX18" fmla="*/ 108457 w 7990426"/>
              <a:gd name="connsiteY18" fmla="*/ 1107213 h 1147600"/>
              <a:gd name="connsiteX19" fmla="*/ 141794 w 7990426"/>
              <a:gd name="connsiteY19" fmla="*/ 1122295 h 1147600"/>
              <a:gd name="connsiteX20" fmla="*/ 135561 w 7990426"/>
              <a:gd name="connsiteY20" fmla="*/ 1142773 h 1147600"/>
              <a:gd name="connsiteX21" fmla="*/ 7892607 w 7990426"/>
              <a:gd name="connsiteY21" fmla="*/ 1147600 h 1147600"/>
              <a:gd name="connsiteX22" fmla="*/ 7966500 w 7990426"/>
              <a:gd name="connsiteY22" fmla="*/ 1094513 h 1147600"/>
              <a:gd name="connsiteX23" fmla="*/ 7877600 w 7990426"/>
              <a:gd name="connsiteY23" fmla="*/ 1031013 h 1147600"/>
              <a:gd name="connsiteX24" fmla="*/ 7990426 w 7990426"/>
              <a:gd name="connsiteY24" fmla="*/ 954813 h 1147600"/>
              <a:gd name="connsiteX25" fmla="*/ 7890300 w 7990426"/>
              <a:gd name="connsiteY25" fmla="*/ 878613 h 1147600"/>
              <a:gd name="connsiteX26" fmla="*/ 7928400 w 7990426"/>
              <a:gd name="connsiteY26" fmla="*/ 802413 h 1147600"/>
              <a:gd name="connsiteX27" fmla="*/ 7890300 w 7990426"/>
              <a:gd name="connsiteY27" fmla="*/ 726213 h 1147600"/>
              <a:gd name="connsiteX28" fmla="*/ 7877600 w 7990426"/>
              <a:gd name="connsiteY28" fmla="*/ 662713 h 1147600"/>
              <a:gd name="connsiteX29" fmla="*/ 7903000 w 7990426"/>
              <a:gd name="connsiteY29" fmla="*/ 611913 h 1147600"/>
              <a:gd name="connsiteX30" fmla="*/ 7945863 w 7990426"/>
              <a:gd name="connsiteY30" fmla="*/ 536506 h 1147600"/>
              <a:gd name="connsiteX31" fmla="*/ 7891934 w 7990426"/>
              <a:gd name="connsiteY31" fmla="*/ 491394 h 1147600"/>
              <a:gd name="connsiteX32" fmla="*/ 7864900 w 7990426"/>
              <a:gd name="connsiteY32" fmla="*/ 408713 h 1147600"/>
              <a:gd name="connsiteX33" fmla="*/ 7979597 w 7990426"/>
              <a:gd name="connsiteY33" fmla="*/ 339922 h 1147600"/>
              <a:gd name="connsiteX34" fmla="*/ 7890300 w 7990426"/>
              <a:gd name="connsiteY34" fmla="*/ 269013 h 1147600"/>
              <a:gd name="connsiteX35" fmla="*/ 7903000 w 7990426"/>
              <a:gd name="connsiteY35" fmla="*/ 180113 h 1147600"/>
              <a:gd name="connsiteX36" fmla="*/ 7968468 w 7990426"/>
              <a:gd name="connsiteY36" fmla="*/ 143908 h 1147600"/>
              <a:gd name="connsiteX37" fmla="*/ 7887379 w 7990426"/>
              <a:gd name="connsiteY37" fmla="*/ 93627 h 1147600"/>
              <a:gd name="connsiteX38" fmla="*/ 7976313 w 7990426"/>
              <a:gd name="connsiteY38" fmla="*/ 0 h 1147600"/>
              <a:gd name="connsiteX39" fmla="*/ 7686707 w 7990426"/>
              <a:gd name="connsiteY39" fmla="*/ 2313 h 1147600"/>
              <a:gd name="connsiteX0" fmla="*/ 7686707 w 7990426"/>
              <a:gd name="connsiteY0" fmla="*/ 2313 h 1147600"/>
              <a:gd name="connsiteX1" fmla="*/ 276853 w 7990426"/>
              <a:gd name="connsiteY1" fmla="*/ 2313 h 1147600"/>
              <a:gd name="connsiteX2" fmla="*/ 92729 w 7990426"/>
              <a:gd name="connsiteY2" fmla="*/ 1606 h 1147600"/>
              <a:gd name="connsiteX3" fmla="*/ 69716 w 7990426"/>
              <a:gd name="connsiteY3" fmla="*/ 99292 h 1147600"/>
              <a:gd name="connsiteX4" fmla="*/ 123685 w 7990426"/>
              <a:gd name="connsiteY4" fmla="*/ 167586 h 1147600"/>
              <a:gd name="connsiteX5" fmla="*/ 0 w 7990426"/>
              <a:gd name="connsiteY5" fmla="*/ 218040 h 1147600"/>
              <a:gd name="connsiteX6" fmla="*/ 37395 w 7990426"/>
              <a:gd name="connsiteY6" fmla="*/ 297059 h 1147600"/>
              <a:gd name="connsiteX7" fmla="*/ 105028 w 7990426"/>
              <a:gd name="connsiteY7" fmla="*/ 371569 h 1147600"/>
              <a:gd name="connsiteX8" fmla="*/ 98285 w 7990426"/>
              <a:gd name="connsiteY8" fmla="*/ 433481 h 1147600"/>
              <a:gd name="connsiteX9" fmla="*/ 143382 w 7990426"/>
              <a:gd name="connsiteY9" fmla="*/ 494438 h 1147600"/>
              <a:gd name="connsiteX10" fmla="*/ 153065 w 7990426"/>
              <a:gd name="connsiteY10" fmla="*/ 550163 h 1147600"/>
              <a:gd name="connsiteX11" fmla="*/ 51587 w 7990426"/>
              <a:gd name="connsiteY11" fmla="*/ 622199 h 1147600"/>
              <a:gd name="connsiteX12" fmla="*/ 197357 w 7990426"/>
              <a:gd name="connsiteY12" fmla="*/ 675413 h 1147600"/>
              <a:gd name="connsiteX13" fmla="*/ 184657 w 7990426"/>
              <a:gd name="connsiteY13" fmla="*/ 738913 h 1147600"/>
              <a:gd name="connsiteX14" fmla="*/ 229901 w 7990426"/>
              <a:gd name="connsiteY14" fmla="*/ 769869 h 1147600"/>
              <a:gd name="connsiteX15" fmla="*/ 63643 w 7990426"/>
              <a:gd name="connsiteY15" fmla="*/ 800663 h 1147600"/>
              <a:gd name="connsiteX16" fmla="*/ 83724 w 7990426"/>
              <a:gd name="connsiteY16" fmla="*/ 917701 h 1147600"/>
              <a:gd name="connsiteX17" fmla="*/ 158791 w 7990426"/>
              <a:gd name="connsiteY17" fmla="*/ 998204 h 1147600"/>
              <a:gd name="connsiteX18" fmla="*/ 108457 w 7990426"/>
              <a:gd name="connsiteY18" fmla="*/ 1107213 h 1147600"/>
              <a:gd name="connsiteX19" fmla="*/ 141794 w 7990426"/>
              <a:gd name="connsiteY19" fmla="*/ 1122295 h 1147600"/>
              <a:gd name="connsiteX20" fmla="*/ 135561 w 7990426"/>
              <a:gd name="connsiteY20" fmla="*/ 1142773 h 1147600"/>
              <a:gd name="connsiteX21" fmla="*/ 7892607 w 7990426"/>
              <a:gd name="connsiteY21" fmla="*/ 1147600 h 1147600"/>
              <a:gd name="connsiteX22" fmla="*/ 7966500 w 7990426"/>
              <a:gd name="connsiteY22" fmla="*/ 1094513 h 1147600"/>
              <a:gd name="connsiteX23" fmla="*/ 7877600 w 7990426"/>
              <a:gd name="connsiteY23" fmla="*/ 1031013 h 1147600"/>
              <a:gd name="connsiteX24" fmla="*/ 7990426 w 7990426"/>
              <a:gd name="connsiteY24" fmla="*/ 954813 h 1147600"/>
              <a:gd name="connsiteX25" fmla="*/ 7890300 w 7990426"/>
              <a:gd name="connsiteY25" fmla="*/ 878613 h 1147600"/>
              <a:gd name="connsiteX26" fmla="*/ 7928400 w 7990426"/>
              <a:gd name="connsiteY26" fmla="*/ 802413 h 1147600"/>
              <a:gd name="connsiteX27" fmla="*/ 7890300 w 7990426"/>
              <a:gd name="connsiteY27" fmla="*/ 726213 h 1147600"/>
              <a:gd name="connsiteX28" fmla="*/ 7877600 w 7990426"/>
              <a:gd name="connsiteY28" fmla="*/ 662713 h 1147600"/>
              <a:gd name="connsiteX29" fmla="*/ 7903000 w 7990426"/>
              <a:gd name="connsiteY29" fmla="*/ 611913 h 1147600"/>
              <a:gd name="connsiteX30" fmla="*/ 7945863 w 7990426"/>
              <a:gd name="connsiteY30" fmla="*/ 536506 h 1147600"/>
              <a:gd name="connsiteX31" fmla="*/ 7891934 w 7990426"/>
              <a:gd name="connsiteY31" fmla="*/ 491394 h 1147600"/>
              <a:gd name="connsiteX32" fmla="*/ 7864900 w 7990426"/>
              <a:gd name="connsiteY32" fmla="*/ 408713 h 1147600"/>
              <a:gd name="connsiteX33" fmla="*/ 7979597 w 7990426"/>
              <a:gd name="connsiteY33" fmla="*/ 339922 h 1147600"/>
              <a:gd name="connsiteX34" fmla="*/ 7890300 w 7990426"/>
              <a:gd name="connsiteY34" fmla="*/ 269013 h 1147600"/>
              <a:gd name="connsiteX35" fmla="*/ 7903000 w 7990426"/>
              <a:gd name="connsiteY35" fmla="*/ 180113 h 1147600"/>
              <a:gd name="connsiteX36" fmla="*/ 7968468 w 7990426"/>
              <a:gd name="connsiteY36" fmla="*/ 143908 h 1147600"/>
              <a:gd name="connsiteX37" fmla="*/ 7887379 w 7990426"/>
              <a:gd name="connsiteY37" fmla="*/ 93627 h 1147600"/>
              <a:gd name="connsiteX38" fmla="*/ 7976313 w 7990426"/>
              <a:gd name="connsiteY38" fmla="*/ 0 h 1147600"/>
              <a:gd name="connsiteX39" fmla="*/ 7686707 w 7990426"/>
              <a:gd name="connsiteY39" fmla="*/ 2313 h 1147600"/>
              <a:gd name="connsiteX0" fmla="*/ 7649312 w 7953031"/>
              <a:gd name="connsiteY0" fmla="*/ 2313 h 1147600"/>
              <a:gd name="connsiteX1" fmla="*/ 239458 w 7953031"/>
              <a:gd name="connsiteY1" fmla="*/ 2313 h 1147600"/>
              <a:gd name="connsiteX2" fmla="*/ 55334 w 7953031"/>
              <a:gd name="connsiteY2" fmla="*/ 1606 h 1147600"/>
              <a:gd name="connsiteX3" fmla="*/ 32321 w 7953031"/>
              <a:gd name="connsiteY3" fmla="*/ 99292 h 1147600"/>
              <a:gd name="connsiteX4" fmla="*/ 86290 w 7953031"/>
              <a:gd name="connsiteY4" fmla="*/ 167586 h 1147600"/>
              <a:gd name="connsiteX5" fmla="*/ 14192 w 7953031"/>
              <a:gd name="connsiteY5" fmla="*/ 233176 h 1147600"/>
              <a:gd name="connsiteX6" fmla="*/ 0 w 7953031"/>
              <a:gd name="connsiteY6" fmla="*/ 297059 h 1147600"/>
              <a:gd name="connsiteX7" fmla="*/ 67633 w 7953031"/>
              <a:gd name="connsiteY7" fmla="*/ 371569 h 1147600"/>
              <a:gd name="connsiteX8" fmla="*/ 60890 w 7953031"/>
              <a:gd name="connsiteY8" fmla="*/ 433481 h 1147600"/>
              <a:gd name="connsiteX9" fmla="*/ 105987 w 7953031"/>
              <a:gd name="connsiteY9" fmla="*/ 494438 h 1147600"/>
              <a:gd name="connsiteX10" fmla="*/ 115670 w 7953031"/>
              <a:gd name="connsiteY10" fmla="*/ 550163 h 1147600"/>
              <a:gd name="connsiteX11" fmla="*/ 14192 w 7953031"/>
              <a:gd name="connsiteY11" fmla="*/ 622199 h 1147600"/>
              <a:gd name="connsiteX12" fmla="*/ 159962 w 7953031"/>
              <a:gd name="connsiteY12" fmla="*/ 675413 h 1147600"/>
              <a:gd name="connsiteX13" fmla="*/ 147262 w 7953031"/>
              <a:gd name="connsiteY13" fmla="*/ 738913 h 1147600"/>
              <a:gd name="connsiteX14" fmla="*/ 192506 w 7953031"/>
              <a:gd name="connsiteY14" fmla="*/ 769869 h 1147600"/>
              <a:gd name="connsiteX15" fmla="*/ 26248 w 7953031"/>
              <a:gd name="connsiteY15" fmla="*/ 800663 h 1147600"/>
              <a:gd name="connsiteX16" fmla="*/ 46329 w 7953031"/>
              <a:gd name="connsiteY16" fmla="*/ 917701 h 1147600"/>
              <a:gd name="connsiteX17" fmla="*/ 121396 w 7953031"/>
              <a:gd name="connsiteY17" fmla="*/ 998204 h 1147600"/>
              <a:gd name="connsiteX18" fmla="*/ 71062 w 7953031"/>
              <a:gd name="connsiteY18" fmla="*/ 1107213 h 1147600"/>
              <a:gd name="connsiteX19" fmla="*/ 104399 w 7953031"/>
              <a:gd name="connsiteY19" fmla="*/ 1122295 h 1147600"/>
              <a:gd name="connsiteX20" fmla="*/ 98166 w 7953031"/>
              <a:gd name="connsiteY20" fmla="*/ 1142773 h 1147600"/>
              <a:gd name="connsiteX21" fmla="*/ 7855212 w 7953031"/>
              <a:gd name="connsiteY21" fmla="*/ 1147600 h 1147600"/>
              <a:gd name="connsiteX22" fmla="*/ 7929105 w 7953031"/>
              <a:gd name="connsiteY22" fmla="*/ 1094513 h 1147600"/>
              <a:gd name="connsiteX23" fmla="*/ 7840205 w 7953031"/>
              <a:gd name="connsiteY23" fmla="*/ 1031013 h 1147600"/>
              <a:gd name="connsiteX24" fmla="*/ 7953031 w 7953031"/>
              <a:gd name="connsiteY24" fmla="*/ 954813 h 1147600"/>
              <a:gd name="connsiteX25" fmla="*/ 7852905 w 7953031"/>
              <a:gd name="connsiteY25" fmla="*/ 878613 h 1147600"/>
              <a:gd name="connsiteX26" fmla="*/ 7891005 w 7953031"/>
              <a:gd name="connsiteY26" fmla="*/ 802413 h 1147600"/>
              <a:gd name="connsiteX27" fmla="*/ 7852905 w 7953031"/>
              <a:gd name="connsiteY27" fmla="*/ 726213 h 1147600"/>
              <a:gd name="connsiteX28" fmla="*/ 7840205 w 7953031"/>
              <a:gd name="connsiteY28" fmla="*/ 662713 h 1147600"/>
              <a:gd name="connsiteX29" fmla="*/ 7865605 w 7953031"/>
              <a:gd name="connsiteY29" fmla="*/ 611913 h 1147600"/>
              <a:gd name="connsiteX30" fmla="*/ 7908468 w 7953031"/>
              <a:gd name="connsiteY30" fmla="*/ 536506 h 1147600"/>
              <a:gd name="connsiteX31" fmla="*/ 7854539 w 7953031"/>
              <a:gd name="connsiteY31" fmla="*/ 491394 h 1147600"/>
              <a:gd name="connsiteX32" fmla="*/ 7827505 w 7953031"/>
              <a:gd name="connsiteY32" fmla="*/ 408713 h 1147600"/>
              <a:gd name="connsiteX33" fmla="*/ 7942202 w 7953031"/>
              <a:gd name="connsiteY33" fmla="*/ 339922 h 1147600"/>
              <a:gd name="connsiteX34" fmla="*/ 7852905 w 7953031"/>
              <a:gd name="connsiteY34" fmla="*/ 269013 h 1147600"/>
              <a:gd name="connsiteX35" fmla="*/ 7865605 w 7953031"/>
              <a:gd name="connsiteY35" fmla="*/ 180113 h 1147600"/>
              <a:gd name="connsiteX36" fmla="*/ 7931073 w 7953031"/>
              <a:gd name="connsiteY36" fmla="*/ 143908 h 1147600"/>
              <a:gd name="connsiteX37" fmla="*/ 7849984 w 7953031"/>
              <a:gd name="connsiteY37" fmla="*/ 93627 h 1147600"/>
              <a:gd name="connsiteX38" fmla="*/ 7938918 w 7953031"/>
              <a:gd name="connsiteY38" fmla="*/ 0 h 1147600"/>
              <a:gd name="connsiteX39" fmla="*/ 7649312 w 7953031"/>
              <a:gd name="connsiteY39" fmla="*/ 2313 h 1147600"/>
              <a:gd name="connsiteX0" fmla="*/ 7688404 w 7992123"/>
              <a:gd name="connsiteY0" fmla="*/ 2313 h 1147600"/>
              <a:gd name="connsiteX1" fmla="*/ 278550 w 7992123"/>
              <a:gd name="connsiteY1" fmla="*/ 2313 h 1147600"/>
              <a:gd name="connsiteX2" fmla="*/ 94426 w 7992123"/>
              <a:gd name="connsiteY2" fmla="*/ 1606 h 1147600"/>
              <a:gd name="connsiteX3" fmla="*/ 71413 w 7992123"/>
              <a:gd name="connsiteY3" fmla="*/ 99292 h 1147600"/>
              <a:gd name="connsiteX4" fmla="*/ 125382 w 7992123"/>
              <a:gd name="connsiteY4" fmla="*/ 167586 h 1147600"/>
              <a:gd name="connsiteX5" fmla="*/ 53284 w 7992123"/>
              <a:gd name="connsiteY5" fmla="*/ 233176 h 1147600"/>
              <a:gd name="connsiteX6" fmla="*/ 39092 w 7992123"/>
              <a:gd name="connsiteY6" fmla="*/ 297059 h 1147600"/>
              <a:gd name="connsiteX7" fmla="*/ 106725 w 7992123"/>
              <a:gd name="connsiteY7" fmla="*/ 371569 h 1147600"/>
              <a:gd name="connsiteX8" fmla="*/ 99982 w 7992123"/>
              <a:gd name="connsiteY8" fmla="*/ 433481 h 1147600"/>
              <a:gd name="connsiteX9" fmla="*/ 145079 w 7992123"/>
              <a:gd name="connsiteY9" fmla="*/ 494438 h 1147600"/>
              <a:gd name="connsiteX10" fmla="*/ 0 w 7992123"/>
              <a:gd name="connsiteY10" fmla="*/ 532504 h 1147600"/>
              <a:gd name="connsiteX11" fmla="*/ 53284 w 7992123"/>
              <a:gd name="connsiteY11" fmla="*/ 622199 h 1147600"/>
              <a:gd name="connsiteX12" fmla="*/ 199054 w 7992123"/>
              <a:gd name="connsiteY12" fmla="*/ 675413 h 1147600"/>
              <a:gd name="connsiteX13" fmla="*/ 186354 w 7992123"/>
              <a:gd name="connsiteY13" fmla="*/ 738913 h 1147600"/>
              <a:gd name="connsiteX14" fmla="*/ 231598 w 7992123"/>
              <a:gd name="connsiteY14" fmla="*/ 769869 h 1147600"/>
              <a:gd name="connsiteX15" fmla="*/ 65340 w 7992123"/>
              <a:gd name="connsiteY15" fmla="*/ 800663 h 1147600"/>
              <a:gd name="connsiteX16" fmla="*/ 85421 w 7992123"/>
              <a:gd name="connsiteY16" fmla="*/ 917701 h 1147600"/>
              <a:gd name="connsiteX17" fmla="*/ 160488 w 7992123"/>
              <a:gd name="connsiteY17" fmla="*/ 998204 h 1147600"/>
              <a:gd name="connsiteX18" fmla="*/ 110154 w 7992123"/>
              <a:gd name="connsiteY18" fmla="*/ 1107213 h 1147600"/>
              <a:gd name="connsiteX19" fmla="*/ 143491 w 7992123"/>
              <a:gd name="connsiteY19" fmla="*/ 1122295 h 1147600"/>
              <a:gd name="connsiteX20" fmla="*/ 137258 w 7992123"/>
              <a:gd name="connsiteY20" fmla="*/ 1142773 h 1147600"/>
              <a:gd name="connsiteX21" fmla="*/ 7894304 w 7992123"/>
              <a:gd name="connsiteY21" fmla="*/ 1147600 h 1147600"/>
              <a:gd name="connsiteX22" fmla="*/ 7968197 w 7992123"/>
              <a:gd name="connsiteY22" fmla="*/ 1094513 h 1147600"/>
              <a:gd name="connsiteX23" fmla="*/ 7879297 w 7992123"/>
              <a:gd name="connsiteY23" fmla="*/ 1031013 h 1147600"/>
              <a:gd name="connsiteX24" fmla="*/ 7992123 w 7992123"/>
              <a:gd name="connsiteY24" fmla="*/ 954813 h 1147600"/>
              <a:gd name="connsiteX25" fmla="*/ 7891997 w 7992123"/>
              <a:gd name="connsiteY25" fmla="*/ 878613 h 1147600"/>
              <a:gd name="connsiteX26" fmla="*/ 7930097 w 7992123"/>
              <a:gd name="connsiteY26" fmla="*/ 802413 h 1147600"/>
              <a:gd name="connsiteX27" fmla="*/ 7891997 w 7992123"/>
              <a:gd name="connsiteY27" fmla="*/ 726213 h 1147600"/>
              <a:gd name="connsiteX28" fmla="*/ 7879297 w 7992123"/>
              <a:gd name="connsiteY28" fmla="*/ 662713 h 1147600"/>
              <a:gd name="connsiteX29" fmla="*/ 7904697 w 7992123"/>
              <a:gd name="connsiteY29" fmla="*/ 611913 h 1147600"/>
              <a:gd name="connsiteX30" fmla="*/ 7947560 w 7992123"/>
              <a:gd name="connsiteY30" fmla="*/ 536506 h 1147600"/>
              <a:gd name="connsiteX31" fmla="*/ 7893631 w 7992123"/>
              <a:gd name="connsiteY31" fmla="*/ 491394 h 1147600"/>
              <a:gd name="connsiteX32" fmla="*/ 7866597 w 7992123"/>
              <a:gd name="connsiteY32" fmla="*/ 408713 h 1147600"/>
              <a:gd name="connsiteX33" fmla="*/ 7981294 w 7992123"/>
              <a:gd name="connsiteY33" fmla="*/ 339922 h 1147600"/>
              <a:gd name="connsiteX34" fmla="*/ 7891997 w 7992123"/>
              <a:gd name="connsiteY34" fmla="*/ 269013 h 1147600"/>
              <a:gd name="connsiteX35" fmla="*/ 7904697 w 7992123"/>
              <a:gd name="connsiteY35" fmla="*/ 180113 h 1147600"/>
              <a:gd name="connsiteX36" fmla="*/ 7970165 w 7992123"/>
              <a:gd name="connsiteY36" fmla="*/ 143908 h 1147600"/>
              <a:gd name="connsiteX37" fmla="*/ 7889076 w 7992123"/>
              <a:gd name="connsiteY37" fmla="*/ 93627 h 1147600"/>
              <a:gd name="connsiteX38" fmla="*/ 7978010 w 7992123"/>
              <a:gd name="connsiteY38" fmla="*/ 0 h 1147600"/>
              <a:gd name="connsiteX39" fmla="*/ 7688404 w 7992123"/>
              <a:gd name="connsiteY39" fmla="*/ 2313 h 1147600"/>
              <a:gd name="connsiteX0" fmla="*/ 7688404 w 7992123"/>
              <a:gd name="connsiteY0" fmla="*/ 2313 h 1147600"/>
              <a:gd name="connsiteX1" fmla="*/ 278550 w 7992123"/>
              <a:gd name="connsiteY1" fmla="*/ 2313 h 1147600"/>
              <a:gd name="connsiteX2" fmla="*/ 94426 w 7992123"/>
              <a:gd name="connsiteY2" fmla="*/ 1606 h 1147600"/>
              <a:gd name="connsiteX3" fmla="*/ 71413 w 7992123"/>
              <a:gd name="connsiteY3" fmla="*/ 99292 h 1147600"/>
              <a:gd name="connsiteX4" fmla="*/ 125382 w 7992123"/>
              <a:gd name="connsiteY4" fmla="*/ 167586 h 1147600"/>
              <a:gd name="connsiteX5" fmla="*/ 53284 w 7992123"/>
              <a:gd name="connsiteY5" fmla="*/ 233176 h 1147600"/>
              <a:gd name="connsiteX6" fmla="*/ 39092 w 7992123"/>
              <a:gd name="connsiteY6" fmla="*/ 297059 h 1147600"/>
              <a:gd name="connsiteX7" fmla="*/ 106725 w 7992123"/>
              <a:gd name="connsiteY7" fmla="*/ 371569 h 1147600"/>
              <a:gd name="connsiteX8" fmla="*/ 99982 w 7992123"/>
              <a:gd name="connsiteY8" fmla="*/ 433481 h 1147600"/>
              <a:gd name="connsiteX9" fmla="*/ 119286 w 7992123"/>
              <a:gd name="connsiteY9" fmla="*/ 464166 h 1147600"/>
              <a:gd name="connsiteX10" fmla="*/ 0 w 7992123"/>
              <a:gd name="connsiteY10" fmla="*/ 532504 h 1147600"/>
              <a:gd name="connsiteX11" fmla="*/ 53284 w 7992123"/>
              <a:gd name="connsiteY11" fmla="*/ 622199 h 1147600"/>
              <a:gd name="connsiteX12" fmla="*/ 199054 w 7992123"/>
              <a:gd name="connsiteY12" fmla="*/ 675413 h 1147600"/>
              <a:gd name="connsiteX13" fmla="*/ 186354 w 7992123"/>
              <a:gd name="connsiteY13" fmla="*/ 738913 h 1147600"/>
              <a:gd name="connsiteX14" fmla="*/ 231598 w 7992123"/>
              <a:gd name="connsiteY14" fmla="*/ 769869 h 1147600"/>
              <a:gd name="connsiteX15" fmla="*/ 65340 w 7992123"/>
              <a:gd name="connsiteY15" fmla="*/ 800663 h 1147600"/>
              <a:gd name="connsiteX16" fmla="*/ 85421 w 7992123"/>
              <a:gd name="connsiteY16" fmla="*/ 917701 h 1147600"/>
              <a:gd name="connsiteX17" fmla="*/ 160488 w 7992123"/>
              <a:gd name="connsiteY17" fmla="*/ 998204 h 1147600"/>
              <a:gd name="connsiteX18" fmla="*/ 110154 w 7992123"/>
              <a:gd name="connsiteY18" fmla="*/ 1107213 h 1147600"/>
              <a:gd name="connsiteX19" fmla="*/ 143491 w 7992123"/>
              <a:gd name="connsiteY19" fmla="*/ 1122295 h 1147600"/>
              <a:gd name="connsiteX20" fmla="*/ 137258 w 7992123"/>
              <a:gd name="connsiteY20" fmla="*/ 1142773 h 1147600"/>
              <a:gd name="connsiteX21" fmla="*/ 7894304 w 7992123"/>
              <a:gd name="connsiteY21" fmla="*/ 1147600 h 1147600"/>
              <a:gd name="connsiteX22" fmla="*/ 7968197 w 7992123"/>
              <a:gd name="connsiteY22" fmla="*/ 1094513 h 1147600"/>
              <a:gd name="connsiteX23" fmla="*/ 7879297 w 7992123"/>
              <a:gd name="connsiteY23" fmla="*/ 1031013 h 1147600"/>
              <a:gd name="connsiteX24" fmla="*/ 7992123 w 7992123"/>
              <a:gd name="connsiteY24" fmla="*/ 954813 h 1147600"/>
              <a:gd name="connsiteX25" fmla="*/ 7891997 w 7992123"/>
              <a:gd name="connsiteY25" fmla="*/ 878613 h 1147600"/>
              <a:gd name="connsiteX26" fmla="*/ 7930097 w 7992123"/>
              <a:gd name="connsiteY26" fmla="*/ 802413 h 1147600"/>
              <a:gd name="connsiteX27" fmla="*/ 7891997 w 7992123"/>
              <a:gd name="connsiteY27" fmla="*/ 726213 h 1147600"/>
              <a:gd name="connsiteX28" fmla="*/ 7879297 w 7992123"/>
              <a:gd name="connsiteY28" fmla="*/ 662713 h 1147600"/>
              <a:gd name="connsiteX29" fmla="*/ 7904697 w 7992123"/>
              <a:gd name="connsiteY29" fmla="*/ 611913 h 1147600"/>
              <a:gd name="connsiteX30" fmla="*/ 7947560 w 7992123"/>
              <a:gd name="connsiteY30" fmla="*/ 536506 h 1147600"/>
              <a:gd name="connsiteX31" fmla="*/ 7893631 w 7992123"/>
              <a:gd name="connsiteY31" fmla="*/ 491394 h 1147600"/>
              <a:gd name="connsiteX32" fmla="*/ 7866597 w 7992123"/>
              <a:gd name="connsiteY32" fmla="*/ 408713 h 1147600"/>
              <a:gd name="connsiteX33" fmla="*/ 7981294 w 7992123"/>
              <a:gd name="connsiteY33" fmla="*/ 339922 h 1147600"/>
              <a:gd name="connsiteX34" fmla="*/ 7891997 w 7992123"/>
              <a:gd name="connsiteY34" fmla="*/ 269013 h 1147600"/>
              <a:gd name="connsiteX35" fmla="*/ 7904697 w 7992123"/>
              <a:gd name="connsiteY35" fmla="*/ 180113 h 1147600"/>
              <a:gd name="connsiteX36" fmla="*/ 7970165 w 7992123"/>
              <a:gd name="connsiteY36" fmla="*/ 143908 h 1147600"/>
              <a:gd name="connsiteX37" fmla="*/ 7889076 w 7992123"/>
              <a:gd name="connsiteY37" fmla="*/ 93627 h 1147600"/>
              <a:gd name="connsiteX38" fmla="*/ 7978010 w 7992123"/>
              <a:gd name="connsiteY38" fmla="*/ 0 h 1147600"/>
              <a:gd name="connsiteX39" fmla="*/ 7688404 w 7992123"/>
              <a:gd name="connsiteY39" fmla="*/ 2313 h 1147600"/>
              <a:gd name="connsiteX0" fmla="*/ 7688404 w 7992123"/>
              <a:gd name="connsiteY0" fmla="*/ 2313 h 1147600"/>
              <a:gd name="connsiteX1" fmla="*/ 278550 w 7992123"/>
              <a:gd name="connsiteY1" fmla="*/ 2313 h 1147600"/>
              <a:gd name="connsiteX2" fmla="*/ 94426 w 7992123"/>
              <a:gd name="connsiteY2" fmla="*/ 1606 h 1147600"/>
              <a:gd name="connsiteX3" fmla="*/ 71413 w 7992123"/>
              <a:gd name="connsiteY3" fmla="*/ 99292 h 1147600"/>
              <a:gd name="connsiteX4" fmla="*/ 125382 w 7992123"/>
              <a:gd name="connsiteY4" fmla="*/ 167586 h 1147600"/>
              <a:gd name="connsiteX5" fmla="*/ 53284 w 7992123"/>
              <a:gd name="connsiteY5" fmla="*/ 233176 h 1147600"/>
              <a:gd name="connsiteX6" fmla="*/ 39092 w 7992123"/>
              <a:gd name="connsiteY6" fmla="*/ 297059 h 1147600"/>
              <a:gd name="connsiteX7" fmla="*/ 106725 w 7992123"/>
              <a:gd name="connsiteY7" fmla="*/ 371569 h 1147600"/>
              <a:gd name="connsiteX8" fmla="*/ 99982 w 7992123"/>
              <a:gd name="connsiteY8" fmla="*/ 433481 h 1147600"/>
              <a:gd name="connsiteX9" fmla="*/ 119286 w 7992123"/>
              <a:gd name="connsiteY9" fmla="*/ 464166 h 1147600"/>
              <a:gd name="connsiteX10" fmla="*/ 0 w 7992123"/>
              <a:gd name="connsiteY10" fmla="*/ 532504 h 1147600"/>
              <a:gd name="connsiteX11" fmla="*/ 53284 w 7992123"/>
              <a:gd name="connsiteY11" fmla="*/ 622199 h 1147600"/>
              <a:gd name="connsiteX12" fmla="*/ 199054 w 7992123"/>
              <a:gd name="connsiteY12" fmla="*/ 675413 h 1147600"/>
              <a:gd name="connsiteX13" fmla="*/ 40190 w 7992123"/>
              <a:gd name="connsiteY13" fmla="*/ 721254 h 1147600"/>
              <a:gd name="connsiteX14" fmla="*/ 231598 w 7992123"/>
              <a:gd name="connsiteY14" fmla="*/ 769869 h 1147600"/>
              <a:gd name="connsiteX15" fmla="*/ 65340 w 7992123"/>
              <a:gd name="connsiteY15" fmla="*/ 800663 h 1147600"/>
              <a:gd name="connsiteX16" fmla="*/ 85421 w 7992123"/>
              <a:gd name="connsiteY16" fmla="*/ 917701 h 1147600"/>
              <a:gd name="connsiteX17" fmla="*/ 160488 w 7992123"/>
              <a:gd name="connsiteY17" fmla="*/ 998204 h 1147600"/>
              <a:gd name="connsiteX18" fmla="*/ 110154 w 7992123"/>
              <a:gd name="connsiteY18" fmla="*/ 1107213 h 1147600"/>
              <a:gd name="connsiteX19" fmla="*/ 143491 w 7992123"/>
              <a:gd name="connsiteY19" fmla="*/ 1122295 h 1147600"/>
              <a:gd name="connsiteX20" fmla="*/ 137258 w 7992123"/>
              <a:gd name="connsiteY20" fmla="*/ 1142773 h 1147600"/>
              <a:gd name="connsiteX21" fmla="*/ 7894304 w 7992123"/>
              <a:gd name="connsiteY21" fmla="*/ 1147600 h 1147600"/>
              <a:gd name="connsiteX22" fmla="*/ 7968197 w 7992123"/>
              <a:gd name="connsiteY22" fmla="*/ 1094513 h 1147600"/>
              <a:gd name="connsiteX23" fmla="*/ 7879297 w 7992123"/>
              <a:gd name="connsiteY23" fmla="*/ 1031013 h 1147600"/>
              <a:gd name="connsiteX24" fmla="*/ 7992123 w 7992123"/>
              <a:gd name="connsiteY24" fmla="*/ 954813 h 1147600"/>
              <a:gd name="connsiteX25" fmla="*/ 7891997 w 7992123"/>
              <a:gd name="connsiteY25" fmla="*/ 878613 h 1147600"/>
              <a:gd name="connsiteX26" fmla="*/ 7930097 w 7992123"/>
              <a:gd name="connsiteY26" fmla="*/ 802413 h 1147600"/>
              <a:gd name="connsiteX27" fmla="*/ 7891997 w 7992123"/>
              <a:gd name="connsiteY27" fmla="*/ 726213 h 1147600"/>
              <a:gd name="connsiteX28" fmla="*/ 7879297 w 7992123"/>
              <a:gd name="connsiteY28" fmla="*/ 662713 h 1147600"/>
              <a:gd name="connsiteX29" fmla="*/ 7904697 w 7992123"/>
              <a:gd name="connsiteY29" fmla="*/ 611913 h 1147600"/>
              <a:gd name="connsiteX30" fmla="*/ 7947560 w 7992123"/>
              <a:gd name="connsiteY30" fmla="*/ 536506 h 1147600"/>
              <a:gd name="connsiteX31" fmla="*/ 7893631 w 7992123"/>
              <a:gd name="connsiteY31" fmla="*/ 491394 h 1147600"/>
              <a:gd name="connsiteX32" fmla="*/ 7866597 w 7992123"/>
              <a:gd name="connsiteY32" fmla="*/ 408713 h 1147600"/>
              <a:gd name="connsiteX33" fmla="*/ 7981294 w 7992123"/>
              <a:gd name="connsiteY33" fmla="*/ 339922 h 1147600"/>
              <a:gd name="connsiteX34" fmla="*/ 7891997 w 7992123"/>
              <a:gd name="connsiteY34" fmla="*/ 269013 h 1147600"/>
              <a:gd name="connsiteX35" fmla="*/ 7904697 w 7992123"/>
              <a:gd name="connsiteY35" fmla="*/ 180113 h 1147600"/>
              <a:gd name="connsiteX36" fmla="*/ 7970165 w 7992123"/>
              <a:gd name="connsiteY36" fmla="*/ 143908 h 1147600"/>
              <a:gd name="connsiteX37" fmla="*/ 7889076 w 7992123"/>
              <a:gd name="connsiteY37" fmla="*/ 93627 h 1147600"/>
              <a:gd name="connsiteX38" fmla="*/ 7978010 w 7992123"/>
              <a:gd name="connsiteY38" fmla="*/ 0 h 1147600"/>
              <a:gd name="connsiteX39" fmla="*/ 7688404 w 7992123"/>
              <a:gd name="connsiteY39" fmla="*/ 2313 h 1147600"/>
              <a:gd name="connsiteX0" fmla="*/ 7688404 w 7992123"/>
              <a:gd name="connsiteY0" fmla="*/ 2313 h 1147600"/>
              <a:gd name="connsiteX1" fmla="*/ 278550 w 7992123"/>
              <a:gd name="connsiteY1" fmla="*/ 2313 h 1147600"/>
              <a:gd name="connsiteX2" fmla="*/ 94426 w 7992123"/>
              <a:gd name="connsiteY2" fmla="*/ 1606 h 1147600"/>
              <a:gd name="connsiteX3" fmla="*/ 71413 w 7992123"/>
              <a:gd name="connsiteY3" fmla="*/ 99292 h 1147600"/>
              <a:gd name="connsiteX4" fmla="*/ 125382 w 7992123"/>
              <a:gd name="connsiteY4" fmla="*/ 167586 h 1147600"/>
              <a:gd name="connsiteX5" fmla="*/ 53284 w 7992123"/>
              <a:gd name="connsiteY5" fmla="*/ 233176 h 1147600"/>
              <a:gd name="connsiteX6" fmla="*/ 39092 w 7992123"/>
              <a:gd name="connsiteY6" fmla="*/ 297059 h 1147600"/>
              <a:gd name="connsiteX7" fmla="*/ 106725 w 7992123"/>
              <a:gd name="connsiteY7" fmla="*/ 371569 h 1147600"/>
              <a:gd name="connsiteX8" fmla="*/ 99982 w 7992123"/>
              <a:gd name="connsiteY8" fmla="*/ 433481 h 1147600"/>
              <a:gd name="connsiteX9" fmla="*/ 119286 w 7992123"/>
              <a:gd name="connsiteY9" fmla="*/ 464166 h 1147600"/>
              <a:gd name="connsiteX10" fmla="*/ 0 w 7992123"/>
              <a:gd name="connsiteY10" fmla="*/ 532504 h 1147600"/>
              <a:gd name="connsiteX11" fmla="*/ 53284 w 7992123"/>
              <a:gd name="connsiteY11" fmla="*/ 622199 h 1147600"/>
              <a:gd name="connsiteX12" fmla="*/ 78684 w 7992123"/>
              <a:gd name="connsiteY12" fmla="*/ 665322 h 1147600"/>
              <a:gd name="connsiteX13" fmla="*/ 40190 w 7992123"/>
              <a:gd name="connsiteY13" fmla="*/ 721254 h 1147600"/>
              <a:gd name="connsiteX14" fmla="*/ 231598 w 7992123"/>
              <a:gd name="connsiteY14" fmla="*/ 769869 h 1147600"/>
              <a:gd name="connsiteX15" fmla="*/ 65340 w 7992123"/>
              <a:gd name="connsiteY15" fmla="*/ 800663 h 1147600"/>
              <a:gd name="connsiteX16" fmla="*/ 85421 w 7992123"/>
              <a:gd name="connsiteY16" fmla="*/ 917701 h 1147600"/>
              <a:gd name="connsiteX17" fmla="*/ 160488 w 7992123"/>
              <a:gd name="connsiteY17" fmla="*/ 998204 h 1147600"/>
              <a:gd name="connsiteX18" fmla="*/ 110154 w 7992123"/>
              <a:gd name="connsiteY18" fmla="*/ 1107213 h 1147600"/>
              <a:gd name="connsiteX19" fmla="*/ 143491 w 7992123"/>
              <a:gd name="connsiteY19" fmla="*/ 1122295 h 1147600"/>
              <a:gd name="connsiteX20" fmla="*/ 137258 w 7992123"/>
              <a:gd name="connsiteY20" fmla="*/ 1142773 h 1147600"/>
              <a:gd name="connsiteX21" fmla="*/ 7894304 w 7992123"/>
              <a:gd name="connsiteY21" fmla="*/ 1147600 h 1147600"/>
              <a:gd name="connsiteX22" fmla="*/ 7968197 w 7992123"/>
              <a:gd name="connsiteY22" fmla="*/ 1094513 h 1147600"/>
              <a:gd name="connsiteX23" fmla="*/ 7879297 w 7992123"/>
              <a:gd name="connsiteY23" fmla="*/ 1031013 h 1147600"/>
              <a:gd name="connsiteX24" fmla="*/ 7992123 w 7992123"/>
              <a:gd name="connsiteY24" fmla="*/ 954813 h 1147600"/>
              <a:gd name="connsiteX25" fmla="*/ 7891997 w 7992123"/>
              <a:gd name="connsiteY25" fmla="*/ 878613 h 1147600"/>
              <a:gd name="connsiteX26" fmla="*/ 7930097 w 7992123"/>
              <a:gd name="connsiteY26" fmla="*/ 802413 h 1147600"/>
              <a:gd name="connsiteX27" fmla="*/ 7891997 w 7992123"/>
              <a:gd name="connsiteY27" fmla="*/ 726213 h 1147600"/>
              <a:gd name="connsiteX28" fmla="*/ 7879297 w 7992123"/>
              <a:gd name="connsiteY28" fmla="*/ 662713 h 1147600"/>
              <a:gd name="connsiteX29" fmla="*/ 7904697 w 7992123"/>
              <a:gd name="connsiteY29" fmla="*/ 611913 h 1147600"/>
              <a:gd name="connsiteX30" fmla="*/ 7947560 w 7992123"/>
              <a:gd name="connsiteY30" fmla="*/ 536506 h 1147600"/>
              <a:gd name="connsiteX31" fmla="*/ 7893631 w 7992123"/>
              <a:gd name="connsiteY31" fmla="*/ 491394 h 1147600"/>
              <a:gd name="connsiteX32" fmla="*/ 7866597 w 7992123"/>
              <a:gd name="connsiteY32" fmla="*/ 408713 h 1147600"/>
              <a:gd name="connsiteX33" fmla="*/ 7981294 w 7992123"/>
              <a:gd name="connsiteY33" fmla="*/ 339922 h 1147600"/>
              <a:gd name="connsiteX34" fmla="*/ 7891997 w 7992123"/>
              <a:gd name="connsiteY34" fmla="*/ 269013 h 1147600"/>
              <a:gd name="connsiteX35" fmla="*/ 7904697 w 7992123"/>
              <a:gd name="connsiteY35" fmla="*/ 180113 h 1147600"/>
              <a:gd name="connsiteX36" fmla="*/ 7970165 w 7992123"/>
              <a:gd name="connsiteY36" fmla="*/ 143908 h 1147600"/>
              <a:gd name="connsiteX37" fmla="*/ 7889076 w 7992123"/>
              <a:gd name="connsiteY37" fmla="*/ 93627 h 1147600"/>
              <a:gd name="connsiteX38" fmla="*/ 7978010 w 7992123"/>
              <a:gd name="connsiteY38" fmla="*/ 0 h 1147600"/>
              <a:gd name="connsiteX39" fmla="*/ 7688404 w 7992123"/>
              <a:gd name="connsiteY39" fmla="*/ 2313 h 1147600"/>
              <a:gd name="connsiteX0" fmla="*/ 7688404 w 7992123"/>
              <a:gd name="connsiteY0" fmla="*/ 2313 h 1147600"/>
              <a:gd name="connsiteX1" fmla="*/ 278550 w 7992123"/>
              <a:gd name="connsiteY1" fmla="*/ 2313 h 1147600"/>
              <a:gd name="connsiteX2" fmla="*/ 94426 w 7992123"/>
              <a:gd name="connsiteY2" fmla="*/ 1606 h 1147600"/>
              <a:gd name="connsiteX3" fmla="*/ 71413 w 7992123"/>
              <a:gd name="connsiteY3" fmla="*/ 99292 h 1147600"/>
              <a:gd name="connsiteX4" fmla="*/ 125382 w 7992123"/>
              <a:gd name="connsiteY4" fmla="*/ 167586 h 1147600"/>
              <a:gd name="connsiteX5" fmla="*/ 53284 w 7992123"/>
              <a:gd name="connsiteY5" fmla="*/ 233176 h 1147600"/>
              <a:gd name="connsiteX6" fmla="*/ 39092 w 7992123"/>
              <a:gd name="connsiteY6" fmla="*/ 297059 h 1147600"/>
              <a:gd name="connsiteX7" fmla="*/ 106725 w 7992123"/>
              <a:gd name="connsiteY7" fmla="*/ 371569 h 1147600"/>
              <a:gd name="connsiteX8" fmla="*/ 99982 w 7992123"/>
              <a:gd name="connsiteY8" fmla="*/ 433481 h 1147600"/>
              <a:gd name="connsiteX9" fmla="*/ 119286 w 7992123"/>
              <a:gd name="connsiteY9" fmla="*/ 464166 h 1147600"/>
              <a:gd name="connsiteX10" fmla="*/ 0 w 7992123"/>
              <a:gd name="connsiteY10" fmla="*/ 532504 h 1147600"/>
              <a:gd name="connsiteX11" fmla="*/ 53284 w 7992123"/>
              <a:gd name="connsiteY11" fmla="*/ 622199 h 1147600"/>
              <a:gd name="connsiteX12" fmla="*/ 78684 w 7992123"/>
              <a:gd name="connsiteY12" fmla="*/ 665322 h 1147600"/>
              <a:gd name="connsiteX13" fmla="*/ 40190 w 7992123"/>
              <a:gd name="connsiteY13" fmla="*/ 721254 h 1147600"/>
              <a:gd name="connsiteX14" fmla="*/ 145620 w 7992123"/>
              <a:gd name="connsiteY14" fmla="*/ 767346 h 1147600"/>
              <a:gd name="connsiteX15" fmla="*/ 65340 w 7992123"/>
              <a:gd name="connsiteY15" fmla="*/ 800663 h 1147600"/>
              <a:gd name="connsiteX16" fmla="*/ 85421 w 7992123"/>
              <a:gd name="connsiteY16" fmla="*/ 917701 h 1147600"/>
              <a:gd name="connsiteX17" fmla="*/ 160488 w 7992123"/>
              <a:gd name="connsiteY17" fmla="*/ 998204 h 1147600"/>
              <a:gd name="connsiteX18" fmla="*/ 110154 w 7992123"/>
              <a:gd name="connsiteY18" fmla="*/ 1107213 h 1147600"/>
              <a:gd name="connsiteX19" fmla="*/ 143491 w 7992123"/>
              <a:gd name="connsiteY19" fmla="*/ 1122295 h 1147600"/>
              <a:gd name="connsiteX20" fmla="*/ 137258 w 7992123"/>
              <a:gd name="connsiteY20" fmla="*/ 1142773 h 1147600"/>
              <a:gd name="connsiteX21" fmla="*/ 7894304 w 7992123"/>
              <a:gd name="connsiteY21" fmla="*/ 1147600 h 1147600"/>
              <a:gd name="connsiteX22" fmla="*/ 7968197 w 7992123"/>
              <a:gd name="connsiteY22" fmla="*/ 1094513 h 1147600"/>
              <a:gd name="connsiteX23" fmla="*/ 7879297 w 7992123"/>
              <a:gd name="connsiteY23" fmla="*/ 1031013 h 1147600"/>
              <a:gd name="connsiteX24" fmla="*/ 7992123 w 7992123"/>
              <a:gd name="connsiteY24" fmla="*/ 954813 h 1147600"/>
              <a:gd name="connsiteX25" fmla="*/ 7891997 w 7992123"/>
              <a:gd name="connsiteY25" fmla="*/ 878613 h 1147600"/>
              <a:gd name="connsiteX26" fmla="*/ 7930097 w 7992123"/>
              <a:gd name="connsiteY26" fmla="*/ 802413 h 1147600"/>
              <a:gd name="connsiteX27" fmla="*/ 7891997 w 7992123"/>
              <a:gd name="connsiteY27" fmla="*/ 726213 h 1147600"/>
              <a:gd name="connsiteX28" fmla="*/ 7879297 w 7992123"/>
              <a:gd name="connsiteY28" fmla="*/ 662713 h 1147600"/>
              <a:gd name="connsiteX29" fmla="*/ 7904697 w 7992123"/>
              <a:gd name="connsiteY29" fmla="*/ 611913 h 1147600"/>
              <a:gd name="connsiteX30" fmla="*/ 7947560 w 7992123"/>
              <a:gd name="connsiteY30" fmla="*/ 536506 h 1147600"/>
              <a:gd name="connsiteX31" fmla="*/ 7893631 w 7992123"/>
              <a:gd name="connsiteY31" fmla="*/ 491394 h 1147600"/>
              <a:gd name="connsiteX32" fmla="*/ 7866597 w 7992123"/>
              <a:gd name="connsiteY32" fmla="*/ 408713 h 1147600"/>
              <a:gd name="connsiteX33" fmla="*/ 7981294 w 7992123"/>
              <a:gd name="connsiteY33" fmla="*/ 339922 h 1147600"/>
              <a:gd name="connsiteX34" fmla="*/ 7891997 w 7992123"/>
              <a:gd name="connsiteY34" fmla="*/ 269013 h 1147600"/>
              <a:gd name="connsiteX35" fmla="*/ 7904697 w 7992123"/>
              <a:gd name="connsiteY35" fmla="*/ 180113 h 1147600"/>
              <a:gd name="connsiteX36" fmla="*/ 7970165 w 7992123"/>
              <a:gd name="connsiteY36" fmla="*/ 143908 h 1147600"/>
              <a:gd name="connsiteX37" fmla="*/ 7889076 w 7992123"/>
              <a:gd name="connsiteY37" fmla="*/ 93627 h 1147600"/>
              <a:gd name="connsiteX38" fmla="*/ 7978010 w 7992123"/>
              <a:gd name="connsiteY38" fmla="*/ 0 h 1147600"/>
              <a:gd name="connsiteX39" fmla="*/ 7688404 w 7992123"/>
              <a:gd name="connsiteY39" fmla="*/ 2313 h 1147600"/>
              <a:gd name="connsiteX0" fmla="*/ 7688404 w 7992123"/>
              <a:gd name="connsiteY0" fmla="*/ 2313 h 1147600"/>
              <a:gd name="connsiteX1" fmla="*/ 278550 w 7992123"/>
              <a:gd name="connsiteY1" fmla="*/ 2313 h 1147600"/>
              <a:gd name="connsiteX2" fmla="*/ 94426 w 7992123"/>
              <a:gd name="connsiteY2" fmla="*/ 1606 h 1147600"/>
              <a:gd name="connsiteX3" fmla="*/ 71413 w 7992123"/>
              <a:gd name="connsiteY3" fmla="*/ 99292 h 1147600"/>
              <a:gd name="connsiteX4" fmla="*/ 125382 w 7992123"/>
              <a:gd name="connsiteY4" fmla="*/ 167586 h 1147600"/>
              <a:gd name="connsiteX5" fmla="*/ 53284 w 7992123"/>
              <a:gd name="connsiteY5" fmla="*/ 233176 h 1147600"/>
              <a:gd name="connsiteX6" fmla="*/ 39092 w 7992123"/>
              <a:gd name="connsiteY6" fmla="*/ 297059 h 1147600"/>
              <a:gd name="connsiteX7" fmla="*/ 106725 w 7992123"/>
              <a:gd name="connsiteY7" fmla="*/ 371569 h 1147600"/>
              <a:gd name="connsiteX8" fmla="*/ 99982 w 7992123"/>
              <a:gd name="connsiteY8" fmla="*/ 433481 h 1147600"/>
              <a:gd name="connsiteX9" fmla="*/ 119286 w 7992123"/>
              <a:gd name="connsiteY9" fmla="*/ 464166 h 1147600"/>
              <a:gd name="connsiteX10" fmla="*/ 0 w 7992123"/>
              <a:gd name="connsiteY10" fmla="*/ 532504 h 1147600"/>
              <a:gd name="connsiteX11" fmla="*/ 53284 w 7992123"/>
              <a:gd name="connsiteY11" fmla="*/ 622199 h 1147600"/>
              <a:gd name="connsiteX12" fmla="*/ 78684 w 7992123"/>
              <a:gd name="connsiteY12" fmla="*/ 665322 h 1147600"/>
              <a:gd name="connsiteX13" fmla="*/ 40190 w 7992123"/>
              <a:gd name="connsiteY13" fmla="*/ 721254 h 1147600"/>
              <a:gd name="connsiteX14" fmla="*/ 145620 w 7992123"/>
              <a:gd name="connsiteY14" fmla="*/ 767346 h 1147600"/>
              <a:gd name="connsiteX15" fmla="*/ 65340 w 7992123"/>
              <a:gd name="connsiteY15" fmla="*/ 800663 h 1147600"/>
              <a:gd name="connsiteX16" fmla="*/ 85421 w 7992123"/>
              <a:gd name="connsiteY16" fmla="*/ 917701 h 1147600"/>
              <a:gd name="connsiteX17" fmla="*/ 160488 w 7992123"/>
              <a:gd name="connsiteY17" fmla="*/ 998204 h 1147600"/>
              <a:gd name="connsiteX18" fmla="*/ 110154 w 7992123"/>
              <a:gd name="connsiteY18" fmla="*/ 1107213 h 1147600"/>
              <a:gd name="connsiteX19" fmla="*/ 66110 w 7992123"/>
              <a:gd name="connsiteY19" fmla="*/ 1132386 h 1147600"/>
              <a:gd name="connsiteX20" fmla="*/ 137258 w 7992123"/>
              <a:gd name="connsiteY20" fmla="*/ 1142773 h 1147600"/>
              <a:gd name="connsiteX21" fmla="*/ 7894304 w 7992123"/>
              <a:gd name="connsiteY21" fmla="*/ 1147600 h 1147600"/>
              <a:gd name="connsiteX22" fmla="*/ 7968197 w 7992123"/>
              <a:gd name="connsiteY22" fmla="*/ 1094513 h 1147600"/>
              <a:gd name="connsiteX23" fmla="*/ 7879297 w 7992123"/>
              <a:gd name="connsiteY23" fmla="*/ 1031013 h 1147600"/>
              <a:gd name="connsiteX24" fmla="*/ 7992123 w 7992123"/>
              <a:gd name="connsiteY24" fmla="*/ 954813 h 1147600"/>
              <a:gd name="connsiteX25" fmla="*/ 7891997 w 7992123"/>
              <a:gd name="connsiteY25" fmla="*/ 878613 h 1147600"/>
              <a:gd name="connsiteX26" fmla="*/ 7930097 w 7992123"/>
              <a:gd name="connsiteY26" fmla="*/ 802413 h 1147600"/>
              <a:gd name="connsiteX27" fmla="*/ 7891997 w 7992123"/>
              <a:gd name="connsiteY27" fmla="*/ 726213 h 1147600"/>
              <a:gd name="connsiteX28" fmla="*/ 7879297 w 7992123"/>
              <a:gd name="connsiteY28" fmla="*/ 662713 h 1147600"/>
              <a:gd name="connsiteX29" fmla="*/ 7904697 w 7992123"/>
              <a:gd name="connsiteY29" fmla="*/ 611913 h 1147600"/>
              <a:gd name="connsiteX30" fmla="*/ 7947560 w 7992123"/>
              <a:gd name="connsiteY30" fmla="*/ 536506 h 1147600"/>
              <a:gd name="connsiteX31" fmla="*/ 7893631 w 7992123"/>
              <a:gd name="connsiteY31" fmla="*/ 491394 h 1147600"/>
              <a:gd name="connsiteX32" fmla="*/ 7866597 w 7992123"/>
              <a:gd name="connsiteY32" fmla="*/ 408713 h 1147600"/>
              <a:gd name="connsiteX33" fmla="*/ 7981294 w 7992123"/>
              <a:gd name="connsiteY33" fmla="*/ 339922 h 1147600"/>
              <a:gd name="connsiteX34" fmla="*/ 7891997 w 7992123"/>
              <a:gd name="connsiteY34" fmla="*/ 269013 h 1147600"/>
              <a:gd name="connsiteX35" fmla="*/ 7904697 w 7992123"/>
              <a:gd name="connsiteY35" fmla="*/ 180113 h 1147600"/>
              <a:gd name="connsiteX36" fmla="*/ 7970165 w 7992123"/>
              <a:gd name="connsiteY36" fmla="*/ 143908 h 1147600"/>
              <a:gd name="connsiteX37" fmla="*/ 7889076 w 7992123"/>
              <a:gd name="connsiteY37" fmla="*/ 93627 h 1147600"/>
              <a:gd name="connsiteX38" fmla="*/ 7978010 w 7992123"/>
              <a:gd name="connsiteY38" fmla="*/ 0 h 1147600"/>
              <a:gd name="connsiteX39" fmla="*/ 7688404 w 7992123"/>
              <a:gd name="connsiteY39" fmla="*/ 2313 h 1147600"/>
              <a:gd name="connsiteX0" fmla="*/ 7688404 w 7992123"/>
              <a:gd name="connsiteY0" fmla="*/ 2313 h 1147600"/>
              <a:gd name="connsiteX1" fmla="*/ 278550 w 7992123"/>
              <a:gd name="connsiteY1" fmla="*/ 2313 h 1147600"/>
              <a:gd name="connsiteX2" fmla="*/ 94426 w 7992123"/>
              <a:gd name="connsiteY2" fmla="*/ 1606 h 1147600"/>
              <a:gd name="connsiteX3" fmla="*/ 71413 w 7992123"/>
              <a:gd name="connsiteY3" fmla="*/ 99292 h 1147600"/>
              <a:gd name="connsiteX4" fmla="*/ 125382 w 7992123"/>
              <a:gd name="connsiteY4" fmla="*/ 167586 h 1147600"/>
              <a:gd name="connsiteX5" fmla="*/ 53284 w 7992123"/>
              <a:gd name="connsiteY5" fmla="*/ 233176 h 1147600"/>
              <a:gd name="connsiteX6" fmla="*/ 39092 w 7992123"/>
              <a:gd name="connsiteY6" fmla="*/ 297059 h 1147600"/>
              <a:gd name="connsiteX7" fmla="*/ 106725 w 7992123"/>
              <a:gd name="connsiteY7" fmla="*/ 371569 h 1147600"/>
              <a:gd name="connsiteX8" fmla="*/ 99982 w 7992123"/>
              <a:gd name="connsiteY8" fmla="*/ 433481 h 1147600"/>
              <a:gd name="connsiteX9" fmla="*/ 119286 w 7992123"/>
              <a:gd name="connsiteY9" fmla="*/ 464166 h 1147600"/>
              <a:gd name="connsiteX10" fmla="*/ 0 w 7992123"/>
              <a:gd name="connsiteY10" fmla="*/ 532504 h 1147600"/>
              <a:gd name="connsiteX11" fmla="*/ 53284 w 7992123"/>
              <a:gd name="connsiteY11" fmla="*/ 622199 h 1147600"/>
              <a:gd name="connsiteX12" fmla="*/ 78684 w 7992123"/>
              <a:gd name="connsiteY12" fmla="*/ 665322 h 1147600"/>
              <a:gd name="connsiteX13" fmla="*/ 40190 w 7992123"/>
              <a:gd name="connsiteY13" fmla="*/ 721254 h 1147600"/>
              <a:gd name="connsiteX14" fmla="*/ 145620 w 7992123"/>
              <a:gd name="connsiteY14" fmla="*/ 767346 h 1147600"/>
              <a:gd name="connsiteX15" fmla="*/ 65340 w 7992123"/>
              <a:gd name="connsiteY15" fmla="*/ 800663 h 1147600"/>
              <a:gd name="connsiteX16" fmla="*/ 85421 w 7992123"/>
              <a:gd name="connsiteY16" fmla="*/ 917701 h 1147600"/>
              <a:gd name="connsiteX17" fmla="*/ 160488 w 7992123"/>
              <a:gd name="connsiteY17" fmla="*/ 998204 h 1147600"/>
              <a:gd name="connsiteX18" fmla="*/ 67165 w 7992123"/>
              <a:gd name="connsiteY18" fmla="*/ 1071896 h 1147600"/>
              <a:gd name="connsiteX19" fmla="*/ 66110 w 7992123"/>
              <a:gd name="connsiteY19" fmla="*/ 1132386 h 1147600"/>
              <a:gd name="connsiteX20" fmla="*/ 137258 w 7992123"/>
              <a:gd name="connsiteY20" fmla="*/ 1142773 h 1147600"/>
              <a:gd name="connsiteX21" fmla="*/ 7894304 w 7992123"/>
              <a:gd name="connsiteY21" fmla="*/ 1147600 h 1147600"/>
              <a:gd name="connsiteX22" fmla="*/ 7968197 w 7992123"/>
              <a:gd name="connsiteY22" fmla="*/ 1094513 h 1147600"/>
              <a:gd name="connsiteX23" fmla="*/ 7879297 w 7992123"/>
              <a:gd name="connsiteY23" fmla="*/ 1031013 h 1147600"/>
              <a:gd name="connsiteX24" fmla="*/ 7992123 w 7992123"/>
              <a:gd name="connsiteY24" fmla="*/ 954813 h 1147600"/>
              <a:gd name="connsiteX25" fmla="*/ 7891997 w 7992123"/>
              <a:gd name="connsiteY25" fmla="*/ 878613 h 1147600"/>
              <a:gd name="connsiteX26" fmla="*/ 7930097 w 7992123"/>
              <a:gd name="connsiteY26" fmla="*/ 802413 h 1147600"/>
              <a:gd name="connsiteX27" fmla="*/ 7891997 w 7992123"/>
              <a:gd name="connsiteY27" fmla="*/ 726213 h 1147600"/>
              <a:gd name="connsiteX28" fmla="*/ 7879297 w 7992123"/>
              <a:gd name="connsiteY28" fmla="*/ 662713 h 1147600"/>
              <a:gd name="connsiteX29" fmla="*/ 7904697 w 7992123"/>
              <a:gd name="connsiteY29" fmla="*/ 611913 h 1147600"/>
              <a:gd name="connsiteX30" fmla="*/ 7947560 w 7992123"/>
              <a:gd name="connsiteY30" fmla="*/ 536506 h 1147600"/>
              <a:gd name="connsiteX31" fmla="*/ 7893631 w 7992123"/>
              <a:gd name="connsiteY31" fmla="*/ 491394 h 1147600"/>
              <a:gd name="connsiteX32" fmla="*/ 7866597 w 7992123"/>
              <a:gd name="connsiteY32" fmla="*/ 408713 h 1147600"/>
              <a:gd name="connsiteX33" fmla="*/ 7981294 w 7992123"/>
              <a:gd name="connsiteY33" fmla="*/ 339922 h 1147600"/>
              <a:gd name="connsiteX34" fmla="*/ 7891997 w 7992123"/>
              <a:gd name="connsiteY34" fmla="*/ 269013 h 1147600"/>
              <a:gd name="connsiteX35" fmla="*/ 7904697 w 7992123"/>
              <a:gd name="connsiteY35" fmla="*/ 180113 h 1147600"/>
              <a:gd name="connsiteX36" fmla="*/ 7970165 w 7992123"/>
              <a:gd name="connsiteY36" fmla="*/ 143908 h 1147600"/>
              <a:gd name="connsiteX37" fmla="*/ 7889076 w 7992123"/>
              <a:gd name="connsiteY37" fmla="*/ 93627 h 1147600"/>
              <a:gd name="connsiteX38" fmla="*/ 7978010 w 7992123"/>
              <a:gd name="connsiteY38" fmla="*/ 0 h 1147600"/>
              <a:gd name="connsiteX39" fmla="*/ 7688404 w 7992123"/>
              <a:gd name="connsiteY39" fmla="*/ 2313 h 114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7992123" h="1147600">
                <a:moveTo>
                  <a:pt x="7688404" y="2313"/>
                </a:moveTo>
                <a:lnTo>
                  <a:pt x="278550" y="2313"/>
                </a:lnTo>
                <a:lnTo>
                  <a:pt x="94426" y="1606"/>
                </a:lnTo>
                <a:lnTo>
                  <a:pt x="71413" y="99292"/>
                </a:lnTo>
                <a:cubicBezTo>
                  <a:pt x="72207" y="131307"/>
                  <a:pt x="124588" y="135571"/>
                  <a:pt x="125382" y="167586"/>
                </a:cubicBezTo>
                <a:lnTo>
                  <a:pt x="53284" y="233176"/>
                </a:lnTo>
                <a:lnTo>
                  <a:pt x="39092" y="297059"/>
                </a:lnTo>
                <a:lnTo>
                  <a:pt x="106725" y="371569"/>
                </a:lnTo>
                <a:lnTo>
                  <a:pt x="99982" y="433481"/>
                </a:lnTo>
                <a:lnTo>
                  <a:pt x="119286" y="464166"/>
                </a:lnTo>
                <a:lnTo>
                  <a:pt x="0" y="532504"/>
                </a:lnTo>
                <a:lnTo>
                  <a:pt x="53284" y="622199"/>
                </a:lnTo>
                <a:lnTo>
                  <a:pt x="78684" y="665322"/>
                </a:lnTo>
                <a:lnTo>
                  <a:pt x="40190" y="721254"/>
                </a:lnTo>
                <a:lnTo>
                  <a:pt x="145620" y="767346"/>
                </a:lnTo>
                <a:lnTo>
                  <a:pt x="65340" y="800663"/>
                </a:lnTo>
                <a:lnTo>
                  <a:pt x="85421" y="917701"/>
                </a:lnTo>
                <a:cubicBezTo>
                  <a:pt x="85156" y="951832"/>
                  <a:pt x="160753" y="964073"/>
                  <a:pt x="160488" y="998204"/>
                </a:cubicBezTo>
                <a:lnTo>
                  <a:pt x="67165" y="1071896"/>
                </a:lnTo>
                <a:cubicBezTo>
                  <a:pt x="66813" y="1092059"/>
                  <a:pt x="66462" y="1112223"/>
                  <a:pt x="66110" y="1132386"/>
                </a:cubicBezTo>
                <a:lnTo>
                  <a:pt x="137258" y="1142773"/>
                </a:lnTo>
                <a:lnTo>
                  <a:pt x="7894304" y="1147600"/>
                </a:lnTo>
                <a:lnTo>
                  <a:pt x="7968197" y="1094513"/>
                </a:lnTo>
                <a:lnTo>
                  <a:pt x="7879297" y="1031013"/>
                </a:lnTo>
                <a:lnTo>
                  <a:pt x="7992123" y="954813"/>
                </a:lnTo>
                <a:lnTo>
                  <a:pt x="7891997" y="878613"/>
                </a:lnTo>
                <a:lnTo>
                  <a:pt x="7930097" y="802413"/>
                </a:lnTo>
                <a:lnTo>
                  <a:pt x="7891997" y="726213"/>
                </a:lnTo>
                <a:lnTo>
                  <a:pt x="7879297" y="662713"/>
                </a:lnTo>
                <a:lnTo>
                  <a:pt x="7904697" y="611913"/>
                </a:lnTo>
                <a:lnTo>
                  <a:pt x="7947560" y="536506"/>
                </a:lnTo>
                <a:lnTo>
                  <a:pt x="7893631" y="491394"/>
                </a:lnTo>
                <a:lnTo>
                  <a:pt x="7866597" y="408713"/>
                </a:lnTo>
                <a:lnTo>
                  <a:pt x="7981294" y="339922"/>
                </a:lnTo>
                <a:lnTo>
                  <a:pt x="7891997" y="269013"/>
                </a:lnTo>
                <a:lnTo>
                  <a:pt x="7904697" y="180113"/>
                </a:lnTo>
                <a:lnTo>
                  <a:pt x="7970165" y="143908"/>
                </a:lnTo>
                <a:lnTo>
                  <a:pt x="7889076" y="93627"/>
                </a:lnTo>
                <a:lnTo>
                  <a:pt x="7978010" y="0"/>
                </a:lnTo>
                <a:lnTo>
                  <a:pt x="7688404" y="231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5" name="자유형: 도형 24">
            <a:extLst>
              <a:ext uri="{FF2B5EF4-FFF2-40B4-BE49-F238E27FC236}">
                <a16:creationId xmlns:a16="http://schemas.microsoft.com/office/drawing/2014/main" id="{E17C29F7-26FB-4B7C-8DA4-7CC60E19EBF2}"/>
              </a:ext>
            </a:extLst>
          </p:cNvPr>
          <p:cNvSpPr/>
          <p:nvPr/>
        </p:nvSpPr>
        <p:spPr>
          <a:xfrm flipH="1">
            <a:off x="241300" y="233069"/>
            <a:ext cx="7810500" cy="627482"/>
          </a:xfrm>
          <a:custGeom>
            <a:avLst/>
            <a:gdLst>
              <a:gd name="connsiteX0" fmla="*/ 7616743 w 7891426"/>
              <a:gd name="connsiteY0" fmla="*/ 0 h 1140460"/>
              <a:gd name="connsiteX1" fmla="*/ 181096 w 7891426"/>
              <a:gd name="connsiteY1" fmla="*/ 0 h 1140460"/>
              <a:gd name="connsiteX2" fmla="*/ 108744 w 7891426"/>
              <a:gd name="connsiteY2" fmla="*/ 11906 h 1140460"/>
              <a:gd name="connsiteX3" fmla="*/ 137319 w 7891426"/>
              <a:gd name="connsiteY3" fmla="*/ 94456 h 1140460"/>
              <a:gd name="connsiteX4" fmla="*/ 139700 w 7891426"/>
              <a:gd name="connsiteY4" fmla="*/ 190500 h 1140460"/>
              <a:gd name="connsiteX5" fmla="*/ 76200 w 7891426"/>
              <a:gd name="connsiteY5" fmla="*/ 190500 h 1140460"/>
              <a:gd name="connsiteX6" fmla="*/ 88900 w 7891426"/>
              <a:gd name="connsiteY6" fmla="*/ 279400 h 1140460"/>
              <a:gd name="connsiteX7" fmla="*/ 95250 w 7891426"/>
              <a:gd name="connsiteY7" fmla="*/ 357188 h 1140460"/>
              <a:gd name="connsiteX8" fmla="*/ 114300 w 7891426"/>
              <a:gd name="connsiteY8" fmla="*/ 419100 h 1140460"/>
              <a:gd name="connsiteX9" fmla="*/ 47625 w 7891426"/>
              <a:gd name="connsiteY9" fmla="*/ 492125 h 1140460"/>
              <a:gd name="connsiteX10" fmla="*/ 0 w 7891426"/>
              <a:gd name="connsiteY10" fmla="*/ 558800 h 1140460"/>
              <a:gd name="connsiteX11" fmla="*/ 76200 w 7891426"/>
              <a:gd name="connsiteY11" fmla="*/ 622300 h 1140460"/>
              <a:gd name="connsiteX12" fmla="*/ 101600 w 7891426"/>
              <a:gd name="connsiteY12" fmla="*/ 673100 h 1140460"/>
              <a:gd name="connsiteX13" fmla="*/ 88900 w 7891426"/>
              <a:gd name="connsiteY13" fmla="*/ 736600 h 1140460"/>
              <a:gd name="connsiteX14" fmla="*/ 134144 w 7891426"/>
              <a:gd name="connsiteY14" fmla="*/ 767556 h 1140460"/>
              <a:gd name="connsiteX15" fmla="*/ 88900 w 7891426"/>
              <a:gd name="connsiteY15" fmla="*/ 889000 h 1140460"/>
              <a:gd name="connsiteX16" fmla="*/ 30956 w 7891426"/>
              <a:gd name="connsiteY16" fmla="*/ 900906 h 1140460"/>
              <a:gd name="connsiteX17" fmla="*/ 123031 w 7891426"/>
              <a:gd name="connsiteY17" fmla="*/ 965200 h 1140460"/>
              <a:gd name="connsiteX18" fmla="*/ 12700 w 7891426"/>
              <a:gd name="connsiteY18" fmla="*/ 1104900 h 1140460"/>
              <a:gd name="connsiteX19" fmla="*/ 46037 w 7891426"/>
              <a:gd name="connsiteY19" fmla="*/ 1119982 h 1140460"/>
              <a:gd name="connsiteX20" fmla="*/ 39804 w 7891426"/>
              <a:gd name="connsiteY20" fmla="*/ 1140460 h 1140460"/>
              <a:gd name="connsiteX21" fmla="*/ 7891426 w 7891426"/>
              <a:gd name="connsiteY21" fmla="*/ 1140460 h 1140460"/>
              <a:gd name="connsiteX22" fmla="*/ 7870743 w 7891426"/>
              <a:gd name="connsiteY22" fmla="*/ 1092200 h 1140460"/>
              <a:gd name="connsiteX23" fmla="*/ 7781843 w 7891426"/>
              <a:gd name="connsiteY23" fmla="*/ 1028700 h 1140460"/>
              <a:gd name="connsiteX24" fmla="*/ 7731043 w 7891426"/>
              <a:gd name="connsiteY24" fmla="*/ 952500 h 1140460"/>
              <a:gd name="connsiteX25" fmla="*/ 7794543 w 7891426"/>
              <a:gd name="connsiteY25" fmla="*/ 876300 h 1140460"/>
              <a:gd name="connsiteX26" fmla="*/ 7832643 w 7891426"/>
              <a:gd name="connsiteY26" fmla="*/ 800100 h 1140460"/>
              <a:gd name="connsiteX27" fmla="*/ 7794543 w 7891426"/>
              <a:gd name="connsiteY27" fmla="*/ 723900 h 1140460"/>
              <a:gd name="connsiteX28" fmla="*/ 7781843 w 7891426"/>
              <a:gd name="connsiteY28" fmla="*/ 660400 h 1140460"/>
              <a:gd name="connsiteX29" fmla="*/ 7807243 w 7891426"/>
              <a:gd name="connsiteY29" fmla="*/ 609600 h 1140460"/>
              <a:gd name="connsiteX30" fmla="*/ 7883443 w 7891426"/>
              <a:gd name="connsiteY30" fmla="*/ 546100 h 1140460"/>
              <a:gd name="connsiteX31" fmla="*/ 7883443 w 7891426"/>
              <a:gd name="connsiteY31" fmla="*/ 469900 h 1140460"/>
              <a:gd name="connsiteX32" fmla="*/ 7769143 w 7891426"/>
              <a:gd name="connsiteY32" fmla="*/ 406400 h 1140460"/>
              <a:gd name="connsiteX33" fmla="*/ 7692943 w 7891426"/>
              <a:gd name="connsiteY33" fmla="*/ 368300 h 1140460"/>
              <a:gd name="connsiteX34" fmla="*/ 7794543 w 7891426"/>
              <a:gd name="connsiteY34" fmla="*/ 266700 h 1140460"/>
              <a:gd name="connsiteX35" fmla="*/ 7807243 w 7891426"/>
              <a:gd name="connsiteY35" fmla="*/ 177800 h 1140460"/>
              <a:gd name="connsiteX36" fmla="*/ 7743743 w 7891426"/>
              <a:gd name="connsiteY36" fmla="*/ 177800 h 1140460"/>
              <a:gd name="connsiteX37" fmla="*/ 7705643 w 7891426"/>
              <a:gd name="connsiteY37" fmla="*/ 88900 h 1140460"/>
              <a:gd name="connsiteX38" fmla="*/ 7819943 w 7891426"/>
              <a:gd name="connsiteY38" fmla="*/ 101600 h 1140460"/>
              <a:gd name="connsiteX0" fmla="*/ 7616743 w 7891426"/>
              <a:gd name="connsiteY0" fmla="*/ 0 h 1140460"/>
              <a:gd name="connsiteX1" fmla="*/ 181096 w 7891426"/>
              <a:gd name="connsiteY1" fmla="*/ 0 h 1140460"/>
              <a:gd name="connsiteX2" fmla="*/ 108744 w 7891426"/>
              <a:gd name="connsiteY2" fmla="*/ 11906 h 1140460"/>
              <a:gd name="connsiteX3" fmla="*/ 137319 w 7891426"/>
              <a:gd name="connsiteY3" fmla="*/ 94456 h 1140460"/>
              <a:gd name="connsiteX4" fmla="*/ 139700 w 7891426"/>
              <a:gd name="connsiteY4" fmla="*/ 190500 h 1140460"/>
              <a:gd name="connsiteX5" fmla="*/ 76200 w 7891426"/>
              <a:gd name="connsiteY5" fmla="*/ 190500 h 1140460"/>
              <a:gd name="connsiteX6" fmla="*/ 88900 w 7891426"/>
              <a:gd name="connsiteY6" fmla="*/ 279400 h 1140460"/>
              <a:gd name="connsiteX7" fmla="*/ 95250 w 7891426"/>
              <a:gd name="connsiteY7" fmla="*/ 357188 h 1140460"/>
              <a:gd name="connsiteX8" fmla="*/ 114300 w 7891426"/>
              <a:gd name="connsiteY8" fmla="*/ 419100 h 1140460"/>
              <a:gd name="connsiteX9" fmla="*/ 47625 w 7891426"/>
              <a:gd name="connsiteY9" fmla="*/ 492125 h 1140460"/>
              <a:gd name="connsiteX10" fmla="*/ 0 w 7891426"/>
              <a:gd name="connsiteY10" fmla="*/ 558800 h 1140460"/>
              <a:gd name="connsiteX11" fmla="*/ 76200 w 7891426"/>
              <a:gd name="connsiteY11" fmla="*/ 622300 h 1140460"/>
              <a:gd name="connsiteX12" fmla="*/ 101600 w 7891426"/>
              <a:gd name="connsiteY12" fmla="*/ 673100 h 1140460"/>
              <a:gd name="connsiteX13" fmla="*/ 88900 w 7891426"/>
              <a:gd name="connsiteY13" fmla="*/ 736600 h 1140460"/>
              <a:gd name="connsiteX14" fmla="*/ 134144 w 7891426"/>
              <a:gd name="connsiteY14" fmla="*/ 767556 h 1140460"/>
              <a:gd name="connsiteX15" fmla="*/ 88900 w 7891426"/>
              <a:gd name="connsiteY15" fmla="*/ 889000 h 1140460"/>
              <a:gd name="connsiteX16" fmla="*/ 30956 w 7891426"/>
              <a:gd name="connsiteY16" fmla="*/ 900906 h 1140460"/>
              <a:gd name="connsiteX17" fmla="*/ 123031 w 7891426"/>
              <a:gd name="connsiteY17" fmla="*/ 965200 h 1140460"/>
              <a:gd name="connsiteX18" fmla="*/ 12700 w 7891426"/>
              <a:gd name="connsiteY18" fmla="*/ 1104900 h 1140460"/>
              <a:gd name="connsiteX19" fmla="*/ 46037 w 7891426"/>
              <a:gd name="connsiteY19" fmla="*/ 1119982 h 1140460"/>
              <a:gd name="connsiteX20" fmla="*/ 39804 w 7891426"/>
              <a:gd name="connsiteY20" fmla="*/ 1140460 h 1140460"/>
              <a:gd name="connsiteX21" fmla="*/ 7891426 w 7891426"/>
              <a:gd name="connsiteY21" fmla="*/ 1140460 h 1140460"/>
              <a:gd name="connsiteX22" fmla="*/ 7870743 w 7891426"/>
              <a:gd name="connsiteY22" fmla="*/ 1092200 h 1140460"/>
              <a:gd name="connsiteX23" fmla="*/ 7781843 w 7891426"/>
              <a:gd name="connsiteY23" fmla="*/ 1028700 h 1140460"/>
              <a:gd name="connsiteX24" fmla="*/ 7731043 w 7891426"/>
              <a:gd name="connsiteY24" fmla="*/ 952500 h 1140460"/>
              <a:gd name="connsiteX25" fmla="*/ 7794543 w 7891426"/>
              <a:gd name="connsiteY25" fmla="*/ 876300 h 1140460"/>
              <a:gd name="connsiteX26" fmla="*/ 7832643 w 7891426"/>
              <a:gd name="connsiteY26" fmla="*/ 800100 h 1140460"/>
              <a:gd name="connsiteX27" fmla="*/ 7794543 w 7891426"/>
              <a:gd name="connsiteY27" fmla="*/ 723900 h 1140460"/>
              <a:gd name="connsiteX28" fmla="*/ 7781843 w 7891426"/>
              <a:gd name="connsiteY28" fmla="*/ 660400 h 1140460"/>
              <a:gd name="connsiteX29" fmla="*/ 7807243 w 7891426"/>
              <a:gd name="connsiteY29" fmla="*/ 609600 h 1140460"/>
              <a:gd name="connsiteX30" fmla="*/ 7883443 w 7891426"/>
              <a:gd name="connsiteY30" fmla="*/ 546100 h 1140460"/>
              <a:gd name="connsiteX31" fmla="*/ 7883443 w 7891426"/>
              <a:gd name="connsiteY31" fmla="*/ 469900 h 1140460"/>
              <a:gd name="connsiteX32" fmla="*/ 7769143 w 7891426"/>
              <a:gd name="connsiteY32" fmla="*/ 406400 h 1140460"/>
              <a:gd name="connsiteX33" fmla="*/ 7692943 w 7891426"/>
              <a:gd name="connsiteY33" fmla="*/ 368300 h 1140460"/>
              <a:gd name="connsiteX34" fmla="*/ 7794543 w 7891426"/>
              <a:gd name="connsiteY34" fmla="*/ 266700 h 1140460"/>
              <a:gd name="connsiteX35" fmla="*/ 7807243 w 7891426"/>
              <a:gd name="connsiteY35" fmla="*/ 177800 h 1140460"/>
              <a:gd name="connsiteX36" fmla="*/ 7743743 w 7891426"/>
              <a:gd name="connsiteY36" fmla="*/ 177800 h 1140460"/>
              <a:gd name="connsiteX37" fmla="*/ 7705643 w 7891426"/>
              <a:gd name="connsiteY37" fmla="*/ 88900 h 1140460"/>
              <a:gd name="connsiteX38" fmla="*/ 7846136 w 7891426"/>
              <a:gd name="connsiteY38" fmla="*/ 34925 h 1140460"/>
              <a:gd name="connsiteX39" fmla="*/ 7616743 w 7891426"/>
              <a:gd name="connsiteY39" fmla="*/ 0 h 1140460"/>
              <a:gd name="connsiteX0" fmla="*/ 7616743 w 7891426"/>
              <a:gd name="connsiteY0" fmla="*/ 0 h 1140460"/>
              <a:gd name="connsiteX1" fmla="*/ 181096 w 7891426"/>
              <a:gd name="connsiteY1" fmla="*/ 0 h 1140460"/>
              <a:gd name="connsiteX2" fmla="*/ 108744 w 7891426"/>
              <a:gd name="connsiteY2" fmla="*/ 11906 h 1140460"/>
              <a:gd name="connsiteX3" fmla="*/ 137319 w 7891426"/>
              <a:gd name="connsiteY3" fmla="*/ 94456 h 1140460"/>
              <a:gd name="connsiteX4" fmla="*/ 139700 w 7891426"/>
              <a:gd name="connsiteY4" fmla="*/ 190500 h 1140460"/>
              <a:gd name="connsiteX5" fmla="*/ 76200 w 7891426"/>
              <a:gd name="connsiteY5" fmla="*/ 190500 h 1140460"/>
              <a:gd name="connsiteX6" fmla="*/ 88900 w 7891426"/>
              <a:gd name="connsiteY6" fmla="*/ 279400 h 1140460"/>
              <a:gd name="connsiteX7" fmla="*/ 95250 w 7891426"/>
              <a:gd name="connsiteY7" fmla="*/ 357188 h 1140460"/>
              <a:gd name="connsiteX8" fmla="*/ 114300 w 7891426"/>
              <a:gd name="connsiteY8" fmla="*/ 419100 h 1140460"/>
              <a:gd name="connsiteX9" fmla="*/ 47625 w 7891426"/>
              <a:gd name="connsiteY9" fmla="*/ 492125 h 1140460"/>
              <a:gd name="connsiteX10" fmla="*/ 0 w 7891426"/>
              <a:gd name="connsiteY10" fmla="*/ 558800 h 1140460"/>
              <a:gd name="connsiteX11" fmla="*/ 76200 w 7891426"/>
              <a:gd name="connsiteY11" fmla="*/ 622300 h 1140460"/>
              <a:gd name="connsiteX12" fmla="*/ 101600 w 7891426"/>
              <a:gd name="connsiteY12" fmla="*/ 673100 h 1140460"/>
              <a:gd name="connsiteX13" fmla="*/ 88900 w 7891426"/>
              <a:gd name="connsiteY13" fmla="*/ 736600 h 1140460"/>
              <a:gd name="connsiteX14" fmla="*/ 134144 w 7891426"/>
              <a:gd name="connsiteY14" fmla="*/ 767556 h 1140460"/>
              <a:gd name="connsiteX15" fmla="*/ 88900 w 7891426"/>
              <a:gd name="connsiteY15" fmla="*/ 889000 h 1140460"/>
              <a:gd name="connsiteX16" fmla="*/ 30956 w 7891426"/>
              <a:gd name="connsiteY16" fmla="*/ 900906 h 1140460"/>
              <a:gd name="connsiteX17" fmla="*/ 123031 w 7891426"/>
              <a:gd name="connsiteY17" fmla="*/ 965200 h 1140460"/>
              <a:gd name="connsiteX18" fmla="*/ 12700 w 7891426"/>
              <a:gd name="connsiteY18" fmla="*/ 1104900 h 1140460"/>
              <a:gd name="connsiteX19" fmla="*/ 46037 w 7891426"/>
              <a:gd name="connsiteY19" fmla="*/ 1119982 h 1140460"/>
              <a:gd name="connsiteX20" fmla="*/ 39804 w 7891426"/>
              <a:gd name="connsiteY20" fmla="*/ 1140460 h 1140460"/>
              <a:gd name="connsiteX21" fmla="*/ 7891426 w 7891426"/>
              <a:gd name="connsiteY21" fmla="*/ 1140460 h 1140460"/>
              <a:gd name="connsiteX22" fmla="*/ 7870743 w 7891426"/>
              <a:gd name="connsiteY22" fmla="*/ 1092200 h 1140460"/>
              <a:gd name="connsiteX23" fmla="*/ 7781843 w 7891426"/>
              <a:gd name="connsiteY23" fmla="*/ 1028700 h 1140460"/>
              <a:gd name="connsiteX24" fmla="*/ 7731043 w 7891426"/>
              <a:gd name="connsiteY24" fmla="*/ 952500 h 1140460"/>
              <a:gd name="connsiteX25" fmla="*/ 7794543 w 7891426"/>
              <a:gd name="connsiteY25" fmla="*/ 876300 h 1140460"/>
              <a:gd name="connsiteX26" fmla="*/ 7832643 w 7891426"/>
              <a:gd name="connsiteY26" fmla="*/ 800100 h 1140460"/>
              <a:gd name="connsiteX27" fmla="*/ 7794543 w 7891426"/>
              <a:gd name="connsiteY27" fmla="*/ 723900 h 1140460"/>
              <a:gd name="connsiteX28" fmla="*/ 7781843 w 7891426"/>
              <a:gd name="connsiteY28" fmla="*/ 660400 h 1140460"/>
              <a:gd name="connsiteX29" fmla="*/ 7807243 w 7891426"/>
              <a:gd name="connsiteY29" fmla="*/ 609600 h 1140460"/>
              <a:gd name="connsiteX30" fmla="*/ 7883443 w 7891426"/>
              <a:gd name="connsiteY30" fmla="*/ 546100 h 1140460"/>
              <a:gd name="connsiteX31" fmla="*/ 7883443 w 7891426"/>
              <a:gd name="connsiteY31" fmla="*/ 469900 h 1140460"/>
              <a:gd name="connsiteX32" fmla="*/ 7769143 w 7891426"/>
              <a:gd name="connsiteY32" fmla="*/ 406400 h 1140460"/>
              <a:gd name="connsiteX33" fmla="*/ 7692943 w 7891426"/>
              <a:gd name="connsiteY33" fmla="*/ 368300 h 1140460"/>
              <a:gd name="connsiteX34" fmla="*/ 7794543 w 7891426"/>
              <a:gd name="connsiteY34" fmla="*/ 266700 h 1140460"/>
              <a:gd name="connsiteX35" fmla="*/ 7807243 w 7891426"/>
              <a:gd name="connsiteY35" fmla="*/ 177800 h 1140460"/>
              <a:gd name="connsiteX36" fmla="*/ 7743743 w 7891426"/>
              <a:gd name="connsiteY36" fmla="*/ 177800 h 1140460"/>
              <a:gd name="connsiteX37" fmla="*/ 7705643 w 7891426"/>
              <a:gd name="connsiteY37" fmla="*/ 88900 h 1140460"/>
              <a:gd name="connsiteX38" fmla="*/ 7846136 w 7891426"/>
              <a:gd name="connsiteY38" fmla="*/ 34925 h 1140460"/>
              <a:gd name="connsiteX39" fmla="*/ 7616743 w 7891426"/>
              <a:gd name="connsiteY39" fmla="*/ 0 h 1140460"/>
              <a:gd name="connsiteX0" fmla="*/ 7616743 w 7891426"/>
              <a:gd name="connsiteY0" fmla="*/ 0 h 1140460"/>
              <a:gd name="connsiteX1" fmla="*/ 181096 w 7891426"/>
              <a:gd name="connsiteY1" fmla="*/ 0 h 1140460"/>
              <a:gd name="connsiteX2" fmla="*/ 108744 w 7891426"/>
              <a:gd name="connsiteY2" fmla="*/ 11906 h 1140460"/>
              <a:gd name="connsiteX3" fmla="*/ 137319 w 7891426"/>
              <a:gd name="connsiteY3" fmla="*/ 94456 h 1140460"/>
              <a:gd name="connsiteX4" fmla="*/ 139700 w 7891426"/>
              <a:gd name="connsiteY4" fmla="*/ 190500 h 1140460"/>
              <a:gd name="connsiteX5" fmla="*/ 76200 w 7891426"/>
              <a:gd name="connsiteY5" fmla="*/ 190500 h 1140460"/>
              <a:gd name="connsiteX6" fmla="*/ 88900 w 7891426"/>
              <a:gd name="connsiteY6" fmla="*/ 279400 h 1140460"/>
              <a:gd name="connsiteX7" fmla="*/ 95250 w 7891426"/>
              <a:gd name="connsiteY7" fmla="*/ 357188 h 1140460"/>
              <a:gd name="connsiteX8" fmla="*/ 114300 w 7891426"/>
              <a:gd name="connsiteY8" fmla="*/ 419100 h 1140460"/>
              <a:gd name="connsiteX9" fmla="*/ 47625 w 7891426"/>
              <a:gd name="connsiteY9" fmla="*/ 492125 h 1140460"/>
              <a:gd name="connsiteX10" fmla="*/ 0 w 7891426"/>
              <a:gd name="connsiteY10" fmla="*/ 558800 h 1140460"/>
              <a:gd name="connsiteX11" fmla="*/ 76200 w 7891426"/>
              <a:gd name="connsiteY11" fmla="*/ 622300 h 1140460"/>
              <a:gd name="connsiteX12" fmla="*/ 101600 w 7891426"/>
              <a:gd name="connsiteY12" fmla="*/ 673100 h 1140460"/>
              <a:gd name="connsiteX13" fmla="*/ 88900 w 7891426"/>
              <a:gd name="connsiteY13" fmla="*/ 736600 h 1140460"/>
              <a:gd name="connsiteX14" fmla="*/ 134144 w 7891426"/>
              <a:gd name="connsiteY14" fmla="*/ 767556 h 1140460"/>
              <a:gd name="connsiteX15" fmla="*/ 88900 w 7891426"/>
              <a:gd name="connsiteY15" fmla="*/ 889000 h 1140460"/>
              <a:gd name="connsiteX16" fmla="*/ 30956 w 7891426"/>
              <a:gd name="connsiteY16" fmla="*/ 900906 h 1140460"/>
              <a:gd name="connsiteX17" fmla="*/ 123031 w 7891426"/>
              <a:gd name="connsiteY17" fmla="*/ 965200 h 1140460"/>
              <a:gd name="connsiteX18" fmla="*/ 12700 w 7891426"/>
              <a:gd name="connsiteY18" fmla="*/ 1104900 h 1140460"/>
              <a:gd name="connsiteX19" fmla="*/ 46037 w 7891426"/>
              <a:gd name="connsiteY19" fmla="*/ 1119982 h 1140460"/>
              <a:gd name="connsiteX20" fmla="*/ 39804 w 7891426"/>
              <a:gd name="connsiteY20" fmla="*/ 1140460 h 1140460"/>
              <a:gd name="connsiteX21" fmla="*/ 7891426 w 7891426"/>
              <a:gd name="connsiteY21" fmla="*/ 1140460 h 1140460"/>
              <a:gd name="connsiteX22" fmla="*/ 7870743 w 7891426"/>
              <a:gd name="connsiteY22" fmla="*/ 1092200 h 1140460"/>
              <a:gd name="connsiteX23" fmla="*/ 7781843 w 7891426"/>
              <a:gd name="connsiteY23" fmla="*/ 1028700 h 1140460"/>
              <a:gd name="connsiteX24" fmla="*/ 7731043 w 7891426"/>
              <a:gd name="connsiteY24" fmla="*/ 952500 h 1140460"/>
              <a:gd name="connsiteX25" fmla="*/ 7794543 w 7891426"/>
              <a:gd name="connsiteY25" fmla="*/ 876300 h 1140460"/>
              <a:gd name="connsiteX26" fmla="*/ 7832643 w 7891426"/>
              <a:gd name="connsiteY26" fmla="*/ 800100 h 1140460"/>
              <a:gd name="connsiteX27" fmla="*/ 7794543 w 7891426"/>
              <a:gd name="connsiteY27" fmla="*/ 723900 h 1140460"/>
              <a:gd name="connsiteX28" fmla="*/ 7781843 w 7891426"/>
              <a:gd name="connsiteY28" fmla="*/ 660400 h 1140460"/>
              <a:gd name="connsiteX29" fmla="*/ 7807243 w 7891426"/>
              <a:gd name="connsiteY29" fmla="*/ 609600 h 1140460"/>
              <a:gd name="connsiteX30" fmla="*/ 7883443 w 7891426"/>
              <a:gd name="connsiteY30" fmla="*/ 546100 h 1140460"/>
              <a:gd name="connsiteX31" fmla="*/ 7883443 w 7891426"/>
              <a:gd name="connsiteY31" fmla="*/ 469900 h 1140460"/>
              <a:gd name="connsiteX32" fmla="*/ 7769143 w 7891426"/>
              <a:gd name="connsiteY32" fmla="*/ 406400 h 1140460"/>
              <a:gd name="connsiteX33" fmla="*/ 7692943 w 7891426"/>
              <a:gd name="connsiteY33" fmla="*/ 368300 h 1140460"/>
              <a:gd name="connsiteX34" fmla="*/ 7794543 w 7891426"/>
              <a:gd name="connsiteY34" fmla="*/ 266700 h 1140460"/>
              <a:gd name="connsiteX35" fmla="*/ 7807243 w 7891426"/>
              <a:gd name="connsiteY35" fmla="*/ 177800 h 1140460"/>
              <a:gd name="connsiteX36" fmla="*/ 7743743 w 7891426"/>
              <a:gd name="connsiteY36" fmla="*/ 177800 h 1140460"/>
              <a:gd name="connsiteX37" fmla="*/ 7705643 w 7891426"/>
              <a:gd name="connsiteY37" fmla="*/ 88900 h 1140460"/>
              <a:gd name="connsiteX38" fmla="*/ 7846136 w 7891426"/>
              <a:gd name="connsiteY38" fmla="*/ 34925 h 1140460"/>
              <a:gd name="connsiteX39" fmla="*/ 7616743 w 7891426"/>
              <a:gd name="connsiteY39" fmla="*/ 0 h 1140460"/>
              <a:gd name="connsiteX0" fmla="*/ 7616743 w 7891426"/>
              <a:gd name="connsiteY0" fmla="*/ 0 h 1140460"/>
              <a:gd name="connsiteX1" fmla="*/ 181096 w 7891426"/>
              <a:gd name="connsiteY1" fmla="*/ 0 h 1140460"/>
              <a:gd name="connsiteX2" fmla="*/ 108744 w 7891426"/>
              <a:gd name="connsiteY2" fmla="*/ 11906 h 1140460"/>
              <a:gd name="connsiteX3" fmla="*/ 137319 w 7891426"/>
              <a:gd name="connsiteY3" fmla="*/ 94456 h 1140460"/>
              <a:gd name="connsiteX4" fmla="*/ 139700 w 7891426"/>
              <a:gd name="connsiteY4" fmla="*/ 190500 h 1140460"/>
              <a:gd name="connsiteX5" fmla="*/ 76200 w 7891426"/>
              <a:gd name="connsiteY5" fmla="*/ 190500 h 1140460"/>
              <a:gd name="connsiteX6" fmla="*/ 88900 w 7891426"/>
              <a:gd name="connsiteY6" fmla="*/ 279400 h 1140460"/>
              <a:gd name="connsiteX7" fmla="*/ 95250 w 7891426"/>
              <a:gd name="connsiteY7" fmla="*/ 357188 h 1140460"/>
              <a:gd name="connsiteX8" fmla="*/ 114300 w 7891426"/>
              <a:gd name="connsiteY8" fmla="*/ 419100 h 1140460"/>
              <a:gd name="connsiteX9" fmla="*/ 47625 w 7891426"/>
              <a:gd name="connsiteY9" fmla="*/ 492125 h 1140460"/>
              <a:gd name="connsiteX10" fmla="*/ 0 w 7891426"/>
              <a:gd name="connsiteY10" fmla="*/ 558800 h 1140460"/>
              <a:gd name="connsiteX11" fmla="*/ 76200 w 7891426"/>
              <a:gd name="connsiteY11" fmla="*/ 622300 h 1140460"/>
              <a:gd name="connsiteX12" fmla="*/ 101600 w 7891426"/>
              <a:gd name="connsiteY12" fmla="*/ 673100 h 1140460"/>
              <a:gd name="connsiteX13" fmla="*/ 88900 w 7891426"/>
              <a:gd name="connsiteY13" fmla="*/ 736600 h 1140460"/>
              <a:gd name="connsiteX14" fmla="*/ 134144 w 7891426"/>
              <a:gd name="connsiteY14" fmla="*/ 767556 h 1140460"/>
              <a:gd name="connsiteX15" fmla="*/ 88900 w 7891426"/>
              <a:gd name="connsiteY15" fmla="*/ 889000 h 1140460"/>
              <a:gd name="connsiteX16" fmla="*/ 30956 w 7891426"/>
              <a:gd name="connsiteY16" fmla="*/ 900906 h 1140460"/>
              <a:gd name="connsiteX17" fmla="*/ 123031 w 7891426"/>
              <a:gd name="connsiteY17" fmla="*/ 965200 h 1140460"/>
              <a:gd name="connsiteX18" fmla="*/ 12700 w 7891426"/>
              <a:gd name="connsiteY18" fmla="*/ 1104900 h 1140460"/>
              <a:gd name="connsiteX19" fmla="*/ 46037 w 7891426"/>
              <a:gd name="connsiteY19" fmla="*/ 1119982 h 1140460"/>
              <a:gd name="connsiteX20" fmla="*/ 39804 w 7891426"/>
              <a:gd name="connsiteY20" fmla="*/ 1140460 h 1140460"/>
              <a:gd name="connsiteX21" fmla="*/ 7891426 w 7891426"/>
              <a:gd name="connsiteY21" fmla="*/ 1140460 h 1140460"/>
              <a:gd name="connsiteX22" fmla="*/ 7870743 w 7891426"/>
              <a:gd name="connsiteY22" fmla="*/ 1092200 h 1140460"/>
              <a:gd name="connsiteX23" fmla="*/ 7781843 w 7891426"/>
              <a:gd name="connsiteY23" fmla="*/ 1028700 h 1140460"/>
              <a:gd name="connsiteX24" fmla="*/ 7731043 w 7891426"/>
              <a:gd name="connsiteY24" fmla="*/ 952500 h 1140460"/>
              <a:gd name="connsiteX25" fmla="*/ 7794543 w 7891426"/>
              <a:gd name="connsiteY25" fmla="*/ 876300 h 1140460"/>
              <a:gd name="connsiteX26" fmla="*/ 7832643 w 7891426"/>
              <a:gd name="connsiteY26" fmla="*/ 800100 h 1140460"/>
              <a:gd name="connsiteX27" fmla="*/ 7794543 w 7891426"/>
              <a:gd name="connsiteY27" fmla="*/ 723900 h 1140460"/>
              <a:gd name="connsiteX28" fmla="*/ 7781843 w 7891426"/>
              <a:gd name="connsiteY28" fmla="*/ 660400 h 1140460"/>
              <a:gd name="connsiteX29" fmla="*/ 7807243 w 7891426"/>
              <a:gd name="connsiteY29" fmla="*/ 609600 h 1140460"/>
              <a:gd name="connsiteX30" fmla="*/ 7850106 w 7891426"/>
              <a:gd name="connsiteY30" fmla="*/ 534193 h 1140460"/>
              <a:gd name="connsiteX31" fmla="*/ 7883443 w 7891426"/>
              <a:gd name="connsiteY31" fmla="*/ 469900 h 1140460"/>
              <a:gd name="connsiteX32" fmla="*/ 7769143 w 7891426"/>
              <a:gd name="connsiteY32" fmla="*/ 406400 h 1140460"/>
              <a:gd name="connsiteX33" fmla="*/ 7692943 w 7891426"/>
              <a:gd name="connsiteY33" fmla="*/ 368300 h 1140460"/>
              <a:gd name="connsiteX34" fmla="*/ 7794543 w 7891426"/>
              <a:gd name="connsiteY34" fmla="*/ 266700 h 1140460"/>
              <a:gd name="connsiteX35" fmla="*/ 7807243 w 7891426"/>
              <a:gd name="connsiteY35" fmla="*/ 177800 h 1140460"/>
              <a:gd name="connsiteX36" fmla="*/ 7743743 w 7891426"/>
              <a:gd name="connsiteY36" fmla="*/ 177800 h 1140460"/>
              <a:gd name="connsiteX37" fmla="*/ 7705643 w 7891426"/>
              <a:gd name="connsiteY37" fmla="*/ 88900 h 1140460"/>
              <a:gd name="connsiteX38" fmla="*/ 7846136 w 7891426"/>
              <a:gd name="connsiteY38" fmla="*/ 34925 h 1140460"/>
              <a:gd name="connsiteX39" fmla="*/ 7616743 w 7891426"/>
              <a:gd name="connsiteY39" fmla="*/ 0 h 1140460"/>
              <a:gd name="connsiteX0" fmla="*/ 7616743 w 7891426"/>
              <a:gd name="connsiteY0" fmla="*/ 0 h 1140460"/>
              <a:gd name="connsiteX1" fmla="*/ 181096 w 7891426"/>
              <a:gd name="connsiteY1" fmla="*/ 0 h 1140460"/>
              <a:gd name="connsiteX2" fmla="*/ 108744 w 7891426"/>
              <a:gd name="connsiteY2" fmla="*/ 11906 h 1140460"/>
              <a:gd name="connsiteX3" fmla="*/ 137319 w 7891426"/>
              <a:gd name="connsiteY3" fmla="*/ 94456 h 1140460"/>
              <a:gd name="connsiteX4" fmla="*/ 139700 w 7891426"/>
              <a:gd name="connsiteY4" fmla="*/ 190500 h 1140460"/>
              <a:gd name="connsiteX5" fmla="*/ 76200 w 7891426"/>
              <a:gd name="connsiteY5" fmla="*/ 190500 h 1140460"/>
              <a:gd name="connsiteX6" fmla="*/ 88900 w 7891426"/>
              <a:gd name="connsiteY6" fmla="*/ 279400 h 1140460"/>
              <a:gd name="connsiteX7" fmla="*/ 95250 w 7891426"/>
              <a:gd name="connsiteY7" fmla="*/ 357188 h 1140460"/>
              <a:gd name="connsiteX8" fmla="*/ 114300 w 7891426"/>
              <a:gd name="connsiteY8" fmla="*/ 419100 h 1140460"/>
              <a:gd name="connsiteX9" fmla="*/ 47625 w 7891426"/>
              <a:gd name="connsiteY9" fmla="*/ 492125 h 1140460"/>
              <a:gd name="connsiteX10" fmla="*/ 0 w 7891426"/>
              <a:gd name="connsiteY10" fmla="*/ 558800 h 1140460"/>
              <a:gd name="connsiteX11" fmla="*/ 76200 w 7891426"/>
              <a:gd name="connsiteY11" fmla="*/ 622300 h 1140460"/>
              <a:gd name="connsiteX12" fmla="*/ 101600 w 7891426"/>
              <a:gd name="connsiteY12" fmla="*/ 673100 h 1140460"/>
              <a:gd name="connsiteX13" fmla="*/ 88900 w 7891426"/>
              <a:gd name="connsiteY13" fmla="*/ 736600 h 1140460"/>
              <a:gd name="connsiteX14" fmla="*/ 134144 w 7891426"/>
              <a:gd name="connsiteY14" fmla="*/ 767556 h 1140460"/>
              <a:gd name="connsiteX15" fmla="*/ 88900 w 7891426"/>
              <a:gd name="connsiteY15" fmla="*/ 889000 h 1140460"/>
              <a:gd name="connsiteX16" fmla="*/ 30956 w 7891426"/>
              <a:gd name="connsiteY16" fmla="*/ 900906 h 1140460"/>
              <a:gd name="connsiteX17" fmla="*/ 123031 w 7891426"/>
              <a:gd name="connsiteY17" fmla="*/ 965200 h 1140460"/>
              <a:gd name="connsiteX18" fmla="*/ 12700 w 7891426"/>
              <a:gd name="connsiteY18" fmla="*/ 1104900 h 1140460"/>
              <a:gd name="connsiteX19" fmla="*/ 46037 w 7891426"/>
              <a:gd name="connsiteY19" fmla="*/ 1119982 h 1140460"/>
              <a:gd name="connsiteX20" fmla="*/ 39804 w 7891426"/>
              <a:gd name="connsiteY20" fmla="*/ 1140460 h 1140460"/>
              <a:gd name="connsiteX21" fmla="*/ 7891426 w 7891426"/>
              <a:gd name="connsiteY21" fmla="*/ 1140460 h 1140460"/>
              <a:gd name="connsiteX22" fmla="*/ 7870743 w 7891426"/>
              <a:gd name="connsiteY22" fmla="*/ 1092200 h 1140460"/>
              <a:gd name="connsiteX23" fmla="*/ 7781843 w 7891426"/>
              <a:gd name="connsiteY23" fmla="*/ 1028700 h 1140460"/>
              <a:gd name="connsiteX24" fmla="*/ 7798782 w 7891426"/>
              <a:gd name="connsiteY24" fmla="*/ 914400 h 1140460"/>
              <a:gd name="connsiteX25" fmla="*/ 7794543 w 7891426"/>
              <a:gd name="connsiteY25" fmla="*/ 876300 h 1140460"/>
              <a:gd name="connsiteX26" fmla="*/ 7832643 w 7891426"/>
              <a:gd name="connsiteY26" fmla="*/ 800100 h 1140460"/>
              <a:gd name="connsiteX27" fmla="*/ 7794543 w 7891426"/>
              <a:gd name="connsiteY27" fmla="*/ 723900 h 1140460"/>
              <a:gd name="connsiteX28" fmla="*/ 7781843 w 7891426"/>
              <a:gd name="connsiteY28" fmla="*/ 660400 h 1140460"/>
              <a:gd name="connsiteX29" fmla="*/ 7807243 w 7891426"/>
              <a:gd name="connsiteY29" fmla="*/ 609600 h 1140460"/>
              <a:gd name="connsiteX30" fmla="*/ 7850106 w 7891426"/>
              <a:gd name="connsiteY30" fmla="*/ 534193 h 1140460"/>
              <a:gd name="connsiteX31" fmla="*/ 7883443 w 7891426"/>
              <a:gd name="connsiteY31" fmla="*/ 469900 h 1140460"/>
              <a:gd name="connsiteX32" fmla="*/ 7769143 w 7891426"/>
              <a:gd name="connsiteY32" fmla="*/ 406400 h 1140460"/>
              <a:gd name="connsiteX33" fmla="*/ 7692943 w 7891426"/>
              <a:gd name="connsiteY33" fmla="*/ 368300 h 1140460"/>
              <a:gd name="connsiteX34" fmla="*/ 7794543 w 7891426"/>
              <a:gd name="connsiteY34" fmla="*/ 266700 h 1140460"/>
              <a:gd name="connsiteX35" fmla="*/ 7807243 w 7891426"/>
              <a:gd name="connsiteY35" fmla="*/ 177800 h 1140460"/>
              <a:gd name="connsiteX36" fmla="*/ 7743743 w 7891426"/>
              <a:gd name="connsiteY36" fmla="*/ 177800 h 1140460"/>
              <a:gd name="connsiteX37" fmla="*/ 7705643 w 7891426"/>
              <a:gd name="connsiteY37" fmla="*/ 88900 h 1140460"/>
              <a:gd name="connsiteX38" fmla="*/ 7846136 w 7891426"/>
              <a:gd name="connsiteY38" fmla="*/ 34925 h 1140460"/>
              <a:gd name="connsiteX39" fmla="*/ 7616743 w 7891426"/>
              <a:gd name="connsiteY39" fmla="*/ 0 h 1140460"/>
              <a:gd name="connsiteX0" fmla="*/ 7616743 w 7891426"/>
              <a:gd name="connsiteY0" fmla="*/ 0 h 1140460"/>
              <a:gd name="connsiteX1" fmla="*/ 181096 w 7891426"/>
              <a:gd name="connsiteY1" fmla="*/ 0 h 1140460"/>
              <a:gd name="connsiteX2" fmla="*/ 108744 w 7891426"/>
              <a:gd name="connsiteY2" fmla="*/ 11906 h 1140460"/>
              <a:gd name="connsiteX3" fmla="*/ 137319 w 7891426"/>
              <a:gd name="connsiteY3" fmla="*/ 94456 h 1140460"/>
              <a:gd name="connsiteX4" fmla="*/ 139700 w 7891426"/>
              <a:gd name="connsiteY4" fmla="*/ 190500 h 1140460"/>
              <a:gd name="connsiteX5" fmla="*/ 76200 w 7891426"/>
              <a:gd name="connsiteY5" fmla="*/ 190500 h 1140460"/>
              <a:gd name="connsiteX6" fmla="*/ 88900 w 7891426"/>
              <a:gd name="connsiteY6" fmla="*/ 279400 h 1140460"/>
              <a:gd name="connsiteX7" fmla="*/ 95250 w 7891426"/>
              <a:gd name="connsiteY7" fmla="*/ 357188 h 1140460"/>
              <a:gd name="connsiteX8" fmla="*/ 114300 w 7891426"/>
              <a:gd name="connsiteY8" fmla="*/ 419100 h 1140460"/>
              <a:gd name="connsiteX9" fmla="*/ 47625 w 7891426"/>
              <a:gd name="connsiteY9" fmla="*/ 492125 h 1140460"/>
              <a:gd name="connsiteX10" fmla="*/ 0 w 7891426"/>
              <a:gd name="connsiteY10" fmla="*/ 558800 h 1140460"/>
              <a:gd name="connsiteX11" fmla="*/ 76200 w 7891426"/>
              <a:gd name="connsiteY11" fmla="*/ 622300 h 1140460"/>
              <a:gd name="connsiteX12" fmla="*/ 101600 w 7891426"/>
              <a:gd name="connsiteY12" fmla="*/ 673100 h 1140460"/>
              <a:gd name="connsiteX13" fmla="*/ 88900 w 7891426"/>
              <a:gd name="connsiteY13" fmla="*/ 736600 h 1140460"/>
              <a:gd name="connsiteX14" fmla="*/ 134144 w 7891426"/>
              <a:gd name="connsiteY14" fmla="*/ 767556 h 1140460"/>
              <a:gd name="connsiteX15" fmla="*/ 88900 w 7891426"/>
              <a:gd name="connsiteY15" fmla="*/ 889000 h 1140460"/>
              <a:gd name="connsiteX16" fmla="*/ 30956 w 7891426"/>
              <a:gd name="connsiteY16" fmla="*/ 900906 h 1140460"/>
              <a:gd name="connsiteX17" fmla="*/ 123031 w 7891426"/>
              <a:gd name="connsiteY17" fmla="*/ 965200 h 1140460"/>
              <a:gd name="connsiteX18" fmla="*/ 12700 w 7891426"/>
              <a:gd name="connsiteY18" fmla="*/ 1104900 h 1140460"/>
              <a:gd name="connsiteX19" fmla="*/ 46037 w 7891426"/>
              <a:gd name="connsiteY19" fmla="*/ 1119982 h 1140460"/>
              <a:gd name="connsiteX20" fmla="*/ 39804 w 7891426"/>
              <a:gd name="connsiteY20" fmla="*/ 1140460 h 1140460"/>
              <a:gd name="connsiteX21" fmla="*/ 7891426 w 7891426"/>
              <a:gd name="connsiteY21" fmla="*/ 1140460 h 1140460"/>
              <a:gd name="connsiteX22" fmla="*/ 7870743 w 7891426"/>
              <a:gd name="connsiteY22" fmla="*/ 1092200 h 1140460"/>
              <a:gd name="connsiteX23" fmla="*/ 7781843 w 7891426"/>
              <a:gd name="connsiteY23" fmla="*/ 1028700 h 1140460"/>
              <a:gd name="connsiteX24" fmla="*/ 7798782 w 7891426"/>
              <a:gd name="connsiteY24" fmla="*/ 914400 h 1140460"/>
              <a:gd name="connsiteX25" fmla="*/ 7794543 w 7891426"/>
              <a:gd name="connsiteY25" fmla="*/ 876300 h 1140460"/>
              <a:gd name="connsiteX26" fmla="*/ 7832643 w 7891426"/>
              <a:gd name="connsiteY26" fmla="*/ 800100 h 1140460"/>
              <a:gd name="connsiteX27" fmla="*/ 7794543 w 7891426"/>
              <a:gd name="connsiteY27" fmla="*/ 723900 h 1140460"/>
              <a:gd name="connsiteX28" fmla="*/ 7781843 w 7891426"/>
              <a:gd name="connsiteY28" fmla="*/ 660400 h 1140460"/>
              <a:gd name="connsiteX29" fmla="*/ 7807243 w 7891426"/>
              <a:gd name="connsiteY29" fmla="*/ 609600 h 1140460"/>
              <a:gd name="connsiteX30" fmla="*/ 7850106 w 7891426"/>
              <a:gd name="connsiteY30" fmla="*/ 534193 h 1140460"/>
              <a:gd name="connsiteX31" fmla="*/ 7700548 w 7891426"/>
              <a:gd name="connsiteY31" fmla="*/ 488950 h 1140460"/>
              <a:gd name="connsiteX32" fmla="*/ 7769143 w 7891426"/>
              <a:gd name="connsiteY32" fmla="*/ 406400 h 1140460"/>
              <a:gd name="connsiteX33" fmla="*/ 7692943 w 7891426"/>
              <a:gd name="connsiteY33" fmla="*/ 368300 h 1140460"/>
              <a:gd name="connsiteX34" fmla="*/ 7794543 w 7891426"/>
              <a:gd name="connsiteY34" fmla="*/ 266700 h 1140460"/>
              <a:gd name="connsiteX35" fmla="*/ 7807243 w 7891426"/>
              <a:gd name="connsiteY35" fmla="*/ 177800 h 1140460"/>
              <a:gd name="connsiteX36" fmla="*/ 7743743 w 7891426"/>
              <a:gd name="connsiteY36" fmla="*/ 177800 h 1140460"/>
              <a:gd name="connsiteX37" fmla="*/ 7705643 w 7891426"/>
              <a:gd name="connsiteY37" fmla="*/ 88900 h 1140460"/>
              <a:gd name="connsiteX38" fmla="*/ 7846136 w 7891426"/>
              <a:gd name="connsiteY38" fmla="*/ 34925 h 1140460"/>
              <a:gd name="connsiteX39" fmla="*/ 7616743 w 7891426"/>
              <a:gd name="connsiteY39" fmla="*/ 0 h 1140460"/>
              <a:gd name="connsiteX0" fmla="*/ 7616743 w 7891426"/>
              <a:gd name="connsiteY0" fmla="*/ 0 h 1140460"/>
              <a:gd name="connsiteX1" fmla="*/ 181096 w 7891426"/>
              <a:gd name="connsiteY1" fmla="*/ 0 h 1140460"/>
              <a:gd name="connsiteX2" fmla="*/ 108744 w 7891426"/>
              <a:gd name="connsiteY2" fmla="*/ 11906 h 1140460"/>
              <a:gd name="connsiteX3" fmla="*/ 137319 w 7891426"/>
              <a:gd name="connsiteY3" fmla="*/ 94456 h 1140460"/>
              <a:gd name="connsiteX4" fmla="*/ 139700 w 7891426"/>
              <a:gd name="connsiteY4" fmla="*/ 190500 h 1140460"/>
              <a:gd name="connsiteX5" fmla="*/ 76200 w 7891426"/>
              <a:gd name="connsiteY5" fmla="*/ 190500 h 1140460"/>
              <a:gd name="connsiteX6" fmla="*/ 88900 w 7891426"/>
              <a:gd name="connsiteY6" fmla="*/ 279400 h 1140460"/>
              <a:gd name="connsiteX7" fmla="*/ 95250 w 7891426"/>
              <a:gd name="connsiteY7" fmla="*/ 357188 h 1140460"/>
              <a:gd name="connsiteX8" fmla="*/ 114300 w 7891426"/>
              <a:gd name="connsiteY8" fmla="*/ 419100 h 1140460"/>
              <a:gd name="connsiteX9" fmla="*/ 47625 w 7891426"/>
              <a:gd name="connsiteY9" fmla="*/ 492125 h 1140460"/>
              <a:gd name="connsiteX10" fmla="*/ 0 w 7891426"/>
              <a:gd name="connsiteY10" fmla="*/ 558800 h 1140460"/>
              <a:gd name="connsiteX11" fmla="*/ 76200 w 7891426"/>
              <a:gd name="connsiteY11" fmla="*/ 622300 h 1140460"/>
              <a:gd name="connsiteX12" fmla="*/ 101600 w 7891426"/>
              <a:gd name="connsiteY12" fmla="*/ 673100 h 1140460"/>
              <a:gd name="connsiteX13" fmla="*/ 88900 w 7891426"/>
              <a:gd name="connsiteY13" fmla="*/ 736600 h 1140460"/>
              <a:gd name="connsiteX14" fmla="*/ 134144 w 7891426"/>
              <a:gd name="connsiteY14" fmla="*/ 767556 h 1140460"/>
              <a:gd name="connsiteX15" fmla="*/ 88900 w 7891426"/>
              <a:gd name="connsiteY15" fmla="*/ 889000 h 1140460"/>
              <a:gd name="connsiteX16" fmla="*/ 30956 w 7891426"/>
              <a:gd name="connsiteY16" fmla="*/ 900906 h 1140460"/>
              <a:gd name="connsiteX17" fmla="*/ 28197 w 7891426"/>
              <a:gd name="connsiteY17" fmla="*/ 996950 h 1140460"/>
              <a:gd name="connsiteX18" fmla="*/ 12700 w 7891426"/>
              <a:gd name="connsiteY18" fmla="*/ 1104900 h 1140460"/>
              <a:gd name="connsiteX19" fmla="*/ 46037 w 7891426"/>
              <a:gd name="connsiteY19" fmla="*/ 1119982 h 1140460"/>
              <a:gd name="connsiteX20" fmla="*/ 39804 w 7891426"/>
              <a:gd name="connsiteY20" fmla="*/ 1140460 h 1140460"/>
              <a:gd name="connsiteX21" fmla="*/ 7891426 w 7891426"/>
              <a:gd name="connsiteY21" fmla="*/ 1140460 h 1140460"/>
              <a:gd name="connsiteX22" fmla="*/ 7870743 w 7891426"/>
              <a:gd name="connsiteY22" fmla="*/ 1092200 h 1140460"/>
              <a:gd name="connsiteX23" fmla="*/ 7781843 w 7891426"/>
              <a:gd name="connsiteY23" fmla="*/ 1028700 h 1140460"/>
              <a:gd name="connsiteX24" fmla="*/ 7798782 w 7891426"/>
              <a:gd name="connsiteY24" fmla="*/ 914400 h 1140460"/>
              <a:gd name="connsiteX25" fmla="*/ 7794543 w 7891426"/>
              <a:gd name="connsiteY25" fmla="*/ 876300 h 1140460"/>
              <a:gd name="connsiteX26" fmla="*/ 7832643 w 7891426"/>
              <a:gd name="connsiteY26" fmla="*/ 800100 h 1140460"/>
              <a:gd name="connsiteX27" fmla="*/ 7794543 w 7891426"/>
              <a:gd name="connsiteY27" fmla="*/ 723900 h 1140460"/>
              <a:gd name="connsiteX28" fmla="*/ 7781843 w 7891426"/>
              <a:gd name="connsiteY28" fmla="*/ 660400 h 1140460"/>
              <a:gd name="connsiteX29" fmla="*/ 7807243 w 7891426"/>
              <a:gd name="connsiteY29" fmla="*/ 609600 h 1140460"/>
              <a:gd name="connsiteX30" fmla="*/ 7850106 w 7891426"/>
              <a:gd name="connsiteY30" fmla="*/ 534193 h 1140460"/>
              <a:gd name="connsiteX31" fmla="*/ 7700548 w 7891426"/>
              <a:gd name="connsiteY31" fmla="*/ 488950 h 1140460"/>
              <a:gd name="connsiteX32" fmla="*/ 7769143 w 7891426"/>
              <a:gd name="connsiteY32" fmla="*/ 406400 h 1140460"/>
              <a:gd name="connsiteX33" fmla="*/ 7692943 w 7891426"/>
              <a:gd name="connsiteY33" fmla="*/ 368300 h 1140460"/>
              <a:gd name="connsiteX34" fmla="*/ 7794543 w 7891426"/>
              <a:gd name="connsiteY34" fmla="*/ 266700 h 1140460"/>
              <a:gd name="connsiteX35" fmla="*/ 7807243 w 7891426"/>
              <a:gd name="connsiteY35" fmla="*/ 177800 h 1140460"/>
              <a:gd name="connsiteX36" fmla="*/ 7743743 w 7891426"/>
              <a:gd name="connsiteY36" fmla="*/ 177800 h 1140460"/>
              <a:gd name="connsiteX37" fmla="*/ 7705643 w 7891426"/>
              <a:gd name="connsiteY37" fmla="*/ 88900 h 1140460"/>
              <a:gd name="connsiteX38" fmla="*/ 7846136 w 7891426"/>
              <a:gd name="connsiteY38" fmla="*/ 34925 h 1140460"/>
              <a:gd name="connsiteX39" fmla="*/ 7616743 w 7891426"/>
              <a:gd name="connsiteY39" fmla="*/ 0 h 1140460"/>
              <a:gd name="connsiteX0" fmla="*/ 7616743 w 7891426"/>
              <a:gd name="connsiteY0" fmla="*/ 0 h 1140460"/>
              <a:gd name="connsiteX1" fmla="*/ 181096 w 7891426"/>
              <a:gd name="connsiteY1" fmla="*/ 0 h 1140460"/>
              <a:gd name="connsiteX2" fmla="*/ 108744 w 7891426"/>
              <a:gd name="connsiteY2" fmla="*/ 11906 h 1140460"/>
              <a:gd name="connsiteX3" fmla="*/ 137319 w 7891426"/>
              <a:gd name="connsiteY3" fmla="*/ 94456 h 1140460"/>
              <a:gd name="connsiteX4" fmla="*/ 139700 w 7891426"/>
              <a:gd name="connsiteY4" fmla="*/ 190500 h 1140460"/>
              <a:gd name="connsiteX5" fmla="*/ 76200 w 7891426"/>
              <a:gd name="connsiteY5" fmla="*/ 190500 h 1140460"/>
              <a:gd name="connsiteX6" fmla="*/ 88900 w 7891426"/>
              <a:gd name="connsiteY6" fmla="*/ 279400 h 1140460"/>
              <a:gd name="connsiteX7" fmla="*/ 95250 w 7891426"/>
              <a:gd name="connsiteY7" fmla="*/ 357188 h 1140460"/>
              <a:gd name="connsiteX8" fmla="*/ 114300 w 7891426"/>
              <a:gd name="connsiteY8" fmla="*/ 419100 h 1140460"/>
              <a:gd name="connsiteX9" fmla="*/ 47625 w 7891426"/>
              <a:gd name="connsiteY9" fmla="*/ 492125 h 1140460"/>
              <a:gd name="connsiteX10" fmla="*/ 0 w 7891426"/>
              <a:gd name="connsiteY10" fmla="*/ 558800 h 1140460"/>
              <a:gd name="connsiteX11" fmla="*/ 76200 w 7891426"/>
              <a:gd name="connsiteY11" fmla="*/ 622300 h 1140460"/>
              <a:gd name="connsiteX12" fmla="*/ 101600 w 7891426"/>
              <a:gd name="connsiteY12" fmla="*/ 673100 h 1140460"/>
              <a:gd name="connsiteX13" fmla="*/ 88900 w 7891426"/>
              <a:gd name="connsiteY13" fmla="*/ 736600 h 1140460"/>
              <a:gd name="connsiteX14" fmla="*/ 12213 w 7891426"/>
              <a:gd name="connsiteY14" fmla="*/ 799306 h 1140460"/>
              <a:gd name="connsiteX15" fmla="*/ 88900 w 7891426"/>
              <a:gd name="connsiteY15" fmla="*/ 889000 h 1140460"/>
              <a:gd name="connsiteX16" fmla="*/ 30956 w 7891426"/>
              <a:gd name="connsiteY16" fmla="*/ 900906 h 1140460"/>
              <a:gd name="connsiteX17" fmla="*/ 28197 w 7891426"/>
              <a:gd name="connsiteY17" fmla="*/ 996950 h 1140460"/>
              <a:gd name="connsiteX18" fmla="*/ 12700 w 7891426"/>
              <a:gd name="connsiteY18" fmla="*/ 1104900 h 1140460"/>
              <a:gd name="connsiteX19" fmla="*/ 46037 w 7891426"/>
              <a:gd name="connsiteY19" fmla="*/ 1119982 h 1140460"/>
              <a:gd name="connsiteX20" fmla="*/ 39804 w 7891426"/>
              <a:gd name="connsiteY20" fmla="*/ 1140460 h 1140460"/>
              <a:gd name="connsiteX21" fmla="*/ 7891426 w 7891426"/>
              <a:gd name="connsiteY21" fmla="*/ 1140460 h 1140460"/>
              <a:gd name="connsiteX22" fmla="*/ 7870743 w 7891426"/>
              <a:gd name="connsiteY22" fmla="*/ 1092200 h 1140460"/>
              <a:gd name="connsiteX23" fmla="*/ 7781843 w 7891426"/>
              <a:gd name="connsiteY23" fmla="*/ 1028700 h 1140460"/>
              <a:gd name="connsiteX24" fmla="*/ 7798782 w 7891426"/>
              <a:gd name="connsiteY24" fmla="*/ 914400 h 1140460"/>
              <a:gd name="connsiteX25" fmla="*/ 7794543 w 7891426"/>
              <a:gd name="connsiteY25" fmla="*/ 876300 h 1140460"/>
              <a:gd name="connsiteX26" fmla="*/ 7832643 w 7891426"/>
              <a:gd name="connsiteY26" fmla="*/ 800100 h 1140460"/>
              <a:gd name="connsiteX27" fmla="*/ 7794543 w 7891426"/>
              <a:gd name="connsiteY27" fmla="*/ 723900 h 1140460"/>
              <a:gd name="connsiteX28" fmla="*/ 7781843 w 7891426"/>
              <a:gd name="connsiteY28" fmla="*/ 660400 h 1140460"/>
              <a:gd name="connsiteX29" fmla="*/ 7807243 w 7891426"/>
              <a:gd name="connsiteY29" fmla="*/ 609600 h 1140460"/>
              <a:gd name="connsiteX30" fmla="*/ 7850106 w 7891426"/>
              <a:gd name="connsiteY30" fmla="*/ 534193 h 1140460"/>
              <a:gd name="connsiteX31" fmla="*/ 7700548 w 7891426"/>
              <a:gd name="connsiteY31" fmla="*/ 488950 h 1140460"/>
              <a:gd name="connsiteX32" fmla="*/ 7769143 w 7891426"/>
              <a:gd name="connsiteY32" fmla="*/ 406400 h 1140460"/>
              <a:gd name="connsiteX33" fmla="*/ 7692943 w 7891426"/>
              <a:gd name="connsiteY33" fmla="*/ 368300 h 1140460"/>
              <a:gd name="connsiteX34" fmla="*/ 7794543 w 7891426"/>
              <a:gd name="connsiteY34" fmla="*/ 266700 h 1140460"/>
              <a:gd name="connsiteX35" fmla="*/ 7807243 w 7891426"/>
              <a:gd name="connsiteY35" fmla="*/ 177800 h 1140460"/>
              <a:gd name="connsiteX36" fmla="*/ 7743743 w 7891426"/>
              <a:gd name="connsiteY36" fmla="*/ 177800 h 1140460"/>
              <a:gd name="connsiteX37" fmla="*/ 7705643 w 7891426"/>
              <a:gd name="connsiteY37" fmla="*/ 88900 h 1140460"/>
              <a:gd name="connsiteX38" fmla="*/ 7846136 w 7891426"/>
              <a:gd name="connsiteY38" fmla="*/ 34925 h 1140460"/>
              <a:gd name="connsiteX39" fmla="*/ 7616743 w 7891426"/>
              <a:gd name="connsiteY39" fmla="*/ 0 h 1140460"/>
              <a:gd name="connsiteX0" fmla="*/ 7617600 w 7892283"/>
              <a:gd name="connsiteY0" fmla="*/ 0 h 1140460"/>
              <a:gd name="connsiteX1" fmla="*/ 181953 w 7892283"/>
              <a:gd name="connsiteY1" fmla="*/ 0 h 1140460"/>
              <a:gd name="connsiteX2" fmla="*/ 109601 w 7892283"/>
              <a:gd name="connsiteY2" fmla="*/ 11906 h 1140460"/>
              <a:gd name="connsiteX3" fmla="*/ 138176 w 7892283"/>
              <a:gd name="connsiteY3" fmla="*/ 94456 h 1140460"/>
              <a:gd name="connsiteX4" fmla="*/ 140557 w 7892283"/>
              <a:gd name="connsiteY4" fmla="*/ 190500 h 1140460"/>
              <a:gd name="connsiteX5" fmla="*/ 77057 w 7892283"/>
              <a:gd name="connsiteY5" fmla="*/ 190500 h 1140460"/>
              <a:gd name="connsiteX6" fmla="*/ 89757 w 7892283"/>
              <a:gd name="connsiteY6" fmla="*/ 279400 h 1140460"/>
              <a:gd name="connsiteX7" fmla="*/ 96107 w 7892283"/>
              <a:gd name="connsiteY7" fmla="*/ 357188 h 1140460"/>
              <a:gd name="connsiteX8" fmla="*/ 0 w 7892283"/>
              <a:gd name="connsiteY8" fmla="*/ 330200 h 1140460"/>
              <a:gd name="connsiteX9" fmla="*/ 48482 w 7892283"/>
              <a:gd name="connsiteY9" fmla="*/ 492125 h 1140460"/>
              <a:gd name="connsiteX10" fmla="*/ 857 w 7892283"/>
              <a:gd name="connsiteY10" fmla="*/ 558800 h 1140460"/>
              <a:gd name="connsiteX11" fmla="*/ 77057 w 7892283"/>
              <a:gd name="connsiteY11" fmla="*/ 622300 h 1140460"/>
              <a:gd name="connsiteX12" fmla="*/ 102457 w 7892283"/>
              <a:gd name="connsiteY12" fmla="*/ 673100 h 1140460"/>
              <a:gd name="connsiteX13" fmla="*/ 89757 w 7892283"/>
              <a:gd name="connsiteY13" fmla="*/ 736600 h 1140460"/>
              <a:gd name="connsiteX14" fmla="*/ 13070 w 7892283"/>
              <a:gd name="connsiteY14" fmla="*/ 799306 h 1140460"/>
              <a:gd name="connsiteX15" fmla="*/ 89757 w 7892283"/>
              <a:gd name="connsiteY15" fmla="*/ 889000 h 1140460"/>
              <a:gd name="connsiteX16" fmla="*/ 31813 w 7892283"/>
              <a:gd name="connsiteY16" fmla="*/ 900906 h 1140460"/>
              <a:gd name="connsiteX17" fmla="*/ 29054 w 7892283"/>
              <a:gd name="connsiteY17" fmla="*/ 996950 h 1140460"/>
              <a:gd name="connsiteX18" fmla="*/ 13557 w 7892283"/>
              <a:gd name="connsiteY18" fmla="*/ 1104900 h 1140460"/>
              <a:gd name="connsiteX19" fmla="*/ 46894 w 7892283"/>
              <a:gd name="connsiteY19" fmla="*/ 1119982 h 1140460"/>
              <a:gd name="connsiteX20" fmla="*/ 40661 w 7892283"/>
              <a:gd name="connsiteY20" fmla="*/ 1140460 h 1140460"/>
              <a:gd name="connsiteX21" fmla="*/ 7892283 w 7892283"/>
              <a:gd name="connsiteY21" fmla="*/ 1140460 h 1140460"/>
              <a:gd name="connsiteX22" fmla="*/ 7871600 w 7892283"/>
              <a:gd name="connsiteY22" fmla="*/ 1092200 h 1140460"/>
              <a:gd name="connsiteX23" fmla="*/ 7782700 w 7892283"/>
              <a:gd name="connsiteY23" fmla="*/ 1028700 h 1140460"/>
              <a:gd name="connsiteX24" fmla="*/ 7799639 w 7892283"/>
              <a:gd name="connsiteY24" fmla="*/ 914400 h 1140460"/>
              <a:gd name="connsiteX25" fmla="*/ 7795400 w 7892283"/>
              <a:gd name="connsiteY25" fmla="*/ 876300 h 1140460"/>
              <a:gd name="connsiteX26" fmla="*/ 7833500 w 7892283"/>
              <a:gd name="connsiteY26" fmla="*/ 800100 h 1140460"/>
              <a:gd name="connsiteX27" fmla="*/ 7795400 w 7892283"/>
              <a:gd name="connsiteY27" fmla="*/ 723900 h 1140460"/>
              <a:gd name="connsiteX28" fmla="*/ 7782700 w 7892283"/>
              <a:gd name="connsiteY28" fmla="*/ 660400 h 1140460"/>
              <a:gd name="connsiteX29" fmla="*/ 7808100 w 7892283"/>
              <a:gd name="connsiteY29" fmla="*/ 609600 h 1140460"/>
              <a:gd name="connsiteX30" fmla="*/ 7850963 w 7892283"/>
              <a:gd name="connsiteY30" fmla="*/ 534193 h 1140460"/>
              <a:gd name="connsiteX31" fmla="*/ 7701405 w 7892283"/>
              <a:gd name="connsiteY31" fmla="*/ 488950 h 1140460"/>
              <a:gd name="connsiteX32" fmla="*/ 7770000 w 7892283"/>
              <a:gd name="connsiteY32" fmla="*/ 406400 h 1140460"/>
              <a:gd name="connsiteX33" fmla="*/ 7693800 w 7892283"/>
              <a:gd name="connsiteY33" fmla="*/ 368300 h 1140460"/>
              <a:gd name="connsiteX34" fmla="*/ 7795400 w 7892283"/>
              <a:gd name="connsiteY34" fmla="*/ 266700 h 1140460"/>
              <a:gd name="connsiteX35" fmla="*/ 7808100 w 7892283"/>
              <a:gd name="connsiteY35" fmla="*/ 177800 h 1140460"/>
              <a:gd name="connsiteX36" fmla="*/ 7744600 w 7892283"/>
              <a:gd name="connsiteY36" fmla="*/ 177800 h 1140460"/>
              <a:gd name="connsiteX37" fmla="*/ 7706500 w 7892283"/>
              <a:gd name="connsiteY37" fmla="*/ 88900 h 1140460"/>
              <a:gd name="connsiteX38" fmla="*/ 7846993 w 7892283"/>
              <a:gd name="connsiteY38" fmla="*/ 34925 h 1140460"/>
              <a:gd name="connsiteX39" fmla="*/ 7617600 w 7892283"/>
              <a:gd name="connsiteY39" fmla="*/ 0 h 1140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7892283" h="1140460">
                <a:moveTo>
                  <a:pt x="7617600" y="0"/>
                </a:moveTo>
                <a:lnTo>
                  <a:pt x="181953" y="0"/>
                </a:lnTo>
                <a:lnTo>
                  <a:pt x="109601" y="11906"/>
                </a:lnTo>
                <a:lnTo>
                  <a:pt x="138176" y="94456"/>
                </a:lnTo>
                <a:cubicBezTo>
                  <a:pt x="138970" y="126471"/>
                  <a:pt x="139763" y="158485"/>
                  <a:pt x="140557" y="190500"/>
                </a:cubicBezTo>
                <a:lnTo>
                  <a:pt x="77057" y="190500"/>
                </a:lnTo>
                <a:lnTo>
                  <a:pt x="89757" y="279400"/>
                </a:lnTo>
                <a:lnTo>
                  <a:pt x="96107" y="357188"/>
                </a:lnTo>
                <a:lnTo>
                  <a:pt x="0" y="330200"/>
                </a:lnTo>
                <a:lnTo>
                  <a:pt x="48482" y="492125"/>
                </a:lnTo>
                <a:lnTo>
                  <a:pt x="857" y="558800"/>
                </a:lnTo>
                <a:lnTo>
                  <a:pt x="77057" y="622300"/>
                </a:lnTo>
                <a:lnTo>
                  <a:pt x="102457" y="673100"/>
                </a:lnTo>
                <a:lnTo>
                  <a:pt x="89757" y="736600"/>
                </a:lnTo>
                <a:lnTo>
                  <a:pt x="13070" y="799306"/>
                </a:lnTo>
                <a:lnTo>
                  <a:pt x="89757" y="889000"/>
                </a:lnTo>
                <a:lnTo>
                  <a:pt x="31813" y="900906"/>
                </a:lnTo>
                <a:cubicBezTo>
                  <a:pt x="31548" y="935037"/>
                  <a:pt x="29319" y="962819"/>
                  <a:pt x="29054" y="996950"/>
                </a:cubicBezTo>
                <a:lnTo>
                  <a:pt x="13557" y="1104900"/>
                </a:lnTo>
                <a:lnTo>
                  <a:pt x="46894" y="1119982"/>
                </a:lnTo>
                <a:lnTo>
                  <a:pt x="40661" y="1140460"/>
                </a:lnTo>
                <a:lnTo>
                  <a:pt x="7892283" y="1140460"/>
                </a:lnTo>
                <a:lnTo>
                  <a:pt x="7871600" y="1092200"/>
                </a:lnTo>
                <a:lnTo>
                  <a:pt x="7782700" y="1028700"/>
                </a:lnTo>
                <a:lnTo>
                  <a:pt x="7799639" y="914400"/>
                </a:lnTo>
                <a:lnTo>
                  <a:pt x="7795400" y="876300"/>
                </a:lnTo>
                <a:lnTo>
                  <a:pt x="7833500" y="800100"/>
                </a:lnTo>
                <a:lnTo>
                  <a:pt x="7795400" y="723900"/>
                </a:lnTo>
                <a:lnTo>
                  <a:pt x="7782700" y="660400"/>
                </a:lnTo>
                <a:lnTo>
                  <a:pt x="7808100" y="609600"/>
                </a:lnTo>
                <a:lnTo>
                  <a:pt x="7850963" y="534193"/>
                </a:lnTo>
                <a:lnTo>
                  <a:pt x="7701405" y="488950"/>
                </a:lnTo>
                <a:lnTo>
                  <a:pt x="7770000" y="406400"/>
                </a:lnTo>
                <a:lnTo>
                  <a:pt x="7693800" y="368300"/>
                </a:lnTo>
                <a:lnTo>
                  <a:pt x="7795400" y="266700"/>
                </a:lnTo>
                <a:lnTo>
                  <a:pt x="7808100" y="177800"/>
                </a:lnTo>
                <a:lnTo>
                  <a:pt x="7744600" y="177800"/>
                </a:lnTo>
                <a:lnTo>
                  <a:pt x="7706500" y="88900"/>
                </a:lnTo>
                <a:lnTo>
                  <a:pt x="7846993" y="34925"/>
                </a:lnTo>
                <a:cubicBezTo>
                  <a:pt x="7764972" y="15345"/>
                  <a:pt x="7747245" y="21961"/>
                  <a:pt x="7617600" y="0"/>
                </a:cubicBezTo>
                <a:close/>
              </a:path>
            </a:pathLst>
          </a:custGeom>
          <a:solidFill>
            <a:schemeClr val="tx1"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3"/>
            <a:r>
              <a:rPr lang="en-US" altLang="ko-KR" sz="2400" i="1" dirty="0" smtClean="0">
                <a:solidFill>
                  <a:prstClr val="white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HTML - CSS</a:t>
            </a:r>
            <a:endParaRPr lang="ko-KR" altLang="en-US" sz="2400" i="1" dirty="0">
              <a:solidFill>
                <a:prstClr val="white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2" name="평행 사변형 21">
            <a:extLst>
              <a:ext uri="{FF2B5EF4-FFF2-40B4-BE49-F238E27FC236}">
                <a16:creationId xmlns:a16="http://schemas.microsoft.com/office/drawing/2014/main" id="{F76B813D-C8DF-45FE-BFEA-7BD2B881E367}"/>
              </a:ext>
            </a:extLst>
          </p:cNvPr>
          <p:cNvSpPr/>
          <p:nvPr/>
        </p:nvSpPr>
        <p:spPr>
          <a:xfrm>
            <a:off x="241300" y="233069"/>
            <a:ext cx="1308100" cy="615949"/>
          </a:xfrm>
          <a:prstGeom prst="parallelogram">
            <a:avLst>
              <a:gd name="adj" fmla="val 13244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2400" b="1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rPr>
              <a:t>Page. 5</a:t>
            </a:r>
            <a:endParaRPr lang="ko-KR" altLang="en-US" sz="2400" b="1" dirty="0">
              <a:solidFill>
                <a:prstClr val="black">
                  <a:lumMod val="75000"/>
                  <a:lumOff val="25000"/>
                </a:prstClr>
              </a:solidFill>
              <a:latin typeface="야놀자 야체 R" panose="02020603020101020101" pitchFamily="18" charset="-127"/>
              <a:ea typeface="야놀자 야체 R" panose="02020603020101020101" pitchFamily="18" charset="-127"/>
            </a:endParaRPr>
          </a:p>
        </p:txBody>
      </p:sp>
      <p:sp>
        <p:nvSpPr>
          <p:cNvPr id="6" name="평행 사변형 5">
            <a:extLst>
              <a:ext uri="{FF2B5EF4-FFF2-40B4-BE49-F238E27FC236}">
                <a16:creationId xmlns:a16="http://schemas.microsoft.com/office/drawing/2014/main" id="{F76B813D-C8DF-45FE-BFEA-7BD2B881E367}"/>
              </a:ext>
            </a:extLst>
          </p:cNvPr>
          <p:cNvSpPr/>
          <p:nvPr/>
        </p:nvSpPr>
        <p:spPr>
          <a:xfrm>
            <a:off x="1954873" y="992411"/>
            <a:ext cx="1308100" cy="615949"/>
          </a:xfrm>
          <a:prstGeom prst="parallelogram">
            <a:avLst>
              <a:gd name="adj" fmla="val 1324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2400" b="1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rPr>
              <a:t>에어비앤비</a:t>
            </a:r>
            <a:r>
              <a:rPr lang="ko-KR" altLang="en-US" sz="24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rPr>
              <a:t> 홈페이지 만들기 </a:t>
            </a:r>
            <a:r>
              <a:rPr lang="en-US" altLang="ko-KR" sz="24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rPr>
              <a:t>- 4</a:t>
            </a:r>
            <a:endParaRPr lang="ko-KR" altLang="en-US" sz="2400" b="1" dirty="0">
              <a:solidFill>
                <a:prstClr val="black">
                  <a:lumMod val="75000"/>
                  <a:lumOff val="25000"/>
                </a:prstClr>
              </a:solidFill>
              <a:latin typeface="야놀자 야체 R" panose="02020603020101020101" pitchFamily="18" charset="-127"/>
              <a:ea typeface="야놀자 야체 R" panose="02020603020101020101" pitchFamily="18" charset="-127"/>
            </a:endParaRPr>
          </a:p>
        </p:txBody>
      </p:sp>
      <p:pic>
        <p:nvPicPr>
          <p:cNvPr id="5122" name="Picture 2" descr="https://postfiles.pstatic.net/MjAyMDExMDVfNTcg/MDAxNjA0NTUxNjc3NjM0.zTrqP98x2zAcdeJPBaq73rfX6Se12u6lmti7Fxu3Gucg.wwRQgSThWp1wIKRUflSKH9IUTjSciTVVEv5NoGtNrXEg.PNG.tm6996/image.png?type=w77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2508" y="2000715"/>
            <a:ext cx="7362825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46192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A78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자유형: 도형 16">
            <a:extLst>
              <a:ext uri="{FF2B5EF4-FFF2-40B4-BE49-F238E27FC236}">
                <a16:creationId xmlns:a16="http://schemas.microsoft.com/office/drawing/2014/main" id="{F7E8E528-91D2-4284-9B56-9E474909CDDB}"/>
              </a:ext>
            </a:extLst>
          </p:cNvPr>
          <p:cNvSpPr/>
          <p:nvPr/>
        </p:nvSpPr>
        <p:spPr>
          <a:xfrm flipH="1">
            <a:off x="241300" y="842428"/>
            <a:ext cx="11805243" cy="5777447"/>
          </a:xfrm>
          <a:custGeom>
            <a:avLst/>
            <a:gdLst>
              <a:gd name="connsiteX0" fmla="*/ 7616743 w 7891426"/>
              <a:gd name="connsiteY0" fmla="*/ 0 h 1140460"/>
              <a:gd name="connsiteX1" fmla="*/ 181096 w 7891426"/>
              <a:gd name="connsiteY1" fmla="*/ 0 h 1140460"/>
              <a:gd name="connsiteX2" fmla="*/ 108744 w 7891426"/>
              <a:gd name="connsiteY2" fmla="*/ 11906 h 1140460"/>
              <a:gd name="connsiteX3" fmla="*/ 137319 w 7891426"/>
              <a:gd name="connsiteY3" fmla="*/ 94456 h 1140460"/>
              <a:gd name="connsiteX4" fmla="*/ 139700 w 7891426"/>
              <a:gd name="connsiteY4" fmla="*/ 190500 h 1140460"/>
              <a:gd name="connsiteX5" fmla="*/ 76200 w 7891426"/>
              <a:gd name="connsiteY5" fmla="*/ 190500 h 1140460"/>
              <a:gd name="connsiteX6" fmla="*/ 88900 w 7891426"/>
              <a:gd name="connsiteY6" fmla="*/ 279400 h 1140460"/>
              <a:gd name="connsiteX7" fmla="*/ 95250 w 7891426"/>
              <a:gd name="connsiteY7" fmla="*/ 357188 h 1140460"/>
              <a:gd name="connsiteX8" fmla="*/ 114300 w 7891426"/>
              <a:gd name="connsiteY8" fmla="*/ 419100 h 1140460"/>
              <a:gd name="connsiteX9" fmla="*/ 47625 w 7891426"/>
              <a:gd name="connsiteY9" fmla="*/ 492125 h 1140460"/>
              <a:gd name="connsiteX10" fmla="*/ 0 w 7891426"/>
              <a:gd name="connsiteY10" fmla="*/ 558800 h 1140460"/>
              <a:gd name="connsiteX11" fmla="*/ 76200 w 7891426"/>
              <a:gd name="connsiteY11" fmla="*/ 622300 h 1140460"/>
              <a:gd name="connsiteX12" fmla="*/ 101600 w 7891426"/>
              <a:gd name="connsiteY12" fmla="*/ 673100 h 1140460"/>
              <a:gd name="connsiteX13" fmla="*/ 88900 w 7891426"/>
              <a:gd name="connsiteY13" fmla="*/ 736600 h 1140460"/>
              <a:gd name="connsiteX14" fmla="*/ 134144 w 7891426"/>
              <a:gd name="connsiteY14" fmla="*/ 767556 h 1140460"/>
              <a:gd name="connsiteX15" fmla="*/ 88900 w 7891426"/>
              <a:gd name="connsiteY15" fmla="*/ 889000 h 1140460"/>
              <a:gd name="connsiteX16" fmla="*/ 30956 w 7891426"/>
              <a:gd name="connsiteY16" fmla="*/ 900906 h 1140460"/>
              <a:gd name="connsiteX17" fmla="*/ 123031 w 7891426"/>
              <a:gd name="connsiteY17" fmla="*/ 965200 h 1140460"/>
              <a:gd name="connsiteX18" fmla="*/ 12700 w 7891426"/>
              <a:gd name="connsiteY18" fmla="*/ 1104900 h 1140460"/>
              <a:gd name="connsiteX19" fmla="*/ 46037 w 7891426"/>
              <a:gd name="connsiteY19" fmla="*/ 1119982 h 1140460"/>
              <a:gd name="connsiteX20" fmla="*/ 39804 w 7891426"/>
              <a:gd name="connsiteY20" fmla="*/ 1140460 h 1140460"/>
              <a:gd name="connsiteX21" fmla="*/ 7891426 w 7891426"/>
              <a:gd name="connsiteY21" fmla="*/ 1140460 h 1140460"/>
              <a:gd name="connsiteX22" fmla="*/ 7870743 w 7891426"/>
              <a:gd name="connsiteY22" fmla="*/ 1092200 h 1140460"/>
              <a:gd name="connsiteX23" fmla="*/ 7781843 w 7891426"/>
              <a:gd name="connsiteY23" fmla="*/ 1028700 h 1140460"/>
              <a:gd name="connsiteX24" fmla="*/ 7731043 w 7891426"/>
              <a:gd name="connsiteY24" fmla="*/ 952500 h 1140460"/>
              <a:gd name="connsiteX25" fmla="*/ 7794543 w 7891426"/>
              <a:gd name="connsiteY25" fmla="*/ 876300 h 1140460"/>
              <a:gd name="connsiteX26" fmla="*/ 7832643 w 7891426"/>
              <a:gd name="connsiteY26" fmla="*/ 800100 h 1140460"/>
              <a:gd name="connsiteX27" fmla="*/ 7794543 w 7891426"/>
              <a:gd name="connsiteY27" fmla="*/ 723900 h 1140460"/>
              <a:gd name="connsiteX28" fmla="*/ 7781843 w 7891426"/>
              <a:gd name="connsiteY28" fmla="*/ 660400 h 1140460"/>
              <a:gd name="connsiteX29" fmla="*/ 7807243 w 7891426"/>
              <a:gd name="connsiteY29" fmla="*/ 609600 h 1140460"/>
              <a:gd name="connsiteX30" fmla="*/ 7883443 w 7891426"/>
              <a:gd name="connsiteY30" fmla="*/ 546100 h 1140460"/>
              <a:gd name="connsiteX31" fmla="*/ 7883443 w 7891426"/>
              <a:gd name="connsiteY31" fmla="*/ 469900 h 1140460"/>
              <a:gd name="connsiteX32" fmla="*/ 7769143 w 7891426"/>
              <a:gd name="connsiteY32" fmla="*/ 406400 h 1140460"/>
              <a:gd name="connsiteX33" fmla="*/ 7692943 w 7891426"/>
              <a:gd name="connsiteY33" fmla="*/ 368300 h 1140460"/>
              <a:gd name="connsiteX34" fmla="*/ 7794543 w 7891426"/>
              <a:gd name="connsiteY34" fmla="*/ 266700 h 1140460"/>
              <a:gd name="connsiteX35" fmla="*/ 7807243 w 7891426"/>
              <a:gd name="connsiteY35" fmla="*/ 177800 h 1140460"/>
              <a:gd name="connsiteX36" fmla="*/ 7743743 w 7891426"/>
              <a:gd name="connsiteY36" fmla="*/ 177800 h 1140460"/>
              <a:gd name="connsiteX37" fmla="*/ 7705643 w 7891426"/>
              <a:gd name="connsiteY37" fmla="*/ 88900 h 1140460"/>
              <a:gd name="connsiteX38" fmla="*/ 7819943 w 7891426"/>
              <a:gd name="connsiteY38" fmla="*/ 101600 h 1140460"/>
              <a:gd name="connsiteX0" fmla="*/ 7616743 w 7891426"/>
              <a:gd name="connsiteY0" fmla="*/ 0 h 1140460"/>
              <a:gd name="connsiteX1" fmla="*/ 181096 w 7891426"/>
              <a:gd name="connsiteY1" fmla="*/ 0 h 1140460"/>
              <a:gd name="connsiteX2" fmla="*/ 108744 w 7891426"/>
              <a:gd name="connsiteY2" fmla="*/ 11906 h 1140460"/>
              <a:gd name="connsiteX3" fmla="*/ 137319 w 7891426"/>
              <a:gd name="connsiteY3" fmla="*/ 94456 h 1140460"/>
              <a:gd name="connsiteX4" fmla="*/ 139700 w 7891426"/>
              <a:gd name="connsiteY4" fmla="*/ 190500 h 1140460"/>
              <a:gd name="connsiteX5" fmla="*/ 76200 w 7891426"/>
              <a:gd name="connsiteY5" fmla="*/ 190500 h 1140460"/>
              <a:gd name="connsiteX6" fmla="*/ 88900 w 7891426"/>
              <a:gd name="connsiteY6" fmla="*/ 279400 h 1140460"/>
              <a:gd name="connsiteX7" fmla="*/ 95250 w 7891426"/>
              <a:gd name="connsiteY7" fmla="*/ 357188 h 1140460"/>
              <a:gd name="connsiteX8" fmla="*/ 114300 w 7891426"/>
              <a:gd name="connsiteY8" fmla="*/ 419100 h 1140460"/>
              <a:gd name="connsiteX9" fmla="*/ 47625 w 7891426"/>
              <a:gd name="connsiteY9" fmla="*/ 492125 h 1140460"/>
              <a:gd name="connsiteX10" fmla="*/ 0 w 7891426"/>
              <a:gd name="connsiteY10" fmla="*/ 558800 h 1140460"/>
              <a:gd name="connsiteX11" fmla="*/ 76200 w 7891426"/>
              <a:gd name="connsiteY11" fmla="*/ 622300 h 1140460"/>
              <a:gd name="connsiteX12" fmla="*/ 101600 w 7891426"/>
              <a:gd name="connsiteY12" fmla="*/ 673100 h 1140460"/>
              <a:gd name="connsiteX13" fmla="*/ 88900 w 7891426"/>
              <a:gd name="connsiteY13" fmla="*/ 736600 h 1140460"/>
              <a:gd name="connsiteX14" fmla="*/ 134144 w 7891426"/>
              <a:gd name="connsiteY14" fmla="*/ 767556 h 1140460"/>
              <a:gd name="connsiteX15" fmla="*/ 88900 w 7891426"/>
              <a:gd name="connsiteY15" fmla="*/ 889000 h 1140460"/>
              <a:gd name="connsiteX16" fmla="*/ 30956 w 7891426"/>
              <a:gd name="connsiteY16" fmla="*/ 900906 h 1140460"/>
              <a:gd name="connsiteX17" fmla="*/ 123031 w 7891426"/>
              <a:gd name="connsiteY17" fmla="*/ 965200 h 1140460"/>
              <a:gd name="connsiteX18" fmla="*/ 12700 w 7891426"/>
              <a:gd name="connsiteY18" fmla="*/ 1104900 h 1140460"/>
              <a:gd name="connsiteX19" fmla="*/ 46037 w 7891426"/>
              <a:gd name="connsiteY19" fmla="*/ 1119982 h 1140460"/>
              <a:gd name="connsiteX20" fmla="*/ 39804 w 7891426"/>
              <a:gd name="connsiteY20" fmla="*/ 1140460 h 1140460"/>
              <a:gd name="connsiteX21" fmla="*/ 7891426 w 7891426"/>
              <a:gd name="connsiteY21" fmla="*/ 1140460 h 1140460"/>
              <a:gd name="connsiteX22" fmla="*/ 7870743 w 7891426"/>
              <a:gd name="connsiteY22" fmla="*/ 1092200 h 1140460"/>
              <a:gd name="connsiteX23" fmla="*/ 7781843 w 7891426"/>
              <a:gd name="connsiteY23" fmla="*/ 1028700 h 1140460"/>
              <a:gd name="connsiteX24" fmla="*/ 7731043 w 7891426"/>
              <a:gd name="connsiteY24" fmla="*/ 952500 h 1140460"/>
              <a:gd name="connsiteX25" fmla="*/ 7794543 w 7891426"/>
              <a:gd name="connsiteY25" fmla="*/ 876300 h 1140460"/>
              <a:gd name="connsiteX26" fmla="*/ 7832643 w 7891426"/>
              <a:gd name="connsiteY26" fmla="*/ 800100 h 1140460"/>
              <a:gd name="connsiteX27" fmla="*/ 7794543 w 7891426"/>
              <a:gd name="connsiteY27" fmla="*/ 723900 h 1140460"/>
              <a:gd name="connsiteX28" fmla="*/ 7781843 w 7891426"/>
              <a:gd name="connsiteY28" fmla="*/ 660400 h 1140460"/>
              <a:gd name="connsiteX29" fmla="*/ 7807243 w 7891426"/>
              <a:gd name="connsiteY29" fmla="*/ 609600 h 1140460"/>
              <a:gd name="connsiteX30" fmla="*/ 7883443 w 7891426"/>
              <a:gd name="connsiteY30" fmla="*/ 546100 h 1140460"/>
              <a:gd name="connsiteX31" fmla="*/ 7883443 w 7891426"/>
              <a:gd name="connsiteY31" fmla="*/ 469900 h 1140460"/>
              <a:gd name="connsiteX32" fmla="*/ 7769143 w 7891426"/>
              <a:gd name="connsiteY32" fmla="*/ 406400 h 1140460"/>
              <a:gd name="connsiteX33" fmla="*/ 7692943 w 7891426"/>
              <a:gd name="connsiteY33" fmla="*/ 368300 h 1140460"/>
              <a:gd name="connsiteX34" fmla="*/ 7794543 w 7891426"/>
              <a:gd name="connsiteY34" fmla="*/ 266700 h 1140460"/>
              <a:gd name="connsiteX35" fmla="*/ 7807243 w 7891426"/>
              <a:gd name="connsiteY35" fmla="*/ 177800 h 1140460"/>
              <a:gd name="connsiteX36" fmla="*/ 7743743 w 7891426"/>
              <a:gd name="connsiteY36" fmla="*/ 177800 h 1140460"/>
              <a:gd name="connsiteX37" fmla="*/ 7705643 w 7891426"/>
              <a:gd name="connsiteY37" fmla="*/ 88900 h 1140460"/>
              <a:gd name="connsiteX38" fmla="*/ 7846136 w 7891426"/>
              <a:gd name="connsiteY38" fmla="*/ 34925 h 1140460"/>
              <a:gd name="connsiteX39" fmla="*/ 7616743 w 7891426"/>
              <a:gd name="connsiteY39" fmla="*/ 0 h 1140460"/>
              <a:gd name="connsiteX0" fmla="*/ 7616743 w 7891426"/>
              <a:gd name="connsiteY0" fmla="*/ 0 h 1140460"/>
              <a:gd name="connsiteX1" fmla="*/ 181096 w 7891426"/>
              <a:gd name="connsiteY1" fmla="*/ 0 h 1140460"/>
              <a:gd name="connsiteX2" fmla="*/ 108744 w 7891426"/>
              <a:gd name="connsiteY2" fmla="*/ 11906 h 1140460"/>
              <a:gd name="connsiteX3" fmla="*/ 137319 w 7891426"/>
              <a:gd name="connsiteY3" fmla="*/ 94456 h 1140460"/>
              <a:gd name="connsiteX4" fmla="*/ 139700 w 7891426"/>
              <a:gd name="connsiteY4" fmla="*/ 190500 h 1140460"/>
              <a:gd name="connsiteX5" fmla="*/ 76200 w 7891426"/>
              <a:gd name="connsiteY5" fmla="*/ 190500 h 1140460"/>
              <a:gd name="connsiteX6" fmla="*/ 88900 w 7891426"/>
              <a:gd name="connsiteY6" fmla="*/ 279400 h 1140460"/>
              <a:gd name="connsiteX7" fmla="*/ 95250 w 7891426"/>
              <a:gd name="connsiteY7" fmla="*/ 357188 h 1140460"/>
              <a:gd name="connsiteX8" fmla="*/ 114300 w 7891426"/>
              <a:gd name="connsiteY8" fmla="*/ 419100 h 1140460"/>
              <a:gd name="connsiteX9" fmla="*/ 47625 w 7891426"/>
              <a:gd name="connsiteY9" fmla="*/ 492125 h 1140460"/>
              <a:gd name="connsiteX10" fmla="*/ 0 w 7891426"/>
              <a:gd name="connsiteY10" fmla="*/ 558800 h 1140460"/>
              <a:gd name="connsiteX11" fmla="*/ 76200 w 7891426"/>
              <a:gd name="connsiteY11" fmla="*/ 622300 h 1140460"/>
              <a:gd name="connsiteX12" fmla="*/ 101600 w 7891426"/>
              <a:gd name="connsiteY12" fmla="*/ 673100 h 1140460"/>
              <a:gd name="connsiteX13" fmla="*/ 88900 w 7891426"/>
              <a:gd name="connsiteY13" fmla="*/ 736600 h 1140460"/>
              <a:gd name="connsiteX14" fmla="*/ 134144 w 7891426"/>
              <a:gd name="connsiteY14" fmla="*/ 767556 h 1140460"/>
              <a:gd name="connsiteX15" fmla="*/ 88900 w 7891426"/>
              <a:gd name="connsiteY15" fmla="*/ 889000 h 1140460"/>
              <a:gd name="connsiteX16" fmla="*/ 30956 w 7891426"/>
              <a:gd name="connsiteY16" fmla="*/ 900906 h 1140460"/>
              <a:gd name="connsiteX17" fmla="*/ 123031 w 7891426"/>
              <a:gd name="connsiteY17" fmla="*/ 965200 h 1140460"/>
              <a:gd name="connsiteX18" fmla="*/ 12700 w 7891426"/>
              <a:gd name="connsiteY18" fmla="*/ 1104900 h 1140460"/>
              <a:gd name="connsiteX19" fmla="*/ 46037 w 7891426"/>
              <a:gd name="connsiteY19" fmla="*/ 1119982 h 1140460"/>
              <a:gd name="connsiteX20" fmla="*/ 39804 w 7891426"/>
              <a:gd name="connsiteY20" fmla="*/ 1140460 h 1140460"/>
              <a:gd name="connsiteX21" fmla="*/ 7891426 w 7891426"/>
              <a:gd name="connsiteY21" fmla="*/ 1140460 h 1140460"/>
              <a:gd name="connsiteX22" fmla="*/ 7870743 w 7891426"/>
              <a:gd name="connsiteY22" fmla="*/ 1092200 h 1140460"/>
              <a:gd name="connsiteX23" fmla="*/ 7781843 w 7891426"/>
              <a:gd name="connsiteY23" fmla="*/ 1028700 h 1140460"/>
              <a:gd name="connsiteX24" fmla="*/ 7731043 w 7891426"/>
              <a:gd name="connsiteY24" fmla="*/ 952500 h 1140460"/>
              <a:gd name="connsiteX25" fmla="*/ 7794543 w 7891426"/>
              <a:gd name="connsiteY25" fmla="*/ 876300 h 1140460"/>
              <a:gd name="connsiteX26" fmla="*/ 7832643 w 7891426"/>
              <a:gd name="connsiteY26" fmla="*/ 800100 h 1140460"/>
              <a:gd name="connsiteX27" fmla="*/ 7794543 w 7891426"/>
              <a:gd name="connsiteY27" fmla="*/ 723900 h 1140460"/>
              <a:gd name="connsiteX28" fmla="*/ 7781843 w 7891426"/>
              <a:gd name="connsiteY28" fmla="*/ 660400 h 1140460"/>
              <a:gd name="connsiteX29" fmla="*/ 7807243 w 7891426"/>
              <a:gd name="connsiteY29" fmla="*/ 609600 h 1140460"/>
              <a:gd name="connsiteX30" fmla="*/ 7883443 w 7891426"/>
              <a:gd name="connsiteY30" fmla="*/ 546100 h 1140460"/>
              <a:gd name="connsiteX31" fmla="*/ 7883443 w 7891426"/>
              <a:gd name="connsiteY31" fmla="*/ 469900 h 1140460"/>
              <a:gd name="connsiteX32" fmla="*/ 7769143 w 7891426"/>
              <a:gd name="connsiteY32" fmla="*/ 406400 h 1140460"/>
              <a:gd name="connsiteX33" fmla="*/ 7692943 w 7891426"/>
              <a:gd name="connsiteY33" fmla="*/ 368300 h 1140460"/>
              <a:gd name="connsiteX34" fmla="*/ 7794543 w 7891426"/>
              <a:gd name="connsiteY34" fmla="*/ 266700 h 1140460"/>
              <a:gd name="connsiteX35" fmla="*/ 7807243 w 7891426"/>
              <a:gd name="connsiteY35" fmla="*/ 177800 h 1140460"/>
              <a:gd name="connsiteX36" fmla="*/ 7743743 w 7891426"/>
              <a:gd name="connsiteY36" fmla="*/ 177800 h 1140460"/>
              <a:gd name="connsiteX37" fmla="*/ 7705643 w 7891426"/>
              <a:gd name="connsiteY37" fmla="*/ 88900 h 1140460"/>
              <a:gd name="connsiteX38" fmla="*/ 7846136 w 7891426"/>
              <a:gd name="connsiteY38" fmla="*/ 34925 h 1140460"/>
              <a:gd name="connsiteX39" fmla="*/ 7616743 w 7891426"/>
              <a:gd name="connsiteY39" fmla="*/ 0 h 1140460"/>
              <a:gd name="connsiteX0" fmla="*/ 7616743 w 7891426"/>
              <a:gd name="connsiteY0" fmla="*/ 0 h 1140460"/>
              <a:gd name="connsiteX1" fmla="*/ 181096 w 7891426"/>
              <a:gd name="connsiteY1" fmla="*/ 0 h 1140460"/>
              <a:gd name="connsiteX2" fmla="*/ 108744 w 7891426"/>
              <a:gd name="connsiteY2" fmla="*/ 11906 h 1140460"/>
              <a:gd name="connsiteX3" fmla="*/ 137319 w 7891426"/>
              <a:gd name="connsiteY3" fmla="*/ 94456 h 1140460"/>
              <a:gd name="connsiteX4" fmla="*/ 139700 w 7891426"/>
              <a:gd name="connsiteY4" fmla="*/ 190500 h 1140460"/>
              <a:gd name="connsiteX5" fmla="*/ 76200 w 7891426"/>
              <a:gd name="connsiteY5" fmla="*/ 190500 h 1140460"/>
              <a:gd name="connsiteX6" fmla="*/ 88900 w 7891426"/>
              <a:gd name="connsiteY6" fmla="*/ 279400 h 1140460"/>
              <a:gd name="connsiteX7" fmla="*/ 95250 w 7891426"/>
              <a:gd name="connsiteY7" fmla="*/ 357188 h 1140460"/>
              <a:gd name="connsiteX8" fmla="*/ 114300 w 7891426"/>
              <a:gd name="connsiteY8" fmla="*/ 419100 h 1140460"/>
              <a:gd name="connsiteX9" fmla="*/ 47625 w 7891426"/>
              <a:gd name="connsiteY9" fmla="*/ 492125 h 1140460"/>
              <a:gd name="connsiteX10" fmla="*/ 0 w 7891426"/>
              <a:gd name="connsiteY10" fmla="*/ 558800 h 1140460"/>
              <a:gd name="connsiteX11" fmla="*/ 76200 w 7891426"/>
              <a:gd name="connsiteY11" fmla="*/ 622300 h 1140460"/>
              <a:gd name="connsiteX12" fmla="*/ 101600 w 7891426"/>
              <a:gd name="connsiteY12" fmla="*/ 673100 h 1140460"/>
              <a:gd name="connsiteX13" fmla="*/ 88900 w 7891426"/>
              <a:gd name="connsiteY13" fmla="*/ 736600 h 1140460"/>
              <a:gd name="connsiteX14" fmla="*/ 134144 w 7891426"/>
              <a:gd name="connsiteY14" fmla="*/ 767556 h 1140460"/>
              <a:gd name="connsiteX15" fmla="*/ 88900 w 7891426"/>
              <a:gd name="connsiteY15" fmla="*/ 889000 h 1140460"/>
              <a:gd name="connsiteX16" fmla="*/ 30956 w 7891426"/>
              <a:gd name="connsiteY16" fmla="*/ 900906 h 1140460"/>
              <a:gd name="connsiteX17" fmla="*/ 123031 w 7891426"/>
              <a:gd name="connsiteY17" fmla="*/ 965200 h 1140460"/>
              <a:gd name="connsiteX18" fmla="*/ 12700 w 7891426"/>
              <a:gd name="connsiteY18" fmla="*/ 1104900 h 1140460"/>
              <a:gd name="connsiteX19" fmla="*/ 46037 w 7891426"/>
              <a:gd name="connsiteY19" fmla="*/ 1119982 h 1140460"/>
              <a:gd name="connsiteX20" fmla="*/ 39804 w 7891426"/>
              <a:gd name="connsiteY20" fmla="*/ 1140460 h 1140460"/>
              <a:gd name="connsiteX21" fmla="*/ 7891426 w 7891426"/>
              <a:gd name="connsiteY21" fmla="*/ 1140460 h 1140460"/>
              <a:gd name="connsiteX22" fmla="*/ 7870743 w 7891426"/>
              <a:gd name="connsiteY22" fmla="*/ 1092200 h 1140460"/>
              <a:gd name="connsiteX23" fmla="*/ 7781843 w 7891426"/>
              <a:gd name="connsiteY23" fmla="*/ 1028700 h 1140460"/>
              <a:gd name="connsiteX24" fmla="*/ 7731043 w 7891426"/>
              <a:gd name="connsiteY24" fmla="*/ 952500 h 1140460"/>
              <a:gd name="connsiteX25" fmla="*/ 7794543 w 7891426"/>
              <a:gd name="connsiteY25" fmla="*/ 876300 h 1140460"/>
              <a:gd name="connsiteX26" fmla="*/ 7832643 w 7891426"/>
              <a:gd name="connsiteY26" fmla="*/ 800100 h 1140460"/>
              <a:gd name="connsiteX27" fmla="*/ 7794543 w 7891426"/>
              <a:gd name="connsiteY27" fmla="*/ 723900 h 1140460"/>
              <a:gd name="connsiteX28" fmla="*/ 7781843 w 7891426"/>
              <a:gd name="connsiteY28" fmla="*/ 660400 h 1140460"/>
              <a:gd name="connsiteX29" fmla="*/ 7807243 w 7891426"/>
              <a:gd name="connsiteY29" fmla="*/ 609600 h 1140460"/>
              <a:gd name="connsiteX30" fmla="*/ 7883443 w 7891426"/>
              <a:gd name="connsiteY30" fmla="*/ 546100 h 1140460"/>
              <a:gd name="connsiteX31" fmla="*/ 7883443 w 7891426"/>
              <a:gd name="connsiteY31" fmla="*/ 469900 h 1140460"/>
              <a:gd name="connsiteX32" fmla="*/ 7769143 w 7891426"/>
              <a:gd name="connsiteY32" fmla="*/ 406400 h 1140460"/>
              <a:gd name="connsiteX33" fmla="*/ 7692943 w 7891426"/>
              <a:gd name="connsiteY33" fmla="*/ 368300 h 1140460"/>
              <a:gd name="connsiteX34" fmla="*/ 7794543 w 7891426"/>
              <a:gd name="connsiteY34" fmla="*/ 266700 h 1140460"/>
              <a:gd name="connsiteX35" fmla="*/ 7807243 w 7891426"/>
              <a:gd name="connsiteY35" fmla="*/ 177800 h 1140460"/>
              <a:gd name="connsiteX36" fmla="*/ 7743743 w 7891426"/>
              <a:gd name="connsiteY36" fmla="*/ 177800 h 1140460"/>
              <a:gd name="connsiteX37" fmla="*/ 7705643 w 7891426"/>
              <a:gd name="connsiteY37" fmla="*/ 88900 h 1140460"/>
              <a:gd name="connsiteX38" fmla="*/ 7846136 w 7891426"/>
              <a:gd name="connsiteY38" fmla="*/ 34925 h 1140460"/>
              <a:gd name="connsiteX39" fmla="*/ 7616743 w 7891426"/>
              <a:gd name="connsiteY39" fmla="*/ 0 h 1140460"/>
              <a:gd name="connsiteX0" fmla="*/ 7616743 w 7891426"/>
              <a:gd name="connsiteY0" fmla="*/ 0 h 1140460"/>
              <a:gd name="connsiteX1" fmla="*/ 181096 w 7891426"/>
              <a:gd name="connsiteY1" fmla="*/ 0 h 1140460"/>
              <a:gd name="connsiteX2" fmla="*/ 108744 w 7891426"/>
              <a:gd name="connsiteY2" fmla="*/ 11906 h 1140460"/>
              <a:gd name="connsiteX3" fmla="*/ 137319 w 7891426"/>
              <a:gd name="connsiteY3" fmla="*/ 94456 h 1140460"/>
              <a:gd name="connsiteX4" fmla="*/ 139700 w 7891426"/>
              <a:gd name="connsiteY4" fmla="*/ 190500 h 1140460"/>
              <a:gd name="connsiteX5" fmla="*/ 76200 w 7891426"/>
              <a:gd name="connsiteY5" fmla="*/ 190500 h 1140460"/>
              <a:gd name="connsiteX6" fmla="*/ 88900 w 7891426"/>
              <a:gd name="connsiteY6" fmla="*/ 279400 h 1140460"/>
              <a:gd name="connsiteX7" fmla="*/ 95250 w 7891426"/>
              <a:gd name="connsiteY7" fmla="*/ 357188 h 1140460"/>
              <a:gd name="connsiteX8" fmla="*/ 114300 w 7891426"/>
              <a:gd name="connsiteY8" fmla="*/ 419100 h 1140460"/>
              <a:gd name="connsiteX9" fmla="*/ 47625 w 7891426"/>
              <a:gd name="connsiteY9" fmla="*/ 492125 h 1140460"/>
              <a:gd name="connsiteX10" fmla="*/ 0 w 7891426"/>
              <a:gd name="connsiteY10" fmla="*/ 558800 h 1140460"/>
              <a:gd name="connsiteX11" fmla="*/ 76200 w 7891426"/>
              <a:gd name="connsiteY11" fmla="*/ 622300 h 1140460"/>
              <a:gd name="connsiteX12" fmla="*/ 101600 w 7891426"/>
              <a:gd name="connsiteY12" fmla="*/ 673100 h 1140460"/>
              <a:gd name="connsiteX13" fmla="*/ 88900 w 7891426"/>
              <a:gd name="connsiteY13" fmla="*/ 736600 h 1140460"/>
              <a:gd name="connsiteX14" fmla="*/ 134144 w 7891426"/>
              <a:gd name="connsiteY14" fmla="*/ 767556 h 1140460"/>
              <a:gd name="connsiteX15" fmla="*/ 88900 w 7891426"/>
              <a:gd name="connsiteY15" fmla="*/ 889000 h 1140460"/>
              <a:gd name="connsiteX16" fmla="*/ 30956 w 7891426"/>
              <a:gd name="connsiteY16" fmla="*/ 900906 h 1140460"/>
              <a:gd name="connsiteX17" fmla="*/ 123031 w 7891426"/>
              <a:gd name="connsiteY17" fmla="*/ 965200 h 1140460"/>
              <a:gd name="connsiteX18" fmla="*/ 12700 w 7891426"/>
              <a:gd name="connsiteY18" fmla="*/ 1104900 h 1140460"/>
              <a:gd name="connsiteX19" fmla="*/ 46037 w 7891426"/>
              <a:gd name="connsiteY19" fmla="*/ 1119982 h 1140460"/>
              <a:gd name="connsiteX20" fmla="*/ 39804 w 7891426"/>
              <a:gd name="connsiteY20" fmla="*/ 1140460 h 1140460"/>
              <a:gd name="connsiteX21" fmla="*/ 7891426 w 7891426"/>
              <a:gd name="connsiteY21" fmla="*/ 1140460 h 1140460"/>
              <a:gd name="connsiteX22" fmla="*/ 7870743 w 7891426"/>
              <a:gd name="connsiteY22" fmla="*/ 1092200 h 1140460"/>
              <a:gd name="connsiteX23" fmla="*/ 7781843 w 7891426"/>
              <a:gd name="connsiteY23" fmla="*/ 1028700 h 1140460"/>
              <a:gd name="connsiteX24" fmla="*/ 7731043 w 7891426"/>
              <a:gd name="connsiteY24" fmla="*/ 952500 h 1140460"/>
              <a:gd name="connsiteX25" fmla="*/ 7794543 w 7891426"/>
              <a:gd name="connsiteY25" fmla="*/ 876300 h 1140460"/>
              <a:gd name="connsiteX26" fmla="*/ 7832643 w 7891426"/>
              <a:gd name="connsiteY26" fmla="*/ 800100 h 1140460"/>
              <a:gd name="connsiteX27" fmla="*/ 7794543 w 7891426"/>
              <a:gd name="connsiteY27" fmla="*/ 723900 h 1140460"/>
              <a:gd name="connsiteX28" fmla="*/ 7781843 w 7891426"/>
              <a:gd name="connsiteY28" fmla="*/ 660400 h 1140460"/>
              <a:gd name="connsiteX29" fmla="*/ 7807243 w 7891426"/>
              <a:gd name="connsiteY29" fmla="*/ 609600 h 1140460"/>
              <a:gd name="connsiteX30" fmla="*/ 7850106 w 7891426"/>
              <a:gd name="connsiteY30" fmla="*/ 534193 h 1140460"/>
              <a:gd name="connsiteX31" fmla="*/ 7883443 w 7891426"/>
              <a:gd name="connsiteY31" fmla="*/ 469900 h 1140460"/>
              <a:gd name="connsiteX32" fmla="*/ 7769143 w 7891426"/>
              <a:gd name="connsiteY32" fmla="*/ 406400 h 1140460"/>
              <a:gd name="connsiteX33" fmla="*/ 7692943 w 7891426"/>
              <a:gd name="connsiteY33" fmla="*/ 368300 h 1140460"/>
              <a:gd name="connsiteX34" fmla="*/ 7794543 w 7891426"/>
              <a:gd name="connsiteY34" fmla="*/ 266700 h 1140460"/>
              <a:gd name="connsiteX35" fmla="*/ 7807243 w 7891426"/>
              <a:gd name="connsiteY35" fmla="*/ 177800 h 1140460"/>
              <a:gd name="connsiteX36" fmla="*/ 7743743 w 7891426"/>
              <a:gd name="connsiteY36" fmla="*/ 177800 h 1140460"/>
              <a:gd name="connsiteX37" fmla="*/ 7705643 w 7891426"/>
              <a:gd name="connsiteY37" fmla="*/ 88900 h 1140460"/>
              <a:gd name="connsiteX38" fmla="*/ 7846136 w 7891426"/>
              <a:gd name="connsiteY38" fmla="*/ 34925 h 1140460"/>
              <a:gd name="connsiteX39" fmla="*/ 7616743 w 7891426"/>
              <a:gd name="connsiteY39" fmla="*/ 0 h 1140460"/>
              <a:gd name="connsiteX0" fmla="*/ 7616743 w 7891426"/>
              <a:gd name="connsiteY0" fmla="*/ 0 h 1140460"/>
              <a:gd name="connsiteX1" fmla="*/ 181096 w 7891426"/>
              <a:gd name="connsiteY1" fmla="*/ 0 h 1140460"/>
              <a:gd name="connsiteX2" fmla="*/ 108744 w 7891426"/>
              <a:gd name="connsiteY2" fmla="*/ 11906 h 1140460"/>
              <a:gd name="connsiteX3" fmla="*/ 137319 w 7891426"/>
              <a:gd name="connsiteY3" fmla="*/ 94456 h 1140460"/>
              <a:gd name="connsiteX4" fmla="*/ 139700 w 7891426"/>
              <a:gd name="connsiteY4" fmla="*/ 190500 h 1140460"/>
              <a:gd name="connsiteX5" fmla="*/ 76200 w 7891426"/>
              <a:gd name="connsiteY5" fmla="*/ 190500 h 1140460"/>
              <a:gd name="connsiteX6" fmla="*/ 88900 w 7891426"/>
              <a:gd name="connsiteY6" fmla="*/ 279400 h 1140460"/>
              <a:gd name="connsiteX7" fmla="*/ 95250 w 7891426"/>
              <a:gd name="connsiteY7" fmla="*/ 357188 h 1140460"/>
              <a:gd name="connsiteX8" fmla="*/ 114300 w 7891426"/>
              <a:gd name="connsiteY8" fmla="*/ 419100 h 1140460"/>
              <a:gd name="connsiteX9" fmla="*/ 47625 w 7891426"/>
              <a:gd name="connsiteY9" fmla="*/ 492125 h 1140460"/>
              <a:gd name="connsiteX10" fmla="*/ 0 w 7891426"/>
              <a:gd name="connsiteY10" fmla="*/ 558800 h 1140460"/>
              <a:gd name="connsiteX11" fmla="*/ 76200 w 7891426"/>
              <a:gd name="connsiteY11" fmla="*/ 622300 h 1140460"/>
              <a:gd name="connsiteX12" fmla="*/ 101600 w 7891426"/>
              <a:gd name="connsiteY12" fmla="*/ 673100 h 1140460"/>
              <a:gd name="connsiteX13" fmla="*/ 88900 w 7891426"/>
              <a:gd name="connsiteY13" fmla="*/ 736600 h 1140460"/>
              <a:gd name="connsiteX14" fmla="*/ 134144 w 7891426"/>
              <a:gd name="connsiteY14" fmla="*/ 767556 h 1140460"/>
              <a:gd name="connsiteX15" fmla="*/ 88900 w 7891426"/>
              <a:gd name="connsiteY15" fmla="*/ 889000 h 1140460"/>
              <a:gd name="connsiteX16" fmla="*/ 30956 w 7891426"/>
              <a:gd name="connsiteY16" fmla="*/ 900906 h 1140460"/>
              <a:gd name="connsiteX17" fmla="*/ 123031 w 7891426"/>
              <a:gd name="connsiteY17" fmla="*/ 965200 h 1140460"/>
              <a:gd name="connsiteX18" fmla="*/ 12700 w 7891426"/>
              <a:gd name="connsiteY18" fmla="*/ 1104900 h 1140460"/>
              <a:gd name="connsiteX19" fmla="*/ 46037 w 7891426"/>
              <a:gd name="connsiteY19" fmla="*/ 1119982 h 1140460"/>
              <a:gd name="connsiteX20" fmla="*/ 39804 w 7891426"/>
              <a:gd name="connsiteY20" fmla="*/ 1140460 h 1140460"/>
              <a:gd name="connsiteX21" fmla="*/ 7891426 w 7891426"/>
              <a:gd name="connsiteY21" fmla="*/ 1140460 h 1140460"/>
              <a:gd name="connsiteX22" fmla="*/ 7870743 w 7891426"/>
              <a:gd name="connsiteY22" fmla="*/ 1092200 h 1140460"/>
              <a:gd name="connsiteX23" fmla="*/ 7781843 w 7891426"/>
              <a:gd name="connsiteY23" fmla="*/ 1028700 h 1140460"/>
              <a:gd name="connsiteX24" fmla="*/ 7731043 w 7891426"/>
              <a:gd name="connsiteY24" fmla="*/ 952500 h 1140460"/>
              <a:gd name="connsiteX25" fmla="*/ 7794543 w 7891426"/>
              <a:gd name="connsiteY25" fmla="*/ 876300 h 1140460"/>
              <a:gd name="connsiteX26" fmla="*/ 7832643 w 7891426"/>
              <a:gd name="connsiteY26" fmla="*/ 800100 h 1140460"/>
              <a:gd name="connsiteX27" fmla="*/ 7794543 w 7891426"/>
              <a:gd name="connsiteY27" fmla="*/ 723900 h 1140460"/>
              <a:gd name="connsiteX28" fmla="*/ 7781843 w 7891426"/>
              <a:gd name="connsiteY28" fmla="*/ 660400 h 1140460"/>
              <a:gd name="connsiteX29" fmla="*/ 7807243 w 7891426"/>
              <a:gd name="connsiteY29" fmla="*/ 609600 h 1140460"/>
              <a:gd name="connsiteX30" fmla="*/ 7850106 w 7891426"/>
              <a:gd name="connsiteY30" fmla="*/ 534193 h 1140460"/>
              <a:gd name="connsiteX31" fmla="*/ 7883443 w 7891426"/>
              <a:gd name="connsiteY31" fmla="*/ 469900 h 1140460"/>
              <a:gd name="connsiteX32" fmla="*/ 7769143 w 7891426"/>
              <a:gd name="connsiteY32" fmla="*/ 406400 h 1140460"/>
              <a:gd name="connsiteX33" fmla="*/ 7883840 w 7891426"/>
              <a:gd name="connsiteY33" fmla="*/ 337609 h 1140460"/>
              <a:gd name="connsiteX34" fmla="*/ 7794543 w 7891426"/>
              <a:gd name="connsiteY34" fmla="*/ 266700 h 1140460"/>
              <a:gd name="connsiteX35" fmla="*/ 7807243 w 7891426"/>
              <a:gd name="connsiteY35" fmla="*/ 177800 h 1140460"/>
              <a:gd name="connsiteX36" fmla="*/ 7743743 w 7891426"/>
              <a:gd name="connsiteY36" fmla="*/ 177800 h 1140460"/>
              <a:gd name="connsiteX37" fmla="*/ 7705643 w 7891426"/>
              <a:gd name="connsiteY37" fmla="*/ 88900 h 1140460"/>
              <a:gd name="connsiteX38" fmla="*/ 7846136 w 7891426"/>
              <a:gd name="connsiteY38" fmla="*/ 34925 h 1140460"/>
              <a:gd name="connsiteX39" fmla="*/ 7616743 w 7891426"/>
              <a:gd name="connsiteY39" fmla="*/ 0 h 1140460"/>
              <a:gd name="connsiteX0" fmla="*/ 7616743 w 7891426"/>
              <a:gd name="connsiteY0" fmla="*/ 0 h 1140460"/>
              <a:gd name="connsiteX1" fmla="*/ 181096 w 7891426"/>
              <a:gd name="connsiteY1" fmla="*/ 0 h 1140460"/>
              <a:gd name="connsiteX2" fmla="*/ 108744 w 7891426"/>
              <a:gd name="connsiteY2" fmla="*/ 11906 h 1140460"/>
              <a:gd name="connsiteX3" fmla="*/ 137319 w 7891426"/>
              <a:gd name="connsiteY3" fmla="*/ 94456 h 1140460"/>
              <a:gd name="connsiteX4" fmla="*/ 139700 w 7891426"/>
              <a:gd name="connsiteY4" fmla="*/ 190500 h 1140460"/>
              <a:gd name="connsiteX5" fmla="*/ 76200 w 7891426"/>
              <a:gd name="connsiteY5" fmla="*/ 190500 h 1140460"/>
              <a:gd name="connsiteX6" fmla="*/ 88900 w 7891426"/>
              <a:gd name="connsiteY6" fmla="*/ 279400 h 1140460"/>
              <a:gd name="connsiteX7" fmla="*/ 95250 w 7891426"/>
              <a:gd name="connsiteY7" fmla="*/ 357188 h 1140460"/>
              <a:gd name="connsiteX8" fmla="*/ 114300 w 7891426"/>
              <a:gd name="connsiteY8" fmla="*/ 419100 h 1140460"/>
              <a:gd name="connsiteX9" fmla="*/ 47625 w 7891426"/>
              <a:gd name="connsiteY9" fmla="*/ 492125 h 1140460"/>
              <a:gd name="connsiteX10" fmla="*/ 0 w 7891426"/>
              <a:gd name="connsiteY10" fmla="*/ 558800 h 1140460"/>
              <a:gd name="connsiteX11" fmla="*/ 76200 w 7891426"/>
              <a:gd name="connsiteY11" fmla="*/ 622300 h 1140460"/>
              <a:gd name="connsiteX12" fmla="*/ 101600 w 7891426"/>
              <a:gd name="connsiteY12" fmla="*/ 673100 h 1140460"/>
              <a:gd name="connsiteX13" fmla="*/ 88900 w 7891426"/>
              <a:gd name="connsiteY13" fmla="*/ 736600 h 1140460"/>
              <a:gd name="connsiteX14" fmla="*/ 134144 w 7891426"/>
              <a:gd name="connsiteY14" fmla="*/ 767556 h 1140460"/>
              <a:gd name="connsiteX15" fmla="*/ 88900 w 7891426"/>
              <a:gd name="connsiteY15" fmla="*/ 889000 h 1140460"/>
              <a:gd name="connsiteX16" fmla="*/ 30956 w 7891426"/>
              <a:gd name="connsiteY16" fmla="*/ 900906 h 1140460"/>
              <a:gd name="connsiteX17" fmla="*/ 123031 w 7891426"/>
              <a:gd name="connsiteY17" fmla="*/ 965200 h 1140460"/>
              <a:gd name="connsiteX18" fmla="*/ 12700 w 7891426"/>
              <a:gd name="connsiteY18" fmla="*/ 1104900 h 1140460"/>
              <a:gd name="connsiteX19" fmla="*/ 46037 w 7891426"/>
              <a:gd name="connsiteY19" fmla="*/ 1119982 h 1140460"/>
              <a:gd name="connsiteX20" fmla="*/ 39804 w 7891426"/>
              <a:gd name="connsiteY20" fmla="*/ 1140460 h 1140460"/>
              <a:gd name="connsiteX21" fmla="*/ 7891426 w 7891426"/>
              <a:gd name="connsiteY21" fmla="*/ 1140460 h 1140460"/>
              <a:gd name="connsiteX22" fmla="*/ 7870743 w 7891426"/>
              <a:gd name="connsiteY22" fmla="*/ 1092200 h 1140460"/>
              <a:gd name="connsiteX23" fmla="*/ 7781843 w 7891426"/>
              <a:gd name="connsiteY23" fmla="*/ 1028700 h 1140460"/>
              <a:gd name="connsiteX24" fmla="*/ 7731043 w 7891426"/>
              <a:gd name="connsiteY24" fmla="*/ 952500 h 1140460"/>
              <a:gd name="connsiteX25" fmla="*/ 7794543 w 7891426"/>
              <a:gd name="connsiteY25" fmla="*/ 876300 h 1140460"/>
              <a:gd name="connsiteX26" fmla="*/ 7832643 w 7891426"/>
              <a:gd name="connsiteY26" fmla="*/ 800100 h 1140460"/>
              <a:gd name="connsiteX27" fmla="*/ 7794543 w 7891426"/>
              <a:gd name="connsiteY27" fmla="*/ 723900 h 1140460"/>
              <a:gd name="connsiteX28" fmla="*/ 7781843 w 7891426"/>
              <a:gd name="connsiteY28" fmla="*/ 660400 h 1140460"/>
              <a:gd name="connsiteX29" fmla="*/ 7807243 w 7891426"/>
              <a:gd name="connsiteY29" fmla="*/ 609600 h 1140460"/>
              <a:gd name="connsiteX30" fmla="*/ 7850106 w 7891426"/>
              <a:gd name="connsiteY30" fmla="*/ 534193 h 1140460"/>
              <a:gd name="connsiteX31" fmla="*/ 7796177 w 7891426"/>
              <a:gd name="connsiteY31" fmla="*/ 489081 h 1140460"/>
              <a:gd name="connsiteX32" fmla="*/ 7769143 w 7891426"/>
              <a:gd name="connsiteY32" fmla="*/ 406400 h 1140460"/>
              <a:gd name="connsiteX33" fmla="*/ 7883840 w 7891426"/>
              <a:gd name="connsiteY33" fmla="*/ 337609 h 1140460"/>
              <a:gd name="connsiteX34" fmla="*/ 7794543 w 7891426"/>
              <a:gd name="connsiteY34" fmla="*/ 266700 h 1140460"/>
              <a:gd name="connsiteX35" fmla="*/ 7807243 w 7891426"/>
              <a:gd name="connsiteY35" fmla="*/ 177800 h 1140460"/>
              <a:gd name="connsiteX36" fmla="*/ 7743743 w 7891426"/>
              <a:gd name="connsiteY36" fmla="*/ 177800 h 1140460"/>
              <a:gd name="connsiteX37" fmla="*/ 7705643 w 7891426"/>
              <a:gd name="connsiteY37" fmla="*/ 88900 h 1140460"/>
              <a:gd name="connsiteX38" fmla="*/ 7846136 w 7891426"/>
              <a:gd name="connsiteY38" fmla="*/ 34925 h 1140460"/>
              <a:gd name="connsiteX39" fmla="*/ 7616743 w 7891426"/>
              <a:gd name="connsiteY39" fmla="*/ 0 h 1140460"/>
              <a:gd name="connsiteX0" fmla="*/ 7616743 w 7894669"/>
              <a:gd name="connsiteY0" fmla="*/ 0 h 1140460"/>
              <a:gd name="connsiteX1" fmla="*/ 181096 w 7894669"/>
              <a:gd name="connsiteY1" fmla="*/ 0 h 1140460"/>
              <a:gd name="connsiteX2" fmla="*/ 108744 w 7894669"/>
              <a:gd name="connsiteY2" fmla="*/ 11906 h 1140460"/>
              <a:gd name="connsiteX3" fmla="*/ 137319 w 7894669"/>
              <a:gd name="connsiteY3" fmla="*/ 94456 h 1140460"/>
              <a:gd name="connsiteX4" fmla="*/ 139700 w 7894669"/>
              <a:gd name="connsiteY4" fmla="*/ 190500 h 1140460"/>
              <a:gd name="connsiteX5" fmla="*/ 76200 w 7894669"/>
              <a:gd name="connsiteY5" fmla="*/ 190500 h 1140460"/>
              <a:gd name="connsiteX6" fmla="*/ 88900 w 7894669"/>
              <a:gd name="connsiteY6" fmla="*/ 279400 h 1140460"/>
              <a:gd name="connsiteX7" fmla="*/ 95250 w 7894669"/>
              <a:gd name="connsiteY7" fmla="*/ 357188 h 1140460"/>
              <a:gd name="connsiteX8" fmla="*/ 114300 w 7894669"/>
              <a:gd name="connsiteY8" fmla="*/ 419100 h 1140460"/>
              <a:gd name="connsiteX9" fmla="*/ 47625 w 7894669"/>
              <a:gd name="connsiteY9" fmla="*/ 492125 h 1140460"/>
              <a:gd name="connsiteX10" fmla="*/ 0 w 7894669"/>
              <a:gd name="connsiteY10" fmla="*/ 558800 h 1140460"/>
              <a:gd name="connsiteX11" fmla="*/ 76200 w 7894669"/>
              <a:gd name="connsiteY11" fmla="*/ 622300 h 1140460"/>
              <a:gd name="connsiteX12" fmla="*/ 101600 w 7894669"/>
              <a:gd name="connsiteY12" fmla="*/ 673100 h 1140460"/>
              <a:gd name="connsiteX13" fmla="*/ 88900 w 7894669"/>
              <a:gd name="connsiteY13" fmla="*/ 736600 h 1140460"/>
              <a:gd name="connsiteX14" fmla="*/ 134144 w 7894669"/>
              <a:gd name="connsiteY14" fmla="*/ 767556 h 1140460"/>
              <a:gd name="connsiteX15" fmla="*/ 88900 w 7894669"/>
              <a:gd name="connsiteY15" fmla="*/ 889000 h 1140460"/>
              <a:gd name="connsiteX16" fmla="*/ 30956 w 7894669"/>
              <a:gd name="connsiteY16" fmla="*/ 900906 h 1140460"/>
              <a:gd name="connsiteX17" fmla="*/ 123031 w 7894669"/>
              <a:gd name="connsiteY17" fmla="*/ 965200 h 1140460"/>
              <a:gd name="connsiteX18" fmla="*/ 12700 w 7894669"/>
              <a:gd name="connsiteY18" fmla="*/ 1104900 h 1140460"/>
              <a:gd name="connsiteX19" fmla="*/ 46037 w 7894669"/>
              <a:gd name="connsiteY19" fmla="*/ 1119982 h 1140460"/>
              <a:gd name="connsiteX20" fmla="*/ 39804 w 7894669"/>
              <a:gd name="connsiteY20" fmla="*/ 1140460 h 1140460"/>
              <a:gd name="connsiteX21" fmla="*/ 7891426 w 7894669"/>
              <a:gd name="connsiteY21" fmla="*/ 1140460 h 1140460"/>
              <a:gd name="connsiteX22" fmla="*/ 7870743 w 7894669"/>
              <a:gd name="connsiteY22" fmla="*/ 1092200 h 1140460"/>
              <a:gd name="connsiteX23" fmla="*/ 7781843 w 7894669"/>
              <a:gd name="connsiteY23" fmla="*/ 1028700 h 1140460"/>
              <a:gd name="connsiteX24" fmla="*/ 7894669 w 7894669"/>
              <a:gd name="connsiteY24" fmla="*/ 952500 h 1140460"/>
              <a:gd name="connsiteX25" fmla="*/ 7794543 w 7894669"/>
              <a:gd name="connsiteY25" fmla="*/ 876300 h 1140460"/>
              <a:gd name="connsiteX26" fmla="*/ 7832643 w 7894669"/>
              <a:gd name="connsiteY26" fmla="*/ 800100 h 1140460"/>
              <a:gd name="connsiteX27" fmla="*/ 7794543 w 7894669"/>
              <a:gd name="connsiteY27" fmla="*/ 723900 h 1140460"/>
              <a:gd name="connsiteX28" fmla="*/ 7781843 w 7894669"/>
              <a:gd name="connsiteY28" fmla="*/ 660400 h 1140460"/>
              <a:gd name="connsiteX29" fmla="*/ 7807243 w 7894669"/>
              <a:gd name="connsiteY29" fmla="*/ 609600 h 1140460"/>
              <a:gd name="connsiteX30" fmla="*/ 7850106 w 7894669"/>
              <a:gd name="connsiteY30" fmla="*/ 534193 h 1140460"/>
              <a:gd name="connsiteX31" fmla="*/ 7796177 w 7894669"/>
              <a:gd name="connsiteY31" fmla="*/ 489081 h 1140460"/>
              <a:gd name="connsiteX32" fmla="*/ 7769143 w 7894669"/>
              <a:gd name="connsiteY32" fmla="*/ 406400 h 1140460"/>
              <a:gd name="connsiteX33" fmla="*/ 7883840 w 7894669"/>
              <a:gd name="connsiteY33" fmla="*/ 337609 h 1140460"/>
              <a:gd name="connsiteX34" fmla="*/ 7794543 w 7894669"/>
              <a:gd name="connsiteY34" fmla="*/ 266700 h 1140460"/>
              <a:gd name="connsiteX35" fmla="*/ 7807243 w 7894669"/>
              <a:gd name="connsiteY35" fmla="*/ 177800 h 1140460"/>
              <a:gd name="connsiteX36" fmla="*/ 7743743 w 7894669"/>
              <a:gd name="connsiteY36" fmla="*/ 177800 h 1140460"/>
              <a:gd name="connsiteX37" fmla="*/ 7705643 w 7894669"/>
              <a:gd name="connsiteY37" fmla="*/ 88900 h 1140460"/>
              <a:gd name="connsiteX38" fmla="*/ 7846136 w 7894669"/>
              <a:gd name="connsiteY38" fmla="*/ 34925 h 1140460"/>
              <a:gd name="connsiteX39" fmla="*/ 7616743 w 7894669"/>
              <a:gd name="connsiteY39" fmla="*/ 0 h 1140460"/>
              <a:gd name="connsiteX0" fmla="*/ 7616743 w 7894669"/>
              <a:gd name="connsiteY0" fmla="*/ 0 h 1140460"/>
              <a:gd name="connsiteX1" fmla="*/ 181096 w 7894669"/>
              <a:gd name="connsiteY1" fmla="*/ 0 h 1140460"/>
              <a:gd name="connsiteX2" fmla="*/ 108744 w 7894669"/>
              <a:gd name="connsiteY2" fmla="*/ 11906 h 1140460"/>
              <a:gd name="connsiteX3" fmla="*/ 137319 w 7894669"/>
              <a:gd name="connsiteY3" fmla="*/ 94456 h 1140460"/>
              <a:gd name="connsiteX4" fmla="*/ 139700 w 7894669"/>
              <a:gd name="connsiteY4" fmla="*/ 190500 h 1140460"/>
              <a:gd name="connsiteX5" fmla="*/ 76200 w 7894669"/>
              <a:gd name="connsiteY5" fmla="*/ 190500 h 1140460"/>
              <a:gd name="connsiteX6" fmla="*/ 88900 w 7894669"/>
              <a:gd name="connsiteY6" fmla="*/ 279400 h 1140460"/>
              <a:gd name="connsiteX7" fmla="*/ 95250 w 7894669"/>
              <a:gd name="connsiteY7" fmla="*/ 357188 h 1140460"/>
              <a:gd name="connsiteX8" fmla="*/ 114300 w 7894669"/>
              <a:gd name="connsiteY8" fmla="*/ 419100 h 1140460"/>
              <a:gd name="connsiteX9" fmla="*/ 47625 w 7894669"/>
              <a:gd name="connsiteY9" fmla="*/ 492125 h 1140460"/>
              <a:gd name="connsiteX10" fmla="*/ 0 w 7894669"/>
              <a:gd name="connsiteY10" fmla="*/ 558800 h 1140460"/>
              <a:gd name="connsiteX11" fmla="*/ 76200 w 7894669"/>
              <a:gd name="connsiteY11" fmla="*/ 622300 h 1140460"/>
              <a:gd name="connsiteX12" fmla="*/ 101600 w 7894669"/>
              <a:gd name="connsiteY12" fmla="*/ 673100 h 1140460"/>
              <a:gd name="connsiteX13" fmla="*/ 88900 w 7894669"/>
              <a:gd name="connsiteY13" fmla="*/ 736600 h 1140460"/>
              <a:gd name="connsiteX14" fmla="*/ 134144 w 7894669"/>
              <a:gd name="connsiteY14" fmla="*/ 767556 h 1140460"/>
              <a:gd name="connsiteX15" fmla="*/ 88900 w 7894669"/>
              <a:gd name="connsiteY15" fmla="*/ 889000 h 1140460"/>
              <a:gd name="connsiteX16" fmla="*/ 30956 w 7894669"/>
              <a:gd name="connsiteY16" fmla="*/ 900906 h 1140460"/>
              <a:gd name="connsiteX17" fmla="*/ 123031 w 7894669"/>
              <a:gd name="connsiteY17" fmla="*/ 965200 h 1140460"/>
              <a:gd name="connsiteX18" fmla="*/ 12700 w 7894669"/>
              <a:gd name="connsiteY18" fmla="*/ 1104900 h 1140460"/>
              <a:gd name="connsiteX19" fmla="*/ 46037 w 7894669"/>
              <a:gd name="connsiteY19" fmla="*/ 1119982 h 1140460"/>
              <a:gd name="connsiteX20" fmla="*/ 39804 w 7894669"/>
              <a:gd name="connsiteY20" fmla="*/ 1140460 h 1140460"/>
              <a:gd name="connsiteX21" fmla="*/ 7891426 w 7894669"/>
              <a:gd name="connsiteY21" fmla="*/ 1140460 h 1140460"/>
              <a:gd name="connsiteX22" fmla="*/ 7870743 w 7894669"/>
              <a:gd name="connsiteY22" fmla="*/ 1092200 h 1140460"/>
              <a:gd name="connsiteX23" fmla="*/ 7781843 w 7894669"/>
              <a:gd name="connsiteY23" fmla="*/ 1028700 h 1140460"/>
              <a:gd name="connsiteX24" fmla="*/ 7894669 w 7894669"/>
              <a:gd name="connsiteY24" fmla="*/ 952500 h 1140460"/>
              <a:gd name="connsiteX25" fmla="*/ 7794543 w 7894669"/>
              <a:gd name="connsiteY25" fmla="*/ 876300 h 1140460"/>
              <a:gd name="connsiteX26" fmla="*/ 7832643 w 7894669"/>
              <a:gd name="connsiteY26" fmla="*/ 800100 h 1140460"/>
              <a:gd name="connsiteX27" fmla="*/ 7794543 w 7894669"/>
              <a:gd name="connsiteY27" fmla="*/ 723900 h 1140460"/>
              <a:gd name="connsiteX28" fmla="*/ 7781843 w 7894669"/>
              <a:gd name="connsiteY28" fmla="*/ 660400 h 1140460"/>
              <a:gd name="connsiteX29" fmla="*/ 7807243 w 7894669"/>
              <a:gd name="connsiteY29" fmla="*/ 609600 h 1140460"/>
              <a:gd name="connsiteX30" fmla="*/ 7850106 w 7894669"/>
              <a:gd name="connsiteY30" fmla="*/ 534193 h 1140460"/>
              <a:gd name="connsiteX31" fmla="*/ 7796177 w 7894669"/>
              <a:gd name="connsiteY31" fmla="*/ 489081 h 1140460"/>
              <a:gd name="connsiteX32" fmla="*/ 7769143 w 7894669"/>
              <a:gd name="connsiteY32" fmla="*/ 406400 h 1140460"/>
              <a:gd name="connsiteX33" fmla="*/ 7883840 w 7894669"/>
              <a:gd name="connsiteY33" fmla="*/ 337609 h 1140460"/>
              <a:gd name="connsiteX34" fmla="*/ 7794543 w 7894669"/>
              <a:gd name="connsiteY34" fmla="*/ 266700 h 1140460"/>
              <a:gd name="connsiteX35" fmla="*/ 7807243 w 7894669"/>
              <a:gd name="connsiteY35" fmla="*/ 177800 h 1140460"/>
              <a:gd name="connsiteX36" fmla="*/ 7743743 w 7894669"/>
              <a:gd name="connsiteY36" fmla="*/ 177800 h 1140460"/>
              <a:gd name="connsiteX37" fmla="*/ 7705643 w 7894669"/>
              <a:gd name="connsiteY37" fmla="*/ 88900 h 1140460"/>
              <a:gd name="connsiteX38" fmla="*/ 7775232 w 7894669"/>
              <a:gd name="connsiteY38" fmla="*/ 31089 h 1140460"/>
              <a:gd name="connsiteX39" fmla="*/ 7616743 w 7894669"/>
              <a:gd name="connsiteY39" fmla="*/ 0 h 1140460"/>
              <a:gd name="connsiteX0" fmla="*/ 7604043 w 7881969"/>
              <a:gd name="connsiteY0" fmla="*/ 0 h 1140460"/>
              <a:gd name="connsiteX1" fmla="*/ 168396 w 7881969"/>
              <a:gd name="connsiteY1" fmla="*/ 0 h 1140460"/>
              <a:gd name="connsiteX2" fmla="*/ 96044 w 7881969"/>
              <a:gd name="connsiteY2" fmla="*/ 11906 h 1140460"/>
              <a:gd name="connsiteX3" fmla="*/ 124619 w 7881969"/>
              <a:gd name="connsiteY3" fmla="*/ 94456 h 1140460"/>
              <a:gd name="connsiteX4" fmla="*/ 127000 w 7881969"/>
              <a:gd name="connsiteY4" fmla="*/ 190500 h 1140460"/>
              <a:gd name="connsiteX5" fmla="*/ 63500 w 7881969"/>
              <a:gd name="connsiteY5" fmla="*/ 190500 h 1140460"/>
              <a:gd name="connsiteX6" fmla="*/ 76200 w 7881969"/>
              <a:gd name="connsiteY6" fmla="*/ 279400 h 1140460"/>
              <a:gd name="connsiteX7" fmla="*/ 82550 w 7881969"/>
              <a:gd name="connsiteY7" fmla="*/ 357188 h 1140460"/>
              <a:gd name="connsiteX8" fmla="*/ 101600 w 7881969"/>
              <a:gd name="connsiteY8" fmla="*/ 419100 h 1140460"/>
              <a:gd name="connsiteX9" fmla="*/ 34925 w 7881969"/>
              <a:gd name="connsiteY9" fmla="*/ 492125 h 1140460"/>
              <a:gd name="connsiteX10" fmla="*/ 156380 w 7881969"/>
              <a:gd name="connsiteY10" fmla="*/ 535782 h 1140460"/>
              <a:gd name="connsiteX11" fmla="*/ 63500 w 7881969"/>
              <a:gd name="connsiteY11" fmla="*/ 622300 h 1140460"/>
              <a:gd name="connsiteX12" fmla="*/ 88900 w 7881969"/>
              <a:gd name="connsiteY12" fmla="*/ 673100 h 1140460"/>
              <a:gd name="connsiteX13" fmla="*/ 76200 w 7881969"/>
              <a:gd name="connsiteY13" fmla="*/ 736600 h 1140460"/>
              <a:gd name="connsiteX14" fmla="*/ 121444 w 7881969"/>
              <a:gd name="connsiteY14" fmla="*/ 767556 h 1140460"/>
              <a:gd name="connsiteX15" fmla="*/ 76200 w 7881969"/>
              <a:gd name="connsiteY15" fmla="*/ 889000 h 1140460"/>
              <a:gd name="connsiteX16" fmla="*/ 18256 w 7881969"/>
              <a:gd name="connsiteY16" fmla="*/ 900906 h 1140460"/>
              <a:gd name="connsiteX17" fmla="*/ 110331 w 7881969"/>
              <a:gd name="connsiteY17" fmla="*/ 965200 h 1140460"/>
              <a:gd name="connsiteX18" fmla="*/ 0 w 7881969"/>
              <a:gd name="connsiteY18" fmla="*/ 1104900 h 1140460"/>
              <a:gd name="connsiteX19" fmla="*/ 33337 w 7881969"/>
              <a:gd name="connsiteY19" fmla="*/ 1119982 h 1140460"/>
              <a:gd name="connsiteX20" fmla="*/ 27104 w 7881969"/>
              <a:gd name="connsiteY20" fmla="*/ 1140460 h 1140460"/>
              <a:gd name="connsiteX21" fmla="*/ 7878726 w 7881969"/>
              <a:gd name="connsiteY21" fmla="*/ 1140460 h 1140460"/>
              <a:gd name="connsiteX22" fmla="*/ 7858043 w 7881969"/>
              <a:gd name="connsiteY22" fmla="*/ 1092200 h 1140460"/>
              <a:gd name="connsiteX23" fmla="*/ 7769143 w 7881969"/>
              <a:gd name="connsiteY23" fmla="*/ 1028700 h 1140460"/>
              <a:gd name="connsiteX24" fmla="*/ 7881969 w 7881969"/>
              <a:gd name="connsiteY24" fmla="*/ 952500 h 1140460"/>
              <a:gd name="connsiteX25" fmla="*/ 7781843 w 7881969"/>
              <a:gd name="connsiteY25" fmla="*/ 876300 h 1140460"/>
              <a:gd name="connsiteX26" fmla="*/ 7819943 w 7881969"/>
              <a:gd name="connsiteY26" fmla="*/ 800100 h 1140460"/>
              <a:gd name="connsiteX27" fmla="*/ 7781843 w 7881969"/>
              <a:gd name="connsiteY27" fmla="*/ 723900 h 1140460"/>
              <a:gd name="connsiteX28" fmla="*/ 7769143 w 7881969"/>
              <a:gd name="connsiteY28" fmla="*/ 660400 h 1140460"/>
              <a:gd name="connsiteX29" fmla="*/ 7794543 w 7881969"/>
              <a:gd name="connsiteY29" fmla="*/ 609600 h 1140460"/>
              <a:gd name="connsiteX30" fmla="*/ 7837406 w 7881969"/>
              <a:gd name="connsiteY30" fmla="*/ 534193 h 1140460"/>
              <a:gd name="connsiteX31" fmla="*/ 7783477 w 7881969"/>
              <a:gd name="connsiteY31" fmla="*/ 489081 h 1140460"/>
              <a:gd name="connsiteX32" fmla="*/ 7756443 w 7881969"/>
              <a:gd name="connsiteY32" fmla="*/ 406400 h 1140460"/>
              <a:gd name="connsiteX33" fmla="*/ 7871140 w 7881969"/>
              <a:gd name="connsiteY33" fmla="*/ 337609 h 1140460"/>
              <a:gd name="connsiteX34" fmla="*/ 7781843 w 7881969"/>
              <a:gd name="connsiteY34" fmla="*/ 266700 h 1140460"/>
              <a:gd name="connsiteX35" fmla="*/ 7794543 w 7881969"/>
              <a:gd name="connsiteY35" fmla="*/ 177800 h 1140460"/>
              <a:gd name="connsiteX36" fmla="*/ 7731043 w 7881969"/>
              <a:gd name="connsiteY36" fmla="*/ 177800 h 1140460"/>
              <a:gd name="connsiteX37" fmla="*/ 7692943 w 7881969"/>
              <a:gd name="connsiteY37" fmla="*/ 88900 h 1140460"/>
              <a:gd name="connsiteX38" fmla="*/ 7762532 w 7881969"/>
              <a:gd name="connsiteY38" fmla="*/ 31089 h 1140460"/>
              <a:gd name="connsiteX39" fmla="*/ 7604043 w 7881969"/>
              <a:gd name="connsiteY39" fmla="*/ 0 h 1140460"/>
              <a:gd name="connsiteX0" fmla="*/ 7675105 w 7953031"/>
              <a:gd name="connsiteY0" fmla="*/ 0 h 1140460"/>
              <a:gd name="connsiteX1" fmla="*/ 239458 w 7953031"/>
              <a:gd name="connsiteY1" fmla="*/ 0 h 1140460"/>
              <a:gd name="connsiteX2" fmla="*/ 167106 w 7953031"/>
              <a:gd name="connsiteY2" fmla="*/ 11906 h 1140460"/>
              <a:gd name="connsiteX3" fmla="*/ 195681 w 7953031"/>
              <a:gd name="connsiteY3" fmla="*/ 94456 h 1140460"/>
              <a:gd name="connsiteX4" fmla="*/ 198062 w 7953031"/>
              <a:gd name="connsiteY4" fmla="*/ 190500 h 1140460"/>
              <a:gd name="connsiteX5" fmla="*/ 134562 w 7953031"/>
              <a:gd name="connsiteY5" fmla="*/ 190500 h 1140460"/>
              <a:gd name="connsiteX6" fmla="*/ 0 w 7953031"/>
              <a:gd name="connsiteY6" fmla="*/ 294746 h 1140460"/>
              <a:gd name="connsiteX7" fmla="*/ 153612 w 7953031"/>
              <a:gd name="connsiteY7" fmla="*/ 357188 h 1140460"/>
              <a:gd name="connsiteX8" fmla="*/ 172662 w 7953031"/>
              <a:gd name="connsiteY8" fmla="*/ 419100 h 1140460"/>
              <a:gd name="connsiteX9" fmla="*/ 105987 w 7953031"/>
              <a:gd name="connsiteY9" fmla="*/ 492125 h 1140460"/>
              <a:gd name="connsiteX10" fmla="*/ 227442 w 7953031"/>
              <a:gd name="connsiteY10" fmla="*/ 535782 h 1140460"/>
              <a:gd name="connsiteX11" fmla="*/ 134562 w 7953031"/>
              <a:gd name="connsiteY11" fmla="*/ 622300 h 1140460"/>
              <a:gd name="connsiteX12" fmla="*/ 159962 w 7953031"/>
              <a:gd name="connsiteY12" fmla="*/ 673100 h 1140460"/>
              <a:gd name="connsiteX13" fmla="*/ 147262 w 7953031"/>
              <a:gd name="connsiteY13" fmla="*/ 736600 h 1140460"/>
              <a:gd name="connsiteX14" fmla="*/ 192506 w 7953031"/>
              <a:gd name="connsiteY14" fmla="*/ 767556 h 1140460"/>
              <a:gd name="connsiteX15" fmla="*/ 147262 w 7953031"/>
              <a:gd name="connsiteY15" fmla="*/ 889000 h 1140460"/>
              <a:gd name="connsiteX16" fmla="*/ 89318 w 7953031"/>
              <a:gd name="connsiteY16" fmla="*/ 900906 h 1140460"/>
              <a:gd name="connsiteX17" fmla="*/ 181393 w 7953031"/>
              <a:gd name="connsiteY17" fmla="*/ 965200 h 1140460"/>
              <a:gd name="connsiteX18" fmla="*/ 71062 w 7953031"/>
              <a:gd name="connsiteY18" fmla="*/ 1104900 h 1140460"/>
              <a:gd name="connsiteX19" fmla="*/ 104399 w 7953031"/>
              <a:gd name="connsiteY19" fmla="*/ 1119982 h 1140460"/>
              <a:gd name="connsiteX20" fmla="*/ 98166 w 7953031"/>
              <a:gd name="connsiteY20" fmla="*/ 1140460 h 1140460"/>
              <a:gd name="connsiteX21" fmla="*/ 7949788 w 7953031"/>
              <a:gd name="connsiteY21" fmla="*/ 1140460 h 1140460"/>
              <a:gd name="connsiteX22" fmla="*/ 7929105 w 7953031"/>
              <a:gd name="connsiteY22" fmla="*/ 1092200 h 1140460"/>
              <a:gd name="connsiteX23" fmla="*/ 7840205 w 7953031"/>
              <a:gd name="connsiteY23" fmla="*/ 1028700 h 1140460"/>
              <a:gd name="connsiteX24" fmla="*/ 7953031 w 7953031"/>
              <a:gd name="connsiteY24" fmla="*/ 952500 h 1140460"/>
              <a:gd name="connsiteX25" fmla="*/ 7852905 w 7953031"/>
              <a:gd name="connsiteY25" fmla="*/ 876300 h 1140460"/>
              <a:gd name="connsiteX26" fmla="*/ 7891005 w 7953031"/>
              <a:gd name="connsiteY26" fmla="*/ 800100 h 1140460"/>
              <a:gd name="connsiteX27" fmla="*/ 7852905 w 7953031"/>
              <a:gd name="connsiteY27" fmla="*/ 723900 h 1140460"/>
              <a:gd name="connsiteX28" fmla="*/ 7840205 w 7953031"/>
              <a:gd name="connsiteY28" fmla="*/ 660400 h 1140460"/>
              <a:gd name="connsiteX29" fmla="*/ 7865605 w 7953031"/>
              <a:gd name="connsiteY29" fmla="*/ 609600 h 1140460"/>
              <a:gd name="connsiteX30" fmla="*/ 7908468 w 7953031"/>
              <a:gd name="connsiteY30" fmla="*/ 534193 h 1140460"/>
              <a:gd name="connsiteX31" fmla="*/ 7854539 w 7953031"/>
              <a:gd name="connsiteY31" fmla="*/ 489081 h 1140460"/>
              <a:gd name="connsiteX32" fmla="*/ 7827505 w 7953031"/>
              <a:gd name="connsiteY32" fmla="*/ 406400 h 1140460"/>
              <a:gd name="connsiteX33" fmla="*/ 7942202 w 7953031"/>
              <a:gd name="connsiteY33" fmla="*/ 337609 h 1140460"/>
              <a:gd name="connsiteX34" fmla="*/ 7852905 w 7953031"/>
              <a:gd name="connsiteY34" fmla="*/ 266700 h 1140460"/>
              <a:gd name="connsiteX35" fmla="*/ 7865605 w 7953031"/>
              <a:gd name="connsiteY35" fmla="*/ 177800 h 1140460"/>
              <a:gd name="connsiteX36" fmla="*/ 7802105 w 7953031"/>
              <a:gd name="connsiteY36" fmla="*/ 177800 h 1140460"/>
              <a:gd name="connsiteX37" fmla="*/ 7764005 w 7953031"/>
              <a:gd name="connsiteY37" fmla="*/ 88900 h 1140460"/>
              <a:gd name="connsiteX38" fmla="*/ 7833594 w 7953031"/>
              <a:gd name="connsiteY38" fmla="*/ 31089 h 1140460"/>
              <a:gd name="connsiteX39" fmla="*/ 7675105 w 7953031"/>
              <a:gd name="connsiteY39" fmla="*/ 0 h 1140460"/>
              <a:gd name="connsiteX0" fmla="*/ 7675105 w 7953031"/>
              <a:gd name="connsiteY0" fmla="*/ 0 h 1140460"/>
              <a:gd name="connsiteX1" fmla="*/ 239458 w 7953031"/>
              <a:gd name="connsiteY1" fmla="*/ 0 h 1140460"/>
              <a:gd name="connsiteX2" fmla="*/ 167106 w 7953031"/>
              <a:gd name="connsiteY2" fmla="*/ 11906 h 1140460"/>
              <a:gd name="connsiteX3" fmla="*/ 195681 w 7953031"/>
              <a:gd name="connsiteY3" fmla="*/ 94456 h 1140460"/>
              <a:gd name="connsiteX4" fmla="*/ 198062 w 7953031"/>
              <a:gd name="connsiteY4" fmla="*/ 190500 h 1140460"/>
              <a:gd name="connsiteX5" fmla="*/ 134562 w 7953031"/>
              <a:gd name="connsiteY5" fmla="*/ 190500 h 1140460"/>
              <a:gd name="connsiteX6" fmla="*/ 0 w 7953031"/>
              <a:gd name="connsiteY6" fmla="*/ 294746 h 1140460"/>
              <a:gd name="connsiteX7" fmla="*/ 153612 w 7953031"/>
              <a:gd name="connsiteY7" fmla="*/ 357188 h 1140460"/>
              <a:gd name="connsiteX8" fmla="*/ 172662 w 7953031"/>
              <a:gd name="connsiteY8" fmla="*/ 419100 h 1140460"/>
              <a:gd name="connsiteX9" fmla="*/ 105987 w 7953031"/>
              <a:gd name="connsiteY9" fmla="*/ 492125 h 1140460"/>
              <a:gd name="connsiteX10" fmla="*/ 227442 w 7953031"/>
              <a:gd name="connsiteY10" fmla="*/ 535782 h 1140460"/>
              <a:gd name="connsiteX11" fmla="*/ 134562 w 7953031"/>
              <a:gd name="connsiteY11" fmla="*/ 622300 h 1140460"/>
              <a:gd name="connsiteX12" fmla="*/ 159962 w 7953031"/>
              <a:gd name="connsiteY12" fmla="*/ 673100 h 1140460"/>
              <a:gd name="connsiteX13" fmla="*/ 147262 w 7953031"/>
              <a:gd name="connsiteY13" fmla="*/ 736600 h 1140460"/>
              <a:gd name="connsiteX14" fmla="*/ 192506 w 7953031"/>
              <a:gd name="connsiteY14" fmla="*/ 767556 h 1140460"/>
              <a:gd name="connsiteX15" fmla="*/ 103629 w 7953031"/>
              <a:gd name="connsiteY15" fmla="*/ 800764 h 1140460"/>
              <a:gd name="connsiteX16" fmla="*/ 89318 w 7953031"/>
              <a:gd name="connsiteY16" fmla="*/ 900906 h 1140460"/>
              <a:gd name="connsiteX17" fmla="*/ 181393 w 7953031"/>
              <a:gd name="connsiteY17" fmla="*/ 965200 h 1140460"/>
              <a:gd name="connsiteX18" fmla="*/ 71062 w 7953031"/>
              <a:gd name="connsiteY18" fmla="*/ 1104900 h 1140460"/>
              <a:gd name="connsiteX19" fmla="*/ 104399 w 7953031"/>
              <a:gd name="connsiteY19" fmla="*/ 1119982 h 1140460"/>
              <a:gd name="connsiteX20" fmla="*/ 98166 w 7953031"/>
              <a:gd name="connsiteY20" fmla="*/ 1140460 h 1140460"/>
              <a:gd name="connsiteX21" fmla="*/ 7949788 w 7953031"/>
              <a:gd name="connsiteY21" fmla="*/ 1140460 h 1140460"/>
              <a:gd name="connsiteX22" fmla="*/ 7929105 w 7953031"/>
              <a:gd name="connsiteY22" fmla="*/ 1092200 h 1140460"/>
              <a:gd name="connsiteX23" fmla="*/ 7840205 w 7953031"/>
              <a:gd name="connsiteY23" fmla="*/ 1028700 h 1140460"/>
              <a:gd name="connsiteX24" fmla="*/ 7953031 w 7953031"/>
              <a:gd name="connsiteY24" fmla="*/ 952500 h 1140460"/>
              <a:gd name="connsiteX25" fmla="*/ 7852905 w 7953031"/>
              <a:gd name="connsiteY25" fmla="*/ 876300 h 1140460"/>
              <a:gd name="connsiteX26" fmla="*/ 7891005 w 7953031"/>
              <a:gd name="connsiteY26" fmla="*/ 800100 h 1140460"/>
              <a:gd name="connsiteX27" fmla="*/ 7852905 w 7953031"/>
              <a:gd name="connsiteY27" fmla="*/ 723900 h 1140460"/>
              <a:gd name="connsiteX28" fmla="*/ 7840205 w 7953031"/>
              <a:gd name="connsiteY28" fmla="*/ 660400 h 1140460"/>
              <a:gd name="connsiteX29" fmla="*/ 7865605 w 7953031"/>
              <a:gd name="connsiteY29" fmla="*/ 609600 h 1140460"/>
              <a:gd name="connsiteX30" fmla="*/ 7908468 w 7953031"/>
              <a:gd name="connsiteY30" fmla="*/ 534193 h 1140460"/>
              <a:gd name="connsiteX31" fmla="*/ 7854539 w 7953031"/>
              <a:gd name="connsiteY31" fmla="*/ 489081 h 1140460"/>
              <a:gd name="connsiteX32" fmla="*/ 7827505 w 7953031"/>
              <a:gd name="connsiteY32" fmla="*/ 406400 h 1140460"/>
              <a:gd name="connsiteX33" fmla="*/ 7942202 w 7953031"/>
              <a:gd name="connsiteY33" fmla="*/ 337609 h 1140460"/>
              <a:gd name="connsiteX34" fmla="*/ 7852905 w 7953031"/>
              <a:gd name="connsiteY34" fmla="*/ 266700 h 1140460"/>
              <a:gd name="connsiteX35" fmla="*/ 7865605 w 7953031"/>
              <a:gd name="connsiteY35" fmla="*/ 177800 h 1140460"/>
              <a:gd name="connsiteX36" fmla="*/ 7802105 w 7953031"/>
              <a:gd name="connsiteY36" fmla="*/ 177800 h 1140460"/>
              <a:gd name="connsiteX37" fmla="*/ 7764005 w 7953031"/>
              <a:gd name="connsiteY37" fmla="*/ 88900 h 1140460"/>
              <a:gd name="connsiteX38" fmla="*/ 7833594 w 7953031"/>
              <a:gd name="connsiteY38" fmla="*/ 31089 h 1140460"/>
              <a:gd name="connsiteX39" fmla="*/ 7675105 w 7953031"/>
              <a:gd name="connsiteY39" fmla="*/ 0 h 1140460"/>
              <a:gd name="connsiteX0" fmla="*/ 7675105 w 7953031"/>
              <a:gd name="connsiteY0" fmla="*/ 0 h 1140460"/>
              <a:gd name="connsiteX1" fmla="*/ 239458 w 7953031"/>
              <a:gd name="connsiteY1" fmla="*/ 0 h 1140460"/>
              <a:gd name="connsiteX2" fmla="*/ 167106 w 7953031"/>
              <a:gd name="connsiteY2" fmla="*/ 11906 h 1140460"/>
              <a:gd name="connsiteX3" fmla="*/ 195681 w 7953031"/>
              <a:gd name="connsiteY3" fmla="*/ 94456 h 1140460"/>
              <a:gd name="connsiteX4" fmla="*/ 198062 w 7953031"/>
              <a:gd name="connsiteY4" fmla="*/ 190500 h 1140460"/>
              <a:gd name="connsiteX5" fmla="*/ 134562 w 7953031"/>
              <a:gd name="connsiteY5" fmla="*/ 190500 h 1140460"/>
              <a:gd name="connsiteX6" fmla="*/ 0 w 7953031"/>
              <a:gd name="connsiteY6" fmla="*/ 294746 h 1140460"/>
              <a:gd name="connsiteX7" fmla="*/ 153612 w 7953031"/>
              <a:gd name="connsiteY7" fmla="*/ 357188 h 1140460"/>
              <a:gd name="connsiteX8" fmla="*/ 172662 w 7953031"/>
              <a:gd name="connsiteY8" fmla="*/ 419100 h 1140460"/>
              <a:gd name="connsiteX9" fmla="*/ 105987 w 7953031"/>
              <a:gd name="connsiteY9" fmla="*/ 492125 h 1140460"/>
              <a:gd name="connsiteX10" fmla="*/ 227442 w 7953031"/>
              <a:gd name="connsiteY10" fmla="*/ 535782 h 1140460"/>
              <a:gd name="connsiteX11" fmla="*/ 134562 w 7953031"/>
              <a:gd name="connsiteY11" fmla="*/ 622300 h 1140460"/>
              <a:gd name="connsiteX12" fmla="*/ 159962 w 7953031"/>
              <a:gd name="connsiteY12" fmla="*/ 673100 h 1140460"/>
              <a:gd name="connsiteX13" fmla="*/ 147262 w 7953031"/>
              <a:gd name="connsiteY13" fmla="*/ 736600 h 1140460"/>
              <a:gd name="connsiteX14" fmla="*/ 192506 w 7953031"/>
              <a:gd name="connsiteY14" fmla="*/ 767556 h 1140460"/>
              <a:gd name="connsiteX15" fmla="*/ 103629 w 7953031"/>
              <a:gd name="connsiteY15" fmla="*/ 800764 h 1140460"/>
              <a:gd name="connsiteX16" fmla="*/ 89318 w 7953031"/>
              <a:gd name="connsiteY16" fmla="*/ 900906 h 1140460"/>
              <a:gd name="connsiteX17" fmla="*/ 121396 w 7953031"/>
              <a:gd name="connsiteY17" fmla="*/ 995891 h 1140460"/>
              <a:gd name="connsiteX18" fmla="*/ 71062 w 7953031"/>
              <a:gd name="connsiteY18" fmla="*/ 1104900 h 1140460"/>
              <a:gd name="connsiteX19" fmla="*/ 104399 w 7953031"/>
              <a:gd name="connsiteY19" fmla="*/ 1119982 h 1140460"/>
              <a:gd name="connsiteX20" fmla="*/ 98166 w 7953031"/>
              <a:gd name="connsiteY20" fmla="*/ 1140460 h 1140460"/>
              <a:gd name="connsiteX21" fmla="*/ 7949788 w 7953031"/>
              <a:gd name="connsiteY21" fmla="*/ 1140460 h 1140460"/>
              <a:gd name="connsiteX22" fmla="*/ 7929105 w 7953031"/>
              <a:gd name="connsiteY22" fmla="*/ 1092200 h 1140460"/>
              <a:gd name="connsiteX23" fmla="*/ 7840205 w 7953031"/>
              <a:gd name="connsiteY23" fmla="*/ 1028700 h 1140460"/>
              <a:gd name="connsiteX24" fmla="*/ 7953031 w 7953031"/>
              <a:gd name="connsiteY24" fmla="*/ 952500 h 1140460"/>
              <a:gd name="connsiteX25" fmla="*/ 7852905 w 7953031"/>
              <a:gd name="connsiteY25" fmla="*/ 876300 h 1140460"/>
              <a:gd name="connsiteX26" fmla="*/ 7891005 w 7953031"/>
              <a:gd name="connsiteY26" fmla="*/ 800100 h 1140460"/>
              <a:gd name="connsiteX27" fmla="*/ 7852905 w 7953031"/>
              <a:gd name="connsiteY27" fmla="*/ 723900 h 1140460"/>
              <a:gd name="connsiteX28" fmla="*/ 7840205 w 7953031"/>
              <a:gd name="connsiteY28" fmla="*/ 660400 h 1140460"/>
              <a:gd name="connsiteX29" fmla="*/ 7865605 w 7953031"/>
              <a:gd name="connsiteY29" fmla="*/ 609600 h 1140460"/>
              <a:gd name="connsiteX30" fmla="*/ 7908468 w 7953031"/>
              <a:gd name="connsiteY30" fmla="*/ 534193 h 1140460"/>
              <a:gd name="connsiteX31" fmla="*/ 7854539 w 7953031"/>
              <a:gd name="connsiteY31" fmla="*/ 489081 h 1140460"/>
              <a:gd name="connsiteX32" fmla="*/ 7827505 w 7953031"/>
              <a:gd name="connsiteY32" fmla="*/ 406400 h 1140460"/>
              <a:gd name="connsiteX33" fmla="*/ 7942202 w 7953031"/>
              <a:gd name="connsiteY33" fmla="*/ 337609 h 1140460"/>
              <a:gd name="connsiteX34" fmla="*/ 7852905 w 7953031"/>
              <a:gd name="connsiteY34" fmla="*/ 266700 h 1140460"/>
              <a:gd name="connsiteX35" fmla="*/ 7865605 w 7953031"/>
              <a:gd name="connsiteY35" fmla="*/ 177800 h 1140460"/>
              <a:gd name="connsiteX36" fmla="*/ 7802105 w 7953031"/>
              <a:gd name="connsiteY36" fmla="*/ 177800 h 1140460"/>
              <a:gd name="connsiteX37" fmla="*/ 7764005 w 7953031"/>
              <a:gd name="connsiteY37" fmla="*/ 88900 h 1140460"/>
              <a:gd name="connsiteX38" fmla="*/ 7833594 w 7953031"/>
              <a:gd name="connsiteY38" fmla="*/ 31089 h 1140460"/>
              <a:gd name="connsiteX39" fmla="*/ 7675105 w 7953031"/>
              <a:gd name="connsiteY39" fmla="*/ 0 h 1140460"/>
              <a:gd name="connsiteX0" fmla="*/ 7675105 w 7953031"/>
              <a:gd name="connsiteY0" fmla="*/ 0 h 1145287"/>
              <a:gd name="connsiteX1" fmla="*/ 239458 w 7953031"/>
              <a:gd name="connsiteY1" fmla="*/ 0 h 1145287"/>
              <a:gd name="connsiteX2" fmla="*/ 167106 w 7953031"/>
              <a:gd name="connsiteY2" fmla="*/ 11906 h 1145287"/>
              <a:gd name="connsiteX3" fmla="*/ 195681 w 7953031"/>
              <a:gd name="connsiteY3" fmla="*/ 94456 h 1145287"/>
              <a:gd name="connsiteX4" fmla="*/ 198062 w 7953031"/>
              <a:gd name="connsiteY4" fmla="*/ 190500 h 1145287"/>
              <a:gd name="connsiteX5" fmla="*/ 134562 w 7953031"/>
              <a:gd name="connsiteY5" fmla="*/ 190500 h 1145287"/>
              <a:gd name="connsiteX6" fmla="*/ 0 w 7953031"/>
              <a:gd name="connsiteY6" fmla="*/ 294746 h 1145287"/>
              <a:gd name="connsiteX7" fmla="*/ 153612 w 7953031"/>
              <a:gd name="connsiteY7" fmla="*/ 357188 h 1145287"/>
              <a:gd name="connsiteX8" fmla="*/ 172662 w 7953031"/>
              <a:gd name="connsiteY8" fmla="*/ 419100 h 1145287"/>
              <a:gd name="connsiteX9" fmla="*/ 105987 w 7953031"/>
              <a:gd name="connsiteY9" fmla="*/ 492125 h 1145287"/>
              <a:gd name="connsiteX10" fmla="*/ 227442 w 7953031"/>
              <a:gd name="connsiteY10" fmla="*/ 535782 h 1145287"/>
              <a:gd name="connsiteX11" fmla="*/ 134562 w 7953031"/>
              <a:gd name="connsiteY11" fmla="*/ 622300 h 1145287"/>
              <a:gd name="connsiteX12" fmla="*/ 159962 w 7953031"/>
              <a:gd name="connsiteY12" fmla="*/ 673100 h 1145287"/>
              <a:gd name="connsiteX13" fmla="*/ 147262 w 7953031"/>
              <a:gd name="connsiteY13" fmla="*/ 736600 h 1145287"/>
              <a:gd name="connsiteX14" fmla="*/ 192506 w 7953031"/>
              <a:gd name="connsiteY14" fmla="*/ 767556 h 1145287"/>
              <a:gd name="connsiteX15" fmla="*/ 103629 w 7953031"/>
              <a:gd name="connsiteY15" fmla="*/ 800764 h 1145287"/>
              <a:gd name="connsiteX16" fmla="*/ 89318 w 7953031"/>
              <a:gd name="connsiteY16" fmla="*/ 900906 h 1145287"/>
              <a:gd name="connsiteX17" fmla="*/ 121396 w 7953031"/>
              <a:gd name="connsiteY17" fmla="*/ 995891 h 1145287"/>
              <a:gd name="connsiteX18" fmla="*/ 71062 w 7953031"/>
              <a:gd name="connsiteY18" fmla="*/ 1104900 h 1145287"/>
              <a:gd name="connsiteX19" fmla="*/ 104399 w 7953031"/>
              <a:gd name="connsiteY19" fmla="*/ 1119982 h 1145287"/>
              <a:gd name="connsiteX20" fmla="*/ 98166 w 7953031"/>
              <a:gd name="connsiteY20" fmla="*/ 1140460 h 1145287"/>
              <a:gd name="connsiteX21" fmla="*/ 7855212 w 7953031"/>
              <a:gd name="connsiteY21" fmla="*/ 1145287 h 1145287"/>
              <a:gd name="connsiteX22" fmla="*/ 7929105 w 7953031"/>
              <a:gd name="connsiteY22" fmla="*/ 1092200 h 1145287"/>
              <a:gd name="connsiteX23" fmla="*/ 7840205 w 7953031"/>
              <a:gd name="connsiteY23" fmla="*/ 1028700 h 1145287"/>
              <a:gd name="connsiteX24" fmla="*/ 7953031 w 7953031"/>
              <a:gd name="connsiteY24" fmla="*/ 952500 h 1145287"/>
              <a:gd name="connsiteX25" fmla="*/ 7852905 w 7953031"/>
              <a:gd name="connsiteY25" fmla="*/ 876300 h 1145287"/>
              <a:gd name="connsiteX26" fmla="*/ 7891005 w 7953031"/>
              <a:gd name="connsiteY26" fmla="*/ 800100 h 1145287"/>
              <a:gd name="connsiteX27" fmla="*/ 7852905 w 7953031"/>
              <a:gd name="connsiteY27" fmla="*/ 723900 h 1145287"/>
              <a:gd name="connsiteX28" fmla="*/ 7840205 w 7953031"/>
              <a:gd name="connsiteY28" fmla="*/ 660400 h 1145287"/>
              <a:gd name="connsiteX29" fmla="*/ 7865605 w 7953031"/>
              <a:gd name="connsiteY29" fmla="*/ 609600 h 1145287"/>
              <a:gd name="connsiteX30" fmla="*/ 7908468 w 7953031"/>
              <a:gd name="connsiteY30" fmla="*/ 534193 h 1145287"/>
              <a:gd name="connsiteX31" fmla="*/ 7854539 w 7953031"/>
              <a:gd name="connsiteY31" fmla="*/ 489081 h 1145287"/>
              <a:gd name="connsiteX32" fmla="*/ 7827505 w 7953031"/>
              <a:gd name="connsiteY32" fmla="*/ 406400 h 1145287"/>
              <a:gd name="connsiteX33" fmla="*/ 7942202 w 7953031"/>
              <a:gd name="connsiteY33" fmla="*/ 337609 h 1145287"/>
              <a:gd name="connsiteX34" fmla="*/ 7852905 w 7953031"/>
              <a:gd name="connsiteY34" fmla="*/ 266700 h 1145287"/>
              <a:gd name="connsiteX35" fmla="*/ 7865605 w 7953031"/>
              <a:gd name="connsiteY35" fmla="*/ 177800 h 1145287"/>
              <a:gd name="connsiteX36" fmla="*/ 7802105 w 7953031"/>
              <a:gd name="connsiteY36" fmla="*/ 177800 h 1145287"/>
              <a:gd name="connsiteX37" fmla="*/ 7764005 w 7953031"/>
              <a:gd name="connsiteY37" fmla="*/ 88900 h 1145287"/>
              <a:gd name="connsiteX38" fmla="*/ 7833594 w 7953031"/>
              <a:gd name="connsiteY38" fmla="*/ 31089 h 1145287"/>
              <a:gd name="connsiteX39" fmla="*/ 7675105 w 7953031"/>
              <a:gd name="connsiteY39" fmla="*/ 0 h 1145287"/>
              <a:gd name="connsiteX0" fmla="*/ 7675105 w 7953031"/>
              <a:gd name="connsiteY0" fmla="*/ 0 h 1145287"/>
              <a:gd name="connsiteX1" fmla="*/ 239458 w 7953031"/>
              <a:gd name="connsiteY1" fmla="*/ 0 h 1145287"/>
              <a:gd name="connsiteX2" fmla="*/ 167106 w 7953031"/>
              <a:gd name="connsiteY2" fmla="*/ 11906 h 1145287"/>
              <a:gd name="connsiteX3" fmla="*/ 195681 w 7953031"/>
              <a:gd name="connsiteY3" fmla="*/ 94456 h 1145287"/>
              <a:gd name="connsiteX4" fmla="*/ 198062 w 7953031"/>
              <a:gd name="connsiteY4" fmla="*/ 190500 h 1145287"/>
              <a:gd name="connsiteX5" fmla="*/ 134562 w 7953031"/>
              <a:gd name="connsiteY5" fmla="*/ 190500 h 1145287"/>
              <a:gd name="connsiteX6" fmla="*/ 0 w 7953031"/>
              <a:gd name="connsiteY6" fmla="*/ 294746 h 1145287"/>
              <a:gd name="connsiteX7" fmla="*/ 67633 w 7953031"/>
              <a:gd name="connsiteY7" fmla="*/ 369256 h 1145287"/>
              <a:gd name="connsiteX8" fmla="*/ 172662 w 7953031"/>
              <a:gd name="connsiteY8" fmla="*/ 419100 h 1145287"/>
              <a:gd name="connsiteX9" fmla="*/ 105987 w 7953031"/>
              <a:gd name="connsiteY9" fmla="*/ 492125 h 1145287"/>
              <a:gd name="connsiteX10" fmla="*/ 227442 w 7953031"/>
              <a:gd name="connsiteY10" fmla="*/ 535782 h 1145287"/>
              <a:gd name="connsiteX11" fmla="*/ 134562 w 7953031"/>
              <a:gd name="connsiteY11" fmla="*/ 622300 h 1145287"/>
              <a:gd name="connsiteX12" fmla="*/ 159962 w 7953031"/>
              <a:gd name="connsiteY12" fmla="*/ 673100 h 1145287"/>
              <a:gd name="connsiteX13" fmla="*/ 147262 w 7953031"/>
              <a:gd name="connsiteY13" fmla="*/ 736600 h 1145287"/>
              <a:gd name="connsiteX14" fmla="*/ 192506 w 7953031"/>
              <a:gd name="connsiteY14" fmla="*/ 767556 h 1145287"/>
              <a:gd name="connsiteX15" fmla="*/ 103629 w 7953031"/>
              <a:gd name="connsiteY15" fmla="*/ 800764 h 1145287"/>
              <a:gd name="connsiteX16" fmla="*/ 89318 w 7953031"/>
              <a:gd name="connsiteY16" fmla="*/ 900906 h 1145287"/>
              <a:gd name="connsiteX17" fmla="*/ 121396 w 7953031"/>
              <a:gd name="connsiteY17" fmla="*/ 995891 h 1145287"/>
              <a:gd name="connsiteX18" fmla="*/ 71062 w 7953031"/>
              <a:gd name="connsiteY18" fmla="*/ 1104900 h 1145287"/>
              <a:gd name="connsiteX19" fmla="*/ 104399 w 7953031"/>
              <a:gd name="connsiteY19" fmla="*/ 1119982 h 1145287"/>
              <a:gd name="connsiteX20" fmla="*/ 98166 w 7953031"/>
              <a:gd name="connsiteY20" fmla="*/ 1140460 h 1145287"/>
              <a:gd name="connsiteX21" fmla="*/ 7855212 w 7953031"/>
              <a:gd name="connsiteY21" fmla="*/ 1145287 h 1145287"/>
              <a:gd name="connsiteX22" fmla="*/ 7929105 w 7953031"/>
              <a:gd name="connsiteY22" fmla="*/ 1092200 h 1145287"/>
              <a:gd name="connsiteX23" fmla="*/ 7840205 w 7953031"/>
              <a:gd name="connsiteY23" fmla="*/ 1028700 h 1145287"/>
              <a:gd name="connsiteX24" fmla="*/ 7953031 w 7953031"/>
              <a:gd name="connsiteY24" fmla="*/ 952500 h 1145287"/>
              <a:gd name="connsiteX25" fmla="*/ 7852905 w 7953031"/>
              <a:gd name="connsiteY25" fmla="*/ 876300 h 1145287"/>
              <a:gd name="connsiteX26" fmla="*/ 7891005 w 7953031"/>
              <a:gd name="connsiteY26" fmla="*/ 800100 h 1145287"/>
              <a:gd name="connsiteX27" fmla="*/ 7852905 w 7953031"/>
              <a:gd name="connsiteY27" fmla="*/ 723900 h 1145287"/>
              <a:gd name="connsiteX28" fmla="*/ 7840205 w 7953031"/>
              <a:gd name="connsiteY28" fmla="*/ 660400 h 1145287"/>
              <a:gd name="connsiteX29" fmla="*/ 7865605 w 7953031"/>
              <a:gd name="connsiteY29" fmla="*/ 609600 h 1145287"/>
              <a:gd name="connsiteX30" fmla="*/ 7908468 w 7953031"/>
              <a:gd name="connsiteY30" fmla="*/ 534193 h 1145287"/>
              <a:gd name="connsiteX31" fmla="*/ 7854539 w 7953031"/>
              <a:gd name="connsiteY31" fmla="*/ 489081 h 1145287"/>
              <a:gd name="connsiteX32" fmla="*/ 7827505 w 7953031"/>
              <a:gd name="connsiteY32" fmla="*/ 406400 h 1145287"/>
              <a:gd name="connsiteX33" fmla="*/ 7942202 w 7953031"/>
              <a:gd name="connsiteY33" fmla="*/ 337609 h 1145287"/>
              <a:gd name="connsiteX34" fmla="*/ 7852905 w 7953031"/>
              <a:gd name="connsiteY34" fmla="*/ 266700 h 1145287"/>
              <a:gd name="connsiteX35" fmla="*/ 7865605 w 7953031"/>
              <a:gd name="connsiteY35" fmla="*/ 177800 h 1145287"/>
              <a:gd name="connsiteX36" fmla="*/ 7802105 w 7953031"/>
              <a:gd name="connsiteY36" fmla="*/ 177800 h 1145287"/>
              <a:gd name="connsiteX37" fmla="*/ 7764005 w 7953031"/>
              <a:gd name="connsiteY37" fmla="*/ 88900 h 1145287"/>
              <a:gd name="connsiteX38" fmla="*/ 7833594 w 7953031"/>
              <a:gd name="connsiteY38" fmla="*/ 31089 h 1145287"/>
              <a:gd name="connsiteX39" fmla="*/ 7675105 w 7953031"/>
              <a:gd name="connsiteY39" fmla="*/ 0 h 1145287"/>
              <a:gd name="connsiteX0" fmla="*/ 7675105 w 7953031"/>
              <a:gd name="connsiteY0" fmla="*/ 0 h 1145287"/>
              <a:gd name="connsiteX1" fmla="*/ 239458 w 7953031"/>
              <a:gd name="connsiteY1" fmla="*/ 0 h 1145287"/>
              <a:gd name="connsiteX2" fmla="*/ 167106 w 7953031"/>
              <a:gd name="connsiteY2" fmla="*/ 11906 h 1145287"/>
              <a:gd name="connsiteX3" fmla="*/ 195681 w 7953031"/>
              <a:gd name="connsiteY3" fmla="*/ 94456 h 1145287"/>
              <a:gd name="connsiteX4" fmla="*/ 198062 w 7953031"/>
              <a:gd name="connsiteY4" fmla="*/ 190500 h 1145287"/>
              <a:gd name="connsiteX5" fmla="*/ 134562 w 7953031"/>
              <a:gd name="connsiteY5" fmla="*/ 190500 h 1145287"/>
              <a:gd name="connsiteX6" fmla="*/ 0 w 7953031"/>
              <a:gd name="connsiteY6" fmla="*/ 294746 h 1145287"/>
              <a:gd name="connsiteX7" fmla="*/ 67633 w 7953031"/>
              <a:gd name="connsiteY7" fmla="*/ 369256 h 1145287"/>
              <a:gd name="connsiteX8" fmla="*/ 60890 w 7953031"/>
              <a:gd name="connsiteY8" fmla="*/ 431168 h 1145287"/>
              <a:gd name="connsiteX9" fmla="*/ 105987 w 7953031"/>
              <a:gd name="connsiteY9" fmla="*/ 492125 h 1145287"/>
              <a:gd name="connsiteX10" fmla="*/ 227442 w 7953031"/>
              <a:gd name="connsiteY10" fmla="*/ 535782 h 1145287"/>
              <a:gd name="connsiteX11" fmla="*/ 134562 w 7953031"/>
              <a:gd name="connsiteY11" fmla="*/ 622300 h 1145287"/>
              <a:gd name="connsiteX12" fmla="*/ 159962 w 7953031"/>
              <a:gd name="connsiteY12" fmla="*/ 673100 h 1145287"/>
              <a:gd name="connsiteX13" fmla="*/ 147262 w 7953031"/>
              <a:gd name="connsiteY13" fmla="*/ 736600 h 1145287"/>
              <a:gd name="connsiteX14" fmla="*/ 192506 w 7953031"/>
              <a:gd name="connsiteY14" fmla="*/ 767556 h 1145287"/>
              <a:gd name="connsiteX15" fmla="*/ 103629 w 7953031"/>
              <a:gd name="connsiteY15" fmla="*/ 800764 h 1145287"/>
              <a:gd name="connsiteX16" fmla="*/ 89318 w 7953031"/>
              <a:gd name="connsiteY16" fmla="*/ 900906 h 1145287"/>
              <a:gd name="connsiteX17" fmla="*/ 121396 w 7953031"/>
              <a:gd name="connsiteY17" fmla="*/ 995891 h 1145287"/>
              <a:gd name="connsiteX18" fmla="*/ 71062 w 7953031"/>
              <a:gd name="connsiteY18" fmla="*/ 1104900 h 1145287"/>
              <a:gd name="connsiteX19" fmla="*/ 104399 w 7953031"/>
              <a:gd name="connsiteY19" fmla="*/ 1119982 h 1145287"/>
              <a:gd name="connsiteX20" fmla="*/ 98166 w 7953031"/>
              <a:gd name="connsiteY20" fmla="*/ 1140460 h 1145287"/>
              <a:gd name="connsiteX21" fmla="*/ 7855212 w 7953031"/>
              <a:gd name="connsiteY21" fmla="*/ 1145287 h 1145287"/>
              <a:gd name="connsiteX22" fmla="*/ 7929105 w 7953031"/>
              <a:gd name="connsiteY22" fmla="*/ 1092200 h 1145287"/>
              <a:gd name="connsiteX23" fmla="*/ 7840205 w 7953031"/>
              <a:gd name="connsiteY23" fmla="*/ 1028700 h 1145287"/>
              <a:gd name="connsiteX24" fmla="*/ 7953031 w 7953031"/>
              <a:gd name="connsiteY24" fmla="*/ 952500 h 1145287"/>
              <a:gd name="connsiteX25" fmla="*/ 7852905 w 7953031"/>
              <a:gd name="connsiteY25" fmla="*/ 876300 h 1145287"/>
              <a:gd name="connsiteX26" fmla="*/ 7891005 w 7953031"/>
              <a:gd name="connsiteY26" fmla="*/ 800100 h 1145287"/>
              <a:gd name="connsiteX27" fmla="*/ 7852905 w 7953031"/>
              <a:gd name="connsiteY27" fmla="*/ 723900 h 1145287"/>
              <a:gd name="connsiteX28" fmla="*/ 7840205 w 7953031"/>
              <a:gd name="connsiteY28" fmla="*/ 660400 h 1145287"/>
              <a:gd name="connsiteX29" fmla="*/ 7865605 w 7953031"/>
              <a:gd name="connsiteY29" fmla="*/ 609600 h 1145287"/>
              <a:gd name="connsiteX30" fmla="*/ 7908468 w 7953031"/>
              <a:gd name="connsiteY30" fmla="*/ 534193 h 1145287"/>
              <a:gd name="connsiteX31" fmla="*/ 7854539 w 7953031"/>
              <a:gd name="connsiteY31" fmla="*/ 489081 h 1145287"/>
              <a:gd name="connsiteX32" fmla="*/ 7827505 w 7953031"/>
              <a:gd name="connsiteY32" fmla="*/ 406400 h 1145287"/>
              <a:gd name="connsiteX33" fmla="*/ 7942202 w 7953031"/>
              <a:gd name="connsiteY33" fmla="*/ 337609 h 1145287"/>
              <a:gd name="connsiteX34" fmla="*/ 7852905 w 7953031"/>
              <a:gd name="connsiteY34" fmla="*/ 266700 h 1145287"/>
              <a:gd name="connsiteX35" fmla="*/ 7865605 w 7953031"/>
              <a:gd name="connsiteY35" fmla="*/ 177800 h 1145287"/>
              <a:gd name="connsiteX36" fmla="*/ 7802105 w 7953031"/>
              <a:gd name="connsiteY36" fmla="*/ 177800 h 1145287"/>
              <a:gd name="connsiteX37" fmla="*/ 7764005 w 7953031"/>
              <a:gd name="connsiteY37" fmla="*/ 88900 h 1145287"/>
              <a:gd name="connsiteX38" fmla="*/ 7833594 w 7953031"/>
              <a:gd name="connsiteY38" fmla="*/ 31089 h 1145287"/>
              <a:gd name="connsiteX39" fmla="*/ 7675105 w 7953031"/>
              <a:gd name="connsiteY39" fmla="*/ 0 h 1145287"/>
              <a:gd name="connsiteX0" fmla="*/ 7675105 w 7953031"/>
              <a:gd name="connsiteY0" fmla="*/ 0 h 1145287"/>
              <a:gd name="connsiteX1" fmla="*/ 239458 w 7953031"/>
              <a:gd name="connsiteY1" fmla="*/ 0 h 1145287"/>
              <a:gd name="connsiteX2" fmla="*/ 167106 w 7953031"/>
              <a:gd name="connsiteY2" fmla="*/ 11906 h 1145287"/>
              <a:gd name="connsiteX3" fmla="*/ 195681 w 7953031"/>
              <a:gd name="connsiteY3" fmla="*/ 94456 h 1145287"/>
              <a:gd name="connsiteX4" fmla="*/ 198062 w 7953031"/>
              <a:gd name="connsiteY4" fmla="*/ 190500 h 1145287"/>
              <a:gd name="connsiteX5" fmla="*/ 134562 w 7953031"/>
              <a:gd name="connsiteY5" fmla="*/ 190500 h 1145287"/>
              <a:gd name="connsiteX6" fmla="*/ 0 w 7953031"/>
              <a:gd name="connsiteY6" fmla="*/ 294746 h 1145287"/>
              <a:gd name="connsiteX7" fmla="*/ 67633 w 7953031"/>
              <a:gd name="connsiteY7" fmla="*/ 369256 h 1145287"/>
              <a:gd name="connsiteX8" fmla="*/ 60890 w 7953031"/>
              <a:gd name="connsiteY8" fmla="*/ 431168 h 1145287"/>
              <a:gd name="connsiteX9" fmla="*/ 105987 w 7953031"/>
              <a:gd name="connsiteY9" fmla="*/ 492125 h 1145287"/>
              <a:gd name="connsiteX10" fmla="*/ 227442 w 7953031"/>
              <a:gd name="connsiteY10" fmla="*/ 535782 h 1145287"/>
              <a:gd name="connsiteX11" fmla="*/ 14192 w 7953031"/>
              <a:gd name="connsiteY11" fmla="*/ 619886 h 1145287"/>
              <a:gd name="connsiteX12" fmla="*/ 159962 w 7953031"/>
              <a:gd name="connsiteY12" fmla="*/ 673100 h 1145287"/>
              <a:gd name="connsiteX13" fmla="*/ 147262 w 7953031"/>
              <a:gd name="connsiteY13" fmla="*/ 736600 h 1145287"/>
              <a:gd name="connsiteX14" fmla="*/ 192506 w 7953031"/>
              <a:gd name="connsiteY14" fmla="*/ 767556 h 1145287"/>
              <a:gd name="connsiteX15" fmla="*/ 103629 w 7953031"/>
              <a:gd name="connsiteY15" fmla="*/ 800764 h 1145287"/>
              <a:gd name="connsiteX16" fmla="*/ 89318 w 7953031"/>
              <a:gd name="connsiteY16" fmla="*/ 900906 h 1145287"/>
              <a:gd name="connsiteX17" fmla="*/ 121396 w 7953031"/>
              <a:gd name="connsiteY17" fmla="*/ 995891 h 1145287"/>
              <a:gd name="connsiteX18" fmla="*/ 71062 w 7953031"/>
              <a:gd name="connsiteY18" fmla="*/ 1104900 h 1145287"/>
              <a:gd name="connsiteX19" fmla="*/ 104399 w 7953031"/>
              <a:gd name="connsiteY19" fmla="*/ 1119982 h 1145287"/>
              <a:gd name="connsiteX20" fmla="*/ 98166 w 7953031"/>
              <a:gd name="connsiteY20" fmla="*/ 1140460 h 1145287"/>
              <a:gd name="connsiteX21" fmla="*/ 7855212 w 7953031"/>
              <a:gd name="connsiteY21" fmla="*/ 1145287 h 1145287"/>
              <a:gd name="connsiteX22" fmla="*/ 7929105 w 7953031"/>
              <a:gd name="connsiteY22" fmla="*/ 1092200 h 1145287"/>
              <a:gd name="connsiteX23" fmla="*/ 7840205 w 7953031"/>
              <a:gd name="connsiteY23" fmla="*/ 1028700 h 1145287"/>
              <a:gd name="connsiteX24" fmla="*/ 7953031 w 7953031"/>
              <a:gd name="connsiteY24" fmla="*/ 952500 h 1145287"/>
              <a:gd name="connsiteX25" fmla="*/ 7852905 w 7953031"/>
              <a:gd name="connsiteY25" fmla="*/ 876300 h 1145287"/>
              <a:gd name="connsiteX26" fmla="*/ 7891005 w 7953031"/>
              <a:gd name="connsiteY26" fmla="*/ 800100 h 1145287"/>
              <a:gd name="connsiteX27" fmla="*/ 7852905 w 7953031"/>
              <a:gd name="connsiteY27" fmla="*/ 723900 h 1145287"/>
              <a:gd name="connsiteX28" fmla="*/ 7840205 w 7953031"/>
              <a:gd name="connsiteY28" fmla="*/ 660400 h 1145287"/>
              <a:gd name="connsiteX29" fmla="*/ 7865605 w 7953031"/>
              <a:gd name="connsiteY29" fmla="*/ 609600 h 1145287"/>
              <a:gd name="connsiteX30" fmla="*/ 7908468 w 7953031"/>
              <a:gd name="connsiteY30" fmla="*/ 534193 h 1145287"/>
              <a:gd name="connsiteX31" fmla="*/ 7854539 w 7953031"/>
              <a:gd name="connsiteY31" fmla="*/ 489081 h 1145287"/>
              <a:gd name="connsiteX32" fmla="*/ 7827505 w 7953031"/>
              <a:gd name="connsiteY32" fmla="*/ 406400 h 1145287"/>
              <a:gd name="connsiteX33" fmla="*/ 7942202 w 7953031"/>
              <a:gd name="connsiteY33" fmla="*/ 337609 h 1145287"/>
              <a:gd name="connsiteX34" fmla="*/ 7852905 w 7953031"/>
              <a:gd name="connsiteY34" fmla="*/ 266700 h 1145287"/>
              <a:gd name="connsiteX35" fmla="*/ 7865605 w 7953031"/>
              <a:gd name="connsiteY35" fmla="*/ 177800 h 1145287"/>
              <a:gd name="connsiteX36" fmla="*/ 7802105 w 7953031"/>
              <a:gd name="connsiteY36" fmla="*/ 177800 h 1145287"/>
              <a:gd name="connsiteX37" fmla="*/ 7764005 w 7953031"/>
              <a:gd name="connsiteY37" fmla="*/ 88900 h 1145287"/>
              <a:gd name="connsiteX38" fmla="*/ 7833594 w 7953031"/>
              <a:gd name="connsiteY38" fmla="*/ 31089 h 1145287"/>
              <a:gd name="connsiteX39" fmla="*/ 7675105 w 7953031"/>
              <a:gd name="connsiteY39" fmla="*/ 0 h 1145287"/>
              <a:gd name="connsiteX0" fmla="*/ 7675105 w 7953031"/>
              <a:gd name="connsiteY0" fmla="*/ 0 h 1145287"/>
              <a:gd name="connsiteX1" fmla="*/ 239458 w 7953031"/>
              <a:gd name="connsiteY1" fmla="*/ 0 h 1145287"/>
              <a:gd name="connsiteX2" fmla="*/ 167106 w 7953031"/>
              <a:gd name="connsiteY2" fmla="*/ 11906 h 1145287"/>
              <a:gd name="connsiteX3" fmla="*/ 195681 w 7953031"/>
              <a:gd name="connsiteY3" fmla="*/ 94456 h 1145287"/>
              <a:gd name="connsiteX4" fmla="*/ 198062 w 7953031"/>
              <a:gd name="connsiteY4" fmla="*/ 190500 h 1145287"/>
              <a:gd name="connsiteX5" fmla="*/ 134562 w 7953031"/>
              <a:gd name="connsiteY5" fmla="*/ 190500 h 1145287"/>
              <a:gd name="connsiteX6" fmla="*/ 0 w 7953031"/>
              <a:gd name="connsiteY6" fmla="*/ 294746 h 1145287"/>
              <a:gd name="connsiteX7" fmla="*/ 67633 w 7953031"/>
              <a:gd name="connsiteY7" fmla="*/ 369256 h 1145287"/>
              <a:gd name="connsiteX8" fmla="*/ 60890 w 7953031"/>
              <a:gd name="connsiteY8" fmla="*/ 431168 h 1145287"/>
              <a:gd name="connsiteX9" fmla="*/ 105987 w 7953031"/>
              <a:gd name="connsiteY9" fmla="*/ 492125 h 1145287"/>
              <a:gd name="connsiteX10" fmla="*/ 227442 w 7953031"/>
              <a:gd name="connsiteY10" fmla="*/ 535782 h 1145287"/>
              <a:gd name="connsiteX11" fmla="*/ 14192 w 7953031"/>
              <a:gd name="connsiteY11" fmla="*/ 619886 h 1145287"/>
              <a:gd name="connsiteX12" fmla="*/ 159962 w 7953031"/>
              <a:gd name="connsiteY12" fmla="*/ 673100 h 1145287"/>
              <a:gd name="connsiteX13" fmla="*/ 147262 w 7953031"/>
              <a:gd name="connsiteY13" fmla="*/ 736600 h 1145287"/>
              <a:gd name="connsiteX14" fmla="*/ 192506 w 7953031"/>
              <a:gd name="connsiteY14" fmla="*/ 767556 h 1145287"/>
              <a:gd name="connsiteX15" fmla="*/ 26248 w 7953031"/>
              <a:gd name="connsiteY15" fmla="*/ 798350 h 1145287"/>
              <a:gd name="connsiteX16" fmla="*/ 89318 w 7953031"/>
              <a:gd name="connsiteY16" fmla="*/ 900906 h 1145287"/>
              <a:gd name="connsiteX17" fmla="*/ 121396 w 7953031"/>
              <a:gd name="connsiteY17" fmla="*/ 995891 h 1145287"/>
              <a:gd name="connsiteX18" fmla="*/ 71062 w 7953031"/>
              <a:gd name="connsiteY18" fmla="*/ 1104900 h 1145287"/>
              <a:gd name="connsiteX19" fmla="*/ 104399 w 7953031"/>
              <a:gd name="connsiteY19" fmla="*/ 1119982 h 1145287"/>
              <a:gd name="connsiteX20" fmla="*/ 98166 w 7953031"/>
              <a:gd name="connsiteY20" fmla="*/ 1140460 h 1145287"/>
              <a:gd name="connsiteX21" fmla="*/ 7855212 w 7953031"/>
              <a:gd name="connsiteY21" fmla="*/ 1145287 h 1145287"/>
              <a:gd name="connsiteX22" fmla="*/ 7929105 w 7953031"/>
              <a:gd name="connsiteY22" fmla="*/ 1092200 h 1145287"/>
              <a:gd name="connsiteX23" fmla="*/ 7840205 w 7953031"/>
              <a:gd name="connsiteY23" fmla="*/ 1028700 h 1145287"/>
              <a:gd name="connsiteX24" fmla="*/ 7953031 w 7953031"/>
              <a:gd name="connsiteY24" fmla="*/ 952500 h 1145287"/>
              <a:gd name="connsiteX25" fmla="*/ 7852905 w 7953031"/>
              <a:gd name="connsiteY25" fmla="*/ 876300 h 1145287"/>
              <a:gd name="connsiteX26" fmla="*/ 7891005 w 7953031"/>
              <a:gd name="connsiteY26" fmla="*/ 800100 h 1145287"/>
              <a:gd name="connsiteX27" fmla="*/ 7852905 w 7953031"/>
              <a:gd name="connsiteY27" fmla="*/ 723900 h 1145287"/>
              <a:gd name="connsiteX28" fmla="*/ 7840205 w 7953031"/>
              <a:gd name="connsiteY28" fmla="*/ 660400 h 1145287"/>
              <a:gd name="connsiteX29" fmla="*/ 7865605 w 7953031"/>
              <a:gd name="connsiteY29" fmla="*/ 609600 h 1145287"/>
              <a:gd name="connsiteX30" fmla="*/ 7908468 w 7953031"/>
              <a:gd name="connsiteY30" fmla="*/ 534193 h 1145287"/>
              <a:gd name="connsiteX31" fmla="*/ 7854539 w 7953031"/>
              <a:gd name="connsiteY31" fmla="*/ 489081 h 1145287"/>
              <a:gd name="connsiteX32" fmla="*/ 7827505 w 7953031"/>
              <a:gd name="connsiteY32" fmla="*/ 406400 h 1145287"/>
              <a:gd name="connsiteX33" fmla="*/ 7942202 w 7953031"/>
              <a:gd name="connsiteY33" fmla="*/ 337609 h 1145287"/>
              <a:gd name="connsiteX34" fmla="*/ 7852905 w 7953031"/>
              <a:gd name="connsiteY34" fmla="*/ 266700 h 1145287"/>
              <a:gd name="connsiteX35" fmla="*/ 7865605 w 7953031"/>
              <a:gd name="connsiteY35" fmla="*/ 177800 h 1145287"/>
              <a:gd name="connsiteX36" fmla="*/ 7802105 w 7953031"/>
              <a:gd name="connsiteY36" fmla="*/ 177800 h 1145287"/>
              <a:gd name="connsiteX37" fmla="*/ 7764005 w 7953031"/>
              <a:gd name="connsiteY37" fmla="*/ 88900 h 1145287"/>
              <a:gd name="connsiteX38" fmla="*/ 7833594 w 7953031"/>
              <a:gd name="connsiteY38" fmla="*/ 31089 h 1145287"/>
              <a:gd name="connsiteX39" fmla="*/ 7675105 w 7953031"/>
              <a:gd name="connsiteY39" fmla="*/ 0 h 1145287"/>
              <a:gd name="connsiteX0" fmla="*/ 7675105 w 7953031"/>
              <a:gd name="connsiteY0" fmla="*/ 0 h 1145287"/>
              <a:gd name="connsiteX1" fmla="*/ 239458 w 7953031"/>
              <a:gd name="connsiteY1" fmla="*/ 0 h 1145287"/>
              <a:gd name="connsiteX2" fmla="*/ 167106 w 7953031"/>
              <a:gd name="connsiteY2" fmla="*/ 11906 h 1145287"/>
              <a:gd name="connsiteX3" fmla="*/ 195681 w 7953031"/>
              <a:gd name="connsiteY3" fmla="*/ 94456 h 1145287"/>
              <a:gd name="connsiteX4" fmla="*/ 198062 w 7953031"/>
              <a:gd name="connsiteY4" fmla="*/ 190500 h 1145287"/>
              <a:gd name="connsiteX5" fmla="*/ 134562 w 7953031"/>
              <a:gd name="connsiteY5" fmla="*/ 190500 h 1145287"/>
              <a:gd name="connsiteX6" fmla="*/ 0 w 7953031"/>
              <a:gd name="connsiteY6" fmla="*/ 294746 h 1145287"/>
              <a:gd name="connsiteX7" fmla="*/ 67633 w 7953031"/>
              <a:gd name="connsiteY7" fmla="*/ 369256 h 1145287"/>
              <a:gd name="connsiteX8" fmla="*/ 60890 w 7953031"/>
              <a:gd name="connsiteY8" fmla="*/ 431168 h 1145287"/>
              <a:gd name="connsiteX9" fmla="*/ 105987 w 7953031"/>
              <a:gd name="connsiteY9" fmla="*/ 492125 h 1145287"/>
              <a:gd name="connsiteX10" fmla="*/ 227442 w 7953031"/>
              <a:gd name="connsiteY10" fmla="*/ 535782 h 1145287"/>
              <a:gd name="connsiteX11" fmla="*/ 14192 w 7953031"/>
              <a:gd name="connsiteY11" fmla="*/ 619886 h 1145287"/>
              <a:gd name="connsiteX12" fmla="*/ 159962 w 7953031"/>
              <a:gd name="connsiteY12" fmla="*/ 673100 h 1145287"/>
              <a:gd name="connsiteX13" fmla="*/ 147262 w 7953031"/>
              <a:gd name="connsiteY13" fmla="*/ 736600 h 1145287"/>
              <a:gd name="connsiteX14" fmla="*/ 192506 w 7953031"/>
              <a:gd name="connsiteY14" fmla="*/ 767556 h 1145287"/>
              <a:gd name="connsiteX15" fmla="*/ 26248 w 7953031"/>
              <a:gd name="connsiteY15" fmla="*/ 798350 h 1145287"/>
              <a:gd name="connsiteX16" fmla="*/ 46329 w 7953031"/>
              <a:gd name="connsiteY16" fmla="*/ 915388 h 1145287"/>
              <a:gd name="connsiteX17" fmla="*/ 121396 w 7953031"/>
              <a:gd name="connsiteY17" fmla="*/ 995891 h 1145287"/>
              <a:gd name="connsiteX18" fmla="*/ 71062 w 7953031"/>
              <a:gd name="connsiteY18" fmla="*/ 1104900 h 1145287"/>
              <a:gd name="connsiteX19" fmla="*/ 104399 w 7953031"/>
              <a:gd name="connsiteY19" fmla="*/ 1119982 h 1145287"/>
              <a:gd name="connsiteX20" fmla="*/ 98166 w 7953031"/>
              <a:gd name="connsiteY20" fmla="*/ 1140460 h 1145287"/>
              <a:gd name="connsiteX21" fmla="*/ 7855212 w 7953031"/>
              <a:gd name="connsiteY21" fmla="*/ 1145287 h 1145287"/>
              <a:gd name="connsiteX22" fmla="*/ 7929105 w 7953031"/>
              <a:gd name="connsiteY22" fmla="*/ 1092200 h 1145287"/>
              <a:gd name="connsiteX23" fmla="*/ 7840205 w 7953031"/>
              <a:gd name="connsiteY23" fmla="*/ 1028700 h 1145287"/>
              <a:gd name="connsiteX24" fmla="*/ 7953031 w 7953031"/>
              <a:gd name="connsiteY24" fmla="*/ 952500 h 1145287"/>
              <a:gd name="connsiteX25" fmla="*/ 7852905 w 7953031"/>
              <a:gd name="connsiteY25" fmla="*/ 876300 h 1145287"/>
              <a:gd name="connsiteX26" fmla="*/ 7891005 w 7953031"/>
              <a:gd name="connsiteY26" fmla="*/ 800100 h 1145287"/>
              <a:gd name="connsiteX27" fmla="*/ 7852905 w 7953031"/>
              <a:gd name="connsiteY27" fmla="*/ 723900 h 1145287"/>
              <a:gd name="connsiteX28" fmla="*/ 7840205 w 7953031"/>
              <a:gd name="connsiteY28" fmla="*/ 660400 h 1145287"/>
              <a:gd name="connsiteX29" fmla="*/ 7865605 w 7953031"/>
              <a:gd name="connsiteY29" fmla="*/ 609600 h 1145287"/>
              <a:gd name="connsiteX30" fmla="*/ 7908468 w 7953031"/>
              <a:gd name="connsiteY30" fmla="*/ 534193 h 1145287"/>
              <a:gd name="connsiteX31" fmla="*/ 7854539 w 7953031"/>
              <a:gd name="connsiteY31" fmla="*/ 489081 h 1145287"/>
              <a:gd name="connsiteX32" fmla="*/ 7827505 w 7953031"/>
              <a:gd name="connsiteY32" fmla="*/ 406400 h 1145287"/>
              <a:gd name="connsiteX33" fmla="*/ 7942202 w 7953031"/>
              <a:gd name="connsiteY33" fmla="*/ 337609 h 1145287"/>
              <a:gd name="connsiteX34" fmla="*/ 7852905 w 7953031"/>
              <a:gd name="connsiteY34" fmla="*/ 266700 h 1145287"/>
              <a:gd name="connsiteX35" fmla="*/ 7865605 w 7953031"/>
              <a:gd name="connsiteY35" fmla="*/ 177800 h 1145287"/>
              <a:gd name="connsiteX36" fmla="*/ 7802105 w 7953031"/>
              <a:gd name="connsiteY36" fmla="*/ 177800 h 1145287"/>
              <a:gd name="connsiteX37" fmla="*/ 7764005 w 7953031"/>
              <a:gd name="connsiteY37" fmla="*/ 88900 h 1145287"/>
              <a:gd name="connsiteX38" fmla="*/ 7833594 w 7953031"/>
              <a:gd name="connsiteY38" fmla="*/ 31089 h 1145287"/>
              <a:gd name="connsiteX39" fmla="*/ 7675105 w 7953031"/>
              <a:gd name="connsiteY39" fmla="*/ 0 h 1145287"/>
              <a:gd name="connsiteX0" fmla="*/ 7675105 w 7953031"/>
              <a:gd name="connsiteY0" fmla="*/ 0 h 1145287"/>
              <a:gd name="connsiteX1" fmla="*/ 239458 w 7953031"/>
              <a:gd name="connsiteY1" fmla="*/ 0 h 1145287"/>
              <a:gd name="connsiteX2" fmla="*/ 167106 w 7953031"/>
              <a:gd name="connsiteY2" fmla="*/ 11906 h 1145287"/>
              <a:gd name="connsiteX3" fmla="*/ 195681 w 7953031"/>
              <a:gd name="connsiteY3" fmla="*/ 94456 h 1145287"/>
              <a:gd name="connsiteX4" fmla="*/ 198062 w 7953031"/>
              <a:gd name="connsiteY4" fmla="*/ 190500 h 1145287"/>
              <a:gd name="connsiteX5" fmla="*/ 134562 w 7953031"/>
              <a:gd name="connsiteY5" fmla="*/ 190500 h 1145287"/>
              <a:gd name="connsiteX6" fmla="*/ 0 w 7953031"/>
              <a:gd name="connsiteY6" fmla="*/ 294746 h 1145287"/>
              <a:gd name="connsiteX7" fmla="*/ 67633 w 7953031"/>
              <a:gd name="connsiteY7" fmla="*/ 369256 h 1145287"/>
              <a:gd name="connsiteX8" fmla="*/ 60890 w 7953031"/>
              <a:gd name="connsiteY8" fmla="*/ 431168 h 1145287"/>
              <a:gd name="connsiteX9" fmla="*/ 105987 w 7953031"/>
              <a:gd name="connsiteY9" fmla="*/ 492125 h 1145287"/>
              <a:gd name="connsiteX10" fmla="*/ 115670 w 7953031"/>
              <a:gd name="connsiteY10" fmla="*/ 547850 h 1145287"/>
              <a:gd name="connsiteX11" fmla="*/ 14192 w 7953031"/>
              <a:gd name="connsiteY11" fmla="*/ 619886 h 1145287"/>
              <a:gd name="connsiteX12" fmla="*/ 159962 w 7953031"/>
              <a:gd name="connsiteY12" fmla="*/ 673100 h 1145287"/>
              <a:gd name="connsiteX13" fmla="*/ 147262 w 7953031"/>
              <a:gd name="connsiteY13" fmla="*/ 736600 h 1145287"/>
              <a:gd name="connsiteX14" fmla="*/ 192506 w 7953031"/>
              <a:gd name="connsiteY14" fmla="*/ 767556 h 1145287"/>
              <a:gd name="connsiteX15" fmla="*/ 26248 w 7953031"/>
              <a:gd name="connsiteY15" fmla="*/ 798350 h 1145287"/>
              <a:gd name="connsiteX16" fmla="*/ 46329 w 7953031"/>
              <a:gd name="connsiteY16" fmla="*/ 915388 h 1145287"/>
              <a:gd name="connsiteX17" fmla="*/ 121396 w 7953031"/>
              <a:gd name="connsiteY17" fmla="*/ 995891 h 1145287"/>
              <a:gd name="connsiteX18" fmla="*/ 71062 w 7953031"/>
              <a:gd name="connsiteY18" fmla="*/ 1104900 h 1145287"/>
              <a:gd name="connsiteX19" fmla="*/ 104399 w 7953031"/>
              <a:gd name="connsiteY19" fmla="*/ 1119982 h 1145287"/>
              <a:gd name="connsiteX20" fmla="*/ 98166 w 7953031"/>
              <a:gd name="connsiteY20" fmla="*/ 1140460 h 1145287"/>
              <a:gd name="connsiteX21" fmla="*/ 7855212 w 7953031"/>
              <a:gd name="connsiteY21" fmla="*/ 1145287 h 1145287"/>
              <a:gd name="connsiteX22" fmla="*/ 7929105 w 7953031"/>
              <a:gd name="connsiteY22" fmla="*/ 1092200 h 1145287"/>
              <a:gd name="connsiteX23" fmla="*/ 7840205 w 7953031"/>
              <a:gd name="connsiteY23" fmla="*/ 1028700 h 1145287"/>
              <a:gd name="connsiteX24" fmla="*/ 7953031 w 7953031"/>
              <a:gd name="connsiteY24" fmla="*/ 952500 h 1145287"/>
              <a:gd name="connsiteX25" fmla="*/ 7852905 w 7953031"/>
              <a:gd name="connsiteY25" fmla="*/ 876300 h 1145287"/>
              <a:gd name="connsiteX26" fmla="*/ 7891005 w 7953031"/>
              <a:gd name="connsiteY26" fmla="*/ 800100 h 1145287"/>
              <a:gd name="connsiteX27" fmla="*/ 7852905 w 7953031"/>
              <a:gd name="connsiteY27" fmla="*/ 723900 h 1145287"/>
              <a:gd name="connsiteX28" fmla="*/ 7840205 w 7953031"/>
              <a:gd name="connsiteY28" fmla="*/ 660400 h 1145287"/>
              <a:gd name="connsiteX29" fmla="*/ 7865605 w 7953031"/>
              <a:gd name="connsiteY29" fmla="*/ 609600 h 1145287"/>
              <a:gd name="connsiteX30" fmla="*/ 7908468 w 7953031"/>
              <a:gd name="connsiteY30" fmla="*/ 534193 h 1145287"/>
              <a:gd name="connsiteX31" fmla="*/ 7854539 w 7953031"/>
              <a:gd name="connsiteY31" fmla="*/ 489081 h 1145287"/>
              <a:gd name="connsiteX32" fmla="*/ 7827505 w 7953031"/>
              <a:gd name="connsiteY32" fmla="*/ 406400 h 1145287"/>
              <a:gd name="connsiteX33" fmla="*/ 7942202 w 7953031"/>
              <a:gd name="connsiteY33" fmla="*/ 337609 h 1145287"/>
              <a:gd name="connsiteX34" fmla="*/ 7852905 w 7953031"/>
              <a:gd name="connsiteY34" fmla="*/ 266700 h 1145287"/>
              <a:gd name="connsiteX35" fmla="*/ 7865605 w 7953031"/>
              <a:gd name="connsiteY35" fmla="*/ 177800 h 1145287"/>
              <a:gd name="connsiteX36" fmla="*/ 7802105 w 7953031"/>
              <a:gd name="connsiteY36" fmla="*/ 177800 h 1145287"/>
              <a:gd name="connsiteX37" fmla="*/ 7764005 w 7953031"/>
              <a:gd name="connsiteY37" fmla="*/ 88900 h 1145287"/>
              <a:gd name="connsiteX38" fmla="*/ 7833594 w 7953031"/>
              <a:gd name="connsiteY38" fmla="*/ 31089 h 1145287"/>
              <a:gd name="connsiteX39" fmla="*/ 7675105 w 7953031"/>
              <a:gd name="connsiteY39" fmla="*/ 0 h 1145287"/>
              <a:gd name="connsiteX0" fmla="*/ 7675105 w 7953031"/>
              <a:gd name="connsiteY0" fmla="*/ 0 h 1145287"/>
              <a:gd name="connsiteX1" fmla="*/ 239458 w 7953031"/>
              <a:gd name="connsiteY1" fmla="*/ 0 h 1145287"/>
              <a:gd name="connsiteX2" fmla="*/ 167106 w 7953031"/>
              <a:gd name="connsiteY2" fmla="*/ 11906 h 1145287"/>
              <a:gd name="connsiteX3" fmla="*/ 195681 w 7953031"/>
              <a:gd name="connsiteY3" fmla="*/ 94456 h 1145287"/>
              <a:gd name="connsiteX4" fmla="*/ 198062 w 7953031"/>
              <a:gd name="connsiteY4" fmla="*/ 190500 h 1145287"/>
              <a:gd name="connsiteX5" fmla="*/ 134562 w 7953031"/>
              <a:gd name="connsiteY5" fmla="*/ 190500 h 1145287"/>
              <a:gd name="connsiteX6" fmla="*/ 0 w 7953031"/>
              <a:gd name="connsiteY6" fmla="*/ 294746 h 1145287"/>
              <a:gd name="connsiteX7" fmla="*/ 67633 w 7953031"/>
              <a:gd name="connsiteY7" fmla="*/ 369256 h 1145287"/>
              <a:gd name="connsiteX8" fmla="*/ 60890 w 7953031"/>
              <a:gd name="connsiteY8" fmla="*/ 431168 h 1145287"/>
              <a:gd name="connsiteX9" fmla="*/ 105987 w 7953031"/>
              <a:gd name="connsiteY9" fmla="*/ 492125 h 1145287"/>
              <a:gd name="connsiteX10" fmla="*/ 115670 w 7953031"/>
              <a:gd name="connsiteY10" fmla="*/ 547850 h 1145287"/>
              <a:gd name="connsiteX11" fmla="*/ 14192 w 7953031"/>
              <a:gd name="connsiteY11" fmla="*/ 619886 h 1145287"/>
              <a:gd name="connsiteX12" fmla="*/ 159962 w 7953031"/>
              <a:gd name="connsiteY12" fmla="*/ 673100 h 1145287"/>
              <a:gd name="connsiteX13" fmla="*/ 147262 w 7953031"/>
              <a:gd name="connsiteY13" fmla="*/ 736600 h 1145287"/>
              <a:gd name="connsiteX14" fmla="*/ 192506 w 7953031"/>
              <a:gd name="connsiteY14" fmla="*/ 767556 h 1145287"/>
              <a:gd name="connsiteX15" fmla="*/ 26248 w 7953031"/>
              <a:gd name="connsiteY15" fmla="*/ 798350 h 1145287"/>
              <a:gd name="connsiteX16" fmla="*/ 46329 w 7953031"/>
              <a:gd name="connsiteY16" fmla="*/ 915388 h 1145287"/>
              <a:gd name="connsiteX17" fmla="*/ 121396 w 7953031"/>
              <a:gd name="connsiteY17" fmla="*/ 995891 h 1145287"/>
              <a:gd name="connsiteX18" fmla="*/ 71062 w 7953031"/>
              <a:gd name="connsiteY18" fmla="*/ 1104900 h 1145287"/>
              <a:gd name="connsiteX19" fmla="*/ 104399 w 7953031"/>
              <a:gd name="connsiteY19" fmla="*/ 1119982 h 1145287"/>
              <a:gd name="connsiteX20" fmla="*/ 98166 w 7953031"/>
              <a:gd name="connsiteY20" fmla="*/ 1140460 h 1145287"/>
              <a:gd name="connsiteX21" fmla="*/ 7855212 w 7953031"/>
              <a:gd name="connsiteY21" fmla="*/ 1145287 h 1145287"/>
              <a:gd name="connsiteX22" fmla="*/ 7929105 w 7953031"/>
              <a:gd name="connsiteY22" fmla="*/ 1092200 h 1145287"/>
              <a:gd name="connsiteX23" fmla="*/ 7840205 w 7953031"/>
              <a:gd name="connsiteY23" fmla="*/ 1028700 h 1145287"/>
              <a:gd name="connsiteX24" fmla="*/ 7953031 w 7953031"/>
              <a:gd name="connsiteY24" fmla="*/ 952500 h 1145287"/>
              <a:gd name="connsiteX25" fmla="*/ 7852905 w 7953031"/>
              <a:gd name="connsiteY25" fmla="*/ 876300 h 1145287"/>
              <a:gd name="connsiteX26" fmla="*/ 7891005 w 7953031"/>
              <a:gd name="connsiteY26" fmla="*/ 800100 h 1145287"/>
              <a:gd name="connsiteX27" fmla="*/ 7852905 w 7953031"/>
              <a:gd name="connsiteY27" fmla="*/ 723900 h 1145287"/>
              <a:gd name="connsiteX28" fmla="*/ 7840205 w 7953031"/>
              <a:gd name="connsiteY28" fmla="*/ 660400 h 1145287"/>
              <a:gd name="connsiteX29" fmla="*/ 7865605 w 7953031"/>
              <a:gd name="connsiteY29" fmla="*/ 609600 h 1145287"/>
              <a:gd name="connsiteX30" fmla="*/ 7908468 w 7953031"/>
              <a:gd name="connsiteY30" fmla="*/ 534193 h 1145287"/>
              <a:gd name="connsiteX31" fmla="*/ 7854539 w 7953031"/>
              <a:gd name="connsiteY31" fmla="*/ 489081 h 1145287"/>
              <a:gd name="connsiteX32" fmla="*/ 7827505 w 7953031"/>
              <a:gd name="connsiteY32" fmla="*/ 406400 h 1145287"/>
              <a:gd name="connsiteX33" fmla="*/ 7942202 w 7953031"/>
              <a:gd name="connsiteY33" fmla="*/ 337609 h 1145287"/>
              <a:gd name="connsiteX34" fmla="*/ 7852905 w 7953031"/>
              <a:gd name="connsiteY34" fmla="*/ 266700 h 1145287"/>
              <a:gd name="connsiteX35" fmla="*/ 7865605 w 7953031"/>
              <a:gd name="connsiteY35" fmla="*/ 177800 h 1145287"/>
              <a:gd name="connsiteX36" fmla="*/ 7802105 w 7953031"/>
              <a:gd name="connsiteY36" fmla="*/ 177800 h 1145287"/>
              <a:gd name="connsiteX37" fmla="*/ 7764005 w 7953031"/>
              <a:gd name="connsiteY37" fmla="*/ 88900 h 1145287"/>
              <a:gd name="connsiteX38" fmla="*/ 7919572 w 7953031"/>
              <a:gd name="connsiteY38" fmla="*/ 16607 h 1145287"/>
              <a:gd name="connsiteX39" fmla="*/ 7675105 w 7953031"/>
              <a:gd name="connsiteY39" fmla="*/ 0 h 1145287"/>
              <a:gd name="connsiteX0" fmla="*/ 7675105 w 7953031"/>
              <a:gd name="connsiteY0" fmla="*/ 0 h 1145287"/>
              <a:gd name="connsiteX1" fmla="*/ 239458 w 7953031"/>
              <a:gd name="connsiteY1" fmla="*/ 0 h 1145287"/>
              <a:gd name="connsiteX2" fmla="*/ 167106 w 7953031"/>
              <a:gd name="connsiteY2" fmla="*/ 11906 h 1145287"/>
              <a:gd name="connsiteX3" fmla="*/ 195681 w 7953031"/>
              <a:gd name="connsiteY3" fmla="*/ 94456 h 1145287"/>
              <a:gd name="connsiteX4" fmla="*/ 198062 w 7953031"/>
              <a:gd name="connsiteY4" fmla="*/ 190500 h 1145287"/>
              <a:gd name="connsiteX5" fmla="*/ 134562 w 7953031"/>
              <a:gd name="connsiteY5" fmla="*/ 190500 h 1145287"/>
              <a:gd name="connsiteX6" fmla="*/ 0 w 7953031"/>
              <a:gd name="connsiteY6" fmla="*/ 294746 h 1145287"/>
              <a:gd name="connsiteX7" fmla="*/ 67633 w 7953031"/>
              <a:gd name="connsiteY7" fmla="*/ 369256 h 1145287"/>
              <a:gd name="connsiteX8" fmla="*/ 60890 w 7953031"/>
              <a:gd name="connsiteY8" fmla="*/ 431168 h 1145287"/>
              <a:gd name="connsiteX9" fmla="*/ 105987 w 7953031"/>
              <a:gd name="connsiteY9" fmla="*/ 492125 h 1145287"/>
              <a:gd name="connsiteX10" fmla="*/ 115670 w 7953031"/>
              <a:gd name="connsiteY10" fmla="*/ 547850 h 1145287"/>
              <a:gd name="connsiteX11" fmla="*/ 14192 w 7953031"/>
              <a:gd name="connsiteY11" fmla="*/ 619886 h 1145287"/>
              <a:gd name="connsiteX12" fmla="*/ 159962 w 7953031"/>
              <a:gd name="connsiteY12" fmla="*/ 673100 h 1145287"/>
              <a:gd name="connsiteX13" fmla="*/ 147262 w 7953031"/>
              <a:gd name="connsiteY13" fmla="*/ 736600 h 1145287"/>
              <a:gd name="connsiteX14" fmla="*/ 192506 w 7953031"/>
              <a:gd name="connsiteY14" fmla="*/ 767556 h 1145287"/>
              <a:gd name="connsiteX15" fmla="*/ 26248 w 7953031"/>
              <a:gd name="connsiteY15" fmla="*/ 798350 h 1145287"/>
              <a:gd name="connsiteX16" fmla="*/ 46329 w 7953031"/>
              <a:gd name="connsiteY16" fmla="*/ 915388 h 1145287"/>
              <a:gd name="connsiteX17" fmla="*/ 121396 w 7953031"/>
              <a:gd name="connsiteY17" fmla="*/ 995891 h 1145287"/>
              <a:gd name="connsiteX18" fmla="*/ 71062 w 7953031"/>
              <a:gd name="connsiteY18" fmla="*/ 1104900 h 1145287"/>
              <a:gd name="connsiteX19" fmla="*/ 104399 w 7953031"/>
              <a:gd name="connsiteY19" fmla="*/ 1119982 h 1145287"/>
              <a:gd name="connsiteX20" fmla="*/ 98166 w 7953031"/>
              <a:gd name="connsiteY20" fmla="*/ 1140460 h 1145287"/>
              <a:gd name="connsiteX21" fmla="*/ 7855212 w 7953031"/>
              <a:gd name="connsiteY21" fmla="*/ 1145287 h 1145287"/>
              <a:gd name="connsiteX22" fmla="*/ 7929105 w 7953031"/>
              <a:gd name="connsiteY22" fmla="*/ 1092200 h 1145287"/>
              <a:gd name="connsiteX23" fmla="*/ 7840205 w 7953031"/>
              <a:gd name="connsiteY23" fmla="*/ 1028700 h 1145287"/>
              <a:gd name="connsiteX24" fmla="*/ 7953031 w 7953031"/>
              <a:gd name="connsiteY24" fmla="*/ 952500 h 1145287"/>
              <a:gd name="connsiteX25" fmla="*/ 7852905 w 7953031"/>
              <a:gd name="connsiteY25" fmla="*/ 876300 h 1145287"/>
              <a:gd name="connsiteX26" fmla="*/ 7891005 w 7953031"/>
              <a:gd name="connsiteY26" fmla="*/ 800100 h 1145287"/>
              <a:gd name="connsiteX27" fmla="*/ 7852905 w 7953031"/>
              <a:gd name="connsiteY27" fmla="*/ 723900 h 1145287"/>
              <a:gd name="connsiteX28" fmla="*/ 7840205 w 7953031"/>
              <a:gd name="connsiteY28" fmla="*/ 660400 h 1145287"/>
              <a:gd name="connsiteX29" fmla="*/ 7865605 w 7953031"/>
              <a:gd name="connsiteY29" fmla="*/ 609600 h 1145287"/>
              <a:gd name="connsiteX30" fmla="*/ 7908468 w 7953031"/>
              <a:gd name="connsiteY30" fmla="*/ 534193 h 1145287"/>
              <a:gd name="connsiteX31" fmla="*/ 7854539 w 7953031"/>
              <a:gd name="connsiteY31" fmla="*/ 489081 h 1145287"/>
              <a:gd name="connsiteX32" fmla="*/ 7827505 w 7953031"/>
              <a:gd name="connsiteY32" fmla="*/ 406400 h 1145287"/>
              <a:gd name="connsiteX33" fmla="*/ 7942202 w 7953031"/>
              <a:gd name="connsiteY33" fmla="*/ 337609 h 1145287"/>
              <a:gd name="connsiteX34" fmla="*/ 7852905 w 7953031"/>
              <a:gd name="connsiteY34" fmla="*/ 266700 h 1145287"/>
              <a:gd name="connsiteX35" fmla="*/ 7865605 w 7953031"/>
              <a:gd name="connsiteY35" fmla="*/ 177800 h 1145287"/>
              <a:gd name="connsiteX36" fmla="*/ 7802105 w 7953031"/>
              <a:gd name="connsiteY36" fmla="*/ 177800 h 1145287"/>
              <a:gd name="connsiteX37" fmla="*/ 7849984 w 7953031"/>
              <a:gd name="connsiteY37" fmla="*/ 91314 h 1145287"/>
              <a:gd name="connsiteX38" fmla="*/ 7919572 w 7953031"/>
              <a:gd name="connsiteY38" fmla="*/ 16607 h 1145287"/>
              <a:gd name="connsiteX39" fmla="*/ 7675105 w 7953031"/>
              <a:gd name="connsiteY39" fmla="*/ 0 h 1145287"/>
              <a:gd name="connsiteX0" fmla="*/ 7675105 w 7953031"/>
              <a:gd name="connsiteY0" fmla="*/ 0 h 1145287"/>
              <a:gd name="connsiteX1" fmla="*/ 239458 w 7953031"/>
              <a:gd name="connsiteY1" fmla="*/ 0 h 1145287"/>
              <a:gd name="connsiteX2" fmla="*/ 167106 w 7953031"/>
              <a:gd name="connsiteY2" fmla="*/ 11906 h 1145287"/>
              <a:gd name="connsiteX3" fmla="*/ 195681 w 7953031"/>
              <a:gd name="connsiteY3" fmla="*/ 94456 h 1145287"/>
              <a:gd name="connsiteX4" fmla="*/ 198062 w 7953031"/>
              <a:gd name="connsiteY4" fmla="*/ 190500 h 1145287"/>
              <a:gd name="connsiteX5" fmla="*/ 134562 w 7953031"/>
              <a:gd name="connsiteY5" fmla="*/ 190500 h 1145287"/>
              <a:gd name="connsiteX6" fmla="*/ 0 w 7953031"/>
              <a:gd name="connsiteY6" fmla="*/ 294746 h 1145287"/>
              <a:gd name="connsiteX7" fmla="*/ 67633 w 7953031"/>
              <a:gd name="connsiteY7" fmla="*/ 369256 h 1145287"/>
              <a:gd name="connsiteX8" fmla="*/ 60890 w 7953031"/>
              <a:gd name="connsiteY8" fmla="*/ 431168 h 1145287"/>
              <a:gd name="connsiteX9" fmla="*/ 105987 w 7953031"/>
              <a:gd name="connsiteY9" fmla="*/ 492125 h 1145287"/>
              <a:gd name="connsiteX10" fmla="*/ 115670 w 7953031"/>
              <a:gd name="connsiteY10" fmla="*/ 547850 h 1145287"/>
              <a:gd name="connsiteX11" fmla="*/ 14192 w 7953031"/>
              <a:gd name="connsiteY11" fmla="*/ 619886 h 1145287"/>
              <a:gd name="connsiteX12" fmla="*/ 159962 w 7953031"/>
              <a:gd name="connsiteY12" fmla="*/ 673100 h 1145287"/>
              <a:gd name="connsiteX13" fmla="*/ 147262 w 7953031"/>
              <a:gd name="connsiteY13" fmla="*/ 736600 h 1145287"/>
              <a:gd name="connsiteX14" fmla="*/ 192506 w 7953031"/>
              <a:gd name="connsiteY14" fmla="*/ 767556 h 1145287"/>
              <a:gd name="connsiteX15" fmla="*/ 26248 w 7953031"/>
              <a:gd name="connsiteY15" fmla="*/ 798350 h 1145287"/>
              <a:gd name="connsiteX16" fmla="*/ 46329 w 7953031"/>
              <a:gd name="connsiteY16" fmla="*/ 915388 h 1145287"/>
              <a:gd name="connsiteX17" fmla="*/ 121396 w 7953031"/>
              <a:gd name="connsiteY17" fmla="*/ 995891 h 1145287"/>
              <a:gd name="connsiteX18" fmla="*/ 71062 w 7953031"/>
              <a:gd name="connsiteY18" fmla="*/ 1104900 h 1145287"/>
              <a:gd name="connsiteX19" fmla="*/ 104399 w 7953031"/>
              <a:gd name="connsiteY19" fmla="*/ 1119982 h 1145287"/>
              <a:gd name="connsiteX20" fmla="*/ 98166 w 7953031"/>
              <a:gd name="connsiteY20" fmla="*/ 1140460 h 1145287"/>
              <a:gd name="connsiteX21" fmla="*/ 7855212 w 7953031"/>
              <a:gd name="connsiteY21" fmla="*/ 1145287 h 1145287"/>
              <a:gd name="connsiteX22" fmla="*/ 7929105 w 7953031"/>
              <a:gd name="connsiteY22" fmla="*/ 1092200 h 1145287"/>
              <a:gd name="connsiteX23" fmla="*/ 7840205 w 7953031"/>
              <a:gd name="connsiteY23" fmla="*/ 1028700 h 1145287"/>
              <a:gd name="connsiteX24" fmla="*/ 7953031 w 7953031"/>
              <a:gd name="connsiteY24" fmla="*/ 952500 h 1145287"/>
              <a:gd name="connsiteX25" fmla="*/ 7852905 w 7953031"/>
              <a:gd name="connsiteY25" fmla="*/ 876300 h 1145287"/>
              <a:gd name="connsiteX26" fmla="*/ 7891005 w 7953031"/>
              <a:gd name="connsiteY26" fmla="*/ 800100 h 1145287"/>
              <a:gd name="connsiteX27" fmla="*/ 7852905 w 7953031"/>
              <a:gd name="connsiteY27" fmla="*/ 723900 h 1145287"/>
              <a:gd name="connsiteX28" fmla="*/ 7840205 w 7953031"/>
              <a:gd name="connsiteY28" fmla="*/ 660400 h 1145287"/>
              <a:gd name="connsiteX29" fmla="*/ 7865605 w 7953031"/>
              <a:gd name="connsiteY29" fmla="*/ 609600 h 1145287"/>
              <a:gd name="connsiteX30" fmla="*/ 7908468 w 7953031"/>
              <a:gd name="connsiteY30" fmla="*/ 534193 h 1145287"/>
              <a:gd name="connsiteX31" fmla="*/ 7854539 w 7953031"/>
              <a:gd name="connsiteY31" fmla="*/ 489081 h 1145287"/>
              <a:gd name="connsiteX32" fmla="*/ 7827505 w 7953031"/>
              <a:gd name="connsiteY32" fmla="*/ 406400 h 1145287"/>
              <a:gd name="connsiteX33" fmla="*/ 7942202 w 7953031"/>
              <a:gd name="connsiteY33" fmla="*/ 337609 h 1145287"/>
              <a:gd name="connsiteX34" fmla="*/ 7852905 w 7953031"/>
              <a:gd name="connsiteY34" fmla="*/ 266700 h 1145287"/>
              <a:gd name="connsiteX35" fmla="*/ 7865605 w 7953031"/>
              <a:gd name="connsiteY35" fmla="*/ 177800 h 1145287"/>
              <a:gd name="connsiteX36" fmla="*/ 7931073 w 7953031"/>
              <a:gd name="connsiteY36" fmla="*/ 141595 h 1145287"/>
              <a:gd name="connsiteX37" fmla="*/ 7849984 w 7953031"/>
              <a:gd name="connsiteY37" fmla="*/ 91314 h 1145287"/>
              <a:gd name="connsiteX38" fmla="*/ 7919572 w 7953031"/>
              <a:gd name="connsiteY38" fmla="*/ 16607 h 1145287"/>
              <a:gd name="connsiteX39" fmla="*/ 7675105 w 7953031"/>
              <a:gd name="connsiteY39" fmla="*/ 0 h 1145287"/>
              <a:gd name="connsiteX0" fmla="*/ 7675105 w 7953031"/>
              <a:gd name="connsiteY0" fmla="*/ 11803 h 1157090"/>
              <a:gd name="connsiteX1" fmla="*/ 239458 w 7953031"/>
              <a:gd name="connsiteY1" fmla="*/ 11803 h 1157090"/>
              <a:gd name="connsiteX2" fmla="*/ 167106 w 7953031"/>
              <a:gd name="connsiteY2" fmla="*/ 23709 h 1157090"/>
              <a:gd name="connsiteX3" fmla="*/ 195681 w 7953031"/>
              <a:gd name="connsiteY3" fmla="*/ 106259 h 1157090"/>
              <a:gd name="connsiteX4" fmla="*/ 198062 w 7953031"/>
              <a:gd name="connsiteY4" fmla="*/ 202303 h 1157090"/>
              <a:gd name="connsiteX5" fmla="*/ 134562 w 7953031"/>
              <a:gd name="connsiteY5" fmla="*/ 202303 h 1157090"/>
              <a:gd name="connsiteX6" fmla="*/ 0 w 7953031"/>
              <a:gd name="connsiteY6" fmla="*/ 306549 h 1157090"/>
              <a:gd name="connsiteX7" fmla="*/ 67633 w 7953031"/>
              <a:gd name="connsiteY7" fmla="*/ 381059 h 1157090"/>
              <a:gd name="connsiteX8" fmla="*/ 60890 w 7953031"/>
              <a:gd name="connsiteY8" fmla="*/ 442971 h 1157090"/>
              <a:gd name="connsiteX9" fmla="*/ 105987 w 7953031"/>
              <a:gd name="connsiteY9" fmla="*/ 503928 h 1157090"/>
              <a:gd name="connsiteX10" fmla="*/ 115670 w 7953031"/>
              <a:gd name="connsiteY10" fmla="*/ 559653 h 1157090"/>
              <a:gd name="connsiteX11" fmla="*/ 14192 w 7953031"/>
              <a:gd name="connsiteY11" fmla="*/ 631689 h 1157090"/>
              <a:gd name="connsiteX12" fmla="*/ 159962 w 7953031"/>
              <a:gd name="connsiteY12" fmla="*/ 684903 h 1157090"/>
              <a:gd name="connsiteX13" fmla="*/ 147262 w 7953031"/>
              <a:gd name="connsiteY13" fmla="*/ 748403 h 1157090"/>
              <a:gd name="connsiteX14" fmla="*/ 192506 w 7953031"/>
              <a:gd name="connsiteY14" fmla="*/ 779359 h 1157090"/>
              <a:gd name="connsiteX15" fmla="*/ 26248 w 7953031"/>
              <a:gd name="connsiteY15" fmla="*/ 810153 h 1157090"/>
              <a:gd name="connsiteX16" fmla="*/ 46329 w 7953031"/>
              <a:gd name="connsiteY16" fmla="*/ 927191 h 1157090"/>
              <a:gd name="connsiteX17" fmla="*/ 121396 w 7953031"/>
              <a:gd name="connsiteY17" fmla="*/ 1007694 h 1157090"/>
              <a:gd name="connsiteX18" fmla="*/ 71062 w 7953031"/>
              <a:gd name="connsiteY18" fmla="*/ 1116703 h 1157090"/>
              <a:gd name="connsiteX19" fmla="*/ 104399 w 7953031"/>
              <a:gd name="connsiteY19" fmla="*/ 1131785 h 1157090"/>
              <a:gd name="connsiteX20" fmla="*/ 98166 w 7953031"/>
              <a:gd name="connsiteY20" fmla="*/ 1152263 h 1157090"/>
              <a:gd name="connsiteX21" fmla="*/ 7855212 w 7953031"/>
              <a:gd name="connsiteY21" fmla="*/ 1157090 h 1157090"/>
              <a:gd name="connsiteX22" fmla="*/ 7929105 w 7953031"/>
              <a:gd name="connsiteY22" fmla="*/ 1104003 h 1157090"/>
              <a:gd name="connsiteX23" fmla="*/ 7840205 w 7953031"/>
              <a:gd name="connsiteY23" fmla="*/ 1040503 h 1157090"/>
              <a:gd name="connsiteX24" fmla="*/ 7953031 w 7953031"/>
              <a:gd name="connsiteY24" fmla="*/ 964303 h 1157090"/>
              <a:gd name="connsiteX25" fmla="*/ 7852905 w 7953031"/>
              <a:gd name="connsiteY25" fmla="*/ 888103 h 1157090"/>
              <a:gd name="connsiteX26" fmla="*/ 7891005 w 7953031"/>
              <a:gd name="connsiteY26" fmla="*/ 811903 h 1157090"/>
              <a:gd name="connsiteX27" fmla="*/ 7852905 w 7953031"/>
              <a:gd name="connsiteY27" fmla="*/ 735703 h 1157090"/>
              <a:gd name="connsiteX28" fmla="*/ 7840205 w 7953031"/>
              <a:gd name="connsiteY28" fmla="*/ 672203 h 1157090"/>
              <a:gd name="connsiteX29" fmla="*/ 7865605 w 7953031"/>
              <a:gd name="connsiteY29" fmla="*/ 621403 h 1157090"/>
              <a:gd name="connsiteX30" fmla="*/ 7908468 w 7953031"/>
              <a:gd name="connsiteY30" fmla="*/ 545996 h 1157090"/>
              <a:gd name="connsiteX31" fmla="*/ 7854539 w 7953031"/>
              <a:gd name="connsiteY31" fmla="*/ 500884 h 1157090"/>
              <a:gd name="connsiteX32" fmla="*/ 7827505 w 7953031"/>
              <a:gd name="connsiteY32" fmla="*/ 418203 h 1157090"/>
              <a:gd name="connsiteX33" fmla="*/ 7942202 w 7953031"/>
              <a:gd name="connsiteY33" fmla="*/ 349412 h 1157090"/>
              <a:gd name="connsiteX34" fmla="*/ 7852905 w 7953031"/>
              <a:gd name="connsiteY34" fmla="*/ 278503 h 1157090"/>
              <a:gd name="connsiteX35" fmla="*/ 7865605 w 7953031"/>
              <a:gd name="connsiteY35" fmla="*/ 189603 h 1157090"/>
              <a:gd name="connsiteX36" fmla="*/ 7931073 w 7953031"/>
              <a:gd name="connsiteY36" fmla="*/ 153398 h 1157090"/>
              <a:gd name="connsiteX37" fmla="*/ 7849984 w 7953031"/>
              <a:gd name="connsiteY37" fmla="*/ 103117 h 1157090"/>
              <a:gd name="connsiteX38" fmla="*/ 7932469 w 7953031"/>
              <a:gd name="connsiteY38" fmla="*/ 4760 h 1157090"/>
              <a:gd name="connsiteX39" fmla="*/ 7675105 w 7953031"/>
              <a:gd name="connsiteY39" fmla="*/ 11803 h 1157090"/>
              <a:gd name="connsiteX0" fmla="*/ 7675105 w 7953031"/>
              <a:gd name="connsiteY0" fmla="*/ 7456 h 1152743"/>
              <a:gd name="connsiteX1" fmla="*/ 239458 w 7953031"/>
              <a:gd name="connsiteY1" fmla="*/ 7456 h 1152743"/>
              <a:gd name="connsiteX2" fmla="*/ 167106 w 7953031"/>
              <a:gd name="connsiteY2" fmla="*/ 19362 h 1152743"/>
              <a:gd name="connsiteX3" fmla="*/ 195681 w 7953031"/>
              <a:gd name="connsiteY3" fmla="*/ 101912 h 1152743"/>
              <a:gd name="connsiteX4" fmla="*/ 198062 w 7953031"/>
              <a:gd name="connsiteY4" fmla="*/ 197956 h 1152743"/>
              <a:gd name="connsiteX5" fmla="*/ 134562 w 7953031"/>
              <a:gd name="connsiteY5" fmla="*/ 197956 h 1152743"/>
              <a:gd name="connsiteX6" fmla="*/ 0 w 7953031"/>
              <a:gd name="connsiteY6" fmla="*/ 302202 h 1152743"/>
              <a:gd name="connsiteX7" fmla="*/ 67633 w 7953031"/>
              <a:gd name="connsiteY7" fmla="*/ 376712 h 1152743"/>
              <a:gd name="connsiteX8" fmla="*/ 60890 w 7953031"/>
              <a:gd name="connsiteY8" fmla="*/ 438624 h 1152743"/>
              <a:gd name="connsiteX9" fmla="*/ 105987 w 7953031"/>
              <a:gd name="connsiteY9" fmla="*/ 499581 h 1152743"/>
              <a:gd name="connsiteX10" fmla="*/ 115670 w 7953031"/>
              <a:gd name="connsiteY10" fmla="*/ 555306 h 1152743"/>
              <a:gd name="connsiteX11" fmla="*/ 14192 w 7953031"/>
              <a:gd name="connsiteY11" fmla="*/ 627342 h 1152743"/>
              <a:gd name="connsiteX12" fmla="*/ 159962 w 7953031"/>
              <a:gd name="connsiteY12" fmla="*/ 680556 h 1152743"/>
              <a:gd name="connsiteX13" fmla="*/ 147262 w 7953031"/>
              <a:gd name="connsiteY13" fmla="*/ 744056 h 1152743"/>
              <a:gd name="connsiteX14" fmla="*/ 192506 w 7953031"/>
              <a:gd name="connsiteY14" fmla="*/ 775012 h 1152743"/>
              <a:gd name="connsiteX15" fmla="*/ 26248 w 7953031"/>
              <a:gd name="connsiteY15" fmla="*/ 805806 h 1152743"/>
              <a:gd name="connsiteX16" fmla="*/ 46329 w 7953031"/>
              <a:gd name="connsiteY16" fmla="*/ 922844 h 1152743"/>
              <a:gd name="connsiteX17" fmla="*/ 121396 w 7953031"/>
              <a:gd name="connsiteY17" fmla="*/ 1003347 h 1152743"/>
              <a:gd name="connsiteX18" fmla="*/ 71062 w 7953031"/>
              <a:gd name="connsiteY18" fmla="*/ 1112356 h 1152743"/>
              <a:gd name="connsiteX19" fmla="*/ 104399 w 7953031"/>
              <a:gd name="connsiteY19" fmla="*/ 1127438 h 1152743"/>
              <a:gd name="connsiteX20" fmla="*/ 98166 w 7953031"/>
              <a:gd name="connsiteY20" fmla="*/ 1147916 h 1152743"/>
              <a:gd name="connsiteX21" fmla="*/ 7855212 w 7953031"/>
              <a:gd name="connsiteY21" fmla="*/ 1152743 h 1152743"/>
              <a:gd name="connsiteX22" fmla="*/ 7929105 w 7953031"/>
              <a:gd name="connsiteY22" fmla="*/ 1099656 h 1152743"/>
              <a:gd name="connsiteX23" fmla="*/ 7840205 w 7953031"/>
              <a:gd name="connsiteY23" fmla="*/ 1036156 h 1152743"/>
              <a:gd name="connsiteX24" fmla="*/ 7953031 w 7953031"/>
              <a:gd name="connsiteY24" fmla="*/ 959956 h 1152743"/>
              <a:gd name="connsiteX25" fmla="*/ 7852905 w 7953031"/>
              <a:gd name="connsiteY25" fmla="*/ 883756 h 1152743"/>
              <a:gd name="connsiteX26" fmla="*/ 7891005 w 7953031"/>
              <a:gd name="connsiteY26" fmla="*/ 807556 h 1152743"/>
              <a:gd name="connsiteX27" fmla="*/ 7852905 w 7953031"/>
              <a:gd name="connsiteY27" fmla="*/ 731356 h 1152743"/>
              <a:gd name="connsiteX28" fmla="*/ 7840205 w 7953031"/>
              <a:gd name="connsiteY28" fmla="*/ 667856 h 1152743"/>
              <a:gd name="connsiteX29" fmla="*/ 7865605 w 7953031"/>
              <a:gd name="connsiteY29" fmla="*/ 617056 h 1152743"/>
              <a:gd name="connsiteX30" fmla="*/ 7908468 w 7953031"/>
              <a:gd name="connsiteY30" fmla="*/ 541649 h 1152743"/>
              <a:gd name="connsiteX31" fmla="*/ 7854539 w 7953031"/>
              <a:gd name="connsiteY31" fmla="*/ 496537 h 1152743"/>
              <a:gd name="connsiteX32" fmla="*/ 7827505 w 7953031"/>
              <a:gd name="connsiteY32" fmla="*/ 413856 h 1152743"/>
              <a:gd name="connsiteX33" fmla="*/ 7942202 w 7953031"/>
              <a:gd name="connsiteY33" fmla="*/ 345065 h 1152743"/>
              <a:gd name="connsiteX34" fmla="*/ 7852905 w 7953031"/>
              <a:gd name="connsiteY34" fmla="*/ 274156 h 1152743"/>
              <a:gd name="connsiteX35" fmla="*/ 7865605 w 7953031"/>
              <a:gd name="connsiteY35" fmla="*/ 185256 h 1152743"/>
              <a:gd name="connsiteX36" fmla="*/ 7931073 w 7953031"/>
              <a:gd name="connsiteY36" fmla="*/ 149051 h 1152743"/>
              <a:gd name="connsiteX37" fmla="*/ 7849984 w 7953031"/>
              <a:gd name="connsiteY37" fmla="*/ 98770 h 1152743"/>
              <a:gd name="connsiteX38" fmla="*/ 7932469 w 7953031"/>
              <a:gd name="connsiteY38" fmla="*/ 413 h 1152743"/>
              <a:gd name="connsiteX39" fmla="*/ 7675105 w 7953031"/>
              <a:gd name="connsiteY39" fmla="*/ 7456 h 1152743"/>
              <a:gd name="connsiteX0" fmla="*/ 7675105 w 7953031"/>
              <a:gd name="connsiteY0" fmla="*/ 8587 h 1153874"/>
              <a:gd name="connsiteX1" fmla="*/ 239458 w 7953031"/>
              <a:gd name="connsiteY1" fmla="*/ 8587 h 1153874"/>
              <a:gd name="connsiteX2" fmla="*/ 167106 w 7953031"/>
              <a:gd name="connsiteY2" fmla="*/ 20493 h 1153874"/>
              <a:gd name="connsiteX3" fmla="*/ 195681 w 7953031"/>
              <a:gd name="connsiteY3" fmla="*/ 103043 h 1153874"/>
              <a:gd name="connsiteX4" fmla="*/ 198062 w 7953031"/>
              <a:gd name="connsiteY4" fmla="*/ 199087 h 1153874"/>
              <a:gd name="connsiteX5" fmla="*/ 134562 w 7953031"/>
              <a:gd name="connsiteY5" fmla="*/ 199087 h 1153874"/>
              <a:gd name="connsiteX6" fmla="*/ 0 w 7953031"/>
              <a:gd name="connsiteY6" fmla="*/ 303333 h 1153874"/>
              <a:gd name="connsiteX7" fmla="*/ 67633 w 7953031"/>
              <a:gd name="connsiteY7" fmla="*/ 377843 h 1153874"/>
              <a:gd name="connsiteX8" fmla="*/ 60890 w 7953031"/>
              <a:gd name="connsiteY8" fmla="*/ 439755 h 1153874"/>
              <a:gd name="connsiteX9" fmla="*/ 105987 w 7953031"/>
              <a:gd name="connsiteY9" fmla="*/ 500712 h 1153874"/>
              <a:gd name="connsiteX10" fmla="*/ 115670 w 7953031"/>
              <a:gd name="connsiteY10" fmla="*/ 556437 h 1153874"/>
              <a:gd name="connsiteX11" fmla="*/ 14192 w 7953031"/>
              <a:gd name="connsiteY11" fmla="*/ 628473 h 1153874"/>
              <a:gd name="connsiteX12" fmla="*/ 159962 w 7953031"/>
              <a:gd name="connsiteY12" fmla="*/ 681687 h 1153874"/>
              <a:gd name="connsiteX13" fmla="*/ 147262 w 7953031"/>
              <a:gd name="connsiteY13" fmla="*/ 745187 h 1153874"/>
              <a:gd name="connsiteX14" fmla="*/ 192506 w 7953031"/>
              <a:gd name="connsiteY14" fmla="*/ 776143 h 1153874"/>
              <a:gd name="connsiteX15" fmla="*/ 26248 w 7953031"/>
              <a:gd name="connsiteY15" fmla="*/ 806937 h 1153874"/>
              <a:gd name="connsiteX16" fmla="*/ 46329 w 7953031"/>
              <a:gd name="connsiteY16" fmla="*/ 923975 h 1153874"/>
              <a:gd name="connsiteX17" fmla="*/ 121396 w 7953031"/>
              <a:gd name="connsiteY17" fmla="*/ 1004478 h 1153874"/>
              <a:gd name="connsiteX18" fmla="*/ 71062 w 7953031"/>
              <a:gd name="connsiteY18" fmla="*/ 1113487 h 1153874"/>
              <a:gd name="connsiteX19" fmla="*/ 104399 w 7953031"/>
              <a:gd name="connsiteY19" fmla="*/ 1128569 h 1153874"/>
              <a:gd name="connsiteX20" fmla="*/ 98166 w 7953031"/>
              <a:gd name="connsiteY20" fmla="*/ 1149047 h 1153874"/>
              <a:gd name="connsiteX21" fmla="*/ 7855212 w 7953031"/>
              <a:gd name="connsiteY21" fmla="*/ 1153874 h 1153874"/>
              <a:gd name="connsiteX22" fmla="*/ 7929105 w 7953031"/>
              <a:gd name="connsiteY22" fmla="*/ 1100787 h 1153874"/>
              <a:gd name="connsiteX23" fmla="*/ 7840205 w 7953031"/>
              <a:gd name="connsiteY23" fmla="*/ 1037287 h 1153874"/>
              <a:gd name="connsiteX24" fmla="*/ 7953031 w 7953031"/>
              <a:gd name="connsiteY24" fmla="*/ 961087 h 1153874"/>
              <a:gd name="connsiteX25" fmla="*/ 7852905 w 7953031"/>
              <a:gd name="connsiteY25" fmla="*/ 884887 h 1153874"/>
              <a:gd name="connsiteX26" fmla="*/ 7891005 w 7953031"/>
              <a:gd name="connsiteY26" fmla="*/ 808687 h 1153874"/>
              <a:gd name="connsiteX27" fmla="*/ 7852905 w 7953031"/>
              <a:gd name="connsiteY27" fmla="*/ 732487 h 1153874"/>
              <a:gd name="connsiteX28" fmla="*/ 7840205 w 7953031"/>
              <a:gd name="connsiteY28" fmla="*/ 668987 h 1153874"/>
              <a:gd name="connsiteX29" fmla="*/ 7865605 w 7953031"/>
              <a:gd name="connsiteY29" fmla="*/ 618187 h 1153874"/>
              <a:gd name="connsiteX30" fmla="*/ 7908468 w 7953031"/>
              <a:gd name="connsiteY30" fmla="*/ 542780 h 1153874"/>
              <a:gd name="connsiteX31" fmla="*/ 7854539 w 7953031"/>
              <a:gd name="connsiteY31" fmla="*/ 497668 h 1153874"/>
              <a:gd name="connsiteX32" fmla="*/ 7827505 w 7953031"/>
              <a:gd name="connsiteY32" fmla="*/ 414987 h 1153874"/>
              <a:gd name="connsiteX33" fmla="*/ 7942202 w 7953031"/>
              <a:gd name="connsiteY33" fmla="*/ 346196 h 1153874"/>
              <a:gd name="connsiteX34" fmla="*/ 7852905 w 7953031"/>
              <a:gd name="connsiteY34" fmla="*/ 275287 h 1153874"/>
              <a:gd name="connsiteX35" fmla="*/ 7865605 w 7953031"/>
              <a:gd name="connsiteY35" fmla="*/ 186387 h 1153874"/>
              <a:gd name="connsiteX36" fmla="*/ 7931073 w 7953031"/>
              <a:gd name="connsiteY36" fmla="*/ 150182 h 1153874"/>
              <a:gd name="connsiteX37" fmla="*/ 7849984 w 7953031"/>
              <a:gd name="connsiteY37" fmla="*/ 99901 h 1153874"/>
              <a:gd name="connsiteX38" fmla="*/ 7932469 w 7953031"/>
              <a:gd name="connsiteY38" fmla="*/ 1544 h 1153874"/>
              <a:gd name="connsiteX39" fmla="*/ 7675105 w 7953031"/>
              <a:gd name="connsiteY39" fmla="*/ 8587 h 1153874"/>
              <a:gd name="connsiteX0" fmla="*/ 7675105 w 7953031"/>
              <a:gd name="connsiteY0" fmla="*/ 3497 h 1148784"/>
              <a:gd name="connsiteX1" fmla="*/ 239458 w 7953031"/>
              <a:gd name="connsiteY1" fmla="*/ 3497 h 1148784"/>
              <a:gd name="connsiteX2" fmla="*/ 167106 w 7953031"/>
              <a:gd name="connsiteY2" fmla="*/ 15403 h 1148784"/>
              <a:gd name="connsiteX3" fmla="*/ 195681 w 7953031"/>
              <a:gd name="connsiteY3" fmla="*/ 97953 h 1148784"/>
              <a:gd name="connsiteX4" fmla="*/ 198062 w 7953031"/>
              <a:gd name="connsiteY4" fmla="*/ 193997 h 1148784"/>
              <a:gd name="connsiteX5" fmla="*/ 134562 w 7953031"/>
              <a:gd name="connsiteY5" fmla="*/ 193997 h 1148784"/>
              <a:gd name="connsiteX6" fmla="*/ 0 w 7953031"/>
              <a:gd name="connsiteY6" fmla="*/ 298243 h 1148784"/>
              <a:gd name="connsiteX7" fmla="*/ 67633 w 7953031"/>
              <a:gd name="connsiteY7" fmla="*/ 372753 h 1148784"/>
              <a:gd name="connsiteX8" fmla="*/ 60890 w 7953031"/>
              <a:gd name="connsiteY8" fmla="*/ 434665 h 1148784"/>
              <a:gd name="connsiteX9" fmla="*/ 105987 w 7953031"/>
              <a:gd name="connsiteY9" fmla="*/ 495622 h 1148784"/>
              <a:gd name="connsiteX10" fmla="*/ 115670 w 7953031"/>
              <a:gd name="connsiteY10" fmla="*/ 551347 h 1148784"/>
              <a:gd name="connsiteX11" fmla="*/ 14192 w 7953031"/>
              <a:gd name="connsiteY11" fmla="*/ 623383 h 1148784"/>
              <a:gd name="connsiteX12" fmla="*/ 159962 w 7953031"/>
              <a:gd name="connsiteY12" fmla="*/ 676597 h 1148784"/>
              <a:gd name="connsiteX13" fmla="*/ 147262 w 7953031"/>
              <a:gd name="connsiteY13" fmla="*/ 740097 h 1148784"/>
              <a:gd name="connsiteX14" fmla="*/ 192506 w 7953031"/>
              <a:gd name="connsiteY14" fmla="*/ 771053 h 1148784"/>
              <a:gd name="connsiteX15" fmla="*/ 26248 w 7953031"/>
              <a:gd name="connsiteY15" fmla="*/ 801847 h 1148784"/>
              <a:gd name="connsiteX16" fmla="*/ 46329 w 7953031"/>
              <a:gd name="connsiteY16" fmla="*/ 918885 h 1148784"/>
              <a:gd name="connsiteX17" fmla="*/ 121396 w 7953031"/>
              <a:gd name="connsiteY17" fmla="*/ 999388 h 1148784"/>
              <a:gd name="connsiteX18" fmla="*/ 71062 w 7953031"/>
              <a:gd name="connsiteY18" fmla="*/ 1108397 h 1148784"/>
              <a:gd name="connsiteX19" fmla="*/ 104399 w 7953031"/>
              <a:gd name="connsiteY19" fmla="*/ 1123479 h 1148784"/>
              <a:gd name="connsiteX20" fmla="*/ 98166 w 7953031"/>
              <a:gd name="connsiteY20" fmla="*/ 1143957 h 1148784"/>
              <a:gd name="connsiteX21" fmla="*/ 7855212 w 7953031"/>
              <a:gd name="connsiteY21" fmla="*/ 1148784 h 1148784"/>
              <a:gd name="connsiteX22" fmla="*/ 7929105 w 7953031"/>
              <a:gd name="connsiteY22" fmla="*/ 1095697 h 1148784"/>
              <a:gd name="connsiteX23" fmla="*/ 7840205 w 7953031"/>
              <a:gd name="connsiteY23" fmla="*/ 1032197 h 1148784"/>
              <a:gd name="connsiteX24" fmla="*/ 7953031 w 7953031"/>
              <a:gd name="connsiteY24" fmla="*/ 955997 h 1148784"/>
              <a:gd name="connsiteX25" fmla="*/ 7852905 w 7953031"/>
              <a:gd name="connsiteY25" fmla="*/ 879797 h 1148784"/>
              <a:gd name="connsiteX26" fmla="*/ 7891005 w 7953031"/>
              <a:gd name="connsiteY26" fmla="*/ 803597 h 1148784"/>
              <a:gd name="connsiteX27" fmla="*/ 7852905 w 7953031"/>
              <a:gd name="connsiteY27" fmla="*/ 727397 h 1148784"/>
              <a:gd name="connsiteX28" fmla="*/ 7840205 w 7953031"/>
              <a:gd name="connsiteY28" fmla="*/ 663897 h 1148784"/>
              <a:gd name="connsiteX29" fmla="*/ 7865605 w 7953031"/>
              <a:gd name="connsiteY29" fmla="*/ 613097 h 1148784"/>
              <a:gd name="connsiteX30" fmla="*/ 7908468 w 7953031"/>
              <a:gd name="connsiteY30" fmla="*/ 537690 h 1148784"/>
              <a:gd name="connsiteX31" fmla="*/ 7854539 w 7953031"/>
              <a:gd name="connsiteY31" fmla="*/ 492578 h 1148784"/>
              <a:gd name="connsiteX32" fmla="*/ 7827505 w 7953031"/>
              <a:gd name="connsiteY32" fmla="*/ 409897 h 1148784"/>
              <a:gd name="connsiteX33" fmla="*/ 7942202 w 7953031"/>
              <a:gd name="connsiteY33" fmla="*/ 341106 h 1148784"/>
              <a:gd name="connsiteX34" fmla="*/ 7852905 w 7953031"/>
              <a:gd name="connsiteY34" fmla="*/ 270197 h 1148784"/>
              <a:gd name="connsiteX35" fmla="*/ 7865605 w 7953031"/>
              <a:gd name="connsiteY35" fmla="*/ 181297 h 1148784"/>
              <a:gd name="connsiteX36" fmla="*/ 7931073 w 7953031"/>
              <a:gd name="connsiteY36" fmla="*/ 145092 h 1148784"/>
              <a:gd name="connsiteX37" fmla="*/ 7849984 w 7953031"/>
              <a:gd name="connsiteY37" fmla="*/ 94811 h 1148784"/>
              <a:gd name="connsiteX38" fmla="*/ 7932469 w 7953031"/>
              <a:gd name="connsiteY38" fmla="*/ 4022 h 1148784"/>
              <a:gd name="connsiteX39" fmla="*/ 7675105 w 7953031"/>
              <a:gd name="connsiteY39" fmla="*/ 3497 h 1148784"/>
              <a:gd name="connsiteX0" fmla="*/ 7675105 w 7953031"/>
              <a:gd name="connsiteY0" fmla="*/ 1923 h 1147210"/>
              <a:gd name="connsiteX1" fmla="*/ 239458 w 7953031"/>
              <a:gd name="connsiteY1" fmla="*/ 1923 h 1147210"/>
              <a:gd name="connsiteX2" fmla="*/ 167106 w 7953031"/>
              <a:gd name="connsiteY2" fmla="*/ 13829 h 1147210"/>
              <a:gd name="connsiteX3" fmla="*/ 195681 w 7953031"/>
              <a:gd name="connsiteY3" fmla="*/ 96379 h 1147210"/>
              <a:gd name="connsiteX4" fmla="*/ 198062 w 7953031"/>
              <a:gd name="connsiteY4" fmla="*/ 192423 h 1147210"/>
              <a:gd name="connsiteX5" fmla="*/ 134562 w 7953031"/>
              <a:gd name="connsiteY5" fmla="*/ 192423 h 1147210"/>
              <a:gd name="connsiteX6" fmla="*/ 0 w 7953031"/>
              <a:gd name="connsiteY6" fmla="*/ 296669 h 1147210"/>
              <a:gd name="connsiteX7" fmla="*/ 67633 w 7953031"/>
              <a:gd name="connsiteY7" fmla="*/ 371179 h 1147210"/>
              <a:gd name="connsiteX8" fmla="*/ 60890 w 7953031"/>
              <a:gd name="connsiteY8" fmla="*/ 433091 h 1147210"/>
              <a:gd name="connsiteX9" fmla="*/ 105987 w 7953031"/>
              <a:gd name="connsiteY9" fmla="*/ 494048 h 1147210"/>
              <a:gd name="connsiteX10" fmla="*/ 115670 w 7953031"/>
              <a:gd name="connsiteY10" fmla="*/ 549773 h 1147210"/>
              <a:gd name="connsiteX11" fmla="*/ 14192 w 7953031"/>
              <a:gd name="connsiteY11" fmla="*/ 621809 h 1147210"/>
              <a:gd name="connsiteX12" fmla="*/ 159962 w 7953031"/>
              <a:gd name="connsiteY12" fmla="*/ 675023 h 1147210"/>
              <a:gd name="connsiteX13" fmla="*/ 147262 w 7953031"/>
              <a:gd name="connsiteY13" fmla="*/ 738523 h 1147210"/>
              <a:gd name="connsiteX14" fmla="*/ 192506 w 7953031"/>
              <a:gd name="connsiteY14" fmla="*/ 769479 h 1147210"/>
              <a:gd name="connsiteX15" fmla="*/ 26248 w 7953031"/>
              <a:gd name="connsiteY15" fmla="*/ 800273 h 1147210"/>
              <a:gd name="connsiteX16" fmla="*/ 46329 w 7953031"/>
              <a:gd name="connsiteY16" fmla="*/ 917311 h 1147210"/>
              <a:gd name="connsiteX17" fmla="*/ 121396 w 7953031"/>
              <a:gd name="connsiteY17" fmla="*/ 997814 h 1147210"/>
              <a:gd name="connsiteX18" fmla="*/ 71062 w 7953031"/>
              <a:gd name="connsiteY18" fmla="*/ 1106823 h 1147210"/>
              <a:gd name="connsiteX19" fmla="*/ 104399 w 7953031"/>
              <a:gd name="connsiteY19" fmla="*/ 1121905 h 1147210"/>
              <a:gd name="connsiteX20" fmla="*/ 98166 w 7953031"/>
              <a:gd name="connsiteY20" fmla="*/ 1142383 h 1147210"/>
              <a:gd name="connsiteX21" fmla="*/ 7855212 w 7953031"/>
              <a:gd name="connsiteY21" fmla="*/ 1147210 h 1147210"/>
              <a:gd name="connsiteX22" fmla="*/ 7929105 w 7953031"/>
              <a:gd name="connsiteY22" fmla="*/ 1094123 h 1147210"/>
              <a:gd name="connsiteX23" fmla="*/ 7840205 w 7953031"/>
              <a:gd name="connsiteY23" fmla="*/ 1030623 h 1147210"/>
              <a:gd name="connsiteX24" fmla="*/ 7953031 w 7953031"/>
              <a:gd name="connsiteY24" fmla="*/ 954423 h 1147210"/>
              <a:gd name="connsiteX25" fmla="*/ 7852905 w 7953031"/>
              <a:gd name="connsiteY25" fmla="*/ 878223 h 1147210"/>
              <a:gd name="connsiteX26" fmla="*/ 7891005 w 7953031"/>
              <a:gd name="connsiteY26" fmla="*/ 802023 h 1147210"/>
              <a:gd name="connsiteX27" fmla="*/ 7852905 w 7953031"/>
              <a:gd name="connsiteY27" fmla="*/ 725823 h 1147210"/>
              <a:gd name="connsiteX28" fmla="*/ 7840205 w 7953031"/>
              <a:gd name="connsiteY28" fmla="*/ 662323 h 1147210"/>
              <a:gd name="connsiteX29" fmla="*/ 7865605 w 7953031"/>
              <a:gd name="connsiteY29" fmla="*/ 611523 h 1147210"/>
              <a:gd name="connsiteX30" fmla="*/ 7908468 w 7953031"/>
              <a:gd name="connsiteY30" fmla="*/ 536116 h 1147210"/>
              <a:gd name="connsiteX31" fmla="*/ 7854539 w 7953031"/>
              <a:gd name="connsiteY31" fmla="*/ 491004 h 1147210"/>
              <a:gd name="connsiteX32" fmla="*/ 7827505 w 7953031"/>
              <a:gd name="connsiteY32" fmla="*/ 408323 h 1147210"/>
              <a:gd name="connsiteX33" fmla="*/ 7942202 w 7953031"/>
              <a:gd name="connsiteY33" fmla="*/ 339532 h 1147210"/>
              <a:gd name="connsiteX34" fmla="*/ 7852905 w 7953031"/>
              <a:gd name="connsiteY34" fmla="*/ 268623 h 1147210"/>
              <a:gd name="connsiteX35" fmla="*/ 7865605 w 7953031"/>
              <a:gd name="connsiteY35" fmla="*/ 179723 h 1147210"/>
              <a:gd name="connsiteX36" fmla="*/ 7931073 w 7953031"/>
              <a:gd name="connsiteY36" fmla="*/ 143518 h 1147210"/>
              <a:gd name="connsiteX37" fmla="*/ 7849984 w 7953031"/>
              <a:gd name="connsiteY37" fmla="*/ 93237 h 1147210"/>
              <a:gd name="connsiteX38" fmla="*/ 7932469 w 7953031"/>
              <a:gd name="connsiteY38" fmla="*/ 2448 h 1147210"/>
              <a:gd name="connsiteX39" fmla="*/ 7675105 w 7953031"/>
              <a:gd name="connsiteY39" fmla="*/ 1923 h 1147210"/>
              <a:gd name="connsiteX0" fmla="*/ 7675105 w 7953031"/>
              <a:gd name="connsiteY0" fmla="*/ 2665 h 1147952"/>
              <a:gd name="connsiteX1" fmla="*/ 239458 w 7953031"/>
              <a:gd name="connsiteY1" fmla="*/ 2665 h 1147952"/>
              <a:gd name="connsiteX2" fmla="*/ 167106 w 7953031"/>
              <a:gd name="connsiteY2" fmla="*/ 14571 h 1147952"/>
              <a:gd name="connsiteX3" fmla="*/ 195681 w 7953031"/>
              <a:gd name="connsiteY3" fmla="*/ 97121 h 1147952"/>
              <a:gd name="connsiteX4" fmla="*/ 198062 w 7953031"/>
              <a:gd name="connsiteY4" fmla="*/ 193165 h 1147952"/>
              <a:gd name="connsiteX5" fmla="*/ 134562 w 7953031"/>
              <a:gd name="connsiteY5" fmla="*/ 193165 h 1147952"/>
              <a:gd name="connsiteX6" fmla="*/ 0 w 7953031"/>
              <a:gd name="connsiteY6" fmla="*/ 297411 h 1147952"/>
              <a:gd name="connsiteX7" fmla="*/ 67633 w 7953031"/>
              <a:gd name="connsiteY7" fmla="*/ 371921 h 1147952"/>
              <a:gd name="connsiteX8" fmla="*/ 60890 w 7953031"/>
              <a:gd name="connsiteY8" fmla="*/ 433833 h 1147952"/>
              <a:gd name="connsiteX9" fmla="*/ 105987 w 7953031"/>
              <a:gd name="connsiteY9" fmla="*/ 494790 h 1147952"/>
              <a:gd name="connsiteX10" fmla="*/ 115670 w 7953031"/>
              <a:gd name="connsiteY10" fmla="*/ 550515 h 1147952"/>
              <a:gd name="connsiteX11" fmla="*/ 14192 w 7953031"/>
              <a:gd name="connsiteY11" fmla="*/ 622551 h 1147952"/>
              <a:gd name="connsiteX12" fmla="*/ 159962 w 7953031"/>
              <a:gd name="connsiteY12" fmla="*/ 675765 h 1147952"/>
              <a:gd name="connsiteX13" fmla="*/ 147262 w 7953031"/>
              <a:gd name="connsiteY13" fmla="*/ 739265 h 1147952"/>
              <a:gd name="connsiteX14" fmla="*/ 192506 w 7953031"/>
              <a:gd name="connsiteY14" fmla="*/ 770221 h 1147952"/>
              <a:gd name="connsiteX15" fmla="*/ 26248 w 7953031"/>
              <a:gd name="connsiteY15" fmla="*/ 801015 h 1147952"/>
              <a:gd name="connsiteX16" fmla="*/ 46329 w 7953031"/>
              <a:gd name="connsiteY16" fmla="*/ 918053 h 1147952"/>
              <a:gd name="connsiteX17" fmla="*/ 121396 w 7953031"/>
              <a:gd name="connsiteY17" fmla="*/ 998556 h 1147952"/>
              <a:gd name="connsiteX18" fmla="*/ 71062 w 7953031"/>
              <a:gd name="connsiteY18" fmla="*/ 1107565 h 1147952"/>
              <a:gd name="connsiteX19" fmla="*/ 104399 w 7953031"/>
              <a:gd name="connsiteY19" fmla="*/ 1122647 h 1147952"/>
              <a:gd name="connsiteX20" fmla="*/ 98166 w 7953031"/>
              <a:gd name="connsiteY20" fmla="*/ 1143125 h 1147952"/>
              <a:gd name="connsiteX21" fmla="*/ 7855212 w 7953031"/>
              <a:gd name="connsiteY21" fmla="*/ 1147952 h 1147952"/>
              <a:gd name="connsiteX22" fmla="*/ 7929105 w 7953031"/>
              <a:gd name="connsiteY22" fmla="*/ 1094865 h 1147952"/>
              <a:gd name="connsiteX23" fmla="*/ 7840205 w 7953031"/>
              <a:gd name="connsiteY23" fmla="*/ 1031365 h 1147952"/>
              <a:gd name="connsiteX24" fmla="*/ 7953031 w 7953031"/>
              <a:gd name="connsiteY24" fmla="*/ 955165 h 1147952"/>
              <a:gd name="connsiteX25" fmla="*/ 7852905 w 7953031"/>
              <a:gd name="connsiteY25" fmla="*/ 878965 h 1147952"/>
              <a:gd name="connsiteX26" fmla="*/ 7891005 w 7953031"/>
              <a:gd name="connsiteY26" fmla="*/ 802765 h 1147952"/>
              <a:gd name="connsiteX27" fmla="*/ 7852905 w 7953031"/>
              <a:gd name="connsiteY27" fmla="*/ 726565 h 1147952"/>
              <a:gd name="connsiteX28" fmla="*/ 7840205 w 7953031"/>
              <a:gd name="connsiteY28" fmla="*/ 663065 h 1147952"/>
              <a:gd name="connsiteX29" fmla="*/ 7865605 w 7953031"/>
              <a:gd name="connsiteY29" fmla="*/ 612265 h 1147952"/>
              <a:gd name="connsiteX30" fmla="*/ 7908468 w 7953031"/>
              <a:gd name="connsiteY30" fmla="*/ 536858 h 1147952"/>
              <a:gd name="connsiteX31" fmla="*/ 7854539 w 7953031"/>
              <a:gd name="connsiteY31" fmla="*/ 491746 h 1147952"/>
              <a:gd name="connsiteX32" fmla="*/ 7827505 w 7953031"/>
              <a:gd name="connsiteY32" fmla="*/ 409065 h 1147952"/>
              <a:gd name="connsiteX33" fmla="*/ 7942202 w 7953031"/>
              <a:gd name="connsiteY33" fmla="*/ 340274 h 1147952"/>
              <a:gd name="connsiteX34" fmla="*/ 7852905 w 7953031"/>
              <a:gd name="connsiteY34" fmla="*/ 269365 h 1147952"/>
              <a:gd name="connsiteX35" fmla="*/ 7865605 w 7953031"/>
              <a:gd name="connsiteY35" fmla="*/ 180465 h 1147952"/>
              <a:gd name="connsiteX36" fmla="*/ 7931073 w 7953031"/>
              <a:gd name="connsiteY36" fmla="*/ 144260 h 1147952"/>
              <a:gd name="connsiteX37" fmla="*/ 7849984 w 7953031"/>
              <a:gd name="connsiteY37" fmla="*/ 93979 h 1147952"/>
              <a:gd name="connsiteX38" fmla="*/ 7932469 w 7953031"/>
              <a:gd name="connsiteY38" fmla="*/ 3190 h 1147952"/>
              <a:gd name="connsiteX39" fmla="*/ 7675105 w 7953031"/>
              <a:gd name="connsiteY39" fmla="*/ 2665 h 1147952"/>
              <a:gd name="connsiteX0" fmla="*/ 7675105 w 7953031"/>
              <a:gd name="connsiteY0" fmla="*/ 3818 h 1149105"/>
              <a:gd name="connsiteX1" fmla="*/ 239458 w 7953031"/>
              <a:gd name="connsiteY1" fmla="*/ 3818 h 1149105"/>
              <a:gd name="connsiteX2" fmla="*/ 167106 w 7953031"/>
              <a:gd name="connsiteY2" fmla="*/ 15724 h 1149105"/>
              <a:gd name="connsiteX3" fmla="*/ 195681 w 7953031"/>
              <a:gd name="connsiteY3" fmla="*/ 98274 h 1149105"/>
              <a:gd name="connsiteX4" fmla="*/ 198062 w 7953031"/>
              <a:gd name="connsiteY4" fmla="*/ 194318 h 1149105"/>
              <a:gd name="connsiteX5" fmla="*/ 134562 w 7953031"/>
              <a:gd name="connsiteY5" fmla="*/ 194318 h 1149105"/>
              <a:gd name="connsiteX6" fmla="*/ 0 w 7953031"/>
              <a:gd name="connsiteY6" fmla="*/ 298564 h 1149105"/>
              <a:gd name="connsiteX7" fmla="*/ 67633 w 7953031"/>
              <a:gd name="connsiteY7" fmla="*/ 373074 h 1149105"/>
              <a:gd name="connsiteX8" fmla="*/ 60890 w 7953031"/>
              <a:gd name="connsiteY8" fmla="*/ 434986 h 1149105"/>
              <a:gd name="connsiteX9" fmla="*/ 105987 w 7953031"/>
              <a:gd name="connsiteY9" fmla="*/ 495943 h 1149105"/>
              <a:gd name="connsiteX10" fmla="*/ 115670 w 7953031"/>
              <a:gd name="connsiteY10" fmla="*/ 551668 h 1149105"/>
              <a:gd name="connsiteX11" fmla="*/ 14192 w 7953031"/>
              <a:gd name="connsiteY11" fmla="*/ 623704 h 1149105"/>
              <a:gd name="connsiteX12" fmla="*/ 159962 w 7953031"/>
              <a:gd name="connsiteY12" fmla="*/ 676918 h 1149105"/>
              <a:gd name="connsiteX13" fmla="*/ 147262 w 7953031"/>
              <a:gd name="connsiteY13" fmla="*/ 740418 h 1149105"/>
              <a:gd name="connsiteX14" fmla="*/ 192506 w 7953031"/>
              <a:gd name="connsiteY14" fmla="*/ 771374 h 1149105"/>
              <a:gd name="connsiteX15" fmla="*/ 26248 w 7953031"/>
              <a:gd name="connsiteY15" fmla="*/ 802168 h 1149105"/>
              <a:gd name="connsiteX16" fmla="*/ 46329 w 7953031"/>
              <a:gd name="connsiteY16" fmla="*/ 919206 h 1149105"/>
              <a:gd name="connsiteX17" fmla="*/ 121396 w 7953031"/>
              <a:gd name="connsiteY17" fmla="*/ 999709 h 1149105"/>
              <a:gd name="connsiteX18" fmla="*/ 71062 w 7953031"/>
              <a:gd name="connsiteY18" fmla="*/ 1108718 h 1149105"/>
              <a:gd name="connsiteX19" fmla="*/ 104399 w 7953031"/>
              <a:gd name="connsiteY19" fmla="*/ 1123800 h 1149105"/>
              <a:gd name="connsiteX20" fmla="*/ 98166 w 7953031"/>
              <a:gd name="connsiteY20" fmla="*/ 1144278 h 1149105"/>
              <a:gd name="connsiteX21" fmla="*/ 7855212 w 7953031"/>
              <a:gd name="connsiteY21" fmla="*/ 1149105 h 1149105"/>
              <a:gd name="connsiteX22" fmla="*/ 7929105 w 7953031"/>
              <a:gd name="connsiteY22" fmla="*/ 1096018 h 1149105"/>
              <a:gd name="connsiteX23" fmla="*/ 7840205 w 7953031"/>
              <a:gd name="connsiteY23" fmla="*/ 1032518 h 1149105"/>
              <a:gd name="connsiteX24" fmla="*/ 7953031 w 7953031"/>
              <a:gd name="connsiteY24" fmla="*/ 956318 h 1149105"/>
              <a:gd name="connsiteX25" fmla="*/ 7852905 w 7953031"/>
              <a:gd name="connsiteY25" fmla="*/ 880118 h 1149105"/>
              <a:gd name="connsiteX26" fmla="*/ 7891005 w 7953031"/>
              <a:gd name="connsiteY26" fmla="*/ 803918 h 1149105"/>
              <a:gd name="connsiteX27" fmla="*/ 7852905 w 7953031"/>
              <a:gd name="connsiteY27" fmla="*/ 727718 h 1149105"/>
              <a:gd name="connsiteX28" fmla="*/ 7840205 w 7953031"/>
              <a:gd name="connsiteY28" fmla="*/ 664218 h 1149105"/>
              <a:gd name="connsiteX29" fmla="*/ 7865605 w 7953031"/>
              <a:gd name="connsiteY29" fmla="*/ 613418 h 1149105"/>
              <a:gd name="connsiteX30" fmla="*/ 7908468 w 7953031"/>
              <a:gd name="connsiteY30" fmla="*/ 538011 h 1149105"/>
              <a:gd name="connsiteX31" fmla="*/ 7854539 w 7953031"/>
              <a:gd name="connsiteY31" fmla="*/ 492899 h 1149105"/>
              <a:gd name="connsiteX32" fmla="*/ 7827505 w 7953031"/>
              <a:gd name="connsiteY32" fmla="*/ 410218 h 1149105"/>
              <a:gd name="connsiteX33" fmla="*/ 7942202 w 7953031"/>
              <a:gd name="connsiteY33" fmla="*/ 341427 h 1149105"/>
              <a:gd name="connsiteX34" fmla="*/ 7852905 w 7953031"/>
              <a:gd name="connsiteY34" fmla="*/ 270518 h 1149105"/>
              <a:gd name="connsiteX35" fmla="*/ 7865605 w 7953031"/>
              <a:gd name="connsiteY35" fmla="*/ 181618 h 1149105"/>
              <a:gd name="connsiteX36" fmla="*/ 7931073 w 7953031"/>
              <a:gd name="connsiteY36" fmla="*/ 145413 h 1149105"/>
              <a:gd name="connsiteX37" fmla="*/ 7849984 w 7953031"/>
              <a:gd name="connsiteY37" fmla="*/ 95132 h 1149105"/>
              <a:gd name="connsiteX38" fmla="*/ 7938918 w 7953031"/>
              <a:gd name="connsiteY38" fmla="*/ 1505 h 1149105"/>
              <a:gd name="connsiteX39" fmla="*/ 7675105 w 7953031"/>
              <a:gd name="connsiteY39" fmla="*/ 3818 h 1149105"/>
              <a:gd name="connsiteX0" fmla="*/ 7649312 w 7953031"/>
              <a:gd name="connsiteY0" fmla="*/ 3818 h 1149105"/>
              <a:gd name="connsiteX1" fmla="*/ 239458 w 7953031"/>
              <a:gd name="connsiteY1" fmla="*/ 3818 h 1149105"/>
              <a:gd name="connsiteX2" fmla="*/ 167106 w 7953031"/>
              <a:gd name="connsiteY2" fmla="*/ 15724 h 1149105"/>
              <a:gd name="connsiteX3" fmla="*/ 195681 w 7953031"/>
              <a:gd name="connsiteY3" fmla="*/ 98274 h 1149105"/>
              <a:gd name="connsiteX4" fmla="*/ 198062 w 7953031"/>
              <a:gd name="connsiteY4" fmla="*/ 194318 h 1149105"/>
              <a:gd name="connsiteX5" fmla="*/ 134562 w 7953031"/>
              <a:gd name="connsiteY5" fmla="*/ 194318 h 1149105"/>
              <a:gd name="connsiteX6" fmla="*/ 0 w 7953031"/>
              <a:gd name="connsiteY6" fmla="*/ 298564 h 1149105"/>
              <a:gd name="connsiteX7" fmla="*/ 67633 w 7953031"/>
              <a:gd name="connsiteY7" fmla="*/ 373074 h 1149105"/>
              <a:gd name="connsiteX8" fmla="*/ 60890 w 7953031"/>
              <a:gd name="connsiteY8" fmla="*/ 434986 h 1149105"/>
              <a:gd name="connsiteX9" fmla="*/ 105987 w 7953031"/>
              <a:gd name="connsiteY9" fmla="*/ 495943 h 1149105"/>
              <a:gd name="connsiteX10" fmla="*/ 115670 w 7953031"/>
              <a:gd name="connsiteY10" fmla="*/ 551668 h 1149105"/>
              <a:gd name="connsiteX11" fmla="*/ 14192 w 7953031"/>
              <a:gd name="connsiteY11" fmla="*/ 623704 h 1149105"/>
              <a:gd name="connsiteX12" fmla="*/ 159962 w 7953031"/>
              <a:gd name="connsiteY12" fmla="*/ 676918 h 1149105"/>
              <a:gd name="connsiteX13" fmla="*/ 147262 w 7953031"/>
              <a:gd name="connsiteY13" fmla="*/ 740418 h 1149105"/>
              <a:gd name="connsiteX14" fmla="*/ 192506 w 7953031"/>
              <a:gd name="connsiteY14" fmla="*/ 771374 h 1149105"/>
              <a:gd name="connsiteX15" fmla="*/ 26248 w 7953031"/>
              <a:gd name="connsiteY15" fmla="*/ 802168 h 1149105"/>
              <a:gd name="connsiteX16" fmla="*/ 46329 w 7953031"/>
              <a:gd name="connsiteY16" fmla="*/ 919206 h 1149105"/>
              <a:gd name="connsiteX17" fmla="*/ 121396 w 7953031"/>
              <a:gd name="connsiteY17" fmla="*/ 999709 h 1149105"/>
              <a:gd name="connsiteX18" fmla="*/ 71062 w 7953031"/>
              <a:gd name="connsiteY18" fmla="*/ 1108718 h 1149105"/>
              <a:gd name="connsiteX19" fmla="*/ 104399 w 7953031"/>
              <a:gd name="connsiteY19" fmla="*/ 1123800 h 1149105"/>
              <a:gd name="connsiteX20" fmla="*/ 98166 w 7953031"/>
              <a:gd name="connsiteY20" fmla="*/ 1144278 h 1149105"/>
              <a:gd name="connsiteX21" fmla="*/ 7855212 w 7953031"/>
              <a:gd name="connsiteY21" fmla="*/ 1149105 h 1149105"/>
              <a:gd name="connsiteX22" fmla="*/ 7929105 w 7953031"/>
              <a:gd name="connsiteY22" fmla="*/ 1096018 h 1149105"/>
              <a:gd name="connsiteX23" fmla="*/ 7840205 w 7953031"/>
              <a:gd name="connsiteY23" fmla="*/ 1032518 h 1149105"/>
              <a:gd name="connsiteX24" fmla="*/ 7953031 w 7953031"/>
              <a:gd name="connsiteY24" fmla="*/ 956318 h 1149105"/>
              <a:gd name="connsiteX25" fmla="*/ 7852905 w 7953031"/>
              <a:gd name="connsiteY25" fmla="*/ 880118 h 1149105"/>
              <a:gd name="connsiteX26" fmla="*/ 7891005 w 7953031"/>
              <a:gd name="connsiteY26" fmla="*/ 803918 h 1149105"/>
              <a:gd name="connsiteX27" fmla="*/ 7852905 w 7953031"/>
              <a:gd name="connsiteY27" fmla="*/ 727718 h 1149105"/>
              <a:gd name="connsiteX28" fmla="*/ 7840205 w 7953031"/>
              <a:gd name="connsiteY28" fmla="*/ 664218 h 1149105"/>
              <a:gd name="connsiteX29" fmla="*/ 7865605 w 7953031"/>
              <a:gd name="connsiteY29" fmla="*/ 613418 h 1149105"/>
              <a:gd name="connsiteX30" fmla="*/ 7908468 w 7953031"/>
              <a:gd name="connsiteY30" fmla="*/ 538011 h 1149105"/>
              <a:gd name="connsiteX31" fmla="*/ 7854539 w 7953031"/>
              <a:gd name="connsiteY31" fmla="*/ 492899 h 1149105"/>
              <a:gd name="connsiteX32" fmla="*/ 7827505 w 7953031"/>
              <a:gd name="connsiteY32" fmla="*/ 410218 h 1149105"/>
              <a:gd name="connsiteX33" fmla="*/ 7942202 w 7953031"/>
              <a:gd name="connsiteY33" fmla="*/ 341427 h 1149105"/>
              <a:gd name="connsiteX34" fmla="*/ 7852905 w 7953031"/>
              <a:gd name="connsiteY34" fmla="*/ 270518 h 1149105"/>
              <a:gd name="connsiteX35" fmla="*/ 7865605 w 7953031"/>
              <a:gd name="connsiteY35" fmla="*/ 181618 h 1149105"/>
              <a:gd name="connsiteX36" fmla="*/ 7931073 w 7953031"/>
              <a:gd name="connsiteY36" fmla="*/ 145413 h 1149105"/>
              <a:gd name="connsiteX37" fmla="*/ 7849984 w 7953031"/>
              <a:gd name="connsiteY37" fmla="*/ 95132 h 1149105"/>
              <a:gd name="connsiteX38" fmla="*/ 7938918 w 7953031"/>
              <a:gd name="connsiteY38" fmla="*/ 1505 h 1149105"/>
              <a:gd name="connsiteX39" fmla="*/ 7649312 w 7953031"/>
              <a:gd name="connsiteY39" fmla="*/ 3818 h 1149105"/>
              <a:gd name="connsiteX0" fmla="*/ 7649312 w 7953031"/>
              <a:gd name="connsiteY0" fmla="*/ 2313 h 1147600"/>
              <a:gd name="connsiteX1" fmla="*/ 239458 w 7953031"/>
              <a:gd name="connsiteY1" fmla="*/ 2313 h 1147600"/>
              <a:gd name="connsiteX2" fmla="*/ 167106 w 7953031"/>
              <a:gd name="connsiteY2" fmla="*/ 14219 h 1147600"/>
              <a:gd name="connsiteX3" fmla="*/ 195681 w 7953031"/>
              <a:gd name="connsiteY3" fmla="*/ 96769 h 1147600"/>
              <a:gd name="connsiteX4" fmla="*/ 198062 w 7953031"/>
              <a:gd name="connsiteY4" fmla="*/ 192813 h 1147600"/>
              <a:gd name="connsiteX5" fmla="*/ 134562 w 7953031"/>
              <a:gd name="connsiteY5" fmla="*/ 192813 h 1147600"/>
              <a:gd name="connsiteX6" fmla="*/ 0 w 7953031"/>
              <a:gd name="connsiteY6" fmla="*/ 297059 h 1147600"/>
              <a:gd name="connsiteX7" fmla="*/ 67633 w 7953031"/>
              <a:gd name="connsiteY7" fmla="*/ 371569 h 1147600"/>
              <a:gd name="connsiteX8" fmla="*/ 60890 w 7953031"/>
              <a:gd name="connsiteY8" fmla="*/ 433481 h 1147600"/>
              <a:gd name="connsiteX9" fmla="*/ 105987 w 7953031"/>
              <a:gd name="connsiteY9" fmla="*/ 494438 h 1147600"/>
              <a:gd name="connsiteX10" fmla="*/ 115670 w 7953031"/>
              <a:gd name="connsiteY10" fmla="*/ 550163 h 1147600"/>
              <a:gd name="connsiteX11" fmla="*/ 14192 w 7953031"/>
              <a:gd name="connsiteY11" fmla="*/ 622199 h 1147600"/>
              <a:gd name="connsiteX12" fmla="*/ 159962 w 7953031"/>
              <a:gd name="connsiteY12" fmla="*/ 675413 h 1147600"/>
              <a:gd name="connsiteX13" fmla="*/ 147262 w 7953031"/>
              <a:gd name="connsiteY13" fmla="*/ 738913 h 1147600"/>
              <a:gd name="connsiteX14" fmla="*/ 192506 w 7953031"/>
              <a:gd name="connsiteY14" fmla="*/ 769869 h 1147600"/>
              <a:gd name="connsiteX15" fmla="*/ 26248 w 7953031"/>
              <a:gd name="connsiteY15" fmla="*/ 800663 h 1147600"/>
              <a:gd name="connsiteX16" fmla="*/ 46329 w 7953031"/>
              <a:gd name="connsiteY16" fmla="*/ 917701 h 1147600"/>
              <a:gd name="connsiteX17" fmla="*/ 121396 w 7953031"/>
              <a:gd name="connsiteY17" fmla="*/ 998204 h 1147600"/>
              <a:gd name="connsiteX18" fmla="*/ 71062 w 7953031"/>
              <a:gd name="connsiteY18" fmla="*/ 1107213 h 1147600"/>
              <a:gd name="connsiteX19" fmla="*/ 104399 w 7953031"/>
              <a:gd name="connsiteY19" fmla="*/ 1122295 h 1147600"/>
              <a:gd name="connsiteX20" fmla="*/ 98166 w 7953031"/>
              <a:gd name="connsiteY20" fmla="*/ 1142773 h 1147600"/>
              <a:gd name="connsiteX21" fmla="*/ 7855212 w 7953031"/>
              <a:gd name="connsiteY21" fmla="*/ 1147600 h 1147600"/>
              <a:gd name="connsiteX22" fmla="*/ 7929105 w 7953031"/>
              <a:gd name="connsiteY22" fmla="*/ 1094513 h 1147600"/>
              <a:gd name="connsiteX23" fmla="*/ 7840205 w 7953031"/>
              <a:gd name="connsiteY23" fmla="*/ 1031013 h 1147600"/>
              <a:gd name="connsiteX24" fmla="*/ 7953031 w 7953031"/>
              <a:gd name="connsiteY24" fmla="*/ 954813 h 1147600"/>
              <a:gd name="connsiteX25" fmla="*/ 7852905 w 7953031"/>
              <a:gd name="connsiteY25" fmla="*/ 878613 h 1147600"/>
              <a:gd name="connsiteX26" fmla="*/ 7891005 w 7953031"/>
              <a:gd name="connsiteY26" fmla="*/ 802413 h 1147600"/>
              <a:gd name="connsiteX27" fmla="*/ 7852905 w 7953031"/>
              <a:gd name="connsiteY27" fmla="*/ 726213 h 1147600"/>
              <a:gd name="connsiteX28" fmla="*/ 7840205 w 7953031"/>
              <a:gd name="connsiteY28" fmla="*/ 662713 h 1147600"/>
              <a:gd name="connsiteX29" fmla="*/ 7865605 w 7953031"/>
              <a:gd name="connsiteY29" fmla="*/ 611913 h 1147600"/>
              <a:gd name="connsiteX30" fmla="*/ 7908468 w 7953031"/>
              <a:gd name="connsiteY30" fmla="*/ 536506 h 1147600"/>
              <a:gd name="connsiteX31" fmla="*/ 7854539 w 7953031"/>
              <a:gd name="connsiteY31" fmla="*/ 491394 h 1147600"/>
              <a:gd name="connsiteX32" fmla="*/ 7827505 w 7953031"/>
              <a:gd name="connsiteY32" fmla="*/ 408713 h 1147600"/>
              <a:gd name="connsiteX33" fmla="*/ 7942202 w 7953031"/>
              <a:gd name="connsiteY33" fmla="*/ 339922 h 1147600"/>
              <a:gd name="connsiteX34" fmla="*/ 7852905 w 7953031"/>
              <a:gd name="connsiteY34" fmla="*/ 269013 h 1147600"/>
              <a:gd name="connsiteX35" fmla="*/ 7865605 w 7953031"/>
              <a:gd name="connsiteY35" fmla="*/ 180113 h 1147600"/>
              <a:gd name="connsiteX36" fmla="*/ 7931073 w 7953031"/>
              <a:gd name="connsiteY36" fmla="*/ 143908 h 1147600"/>
              <a:gd name="connsiteX37" fmla="*/ 7849984 w 7953031"/>
              <a:gd name="connsiteY37" fmla="*/ 93627 h 1147600"/>
              <a:gd name="connsiteX38" fmla="*/ 7938918 w 7953031"/>
              <a:gd name="connsiteY38" fmla="*/ 0 h 1147600"/>
              <a:gd name="connsiteX39" fmla="*/ 7649312 w 7953031"/>
              <a:gd name="connsiteY39" fmla="*/ 2313 h 1147600"/>
              <a:gd name="connsiteX0" fmla="*/ 7649312 w 7953031"/>
              <a:gd name="connsiteY0" fmla="*/ 2313 h 1147600"/>
              <a:gd name="connsiteX1" fmla="*/ 239458 w 7953031"/>
              <a:gd name="connsiteY1" fmla="*/ 2313 h 1147600"/>
              <a:gd name="connsiteX2" fmla="*/ 55334 w 7953031"/>
              <a:gd name="connsiteY2" fmla="*/ 1606 h 1147600"/>
              <a:gd name="connsiteX3" fmla="*/ 195681 w 7953031"/>
              <a:gd name="connsiteY3" fmla="*/ 96769 h 1147600"/>
              <a:gd name="connsiteX4" fmla="*/ 198062 w 7953031"/>
              <a:gd name="connsiteY4" fmla="*/ 192813 h 1147600"/>
              <a:gd name="connsiteX5" fmla="*/ 134562 w 7953031"/>
              <a:gd name="connsiteY5" fmla="*/ 192813 h 1147600"/>
              <a:gd name="connsiteX6" fmla="*/ 0 w 7953031"/>
              <a:gd name="connsiteY6" fmla="*/ 297059 h 1147600"/>
              <a:gd name="connsiteX7" fmla="*/ 67633 w 7953031"/>
              <a:gd name="connsiteY7" fmla="*/ 371569 h 1147600"/>
              <a:gd name="connsiteX8" fmla="*/ 60890 w 7953031"/>
              <a:gd name="connsiteY8" fmla="*/ 433481 h 1147600"/>
              <a:gd name="connsiteX9" fmla="*/ 105987 w 7953031"/>
              <a:gd name="connsiteY9" fmla="*/ 494438 h 1147600"/>
              <a:gd name="connsiteX10" fmla="*/ 115670 w 7953031"/>
              <a:gd name="connsiteY10" fmla="*/ 550163 h 1147600"/>
              <a:gd name="connsiteX11" fmla="*/ 14192 w 7953031"/>
              <a:gd name="connsiteY11" fmla="*/ 622199 h 1147600"/>
              <a:gd name="connsiteX12" fmla="*/ 159962 w 7953031"/>
              <a:gd name="connsiteY12" fmla="*/ 675413 h 1147600"/>
              <a:gd name="connsiteX13" fmla="*/ 147262 w 7953031"/>
              <a:gd name="connsiteY13" fmla="*/ 738913 h 1147600"/>
              <a:gd name="connsiteX14" fmla="*/ 192506 w 7953031"/>
              <a:gd name="connsiteY14" fmla="*/ 769869 h 1147600"/>
              <a:gd name="connsiteX15" fmla="*/ 26248 w 7953031"/>
              <a:gd name="connsiteY15" fmla="*/ 800663 h 1147600"/>
              <a:gd name="connsiteX16" fmla="*/ 46329 w 7953031"/>
              <a:gd name="connsiteY16" fmla="*/ 917701 h 1147600"/>
              <a:gd name="connsiteX17" fmla="*/ 121396 w 7953031"/>
              <a:gd name="connsiteY17" fmla="*/ 998204 h 1147600"/>
              <a:gd name="connsiteX18" fmla="*/ 71062 w 7953031"/>
              <a:gd name="connsiteY18" fmla="*/ 1107213 h 1147600"/>
              <a:gd name="connsiteX19" fmla="*/ 104399 w 7953031"/>
              <a:gd name="connsiteY19" fmla="*/ 1122295 h 1147600"/>
              <a:gd name="connsiteX20" fmla="*/ 98166 w 7953031"/>
              <a:gd name="connsiteY20" fmla="*/ 1142773 h 1147600"/>
              <a:gd name="connsiteX21" fmla="*/ 7855212 w 7953031"/>
              <a:gd name="connsiteY21" fmla="*/ 1147600 h 1147600"/>
              <a:gd name="connsiteX22" fmla="*/ 7929105 w 7953031"/>
              <a:gd name="connsiteY22" fmla="*/ 1094513 h 1147600"/>
              <a:gd name="connsiteX23" fmla="*/ 7840205 w 7953031"/>
              <a:gd name="connsiteY23" fmla="*/ 1031013 h 1147600"/>
              <a:gd name="connsiteX24" fmla="*/ 7953031 w 7953031"/>
              <a:gd name="connsiteY24" fmla="*/ 954813 h 1147600"/>
              <a:gd name="connsiteX25" fmla="*/ 7852905 w 7953031"/>
              <a:gd name="connsiteY25" fmla="*/ 878613 h 1147600"/>
              <a:gd name="connsiteX26" fmla="*/ 7891005 w 7953031"/>
              <a:gd name="connsiteY26" fmla="*/ 802413 h 1147600"/>
              <a:gd name="connsiteX27" fmla="*/ 7852905 w 7953031"/>
              <a:gd name="connsiteY27" fmla="*/ 726213 h 1147600"/>
              <a:gd name="connsiteX28" fmla="*/ 7840205 w 7953031"/>
              <a:gd name="connsiteY28" fmla="*/ 662713 h 1147600"/>
              <a:gd name="connsiteX29" fmla="*/ 7865605 w 7953031"/>
              <a:gd name="connsiteY29" fmla="*/ 611913 h 1147600"/>
              <a:gd name="connsiteX30" fmla="*/ 7908468 w 7953031"/>
              <a:gd name="connsiteY30" fmla="*/ 536506 h 1147600"/>
              <a:gd name="connsiteX31" fmla="*/ 7854539 w 7953031"/>
              <a:gd name="connsiteY31" fmla="*/ 491394 h 1147600"/>
              <a:gd name="connsiteX32" fmla="*/ 7827505 w 7953031"/>
              <a:gd name="connsiteY32" fmla="*/ 408713 h 1147600"/>
              <a:gd name="connsiteX33" fmla="*/ 7942202 w 7953031"/>
              <a:gd name="connsiteY33" fmla="*/ 339922 h 1147600"/>
              <a:gd name="connsiteX34" fmla="*/ 7852905 w 7953031"/>
              <a:gd name="connsiteY34" fmla="*/ 269013 h 1147600"/>
              <a:gd name="connsiteX35" fmla="*/ 7865605 w 7953031"/>
              <a:gd name="connsiteY35" fmla="*/ 180113 h 1147600"/>
              <a:gd name="connsiteX36" fmla="*/ 7931073 w 7953031"/>
              <a:gd name="connsiteY36" fmla="*/ 143908 h 1147600"/>
              <a:gd name="connsiteX37" fmla="*/ 7849984 w 7953031"/>
              <a:gd name="connsiteY37" fmla="*/ 93627 h 1147600"/>
              <a:gd name="connsiteX38" fmla="*/ 7938918 w 7953031"/>
              <a:gd name="connsiteY38" fmla="*/ 0 h 1147600"/>
              <a:gd name="connsiteX39" fmla="*/ 7649312 w 7953031"/>
              <a:gd name="connsiteY39" fmla="*/ 2313 h 1147600"/>
              <a:gd name="connsiteX0" fmla="*/ 7649312 w 7953031"/>
              <a:gd name="connsiteY0" fmla="*/ 2313 h 1147600"/>
              <a:gd name="connsiteX1" fmla="*/ 239458 w 7953031"/>
              <a:gd name="connsiteY1" fmla="*/ 2313 h 1147600"/>
              <a:gd name="connsiteX2" fmla="*/ 55334 w 7953031"/>
              <a:gd name="connsiteY2" fmla="*/ 1606 h 1147600"/>
              <a:gd name="connsiteX3" fmla="*/ 32321 w 7953031"/>
              <a:gd name="connsiteY3" fmla="*/ 99292 h 1147600"/>
              <a:gd name="connsiteX4" fmla="*/ 198062 w 7953031"/>
              <a:gd name="connsiteY4" fmla="*/ 192813 h 1147600"/>
              <a:gd name="connsiteX5" fmla="*/ 134562 w 7953031"/>
              <a:gd name="connsiteY5" fmla="*/ 192813 h 1147600"/>
              <a:gd name="connsiteX6" fmla="*/ 0 w 7953031"/>
              <a:gd name="connsiteY6" fmla="*/ 297059 h 1147600"/>
              <a:gd name="connsiteX7" fmla="*/ 67633 w 7953031"/>
              <a:gd name="connsiteY7" fmla="*/ 371569 h 1147600"/>
              <a:gd name="connsiteX8" fmla="*/ 60890 w 7953031"/>
              <a:gd name="connsiteY8" fmla="*/ 433481 h 1147600"/>
              <a:gd name="connsiteX9" fmla="*/ 105987 w 7953031"/>
              <a:gd name="connsiteY9" fmla="*/ 494438 h 1147600"/>
              <a:gd name="connsiteX10" fmla="*/ 115670 w 7953031"/>
              <a:gd name="connsiteY10" fmla="*/ 550163 h 1147600"/>
              <a:gd name="connsiteX11" fmla="*/ 14192 w 7953031"/>
              <a:gd name="connsiteY11" fmla="*/ 622199 h 1147600"/>
              <a:gd name="connsiteX12" fmla="*/ 159962 w 7953031"/>
              <a:gd name="connsiteY12" fmla="*/ 675413 h 1147600"/>
              <a:gd name="connsiteX13" fmla="*/ 147262 w 7953031"/>
              <a:gd name="connsiteY13" fmla="*/ 738913 h 1147600"/>
              <a:gd name="connsiteX14" fmla="*/ 192506 w 7953031"/>
              <a:gd name="connsiteY14" fmla="*/ 769869 h 1147600"/>
              <a:gd name="connsiteX15" fmla="*/ 26248 w 7953031"/>
              <a:gd name="connsiteY15" fmla="*/ 800663 h 1147600"/>
              <a:gd name="connsiteX16" fmla="*/ 46329 w 7953031"/>
              <a:gd name="connsiteY16" fmla="*/ 917701 h 1147600"/>
              <a:gd name="connsiteX17" fmla="*/ 121396 w 7953031"/>
              <a:gd name="connsiteY17" fmla="*/ 998204 h 1147600"/>
              <a:gd name="connsiteX18" fmla="*/ 71062 w 7953031"/>
              <a:gd name="connsiteY18" fmla="*/ 1107213 h 1147600"/>
              <a:gd name="connsiteX19" fmla="*/ 104399 w 7953031"/>
              <a:gd name="connsiteY19" fmla="*/ 1122295 h 1147600"/>
              <a:gd name="connsiteX20" fmla="*/ 98166 w 7953031"/>
              <a:gd name="connsiteY20" fmla="*/ 1142773 h 1147600"/>
              <a:gd name="connsiteX21" fmla="*/ 7855212 w 7953031"/>
              <a:gd name="connsiteY21" fmla="*/ 1147600 h 1147600"/>
              <a:gd name="connsiteX22" fmla="*/ 7929105 w 7953031"/>
              <a:gd name="connsiteY22" fmla="*/ 1094513 h 1147600"/>
              <a:gd name="connsiteX23" fmla="*/ 7840205 w 7953031"/>
              <a:gd name="connsiteY23" fmla="*/ 1031013 h 1147600"/>
              <a:gd name="connsiteX24" fmla="*/ 7953031 w 7953031"/>
              <a:gd name="connsiteY24" fmla="*/ 954813 h 1147600"/>
              <a:gd name="connsiteX25" fmla="*/ 7852905 w 7953031"/>
              <a:gd name="connsiteY25" fmla="*/ 878613 h 1147600"/>
              <a:gd name="connsiteX26" fmla="*/ 7891005 w 7953031"/>
              <a:gd name="connsiteY26" fmla="*/ 802413 h 1147600"/>
              <a:gd name="connsiteX27" fmla="*/ 7852905 w 7953031"/>
              <a:gd name="connsiteY27" fmla="*/ 726213 h 1147600"/>
              <a:gd name="connsiteX28" fmla="*/ 7840205 w 7953031"/>
              <a:gd name="connsiteY28" fmla="*/ 662713 h 1147600"/>
              <a:gd name="connsiteX29" fmla="*/ 7865605 w 7953031"/>
              <a:gd name="connsiteY29" fmla="*/ 611913 h 1147600"/>
              <a:gd name="connsiteX30" fmla="*/ 7908468 w 7953031"/>
              <a:gd name="connsiteY30" fmla="*/ 536506 h 1147600"/>
              <a:gd name="connsiteX31" fmla="*/ 7854539 w 7953031"/>
              <a:gd name="connsiteY31" fmla="*/ 491394 h 1147600"/>
              <a:gd name="connsiteX32" fmla="*/ 7827505 w 7953031"/>
              <a:gd name="connsiteY32" fmla="*/ 408713 h 1147600"/>
              <a:gd name="connsiteX33" fmla="*/ 7942202 w 7953031"/>
              <a:gd name="connsiteY33" fmla="*/ 339922 h 1147600"/>
              <a:gd name="connsiteX34" fmla="*/ 7852905 w 7953031"/>
              <a:gd name="connsiteY34" fmla="*/ 269013 h 1147600"/>
              <a:gd name="connsiteX35" fmla="*/ 7865605 w 7953031"/>
              <a:gd name="connsiteY35" fmla="*/ 180113 h 1147600"/>
              <a:gd name="connsiteX36" fmla="*/ 7931073 w 7953031"/>
              <a:gd name="connsiteY36" fmla="*/ 143908 h 1147600"/>
              <a:gd name="connsiteX37" fmla="*/ 7849984 w 7953031"/>
              <a:gd name="connsiteY37" fmla="*/ 93627 h 1147600"/>
              <a:gd name="connsiteX38" fmla="*/ 7938918 w 7953031"/>
              <a:gd name="connsiteY38" fmla="*/ 0 h 1147600"/>
              <a:gd name="connsiteX39" fmla="*/ 7649312 w 7953031"/>
              <a:gd name="connsiteY39" fmla="*/ 2313 h 1147600"/>
              <a:gd name="connsiteX0" fmla="*/ 7686707 w 7990426"/>
              <a:gd name="connsiteY0" fmla="*/ 2313 h 1147600"/>
              <a:gd name="connsiteX1" fmla="*/ 276853 w 7990426"/>
              <a:gd name="connsiteY1" fmla="*/ 2313 h 1147600"/>
              <a:gd name="connsiteX2" fmla="*/ 92729 w 7990426"/>
              <a:gd name="connsiteY2" fmla="*/ 1606 h 1147600"/>
              <a:gd name="connsiteX3" fmla="*/ 69716 w 7990426"/>
              <a:gd name="connsiteY3" fmla="*/ 99292 h 1147600"/>
              <a:gd name="connsiteX4" fmla="*/ 235457 w 7990426"/>
              <a:gd name="connsiteY4" fmla="*/ 192813 h 1147600"/>
              <a:gd name="connsiteX5" fmla="*/ 0 w 7990426"/>
              <a:gd name="connsiteY5" fmla="*/ 218040 h 1147600"/>
              <a:gd name="connsiteX6" fmla="*/ 37395 w 7990426"/>
              <a:gd name="connsiteY6" fmla="*/ 297059 h 1147600"/>
              <a:gd name="connsiteX7" fmla="*/ 105028 w 7990426"/>
              <a:gd name="connsiteY7" fmla="*/ 371569 h 1147600"/>
              <a:gd name="connsiteX8" fmla="*/ 98285 w 7990426"/>
              <a:gd name="connsiteY8" fmla="*/ 433481 h 1147600"/>
              <a:gd name="connsiteX9" fmla="*/ 143382 w 7990426"/>
              <a:gd name="connsiteY9" fmla="*/ 494438 h 1147600"/>
              <a:gd name="connsiteX10" fmla="*/ 153065 w 7990426"/>
              <a:gd name="connsiteY10" fmla="*/ 550163 h 1147600"/>
              <a:gd name="connsiteX11" fmla="*/ 51587 w 7990426"/>
              <a:gd name="connsiteY11" fmla="*/ 622199 h 1147600"/>
              <a:gd name="connsiteX12" fmla="*/ 197357 w 7990426"/>
              <a:gd name="connsiteY12" fmla="*/ 675413 h 1147600"/>
              <a:gd name="connsiteX13" fmla="*/ 184657 w 7990426"/>
              <a:gd name="connsiteY13" fmla="*/ 738913 h 1147600"/>
              <a:gd name="connsiteX14" fmla="*/ 229901 w 7990426"/>
              <a:gd name="connsiteY14" fmla="*/ 769869 h 1147600"/>
              <a:gd name="connsiteX15" fmla="*/ 63643 w 7990426"/>
              <a:gd name="connsiteY15" fmla="*/ 800663 h 1147600"/>
              <a:gd name="connsiteX16" fmla="*/ 83724 w 7990426"/>
              <a:gd name="connsiteY16" fmla="*/ 917701 h 1147600"/>
              <a:gd name="connsiteX17" fmla="*/ 158791 w 7990426"/>
              <a:gd name="connsiteY17" fmla="*/ 998204 h 1147600"/>
              <a:gd name="connsiteX18" fmla="*/ 108457 w 7990426"/>
              <a:gd name="connsiteY18" fmla="*/ 1107213 h 1147600"/>
              <a:gd name="connsiteX19" fmla="*/ 141794 w 7990426"/>
              <a:gd name="connsiteY19" fmla="*/ 1122295 h 1147600"/>
              <a:gd name="connsiteX20" fmla="*/ 135561 w 7990426"/>
              <a:gd name="connsiteY20" fmla="*/ 1142773 h 1147600"/>
              <a:gd name="connsiteX21" fmla="*/ 7892607 w 7990426"/>
              <a:gd name="connsiteY21" fmla="*/ 1147600 h 1147600"/>
              <a:gd name="connsiteX22" fmla="*/ 7966500 w 7990426"/>
              <a:gd name="connsiteY22" fmla="*/ 1094513 h 1147600"/>
              <a:gd name="connsiteX23" fmla="*/ 7877600 w 7990426"/>
              <a:gd name="connsiteY23" fmla="*/ 1031013 h 1147600"/>
              <a:gd name="connsiteX24" fmla="*/ 7990426 w 7990426"/>
              <a:gd name="connsiteY24" fmla="*/ 954813 h 1147600"/>
              <a:gd name="connsiteX25" fmla="*/ 7890300 w 7990426"/>
              <a:gd name="connsiteY25" fmla="*/ 878613 h 1147600"/>
              <a:gd name="connsiteX26" fmla="*/ 7928400 w 7990426"/>
              <a:gd name="connsiteY26" fmla="*/ 802413 h 1147600"/>
              <a:gd name="connsiteX27" fmla="*/ 7890300 w 7990426"/>
              <a:gd name="connsiteY27" fmla="*/ 726213 h 1147600"/>
              <a:gd name="connsiteX28" fmla="*/ 7877600 w 7990426"/>
              <a:gd name="connsiteY28" fmla="*/ 662713 h 1147600"/>
              <a:gd name="connsiteX29" fmla="*/ 7903000 w 7990426"/>
              <a:gd name="connsiteY29" fmla="*/ 611913 h 1147600"/>
              <a:gd name="connsiteX30" fmla="*/ 7945863 w 7990426"/>
              <a:gd name="connsiteY30" fmla="*/ 536506 h 1147600"/>
              <a:gd name="connsiteX31" fmla="*/ 7891934 w 7990426"/>
              <a:gd name="connsiteY31" fmla="*/ 491394 h 1147600"/>
              <a:gd name="connsiteX32" fmla="*/ 7864900 w 7990426"/>
              <a:gd name="connsiteY32" fmla="*/ 408713 h 1147600"/>
              <a:gd name="connsiteX33" fmla="*/ 7979597 w 7990426"/>
              <a:gd name="connsiteY33" fmla="*/ 339922 h 1147600"/>
              <a:gd name="connsiteX34" fmla="*/ 7890300 w 7990426"/>
              <a:gd name="connsiteY34" fmla="*/ 269013 h 1147600"/>
              <a:gd name="connsiteX35" fmla="*/ 7903000 w 7990426"/>
              <a:gd name="connsiteY35" fmla="*/ 180113 h 1147600"/>
              <a:gd name="connsiteX36" fmla="*/ 7968468 w 7990426"/>
              <a:gd name="connsiteY36" fmla="*/ 143908 h 1147600"/>
              <a:gd name="connsiteX37" fmla="*/ 7887379 w 7990426"/>
              <a:gd name="connsiteY37" fmla="*/ 93627 h 1147600"/>
              <a:gd name="connsiteX38" fmla="*/ 7976313 w 7990426"/>
              <a:gd name="connsiteY38" fmla="*/ 0 h 1147600"/>
              <a:gd name="connsiteX39" fmla="*/ 7686707 w 7990426"/>
              <a:gd name="connsiteY39" fmla="*/ 2313 h 1147600"/>
              <a:gd name="connsiteX0" fmla="*/ 7686707 w 7990426"/>
              <a:gd name="connsiteY0" fmla="*/ 2313 h 1147600"/>
              <a:gd name="connsiteX1" fmla="*/ 276853 w 7990426"/>
              <a:gd name="connsiteY1" fmla="*/ 2313 h 1147600"/>
              <a:gd name="connsiteX2" fmla="*/ 92729 w 7990426"/>
              <a:gd name="connsiteY2" fmla="*/ 1606 h 1147600"/>
              <a:gd name="connsiteX3" fmla="*/ 69716 w 7990426"/>
              <a:gd name="connsiteY3" fmla="*/ 99292 h 1147600"/>
              <a:gd name="connsiteX4" fmla="*/ 123685 w 7990426"/>
              <a:gd name="connsiteY4" fmla="*/ 167586 h 1147600"/>
              <a:gd name="connsiteX5" fmla="*/ 0 w 7990426"/>
              <a:gd name="connsiteY5" fmla="*/ 218040 h 1147600"/>
              <a:gd name="connsiteX6" fmla="*/ 37395 w 7990426"/>
              <a:gd name="connsiteY6" fmla="*/ 297059 h 1147600"/>
              <a:gd name="connsiteX7" fmla="*/ 105028 w 7990426"/>
              <a:gd name="connsiteY7" fmla="*/ 371569 h 1147600"/>
              <a:gd name="connsiteX8" fmla="*/ 98285 w 7990426"/>
              <a:gd name="connsiteY8" fmla="*/ 433481 h 1147600"/>
              <a:gd name="connsiteX9" fmla="*/ 143382 w 7990426"/>
              <a:gd name="connsiteY9" fmla="*/ 494438 h 1147600"/>
              <a:gd name="connsiteX10" fmla="*/ 153065 w 7990426"/>
              <a:gd name="connsiteY10" fmla="*/ 550163 h 1147600"/>
              <a:gd name="connsiteX11" fmla="*/ 51587 w 7990426"/>
              <a:gd name="connsiteY11" fmla="*/ 622199 h 1147600"/>
              <a:gd name="connsiteX12" fmla="*/ 197357 w 7990426"/>
              <a:gd name="connsiteY12" fmla="*/ 675413 h 1147600"/>
              <a:gd name="connsiteX13" fmla="*/ 184657 w 7990426"/>
              <a:gd name="connsiteY13" fmla="*/ 738913 h 1147600"/>
              <a:gd name="connsiteX14" fmla="*/ 229901 w 7990426"/>
              <a:gd name="connsiteY14" fmla="*/ 769869 h 1147600"/>
              <a:gd name="connsiteX15" fmla="*/ 63643 w 7990426"/>
              <a:gd name="connsiteY15" fmla="*/ 800663 h 1147600"/>
              <a:gd name="connsiteX16" fmla="*/ 83724 w 7990426"/>
              <a:gd name="connsiteY16" fmla="*/ 917701 h 1147600"/>
              <a:gd name="connsiteX17" fmla="*/ 158791 w 7990426"/>
              <a:gd name="connsiteY17" fmla="*/ 998204 h 1147600"/>
              <a:gd name="connsiteX18" fmla="*/ 108457 w 7990426"/>
              <a:gd name="connsiteY18" fmla="*/ 1107213 h 1147600"/>
              <a:gd name="connsiteX19" fmla="*/ 141794 w 7990426"/>
              <a:gd name="connsiteY19" fmla="*/ 1122295 h 1147600"/>
              <a:gd name="connsiteX20" fmla="*/ 135561 w 7990426"/>
              <a:gd name="connsiteY20" fmla="*/ 1142773 h 1147600"/>
              <a:gd name="connsiteX21" fmla="*/ 7892607 w 7990426"/>
              <a:gd name="connsiteY21" fmla="*/ 1147600 h 1147600"/>
              <a:gd name="connsiteX22" fmla="*/ 7966500 w 7990426"/>
              <a:gd name="connsiteY22" fmla="*/ 1094513 h 1147600"/>
              <a:gd name="connsiteX23" fmla="*/ 7877600 w 7990426"/>
              <a:gd name="connsiteY23" fmla="*/ 1031013 h 1147600"/>
              <a:gd name="connsiteX24" fmla="*/ 7990426 w 7990426"/>
              <a:gd name="connsiteY24" fmla="*/ 954813 h 1147600"/>
              <a:gd name="connsiteX25" fmla="*/ 7890300 w 7990426"/>
              <a:gd name="connsiteY25" fmla="*/ 878613 h 1147600"/>
              <a:gd name="connsiteX26" fmla="*/ 7928400 w 7990426"/>
              <a:gd name="connsiteY26" fmla="*/ 802413 h 1147600"/>
              <a:gd name="connsiteX27" fmla="*/ 7890300 w 7990426"/>
              <a:gd name="connsiteY27" fmla="*/ 726213 h 1147600"/>
              <a:gd name="connsiteX28" fmla="*/ 7877600 w 7990426"/>
              <a:gd name="connsiteY28" fmla="*/ 662713 h 1147600"/>
              <a:gd name="connsiteX29" fmla="*/ 7903000 w 7990426"/>
              <a:gd name="connsiteY29" fmla="*/ 611913 h 1147600"/>
              <a:gd name="connsiteX30" fmla="*/ 7945863 w 7990426"/>
              <a:gd name="connsiteY30" fmla="*/ 536506 h 1147600"/>
              <a:gd name="connsiteX31" fmla="*/ 7891934 w 7990426"/>
              <a:gd name="connsiteY31" fmla="*/ 491394 h 1147600"/>
              <a:gd name="connsiteX32" fmla="*/ 7864900 w 7990426"/>
              <a:gd name="connsiteY32" fmla="*/ 408713 h 1147600"/>
              <a:gd name="connsiteX33" fmla="*/ 7979597 w 7990426"/>
              <a:gd name="connsiteY33" fmla="*/ 339922 h 1147600"/>
              <a:gd name="connsiteX34" fmla="*/ 7890300 w 7990426"/>
              <a:gd name="connsiteY34" fmla="*/ 269013 h 1147600"/>
              <a:gd name="connsiteX35" fmla="*/ 7903000 w 7990426"/>
              <a:gd name="connsiteY35" fmla="*/ 180113 h 1147600"/>
              <a:gd name="connsiteX36" fmla="*/ 7968468 w 7990426"/>
              <a:gd name="connsiteY36" fmla="*/ 143908 h 1147600"/>
              <a:gd name="connsiteX37" fmla="*/ 7887379 w 7990426"/>
              <a:gd name="connsiteY37" fmla="*/ 93627 h 1147600"/>
              <a:gd name="connsiteX38" fmla="*/ 7976313 w 7990426"/>
              <a:gd name="connsiteY38" fmla="*/ 0 h 1147600"/>
              <a:gd name="connsiteX39" fmla="*/ 7686707 w 7990426"/>
              <a:gd name="connsiteY39" fmla="*/ 2313 h 1147600"/>
              <a:gd name="connsiteX0" fmla="*/ 7649312 w 7953031"/>
              <a:gd name="connsiteY0" fmla="*/ 2313 h 1147600"/>
              <a:gd name="connsiteX1" fmla="*/ 239458 w 7953031"/>
              <a:gd name="connsiteY1" fmla="*/ 2313 h 1147600"/>
              <a:gd name="connsiteX2" fmla="*/ 55334 w 7953031"/>
              <a:gd name="connsiteY2" fmla="*/ 1606 h 1147600"/>
              <a:gd name="connsiteX3" fmla="*/ 32321 w 7953031"/>
              <a:gd name="connsiteY3" fmla="*/ 99292 h 1147600"/>
              <a:gd name="connsiteX4" fmla="*/ 86290 w 7953031"/>
              <a:gd name="connsiteY4" fmla="*/ 167586 h 1147600"/>
              <a:gd name="connsiteX5" fmla="*/ 14192 w 7953031"/>
              <a:gd name="connsiteY5" fmla="*/ 233176 h 1147600"/>
              <a:gd name="connsiteX6" fmla="*/ 0 w 7953031"/>
              <a:gd name="connsiteY6" fmla="*/ 297059 h 1147600"/>
              <a:gd name="connsiteX7" fmla="*/ 67633 w 7953031"/>
              <a:gd name="connsiteY7" fmla="*/ 371569 h 1147600"/>
              <a:gd name="connsiteX8" fmla="*/ 60890 w 7953031"/>
              <a:gd name="connsiteY8" fmla="*/ 433481 h 1147600"/>
              <a:gd name="connsiteX9" fmla="*/ 105987 w 7953031"/>
              <a:gd name="connsiteY9" fmla="*/ 494438 h 1147600"/>
              <a:gd name="connsiteX10" fmla="*/ 115670 w 7953031"/>
              <a:gd name="connsiteY10" fmla="*/ 550163 h 1147600"/>
              <a:gd name="connsiteX11" fmla="*/ 14192 w 7953031"/>
              <a:gd name="connsiteY11" fmla="*/ 622199 h 1147600"/>
              <a:gd name="connsiteX12" fmla="*/ 159962 w 7953031"/>
              <a:gd name="connsiteY12" fmla="*/ 675413 h 1147600"/>
              <a:gd name="connsiteX13" fmla="*/ 147262 w 7953031"/>
              <a:gd name="connsiteY13" fmla="*/ 738913 h 1147600"/>
              <a:gd name="connsiteX14" fmla="*/ 192506 w 7953031"/>
              <a:gd name="connsiteY14" fmla="*/ 769869 h 1147600"/>
              <a:gd name="connsiteX15" fmla="*/ 26248 w 7953031"/>
              <a:gd name="connsiteY15" fmla="*/ 800663 h 1147600"/>
              <a:gd name="connsiteX16" fmla="*/ 46329 w 7953031"/>
              <a:gd name="connsiteY16" fmla="*/ 917701 h 1147600"/>
              <a:gd name="connsiteX17" fmla="*/ 121396 w 7953031"/>
              <a:gd name="connsiteY17" fmla="*/ 998204 h 1147600"/>
              <a:gd name="connsiteX18" fmla="*/ 71062 w 7953031"/>
              <a:gd name="connsiteY18" fmla="*/ 1107213 h 1147600"/>
              <a:gd name="connsiteX19" fmla="*/ 104399 w 7953031"/>
              <a:gd name="connsiteY19" fmla="*/ 1122295 h 1147600"/>
              <a:gd name="connsiteX20" fmla="*/ 98166 w 7953031"/>
              <a:gd name="connsiteY20" fmla="*/ 1142773 h 1147600"/>
              <a:gd name="connsiteX21" fmla="*/ 7855212 w 7953031"/>
              <a:gd name="connsiteY21" fmla="*/ 1147600 h 1147600"/>
              <a:gd name="connsiteX22" fmla="*/ 7929105 w 7953031"/>
              <a:gd name="connsiteY22" fmla="*/ 1094513 h 1147600"/>
              <a:gd name="connsiteX23" fmla="*/ 7840205 w 7953031"/>
              <a:gd name="connsiteY23" fmla="*/ 1031013 h 1147600"/>
              <a:gd name="connsiteX24" fmla="*/ 7953031 w 7953031"/>
              <a:gd name="connsiteY24" fmla="*/ 954813 h 1147600"/>
              <a:gd name="connsiteX25" fmla="*/ 7852905 w 7953031"/>
              <a:gd name="connsiteY25" fmla="*/ 878613 h 1147600"/>
              <a:gd name="connsiteX26" fmla="*/ 7891005 w 7953031"/>
              <a:gd name="connsiteY26" fmla="*/ 802413 h 1147600"/>
              <a:gd name="connsiteX27" fmla="*/ 7852905 w 7953031"/>
              <a:gd name="connsiteY27" fmla="*/ 726213 h 1147600"/>
              <a:gd name="connsiteX28" fmla="*/ 7840205 w 7953031"/>
              <a:gd name="connsiteY28" fmla="*/ 662713 h 1147600"/>
              <a:gd name="connsiteX29" fmla="*/ 7865605 w 7953031"/>
              <a:gd name="connsiteY29" fmla="*/ 611913 h 1147600"/>
              <a:gd name="connsiteX30" fmla="*/ 7908468 w 7953031"/>
              <a:gd name="connsiteY30" fmla="*/ 536506 h 1147600"/>
              <a:gd name="connsiteX31" fmla="*/ 7854539 w 7953031"/>
              <a:gd name="connsiteY31" fmla="*/ 491394 h 1147600"/>
              <a:gd name="connsiteX32" fmla="*/ 7827505 w 7953031"/>
              <a:gd name="connsiteY32" fmla="*/ 408713 h 1147600"/>
              <a:gd name="connsiteX33" fmla="*/ 7942202 w 7953031"/>
              <a:gd name="connsiteY33" fmla="*/ 339922 h 1147600"/>
              <a:gd name="connsiteX34" fmla="*/ 7852905 w 7953031"/>
              <a:gd name="connsiteY34" fmla="*/ 269013 h 1147600"/>
              <a:gd name="connsiteX35" fmla="*/ 7865605 w 7953031"/>
              <a:gd name="connsiteY35" fmla="*/ 180113 h 1147600"/>
              <a:gd name="connsiteX36" fmla="*/ 7931073 w 7953031"/>
              <a:gd name="connsiteY36" fmla="*/ 143908 h 1147600"/>
              <a:gd name="connsiteX37" fmla="*/ 7849984 w 7953031"/>
              <a:gd name="connsiteY37" fmla="*/ 93627 h 1147600"/>
              <a:gd name="connsiteX38" fmla="*/ 7938918 w 7953031"/>
              <a:gd name="connsiteY38" fmla="*/ 0 h 1147600"/>
              <a:gd name="connsiteX39" fmla="*/ 7649312 w 7953031"/>
              <a:gd name="connsiteY39" fmla="*/ 2313 h 1147600"/>
              <a:gd name="connsiteX0" fmla="*/ 7688404 w 7992123"/>
              <a:gd name="connsiteY0" fmla="*/ 2313 h 1147600"/>
              <a:gd name="connsiteX1" fmla="*/ 278550 w 7992123"/>
              <a:gd name="connsiteY1" fmla="*/ 2313 h 1147600"/>
              <a:gd name="connsiteX2" fmla="*/ 94426 w 7992123"/>
              <a:gd name="connsiteY2" fmla="*/ 1606 h 1147600"/>
              <a:gd name="connsiteX3" fmla="*/ 71413 w 7992123"/>
              <a:gd name="connsiteY3" fmla="*/ 99292 h 1147600"/>
              <a:gd name="connsiteX4" fmla="*/ 125382 w 7992123"/>
              <a:gd name="connsiteY4" fmla="*/ 167586 h 1147600"/>
              <a:gd name="connsiteX5" fmla="*/ 53284 w 7992123"/>
              <a:gd name="connsiteY5" fmla="*/ 233176 h 1147600"/>
              <a:gd name="connsiteX6" fmla="*/ 39092 w 7992123"/>
              <a:gd name="connsiteY6" fmla="*/ 297059 h 1147600"/>
              <a:gd name="connsiteX7" fmla="*/ 106725 w 7992123"/>
              <a:gd name="connsiteY7" fmla="*/ 371569 h 1147600"/>
              <a:gd name="connsiteX8" fmla="*/ 99982 w 7992123"/>
              <a:gd name="connsiteY8" fmla="*/ 433481 h 1147600"/>
              <a:gd name="connsiteX9" fmla="*/ 145079 w 7992123"/>
              <a:gd name="connsiteY9" fmla="*/ 494438 h 1147600"/>
              <a:gd name="connsiteX10" fmla="*/ 0 w 7992123"/>
              <a:gd name="connsiteY10" fmla="*/ 532504 h 1147600"/>
              <a:gd name="connsiteX11" fmla="*/ 53284 w 7992123"/>
              <a:gd name="connsiteY11" fmla="*/ 622199 h 1147600"/>
              <a:gd name="connsiteX12" fmla="*/ 199054 w 7992123"/>
              <a:gd name="connsiteY12" fmla="*/ 675413 h 1147600"/>
              <a:gd name="connsiteX13" fmla="*/ 186354 w 7992123"/>
              <a:gd name="connsiteY13" fmla="*/ 738913 h 1147600"/>
              <a:gd name="connsiteX14" fmla="*/ 231598 w 7992123"/>
              <a:gd name="connsiteY14" fmla="*/ 769869 h 1147600"/>
              <a:gd name="connsiteX15" fmla="*/ 65340 w 7992123"/>
              <a:gd name="connsiteY15" fmla="*/ 800663 h 1147600"/>
              <a:gd name="connsiteX16" fmla="*/ 85421 w 7992123"/>
              <a:gd name="connsiteY16" fmla="*/ 917701 h 1147600"/>
              <a:gd name="connsiteX17" fmla="*/ 160488 w 7992123"/>
              <a:gd name="connsiteY17" fmla="*/ 998204 h 1147600"/>
              <a:gd name="connsiteX18" fmla="*/ 110154 w 7992123"/>
              <a:gd name="connsiteY18" fmla="*/ 1107213 h 1147600"/>
              <a:gd name="connsiteX19" fmla="*/ 143491 w 7992123"/>
              <a:gd name="connsiteY19" fmla="*/ 1122295 h 1147600"/>
              <a:gd name="connsiteX20" fmla="*/ 137258 w 7992123"/>
              <a:gd name="connsiteY20" fmla="*/ 1142773 h 1147600"/>
              <a:gd name="connsiteX21" fmla="*/ 7894304 w 7992123"/>
              <a:gd name="connsiteY21" fmla="*/ 1147600 h 1147600"/>
              <a:gd name="connsiteX22" fmla="*/ 7968197 w 7992123"/>
              <a:gd name="connsiteY22" fmla="*/ 1094513 h 1147600"/>
              <a:gd name="connsiteX23" fmla="*/ 7879297 w 7992123"/>
              <a:gd name="connsiteY23" fmla="*/ 1031013 h 1147600"/>
              <a:gd name="connsiteX24" fmla="*/ 7992123 w 7992123"/>
              <a:gd name="connsiteY24" fmla="*/ 954813 h 1147600"/>
              <a:gd name="connsiteX25" fmla="*/ 7891997 w 7992123"/>
              <a:gd name="connsiteY25" fmla="*/ 878613 h 1147600"/>
              <a:gd name="connsiteX26" fmla="*/ 7930097 w 7992123"/>
              <a:gd name="connsiteY26" fmla="*/ 802413 h 1147600"/>
              <a:gd name="connsiteX27" fmla="*/ 7891997 w 7992123"/>
              <a:gd name="connsiteY27" fmla="*/ 726213 h 1147600"/>
              <a:gd name="connsiteX28" fmla="*/ 7879297 w 7992123"/>
              <a:gd name="connsiteY28" fmla="*/ 662713 h 1147600"/>
              <a:gd name="connsiteX29" fmla="*/ 7904697 w 7992123"/>
              <a:gd name="connsiteY29" fmla="*/ 611913 h 1147600"/>
              <a:gd name="connsiteX30" fmla="*/ 7947560 w 7992123"/>
              <a:gd name="connsiteY30" fmla="*/ 536506 h 1147600"/>
              <a:gd name="connsiteX31" fmla="*/ 7893631 w 7992123"/>
              <a:gd name="connsiteY31" fmla="*/ 491394 h 1147600"/>
              <a:gd name="connsiteX32" fmla="*/ 7866597 w 7992123"/>
              <a:gd name="connsiteY32" fmla="*/ 408713 h 1147600"/>
              <a:gd name="connsiteX33" fmla="*/ 7981294 w 7992123"/>
              <a:gd name="connsiteY33" fmla="*/ 339922 h 1147600"/>
              <a:gd name="connsiteX34" fmla="*/ 7891997 w 7992123"/>
              <a:gd name="connsiteY34" fmla="*/ 269013 h 1147600"/>
              <a:gd name="connsiteX35" fmla="*/ 7904697 w 7992123"/>
              <a:gd name="connsiteY35" fmla="*/ 180113 h 1147600"/>
              <a:gd name="connsiteX36" fmla="*/ 7970165 w 7992123"/>
              <a:gd name="connsiteY36" fmla="*/ 143908 h 1147600"/>
              <a:gd name="connsiteX37" fmla="*/ 7889076 w 7992123"/>
              <a:gd name="connsiteY37" fmla="*/ 93627 h 1147600"/>
              <a:gd name="connsiteX38" fmla="*/ 7978010 w 7992123"/>
              <a:gd name="connsiteY38" fmla="*/ 0 h 1147600"/>
              <a:gd name="connsiteX39" fmla="*/ 7688404 w 7992123"/>
              <a:gd name="connsiteY39" fmla="*/ 2313 h 1147600"/>
              <a:gd name="connsiteX0" fmla="*/ 7688404 w 7992123"/>
              <a:gd name="connsiteY0" fmla="*/ 2313 h 1147600"/>
              <a:gd name="connsiteX1" fmla="*/ 278550 w 7992123"/>
              <a:gd name="connsiteY1" fmla="*/ 2313 h 1147600"/>
              <a:gd name="connsiteX2" fmla="*/ 94426 w 7992123"/>
              <a:gd name="connsiteY2" fmla="*/ 1606 h 1147600"/>
              <a:gd name="connsiteX3" fmla="*/ 71413 w 7992123"/>
              <a:gd name="connsiteY3" fmla="*/ 99292 h 1147600"/>
              <a:gd name="connsiteX4" fmla="*/ 125382 w 7992123"/>
              <a:gd name="connsiteY4" fmla="*/ 167586 h 1147600"/>
              <a:gd name="connsiteX5" fmla="*/ 53284 w 7992123"/>
              <a:gd name="connsiteY5" fmla="*/ 233176 h 1147600"/>
              <a:gd name="connsiteX6" fmla="*/ 39092 w 7992123"/>
              <a:gd name="connsiteY6" fmla="*/ 297059 h 1147600"/>
              <a:gd name="connsiteX7" fmla="*/ 106725 w 7992123"/>
              <a:gd name="connsiteY7" fmla="*/ 371569 h 1147600"/>
              <a:gd name="connsiteX8" fmla="*/ 99982 w 7992123"/>
              <a:gd name="connsiteY8" fmla="*/ 433481 h 1147600"/>
              <a:gd name="connsiteX9" fmla="*/ 119286 w 7992123"/>
              <a:gd name="connsiteY9" fmla="*/ 464166 h 1147600"/>
              <a:gd name="connsiteX10" fmla="*/ 0 w 7992123"/>
              <a:gd name="connsiteY10" fmla="*/ 532504 h 1147600"/>
              <a:gd name="connsiteX11" fmla="*/ 53284 w 7992123"/>
              <a:gd name="connsiteY11" fmla="*/ 622199 h 1147600"/>
              <a:gd name="connsiteX12" fmla="*/ 199054 w 7992123"/>
              <a:gd name="connsiteY12" fmla="*/ 675413 h 1147600"/>
              <a:gd name="connsiteX13" fmla="*/ 186354 w 7992123"/>
              <a:gd name="connsiteY13" fmla="*/ 738913 h 1147600"/>
              <a:gd name="connsiteX14" fmla="*/ 231598 w 7992123"/>
              <a:gd name="connsiteY14" fmla="*/ 769869 h 1147600"/>
              <a:gd name="connsiteX15" fmla="*/ 65340 w 7992123"/>
              <a:gd name="connsiteY15" fmla="*/ 800663 h 1147600"/>
              <a:gd name="connsiteX16" fmla="*/ 85421 w 7992123"/>
              <a:gd name="connsiteY16" fmla="*/ 917701 h 1147600"/>
              <a:gd name="connsiteX17" fmla="*/ 160488 w 7992123"/>
              <a:gd name="connsiteY17" fmla="*/ 998204 h 1147600"/>
              <a:gd name="connsiteX18" fmla="*/ 110154 w 7992123"/>
              <a:gd name="connsiteY18" fmla="*/ 1107213 h 1147600"/>
              <a:gd name="connsiteX19" fmla="*/ 143491 w 7992123"/>
              <a:gd name="connsiteY19" fmla="*/ 1122295 h 1147600"/>
              <a:gd name="connsiteX20" fmla="*/ 137258 w 7992123"/>
              <a:gd name="connsiteY20" fmla="*/ 1142773 h 1147600"/>
              <a:gd name="connsiteX21" fmla="*/ 7894304 w 7992123"/>
              <a:gd name="connsiteY21" fmla="*/ 1147600 h 1147600"/>
              <a:gd name="connsiteX22" fmla="*/ 7968197 w 7992123"/>
              <a:gd name="connsiteY22" fmla="*/ 1094513 h 1147600"/>
              <a:gd name="connsiteX23" fmla="*/ 7879297 w 7992123"/>
              <a:gd name="connsiteY23" fmla="*/ 1031013 h 1147600"/>
              <a:gd name="connsiteX24" fmla="*/ 7992123 w 7992123"/>
              <a:gd name="connsiteY24" fmla="*/ 954813 h 1147600"/>
              <a:gd name="connsiteX25" fmla="*/ 7891997 w 7992123"/>
              <a:gd name="connsiteY25" fmla="*/ 878613 h 1147600"/>
              <a:gd name="connsiteX26" fmla="*/ 7930097 w 7992123"/>
              <a:gd name="connsiteY26" fmla="*/ 802413 h 1147600"/>
              <a:gd name="connsiteX27" fmla="*/ 7891997 w 7992123"/>
              <a:gd name="connsiteY27" fmla="*/ 726213 h 1147600"/>
              <a:gd name="connsiteX28" fmla="*/ 7879297 w 7992123"/>
              <a:gd name="connsiteY28" fmla="*/ 662713 h 1147600"/>
              <a:gd name="connsiteX29" fmla="*/ 7904697 w 7992123"/>
              <a:gd name="connsiteY29" fmla="*/ 611913 h 1147600"/>
              <a:gd name="connsiteX30" fmla="*/ 7947560 w 7992123"/>
              <a:gd name="connsiteY30" fmla="*/ 536506 h 1147600"/>
              <a:gd name="connsiteX31" fmla="*/ 7893631 w 7992123"/>
              <a:gd name="connsiteY31" fmla="*/ 491394 h 1147600"/>
              <a:gd name="connsiteX32" fmla="*/ 7866597 w 7992123"/>
              <a:gd name="connsiteY32" fmla="*/ 408713 h 1147600"/>
              <a:gd name="connsiteX33" fmla="*/ 7981294 w 7992123"/>
              <a:gd name="connsiteY33" fmla="*/ 339922 h 1147600"/>
              <a:gd name="connsiteX34" fmla="*/ 7891997 w 7992123"/>
              <a:gd name="connsiteY34" fmla="*/ 269013 h 1147600"/>
              <a:gd name="connsiteX35" fmla="*/ 7904697 w 7992123"/>
              <a:gd name="connsiteY35" fmla="*/ 180113 h 1147600"/>
              <a:gd name="connsiteX36" fmla="*/ 7970165 w 7992123"/>
              <a:gd name="connsiteY36" fmla="*/ 143908 h 1147600"/>
              <a:gd name="connsiteX37" fmla="*/ 7889076 w 7992123"/>
              <a:gd name="connsiteY37" fmla="*/ 93627 h 1147600"/>
              <a:gd name="connsiteX38" fmla="*/ 7978010 w 7992123"/>
              <a:gd name="connsiteY38" fmla="*/ 0 h 1147600"/>
              <a:gd name="connsiteX39" fmla="*/ 7688404 w 7992123"/>
              <a:gd name="connsiteY39" fmla="*/ 2313 h 1147600"/>
              <a:gd name="connsiteX0" fmla="*/ 7688404 w 7992123"/>
              <a:gd name="connsiteY0" fmla="*/ 2313 h 1147600"/>
              <a:gd name="connsiteX1" fmla="*/ 278550 w 7992123"/>
              <a:gd name="connsiteY1" fmla="*/ 2313 h 1147600"/>
              <a:gd name="connsiteX2" fmla="*/ 94426 w 7992123"/>
              <a:gd name="connsiteY2" fmla="*/ 1606 h 1147600"/>
              <a:gd name="connsiteX3" fmla="*/ 71413 w 7992123"/>
              <a:gd name="connsiteY3" fmla="*/ 99292 h 1147600"/>
              <a:gd name="connsiteX4" fmla="*/ 125382 w 7992123"/>
              <a:gd name="connsiteY4" fmla="*/ 167586 h 1147600"/>
              <a:gd name="connsiteX5" fmla="*/ 53284 w 7992123"/>
              <a:gd name="connsiteY5" fmla="*/ 233176 h 1147600"/>
              <a:gd name="connsiteX6" fmla="*/ 39092 w 7992123"/>
              <a:gd name="connsiteY6" fmla="*/ 297059 h 1147600"/>
              <a:gd name="connsiteX7" fmla="*/ 106725 w 7992123"/>
              <a:gd name="connsiteY7" fmla="*/ 371569 h 1147600"/>
              <a:gd name="connsiteX8" fmla="*/ 99982 w 7992123"/>
              <a:gd name="connsiteY8" fmla="*/ 433481 h 1147600"/>
              <a:gd name="connsiteX9" fmla="*/ 119286 w 7992123"/>
              <a:gd name="connsiteY9" fmla="*/ 464166 h 1147600"/>
              <a:gd name="connsiteX10" fmla="*/ 0 w 7992123"/>
              <a:gd name="connsiteY10" fmla="*/ 532504 h 1147600"/>
              <a:gd name="connsiteX11" fmla="*/ 53284 w 7992123"/>
              <a:gd name="connsiteY11" fmla="*/ 622199 h 1147600"/>
              <a:gd name="connsiteX12" fmla="*/ 199054 w 7992123"/>
              <a:gd name="connsiteY12" fmla="*/ 675413 h 1147600"/>
              <a:gd name="connsiteX13" fmla="*/ 40190 w 7992123"/>
              <a:gd name="connsiteY13" fmla="*/ 721254 h 1147600"/>
              <a:gd name="connsiteX14" fmla="*/ 231598 w 7992123"/>
              <a:gd name="connsiteY14" fmla="*/ 769869 h 1147600"/>
              <a:gd name="connsiteX15" fmla="*/ 65340 w 7992123"/>
              <a:gd name="connsiteY15" fmla="*/ 800663 h 1147600"/>
              <a:gd name="connsiteX16" fmla="*/ 85421 w 7992123"/>
              <a:gd name="connsiteY16" fmla="*/ 917701 h 1147600"/>
              <a:gd name="connsiteX17" fmla="*/ 160488 w 7992123"/>
              <a:gd name="connsiteY17" fmla="*/ 998204 h 1147600"/>
              <a:gd name="connsiteX18" fmla="*/ 110154 w 7992123"/>
              <a:gd name="connsiteY18" fmla="*/ 1107213 h 1147600"/>
              <a:gd name="connsiteX19" fmla="*/ 143491 w 7992123"/>
              <a:gd name="connsiteY19" fmla="*/ 1122295 h 1147600"/>
              <a:gd name="connsiteX20" fmla="*/ 137258 w 7992123"/>
              <a:gd name="connsiteY20" fmla="*/ 1142773 h 1147600"/>
              <a:gd name="connsiteX21" fmla="*/ 7894304 w 7992123"/>
              <a:gd name="connsiteY21" fmla="*/ 1147600 h 1147600"/>
              <a:gd name="connsiteX22" fmla="*/ 7968197 w 7992123"/>
              <a:gd name="connsiteY22" fmla="*/ 1094513 h 1147600"/>
              <a:gd name="connsiteX23" fmla="*/ 7879297 w 7992123"/>
              <a:gd name="connsiteY23" fmla="*/ 1031013 h 1147600"/>
              <a:gd name="connsiteX24" fmla="*/ 7992123 w 7992123"/>
              <a:gd name="connsiteY24" fmla="*/ 954813 h 1147600"/>
              <a:gd name="connsiteX25" fmla="*/ 7891997 w 7992123"/>
              <a:gd name="connsiteY25" fmla="*/ 878613 h 1147600"/>
              <a:gd name="connsiteX26" fmla="*/ 7930097 w 7992123"/>
              <a:gd name="connsiteY26" fmla="*/ 802413 h 1147600"/>
              <a:gd name="connsiteX27" fmla="*/ 7891997 w 7992123"/>
              <a:gd name="connsiteY27" fmla="*/ 726213 h 1147600"/>
              <a:gd name="connsiteX28" fmla="*/ 7879297 w 7992123"/>
              <a:gd name="connsiteY28" fmla="*/ 662713 h 1147600"/>
              <a:gd name="connsiteX29" fmla="*/ 7904697 w 7992123"/>
              <a:gd name="connsiteY29" fmla="*/ 611913 h 1147600"/>
              <a:gd name="connsiteX30" fmla="*/ 7947560 w 7992123"/>
              <a:gd name="connsiteY30" fmla="*/ 536506 h 1147600"/>
              <a:gd name="connsiteX31" fmla="*/ 7893631 w 7992123"/>
              <a:gd name="connsiteY31" fmla="*/ 491394 h 1147600"/>
              <a:gd name="connsiteX32" fmla="*/ 7866597 w 7992123"/>
              <a:gd name="connsiteY32" fmla="*/ 408713 h 1147600"/>
              <a:gd name="connsiteX33" fmla="*/ 7981294 w 7992123"/>
              <a:gd name="connsiteY33" fmla="*/ 339922 h 1147600"/>
              <a:gd name="connsiteX34" fmla="*/ 7891997 w 7992123"/>
              <a:gd name="connsiteY34" fmla="*/ 269013 h 1147600"/>
              <a:gd name="connsiteX35" fmla="*/ 7904697 w 7992123"/>
              <a:gd name="connsiteY35" fmla="*/ 180113 h 1147600"/>
              <a:gd name="connsiteX36" fmla="*/ 7970165 w 7992123"/>
              <a:gd name="connsiteY36" fmla="*/ 143908 h 1147600"/>
              <a:gd name="connsiteX37" fmla="*/ 7889076 w 7992123"/>
              <a:gd name="connsiteY37" fmla="*/ 93627 h 1147600"/>
              <a:gd name="connsiteX38" fmla="*/ 7978010 w 7992123"/>
              <a:gd name="connsiteY38" fmla="*/ 0 h 1147600"/>
              <a:gd name="connsiteX39" fmla="*/ 7688404 w 7992123"/>
              <a:gd name="connsiteY39" fmla="*/ 2313 h 1147600"/>
              <a:gd name="connsiteX0" fmla="*/ 7688404 w 7992123"/>
              <a:gd name="connsiteY0" fmla="*/ 2313 h 1147600"/>
              <a:gd name="connsiteX1" fmla="*/ 278550 w 7992123"/>
              <a:gd name="connsiteY1" fmla="*/ 2313 h 1147600"/>
              <a:gd name="connsiteX2" fmla="*/ 94426 w 7992123"/>
              <a:gd name="connsiteY2" fmla="*/ 1606 h 1147600"/>
              <a:gd name="connsiteX3" fmla="*/ 71413 w 7992123"/>
              <a:gd name="connsiteY3" fmla="*/ 99292 h 1147600"/>
              <a:gd name="connsiteX4" fmla="*/ 125382 w 7992123"/>
              <a:gd name="connsiteY4" fmla="*/ 167586 h 1147600"/>
              <a:gd name="connsiteX5" fmla="*/ 53284 w 7992123"/>
              <a:gd name="connsiteY5" fmla="*/ 233176 h 1147600"/>
              <a:gd name="connsiteX6" fmla="*/ 39092 w 7992123"/>
              <a:gd name="connsiteY6" fmla="*/ 297059 h 1147600"/>
              <a:gd name="connsiteX7" fmla="*/ 106725 w 7992123"/>
              <a:gd name="connsiteY7" fmla="*/ 371569 h 1147600"/>
              <a:gd name="connsiteX8" fmla="*/ 99982 w 7992123"/>
              <a:gd name="connsiteY8" fmla="*/ 433481 h 1147600"/>
              <a:gd name="connsiteX9" fmla="*/ 119286 w 7992123"/>
              <a:gd name="connsiteY9" fmla="*/ 464166 h 1147600"/>
              <a:gd name="connsiteX10" fmla="*/ 0 w 7992123"/>
              <a:gd name="connsiteY10" fmla="*/ 532504 h 1147600"/>
              <a:gd name="connsiteX11" fmla="*/ 53284 w 7992123"/>
              <a:gd name="connsiteY11" fmla="*/ 622199 h 1147600"/>
              <a:gd name="connsiteX12" fmla="*/ 78684 w 7992123"/>
              <a:gd name="connsiteY12" fmla="*/ 665322 h 1147600"/>
              <a:gd name="connsiteX13" fmla="*/ 40190 w 7992123"/>
              <a:gd name="connsiteY13" fmla="*/ 721254 h 1147600"/>
              <a:gd name="connsiteX14" fmla="*/ 231598 w 7992123"/>
              <a:gd name="connsiteY14" fmla="*/ 769869 h 1147600"/>
              <a:gd name="connsiteX15" fmla="*/ 65340 w 7992123"/>
              <a:gd name="connsiteY15" fmla="*/ 800663 h 1147600"/>
              <a:gd name="connsiteX16" fmla="*/ 85421 w 7992123"/>
              <a:gd name="connsiteY16" fmla="*/ 917701 h 1147600"/>
              <a:gd name="connsiteX17" fmla="*/ 160488 w 7992123"/>
              <a:gd name="connsiteY17" fmla="*/ 998204 h 1147600"/>
              <a:gd name="connsiteX18" fmla="*/ 110154 w 7992123"/>
              <a:gd name="connsiteY18" fmla="*/ 1107213 h 1147600"/>
              <a:gd name="connsiteX19" fmla="*/ 143491 w 7992123"/>
              <a:gd name="connsiteY19" fmla="*/ 1122295 h 1147600"/>
              <a:gd name="connsiteX20" fmla="*/ 137258 w 7992123"/>
              <a:gd name="connsiteY20" fmla="*/ 1142773 h 1147600"/>
              <a:gd name="connsiteX21" fmla="*/ 7894304 w 7992123"/>
              <a:gd name="connsiteY21" fmla="*/ 1147600 h 1147600"/>
              <a:gd name="connsiteX22" fmla="*/ 7968197 w 7992123"/>
              <a:gd name="connsiteY22" fmla="*/ 1094513 h 1147600"/>
              <a:gd name="connsiteX23" fmla="*/ 7879297 w 7992123"/>
              <a:gd name="connsiteY23" fmla="*/ 1031013 h 1147600"/>
              <a:gd name="connsiteX24" fmla="*/ 7992123 w 7992123"/>
              <a:gd name="connsiteY24" fmla="*/ 954813 h 1147600"/>
              <a:gd name="connsiteX25" fmla="*/ 7891997 w 7992123"/>
              <a:gd name="connsiteY25" fmla="*/ 878613 h 1147600"/>
              <a:gd name="connsiteX26" fmla="*/ 7930097 w 7992123"/>
              <a:gd name="connsiteY26" fmla="*/ 802413 h 1147600"/>
              <a:gd name="connsiteX27" fmla="*/ 7891997 w 7992123"/>
              <a:gd name="connsiteY27" fmla="*/ 726213 h 1147600"/>
              <a:gd name="connsiteX28" fmla="*/ 7879297 w 7992123"/>
              <a:gd name="connsiteY28" fmla="*/ 662713 h 1147600"/>
              <a:gd name="connsiteX29" fmla="*/ 7904697 w 7992123"/>
              <a:gd name="connsiteY29" fmla="*/ 611913 h 1147600"/>
              <a:gd name="connsiteX30" fmla="*/ 7947560 w 7992123"/>
              <a:gd name="connsiteY30" fmla="*/ 536506 h 1147600"/>
              <a:gd name="connsiteX31" fmla="*/ 7893631 w 7992123"/>
              <a:gd name="connsiteY31" fmla="*/ 491394 h 1147600"/>
              <a:gd name="connsiteX32" fmla="*/ 7866597 w 7992123"/>
              <a:gd name="connsiteY32" fmla="*/ 408713 h 1147600"/>
              <a:gd name="connsiteX33" fmla="*/ 7981294 w 7992123"/>
              <a:gd name="connsiteY33" fmla="*/ 339922 h 1147600"/>
              <a:gd name="connsiteX34" fmla="*/ 7891997 w 7992123"/>
              <a:gd name="connsiteY34" fmla="*/ 269013 h 1147600"/>
              <a:gd name="connsiteX35" fmla="*/ 7904697 w 7992123"/>
              <a:gd name="connsiteY35" fmla="*/ 180113 h 1147600"/>
              <a:gd name="connsiteX36" fmla="*/ 7970165 w 7992123"/>
              <a:gd name="connsiteY36" fmla="*/ 143908 h 1147600"/>
              <a:gd name="connsiteX37" fmla="*/ 7889076 w 7992123"/>
              <a:gd name="connsiteY37" fmla="*/ 93627 h 1147600"/>
              <a:gd name="connsiteX38" fmla="*/ 7978010 w 7992123"/>
              <a:gd name="connsiteY38" fmla="*/ 0 h 1147600"/>
              <a:gd name="connsiteX39" fmla="*/ 7688404 w 7992123"/>
              <a:gd name="connsiteY39" fmla="*/ 2313 h 1147600"/>
              <a:gd name="connsiteX0" fmla="*/ 7688404 w 7992123"/>
              <a:gd name="connsiteY0" fmla="*/ 2313 h 1147600"/>
              <a:gd name="connsiteX1" fmla="*/ 278550 w 7992123"/>
              <a:gd name="connsiteY1" fmla="*/ 2313 h 1147600"/>
              <a:gd name="connsiteX2" fmla="*/ 94426 w 7992123"/>
              <a:gd name="connsiteY2" fmla="*/ 1606 h 1147600"/>
              <a:gd name="connsiteX3" fmla="*/ 71413 w 7992123"/>
              <a:gd name="connsiteY3" fmla="*/ 99292 h 1147600"/>
              <a:gd name="connsiteX4" fmla="*/ 125382 w 7992123"/>
              <a:gd name="connsiteY4" fmla="*/ 167586 h 1147600"/>
              <a:gd name="connsiteX5" fmla="*/ 53284 w 7992123"/>
              <a:gd name="connsiteY5" fmla="*/ 233176 h 1147600"/>
              <a:gd name="connsiteX6" fmla="*/ 39092 w 7992123"/>
              <a:gd name="connsiteY6" fmla="*/ 297059 h 1147600"/>
              <a:gd name="connsiteX7" fmla="*/ 106725 w 7992123"/>
              <a:gd name="connsiteY7" fmla="*/ 371569 h 1147600"/>
              <a:gd name="connsiteX8" fmla="*/ 99982 w 7992123"/>
              <a:gd name="connsiteY8" fmla="*/ 433481 h 1147600"/>
              <a:gd name="connsiteX9" fmla="*/ 119286 w 7992123"/>
              <a:gd name="connsiteY9" fmla="*/ 464166 h 1147600"/>
              <a:gd name="connsiteX10" fmla="*/ 0 w 7992123"/>
              <a:gd name="connsiteY10" fmla="*/ 532504 h 1147600"/>
              <a:gd name="connsiteX11" fmla="*/ 53284 w 7992123"/>
              <a:gd name="connsiteY11" fmla="*/ 622199 h 1147600"/>
              <a:gd name="connsiteX12" fmla="*/ 78684 w 7992123"/>
              <a:gd name="connsiteY12" fmla="*/ 665322 h 1147600"/>
              <a:gd name="connsiteX13" fmla="*/ 40190 w 7992123"/>
              <a:gd name="connsiteY13" fmla="*/ 721254 h 1147600"/>
              <a:gd name="connsiteX14" fmla="*/ 145620 w 7992123"/>
              <a:gd name="connsiteY14" fmla="*/ 767346 h 1147600"/>
              <a:gd name="connsiteX15" fmla="*/ 65340 w 7992123"/>
              <a:gd name="connsiteY15" fmla="*/ 800663 h 1147600"/>
              <a:gd name="connsiteX16" fmla="*/ 85421 w 7992123"/>
              <a:gd name="connsiteY16" fmla="*/ 917701 h 1147600"/>
              <a:gd name="connsiteX17" fmla="*/ 160488 w 7992123"/>
              <a:gd name="connsiteY17" fmla="*/ 998204 h 1147600"/>
              <a:gd name="connsiteX18" fmla="*/ 110154 w 7992123"/>
              <a:gd name="connsiteY18" fmla="*/ 1107213 h 1147600"/>
              <a:gd name="connsiteX19" fmla="*/ 143491 w 7992123"/>
              <a:gd name="connsiteY19" fmla="*/ 1122295 h 1147600"/>
              <a:gd name="connsiteX20" fmla="*/ 137258 w 7992123"/>
              <a:gd name="connsiteY20" fmla="*/ 1142773 h 1147600"/>
              <a:gd name="connsiteX21" fmla="*/ 7894304 w 7992123"/>
              <a:gd name="connsiteY21" fmla="*/ 1147600 h 1147600"/>
              <a:gd name="connsiteX22" fmla="*/ 7968197 w 7992123"/>
              <a:gd name="connsiteY22" fmla="*/ 1094513 h 1147600"/>
              <a:gd name="connsiteX23" fmla="*/ 7879297 w 7992123"/>
              <a:gd name="connsiteY23" fmla="*/ 1031013 h 1147600"/>
              <a:gd name="connsiteX24" fmla="*/ 7992123 w 7992123"/>
              <a:gd name="connsiteY24" fmla="*/ 954813 h 1147600"/>
              <a:gd name="connsiteX25" fmla="*/ 7891997 w 7992123"/>
              <a:gd name="connsiteY25" fmla="*/ 878613 h 1147600"/>
              <a:gd name="connsiteX26" fmla="*/ 7930097 w 7992123"/>
              <a:gd name="connsiteY26" fmla="*/ 802413 h 1147600"/>
              <a:gd name="connsiteX27" fmla="*/ 7891997 w 7992123"/>
              <a:gd name="connsiteY27" fmla="*/ 726213 h 1147600"/>
              <a:gd name="connsiteX28" fmla="*/ 7879297 w 7992123"/>
              <a:gd name="connsiteY28" fmla="*/ 662713 h 1147600"/>
              <a:gd name="connsiteX29" fmla="*/ 7904697 w 7992123"/>
              <a:gd name="connsiteY29" fmla="*/ 611913 h 1147600"/>
              <a:gd name="connsiteX30" fmla="*/ 7947560 w 7992123"/>
              <a:gd name="connsiteY30" fmla="*/ 536506 h 1147600"/>
              <a:gd name="connsiteX31" fmla="*/ 7893631 w 7992123"/>
              <a:gd name="connsiteY31" fmla="*/ 491394 h 1147600"/>
              <a:gd name="connsiteX32" fmla="*/ 7866597 w 7992123"/>
              <a:gd name="connsiteY32" fmla="*/ 408713 h 1147600"/>
              <a:gd name="connsiteX33" fmla="*/ 7981294 w 7992123"/>
              <a:gd name="connsiteY33" fmla="*/ 339922 h 1147600"/>
              <a:gd name="connsiteX34" fmla="*/ 7891997 w 7992123"/>
              <a:gd name="connsiteY34" fmla="*/ 269013 h 1147600"/>
              <a:gd name="connsiteX35" fmla="*/ 7904697 w 7992123"/>
              <a:gd name="connsiteY35" fmla="*/ 180113 h 1147600"/>
              <a:gd name="connsiteX36" fmla="*/ 7970165 w 7992123"/>
              <a:gd name="connsiteY36" fmla="*/ 143908 h 1147600"/>
              <a:gd name="connsiteX37" fmla="*/ 7889076 w 7992123"/>
              <a:gd name="connsiteY37" fmla="*/ 93627 h 1147600"/>
              <a:gd name="connsiteX38" fmla="*/ 7978010 w 7992123"/>
              <a:gd name="connsiteY38" fmla="*/ 0 h 1147600"/>
              <a:gd name="connsiteX39" fmla="*/ 7688404 w 7992123"/>
              <a:gd name="connsiteY39" fmla="*/ 2313 h 1147600"/>
              <a:gd name="connsiteX0" fmla="*/ 7688404 w 7992123"/>
              <a:gd name="connsiteY0" fmla="*/ 2313 h 1147600"/>
              <a:gd name="connsiteX1" fmla="*/ 278550 w 7992123"/>
              <a:gd name="connsiteY1" fmla="*/ 2313 h 1147600"/>
              <a:gd name="connsiteX2" fmla="*/ 94426 w 7992123"/>
              <a:gd name="connsiteY2" fmla="*/ 1606 h 1147600"/>
              <a:gd name="connsiteX3" fmla="*/ 71413 w 7992123"/>
              <a:gd name="connsiteY3" fmla="*/ 99292 h 1147600"/>
              <a:gd name="connsiteX4" fmla="*/ 125382 w 7992123"/>
              <a:gd name="connsiteY4" fmla="*/ 167586 h 1147600"/>
              <a:gd name="connsiteX5" fmla="*/ 53284 w 7992123"/>
              <a:gd name="connsiteY5" fmla="*/ 233176 h 1147600"/>
              <a:gd name="connsiteX6" fmla="*/ 39092 w 7992123"/>
              <a:gd name="connsiteY6" fmla="*/ 297059 h 1147600"/>
              <a:gd name="connsiteX7" fmla="*/ 106725 w 7992123"/>
              <a:gd name="connsiteY7" fmla="*/ 371569 h 1147600"/>
              <a:gd name="connsiteX8" fmla="*/ 99982 w 7992123"/>
              <a:gd name="connsiteY8" fmla="*/ 433481 h 1147600"/>
              <a:gd name="connsiteX9" fmla="*/ 119286 w 7992123"/>
              <a:gd name="connsiteY9" fmla="*/ 464166 h 1147600"/>
              <a:gd name="connsiteX10" fmla="*/ 0 w 7992123"/>
              <a:gd name="connsiteY10" fmla="*/ 532504 h 1147600"/>
              <a:gd name="connsiteX11" fmla="*/ 53284 w 7992123"/>
              <a:gd name="connsiteY11" fmla="*/ 622199 h 1147600"/>
              <a:gd name="connsiteX12" fmla="*/ 78684 w 7992123"/>
              <a:gd name="connsiteY12" fmla="*/ 665322 h 1147600"/>
              <a:gd name="connsiteX13" fmla="*/ 40190 w 7992123"/>
              <a:gd name="connsiteY13" fmla="*/ 721254 h 1147600"/>
              <a:gd name="connsiteX14" fmla="*/ 145620 w 7992123"/>
              <a:gd name="connsiteY14" fmla="*/ 767346 h 1147600"/>
              <a:gd name="connsiteX15" fmla="*/ 65340 w 7992123"/>
              <a:gd name="connsiteY15" fmla="*/ 800663 h 1147600"/>
              <a:gd name="connsiteX16" fmla="*/ 85421 w 7992123"/>
              <a:gd name="connsiteY16" fmla="*/ 917701 h 1147600"/>
              <a:gd name="connsiteX17" fmla="*/ 160488 w 7992123"/>
              <a:gd name="connsiteY17" fmla="*/ 998204 h 1147600"/>
              <a:gd name="connsiteX18" fmla="*/ 110154 w 7992123"/>
              <a:gd name="connsiteY18" fmla="*/ 1107213 h 1147600"/>
              <a:gd name="connsiteX19" fmla="*/ 66110 w 7992123"/>
              <a:gd name="connsiteY19" fmla="*/ 1132386 h 1147600"/>
              <a:gd name="connsiteX20" fmla="*/ 137258 w 7992123"/>
              <a:gd name="connsiteY20" fmla="*/ 1142773 h 1147600"/>
              <a:gd name="connsiteX21" fmla="*/ 7894304 w 7992123"/>
              <a:gd name="connsiteY21" fmla="*/ 1147600 h 1147600"/>
              <a:gd name="connsiteX22" fmla="*/ 7968197 w 7992123"/>
              <a:gd name="connsiteY22" fmla="*/ 1094513 h 1147600"/>
              <a:gd name="connsiteX23" fmla="*/ 7879297 w 7992123"/>
              <a:gd name="connsiteY23" fmla="*/ 1031013 h 1147600"/>
              <a:gd name="connsiteX24" fmla="*/ 7992123 w 7992123"/>
              <a:gd name="connsiteY24" fmla="*/ 954813 h 1147600"/>
              <a:gd name="connsiteX25" fmla="*/ 7891997 w 7992123"/>
              <a:gd name="connsiteY25" fmla="*/ 878613 h 1147600"/>
              <a:gd name="connsiteX26" fmla="*/ 7930097 w 7992123"/>
              <a:gd name="connsiteY26" fmla="*/ 802413 h 1147600"/>
              <a:gd name="connsiteX27" fmla="*/ 7891997 w 7992123"/>
              <a:gd name="connsiteY27" fmla="*/ 726213 h 1147600"/>
              <a:gd name="connsiteX28" fmla="*/ 7879297 w 7992123"/>
              <a:gd name="connsiteY28" fmla="*/ 662713 h 1147600"/>
              <a:gd name="connsiteX29" fmla="*/ 7904697 w 7992123"/>
              <a:gd name="connsiteY29" fmla="*/ 611913 h 1147600"/>
              <a:gd name="connsiteX30" fmla="*/ 7947560 w 7992123"/>
              <a:gd name="connsiteY30" fmla="*/ 536506 h 1147600"/>
              <a:gd name="connsiteX31" fmla="*/ 7893631 w 7992123"/>
              <a:gd name="connsiteY31" fmla="*/ 491394 h 1147600"/>
              <a:gd name="connsiteX32" fmla="*/ 7866597 w 7992123"/>
              <a:gd name="connsiteY32" fmla="*/ 408713 h 1147600"/>
              <a:gd name="connsiteX33" fmla="*/ 7981294 w 7992123"/>
              <a:gd name="connsiteY33" fmla="*/ 339922 h 1147600"/>
              <a:gd name="connsiteX34" fmla="*/ 7891997 w 7992123"/>
              <a:gd name="connsiteY34" fmla="*/ 269013 h 1147600"/>
              <a:gd name="connsiteX35" fmla="*/ 7904697 w 7992123"/>
              <a:gd name="connsiteY35" fmla="*/ 180113 h 1147600"/>
              <a:gd name="connsiteX36" fmla="*/ 7970165 w 7992123"/>
              <a:gd name="connsiteY36" fmla="*/ 143908 h 1147600"/>
              <a:gd name="connsiteX37" fmla="*/ 7889076 w 7992123"/>
              <a:gd name="connsiteY37" fmla="*/ 93627 h 1147600"/>
              <a:gd name="connsiteX38" fmla="*/ 7978010 w 7992123"/>
              <a:gd name="connsiteY38" fmla="*/ 0 h 1147600"/>
              <a:gd name="connsiteX39" fmla="*/ 7688404 w 7992123"/>
              <a:gd name="connsiteY39" fmla="*/ 2313 h 1147600"/>
              <a:gd name="connsiteX0" fmla="*/ 7688404 w 7992123"/>
              <a:gd name="connsiteY0" fmla="*/ 2313 h 1147600"/>
              <a:gd name="connsiteX1" fmla="*/ 278550 w 7992123"/>
              <a:gd name="connsiteY1" fmla="*/ 2313 h 1147600"/>
              <a:gd name="connsiteX2" fmla="*/ 94426 w 7992123"/>
              <a:gd name="connsiteY2" fmla="*/ 1606 h 1147600"/>
              <a:gd name="connsiteX3" fmla="*/ 71413 w 7992123"/>
              <a:gd name="connsiteY3" fmla="*/ 99292 h 1147600"/>
              <a:gd name="connsiteX4" fmla="*/ 125382 w 7992123"/>
              <a:gd name="connsiteY4" fmla="*/ 167586 h 1147600"/>
              <a:gd name="connsiteX5" fmla="*/ 53284 w 7992123"/>
              <a:gd name="connsiteY5" fmla="*/ 233176 h 1147600"/>
              <a:gd name="connsiteX6" fmla="*/ 39092 w 7992123"/>
              <a:gd name="connsiteY6" fmla="*/ 297059 h 1147600"/>
              <a:gd name="connsiteX7" fmla="*/ 106725 w 7992123"/>
              <a:gd name="connsiteY7" fmla="*/ 371569 h 1147600"/>
              <a:gd name="connsiteX8" fmla="*/ 99982 w 7992123"/>
              <a:gd name="connsiteY8" fmla="*/ 433481 h 1147600"/>
              <a:gd name="connsiteX9" fmla="*/ 119286 w 7992123"/>
              <a:gd name="connsiteY9" fmla="*/ 464166 h 1147600"/>
              <a:gd name="connsiteX10" fmla="*/ 0 w 7992123"/>
              <a:gd name="connsiteY10" fmla="*/ 532504 h 1147600"/>
              <a:gd name="connsiteX11" fmla="*/ 53284 w 7992123"/>
              <a:gd name="connsiteY11" fmla="*/ 622199 h 1147600"/>
              <a:gd name="connsiteX12" fmla="*/ 78684 w 7992123"/>
              <a:gd name="connsiteY12" fmla="*/ 665322 h 1147600"/>
              <a:gd name="connsiteX13" fmla="*/ 40190 w 7992123"/>
              <a:gd name="connsiteY13" fmla="*/ 721254 h 1147600"/>
              <a:gd name="connsiteX14" fmla="*/ 145620 w 7992123"/>
              <a:gd name="connsiteY14" fmla="*/ 767346 h 1147600"/>
              <a:gd name="connsiteX15" fmla="*/ 65340 w 7992123"/>
              <a:gd name="connsiteY15" fmla="*/ 800663 h 1147600"/>
              <a:gd name="connsiteX16" fmla="*/ 85421 w 7992123"/>
              <a:gd name="connsiteY16" fmla="*/ 917701 h 1147600"/>
              <a:gd name="connsiteX17" fmla="*/ 160488 w 7992123"/>
              <a:gd name="connsiteY17" fmla="*/ 998204 h 1147600"/>
              <a:gd name="connsiteX18" fmla="*/ 67165 w 7992123"/>
              <a:gd name="connsiteY18" fmla="*/ 1071896 h 1147600"/>
              <a:gd name="connsiteX19" fmla="*/ 66110 w 7992123"/>
              <a:gd name="connsiteY19" fmla="*/ 1132386 h 1147600"/>
              <a:gd name="connsiteX20" fmla="*/ 137258 w 7992123"/>
              <a:gd name="connsiteY20" fmla="*/ 1142773 h 1147600"/>
              <a:gd name="connsiteX21" fmla="*/ 7894304 w 7992123"/>
              <a:gd name="connsiteY21" fmla="*/ 1147600 h 1147600"/>
              <a:gd name="connsiteX22" fmla="*/ 7968197 w 7992123"/>
              <a:gd name="connsiteY22" fmla="*/ 1094513 h 1147600"/>
              <a:gd name="connsiteX23" fmla="*/ 7879297 w 7992123"/>
              <a:gd name="connsiteY23" fmla="*/ 1031013 h 1147600"/>
              <a:gd name="connsiteX24" fmla="*/ 7992123 w 7992123"/>
              <a:gd name="connsiteY24" fmla="*/ 954813 h 1147600"/>
              <a:gd name="connsiteX25" fmla="*/ 7891997 w 7992123"/>
              <a:gd name="connsiteY25" fmla="*/ 878613 h 1147600"/>
              <a:gd name="connsiteX26" fmla="*/ 7930097 w 7992123"/>
              <a:gd name="connsiteY26" fmla="*/ 802413 h 1147600"/>
              <a:gd name="connsiteX27" fmla="*/ 7891997 w 7992123"/>
              <a:gd name="connsiteY27" fmla="*/ 726213 h 1147600"/>
              <a:gd name="connsiteX28" fmla="*/ 7879297 w 7992123"/>
              <a:gd name="connsiteY28" fmla="*/ 662713 h 1147600"/>
              <a:gd name="connsiteX29" fmla="*/ 7904697 w 7992123"/>
              <a:gd name="connsiteY29" fmla="*/ 611913 h 1147600"/>
              <a:gd name="connsiteX30" fmla="*/ 7947560 w 7992123"/>
              <a:gd name="connsiteY30" fmla="*/ 536506 h 1147600"/>
              <a:gd name="connsiteX31" fmla="*/ 7893631 w 7992123"/>
              <a:gd name="connsiteY31" fmla="*/ 491394 h 1147600"/>
              <a:gd name="connsiteX32" fmla="*/ 7866597 w 7992123"/>
              <a:gd name="connsiteY32" fmla="*/ 408713 h 1147600"/>
              <a:gd name="connsiteX33" fmla="*/ 7981294 w 7992123"/>
              <a:gd name="connsiteY33" fmla="*/ 339922 h 1147600"/>
              <a:gd name="connsiteX34" fmla="*/ 7891997 w 7992123"/>
              <a:gd name="connsiteY34" fmla="*/ 269013 h 1147600"/>
              <a:gd name="connsiteX35" fmla="*/ 7904697 w 7992123"/>
              <a:gd name="connsiteY35" fmla="*/ 180113 h 1147600"/>
              <a:gd name="connsiteX36" fmla="*/ 7970165 w 7992123"/>
              <a:gd name="connsiteY36" fmla="*/ 143908 h 1147600"/>
              <a:gd name="connsiteX37" fmla="*/ 7889076 w 7992123"/>
              <a:gd name="connsiteY37" fmla="*/ 93627 h 1147600"/>
              <a:gd name="connsiteX38" fmla="*/ 7978010 w 7992123"/>
              <a:gd name="connsiteY38" fmla="*/ 0 h 1147600"/>
              <a:gd name="connsiteX39" fmla="*/ 7688404 w 7992123"/>
              <a:gd name="connsiteY39" fmla="*/ 2313 h 114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7992123" h="1147600">
                <a:moveTo>
                  <a:pt x="7688404" y="2313"/>
                </a:moveTo>
                <a:lnTo>
                  <a:pt x="278550" y="2313"/>
                </a:lnTo>
                <a:lnTo>
                  <a:pt x="94426" y="1606"/>
                </a:lnTo>
                <a:lnTo>
                  <a:pt x="71413" y="99292"/>
                </a:lnTo>
                <a:cubicBezTo>
                  <a:pt x="72207" y="131307"/>
                  <a:pt x="124588" y="135571"/>
                  <a:pt x="125382" y="167586"/>
                </a:cubicBezTo>
                <a:lnTo>
                  <a:pt x="53284" y="233176"/>
                </a:lnTo>
                <a:lnTo>
                  <a:pt x="39092" y="297059"/>
                </a:lnTo>
                <a:lnTo>
                  <a:pt x="106725" y="371569"/>
                </a:lnTo>
                <a:lnTo>
                  <a:pt x="99982" y="433481"/>
                </a:lnTo>
                <a:lnTo>
                  <a:pt x="119286" y="464166"/>
                </a:lnTo>
                <a:lnTo>
                  <a:pt x="0" y="532504"/>
                </a:lnTo>
                <a:lnTo>
                  <a:pt x="53284" y="622199"/>
                </a:lnTo>
                <a:lnTo>
                  <a:pt x="78684" y="665322"/>
                </a:lnTo>
                <a:lnTo>
                  <a:pt x="40190" y="721254"/>
                </a:lnTo>
                <a:lnTo>
                  <a:pt x="145620" y="767346"/>
                </a:lnTo>
                <a:lnTo>
                  <a:pt x="65340" y="800663"/>
                </a:lnTo>
                <a:lnTo>
                  <a:pt x="85421" y="917701"/>
                </a:lnTo>
                <a:cubicBezTo>
                  <a:pt x="85156" y="951832"/>
                  <a:pt x="160753" y="964073"/>
                  <a:pt x="160488" y="998204"/>
                </a:cubicBezTo>
                <a:lnTo>
                  <a:pt x="67165" y="1071896"/>
                </a:lnTo>
                <a:cubicBezTo>
                  <a:pt x="66813" y="1092059"/>
                  <a:pt x="66462" y="1112223"/>
                  <a:pt x="66110" y="1132386"/>
                </a:cubicBezTo>
                <a:lnTo>
                  <a:pt x="137258" y="1142773"/>
                </a:lnTo>
                <a:lnTo>
                  <a:pt x="7894304" y="1147600"/>
                </a:lnTo>
                <a:lnTo>
                  <a:pt x="7968197" y="1094513"/>
                </a:lnTo>
                <a:lnTo>
                  <a:pt x="7879297" y="1031013"/>
                </a:lnTo>
                <a:lnTo>
                  <a:pt x="7992123" y="954813"/>
                </a:lnTo>
                <a:lnTo>
                  <a:pt x="7891997" y="878613"/>
                </a:lnTo>
                <a:lnTo>
                  <a:pt x="7930097" y="802413"/>
                </a:lnTo>
                <a:lnTo>
                  <a:pt x="7891997" y="726213"/>
                </a:lnTo>
                <a:lnTo>
                  <a:pt x="7879297" y="662713"/>
                </a:lnTo>
                <a:lnTo>
                  <a:pt x="7904697" y="611913"/>
                </a:lnTo>
                <a:lnTo>
                  <a:pt x="7947560" y="536506"/>
                </a:lnTo>
                <a:lnTo>
                  <a:pt x="7893631" y="491394"/>
                </a:lnTo>
                <a:lnTo>
                  <a:pt x="7866597" y="408713"/>
                </a:lnTo>
                <a:lnTo>
                  <a:pt x="7981294" y="339922"/>
                </a:lnTo>
                <a:lnTo>
                  <a:pt x="7891997" y="269013"/>
                </a:lnTo>
                <a:lnTo>
                  <a:pt x="7904697" y="180113"/>
                </a:lnTo>
                <a:lnTo>
                  <a:pt x="7970165" y="143908"/>
                </a:lnTo>
                <a:lnTo>
                  <a:pt x="7889076" y="93627"/>
                </a:lnTo>
                <a:lnTo>
                  <a:pt x="7978010" y="0"/>
                </a:lnTo>
                <a:lnTo>
                  <a:pt x="7688404" y="231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5" name="자유형: 도형 24">
            <a:extLst>
              <a:ext uri="{FF2B5EF4-FFF2-40B4-BE49-F238E27FC236}">
                <a16:creationId xmlns:a16="http://schemas.microsoft.com/office/drawing/2014/main" id="{E17C29F7-26FB-4B7C-8DA4-7CC60E19EBF2}"/>
              </a:ext>
            </a:extLst>
          </p:cNvPr>
          <p:cNvSpPr/>
          <p:nvPr/>
        </p:nvSpPr>
        <p:spPr>
          <a:xfrm flipH="1">
            <a:off x="241300" y="233069"/>
            <a:ext cx="7810500" cy="627482"/>
          </a:xfrm>
          <a:custGeom>
            <a:avLst/>
            <a:gdLst>
              <a:gd name="connsiteX0" fmla="*/ 7616743 w 7891426"/>
              <a:gd name="connsiteY0" fmla="*/ 0 h 1140460"/>
              <a:gd name="connsiteX1" fmla="*/ 181096 w 7891426"/>
              <a:gd name="connsiteY1" fmla="*/ 0 h 1140460"/>
              <a:gd name="connsiteX2" fmla="*/ 108744 w 7891426"/>
              <a:gd name="connsiteY2" fmla="*/ 11906 h 1140460"/>
              <a:gd name="connsiteX3" fmla="*/ 137319 w 7891426"/>
              <a:gd name="connsiteY3" fmla="*/ 94456 h 1140460"/>
              <a:gd name="connsiteX4" fmla="*/ 139700 w 7891426"/>
              <a:gd name="connsiteY4" fmla="*/ 190500 h 1140460"/>
              <a:gd name="connsiteX5" fmla="*/ 76200 w 7891426"/>
              <a:gd name="connsiteY5" fmla="*/ 190500 h 1140460"/>
              <a:gd name="connsiteX6" fmla="*/ 88900 w 7891426"/>
              <a:gd name="connsiteY6" fmla="*/ 279400 h 1140460"/>
              <a:gd name="connsiteX7" fmla="*/ 95250 w 7891426"/>
              <a:gd name="connsiteY7" fmla="*/ 357188 h 1140460"/>
              <a:gd name="connsiteX8" fmla="*/ 114300 w 7891426"/>
              <a:gd name="connsiteY8" fmla="*/ 419100 h 1140460"/>
              <a:gd name="connsiteX9" fmla="*/ 47625 w 7891426"/>
              <a:gd name="connsiteY9" fmla="*/ 492125 h 1140460"/>
              <a:gd name="connsiteX10" fmla="*/ 0 w 7891426"/>
              <a:gd name="connsiteY10" fmla="*/ 558800 h 1140460"/>
              <a:gd name="connsiteX11" fmla="*/ 76200 w 7891426"/>
              <a:gd name="connsiteY11" fmla="*/ 622300 h 1140460"/>
              <a:gd name="connsiteX12" fmla="*/ 101600 w 7891426"/>
              <a:gd name="connsiteY12" fmla="*/ 673100 h 1140460"/>
              <a:gd name="connsiteX13" fmla="*/ 88900 w 7891426"/>
              <a:gd name="connsiteY13" fmla="*/ 736600 h 1140460"/>
              <a:gd name="connsiteX14" fmla="*/ 134144 w 7891426"/>
              <a:gd name="connsiteY14" fmla="*/ 767556 h 1140460"/>
              <a:gd name="connsiteX15" fmla="*/ 88900 w 7891426"/>
              <a:gd name="connsiteY15" fmla="*/ 889000 h 1140460"/>
              <a:gd name="connsiteX16" fmla="*/ 30956 w 7891426"/>
              <a:gd name="connsiteY16" fmla="*/ 900906 h 1140460"/>
              <a:gd name="connsiteX17" fmla="*/ 123031 w 7891426"/>
              <a:gd name="connsiteY17" fmla="*/ 965200 h 1140460"/>
              <a:gd name="connsiteX18" fmla="*/ 12700 w 7891426"/>
              <a:gd name="connsiteY18" fmla="*/ 1104900 h 1140460"/>
              <a:gd name="connsiteX19" fmla="*/ 46037 w 7891426"/>
              <a:gd name="connsiteY19" fmla="*/ 1119982 h 1140460"/>
              <a:gd name="connsiteX20" fmla="*/ 39804 w 7891426"/>
              <a:gd name="connsiteY20" fmla="*/ 1140460 h 1140460"/>
              <a:gd name="connsiteX21" fmla="*/ 7891426 w 7891426"/>
              <a:gd name="connsiteY21" fmla="*/ 1140460 h 1140460"/>
              <a:gd name="connsiteX22" fmla="*/ 7870743 w 7891426"/>
              <a:gd name="connsiteY22" fmla="*/ 1092200 h 1140460"/>
              <a:gd name="connsiteX23" fmla="*/ 7781843 w 7891426"/>
              <a:gd name="connsiteY23" fmla="*/ 1028700 h 1140460"/>
              <a:gd name="connsiteX24" fmla="*/ 7731043 w 7891426"/>
              <a:gd name="connsiteY24" fmla="*/ 952500 h 1140460"/>
              <a:gd name="connsiteX25" fmla="*/ 7794543 w 7891426"/>
              <a:gd name="connsiteY25" fmla="*/ 876300 h 1140460"/>
              <a:gd name="connsiteX26" fmla="*/ 7832643 w 7891426"/>
              <a:gd name="connsiteY26" fmla="*/ 800100 h 1140460"/>
              <a:gd name="connsiteX27" fmla="*/ 7794543 w 7891426"/>
              <a:gd name="connsiteY27" fmla="*/ 723900 h 1140460"/>
              <a:gd name="connsiteX28" fmla="*/ 7781843 w 7891426"/>
              <a:gd name="connsiteY28" fmla="*/ 660400 h 1140460"/>
              <a:gd name="connsiteX29" fmla="*/ 7807243 w 7891426"/>
              <a:gd name="connsiteY29" fmla="*/ 609600 h 1140460"/>
              <a:gd name="connsiteX30" fmla="*/ 7883443 w 7891426"/>
              <a:gd name="connsiteY30" fmla="*/ 546100 h 1140460"/>
              <a:gd name="connsiteX31" fmla="*/ 7883443 w 7891426"/>
              <a:gd name="connsiteY31" fmla="*/ 469900 h 1140460"/>
              <a:gd name="connsiteX32" fmla="*/ 7769143 w 7891426"/>
              <a:gd name="connsiteY32" fmla="*/ 406400 h 1140460"/>
              <a:gd name="connsiteX33" fmla="*/ 7692943 w 7891426"/>
              <a:gd name="connsiteY33" fmla="*/ 368300 h 1140460"/>
              <a:gd name="connsiteX34" fmla="*/ 7794543 w 7891426"/>
              <a:gd name="connsiteY34" fmla="*/ 266700 h 1140460"/>
              <a:gd name="connsiteX35" fmla="*/ 7807243 w 7891426"/>
              <a:gd name="connsiteY35" fmla="*/ 177800 h 1140460"/>
              <a:gd name="connsiteX36" fmla="*/ 7743743 w 7891426"/>
              <a:gd name="connsiteY36" fmla="*/ 177800 h 1140460"/>
              <a:gd name="connsiteX37" fmla="*/ 7705643 w 7891426"/>
              <a:gd name="connsiteY37" fmla="*/ 88900 h 1140460"/>
              <a:gd name="connsiteX38" fmla="*/ 7819943 w 7891426"/>
              <a:gd name="connsiteY38" fmla="*/ 101600 h 1140460"/>
              <a:gd name="connsiteX0" fmla="*/ 7616743 w 7891426"/>
              <a:gd name="connsiteY0" fmla="*/ 0 h 1140460"/>
              <a:gd name="connsiteX1" fmla="*/ 181096 w 7891426"/>
              <a:gd name="connsiteY1" fmla="*/ 0 h 1140460"/>
              <a:gd name="connsiteX2" fmla="*/ 108744 w 7891426"/>
              <a:gd name="connsiteY2" fmla="*/ 11906 h 1140460"/>
              <a:gd name="connsiteX3" fmla="*/ 137319 w 7891426"/>
              <a:gd name="connsiteY3" fmla="*/ 94456 h 1140460"/>
              <a:gd name="connsiteX4" fmla="*/ 139700 w 7891426"/>
              <a:gd name="connsiteY4" fmla="*/ 190500 h 1140460"/>
              <a:gd name="connsiteX5" fmla="*/ 76200 w 7891426"/>
              <a:gd name="connsiteY5" fmla="*/ 190500 h 1140460"/>
              <a:gd name="connsiteX6" fmla="*/ 88900 w 7891426"/>
              <a:gd name="connsiteY6" fmla="*/ 279400 h 1140460"/>
              <a:gd name="connsiteX7" fmla="*/ 95250 w 7891426"/>
              <a:gd name="connsiteY7" fmla="*/ 357188 h 1140460"/>
              <a:gd name="connsiteX8" fmla="*/ 114300 w 7891426"/>
              <a:gd name="connsiteY8" fmla="*/ 419100 h 1140460"/>
              <a:gd name="connsiteX9" fmla="*/ 47625 w 7891426"/>
              <a:gd name="connsiteY9" fmla="*/ 492125 h 1140460"/>
              <a:gd name="connsiteX10" fmla="*/ 0 w 7891426"/>
              <a:gd name="connsiteY10" fmla="*/ 558800 h 1140460"/>
              <a:gd name="connsiteX11" fmla="*/ 76200 w 7891426"/>
              <a:gd name="connsiteY11" fmla="*/ 622300 h 1140460"/>
              <a:gd name="connsiteX12" fmla="*/ 101600 w 7891426"/>
              <a:gd name="connsiteY12" fmla="*/ 673100 h 1140460"/>
              <a:gd name="connsiteX13" fmla="*/ 88900 w 7891426"/>
              <a:gd name="connsiteY13" fmla="*/ 736600 h 1140460"/>
              <a:gd name="connsiteX14" fmla="*/ 134144 w 7891426"/>
              <a:gd name="connsiteY14" fmla="*/ 767556 h 1140460"/>
              <a:gd name="connsiteX15" fmla="*/ 88900 w 7891426"/>
              <a:gd name="connsiteY15" fmla="*/ 889000 h 1140460"/>
              <a:gd name="connsiteX16" fmla="*/ 30956 w 7891426"/>
              <a:gd name="connsiteY16" fmla="*/ 900906 h 1140460"/>
              <a:gd name="connsiteX17" fmla="*/ 123031 w 7891426"/>
              <a:gd name="connsiteY17" fmla="*/ 965200 h 1140460"/>
              <a:gd name="connsiteX18" fmla="*/ 12700 w 7891426"/>
              <a:gd name="connsiteY18" fmla="*/ 1104900 h 1140460"/>
              <a:gd name="connsiteX19" fmla="*/ 46037 w 7891426"/>
              <a:gd name="connsiteY19" fmla="*/ 1119982 h 1140460"/>
              <a:gd name="connsiteX20" fmla="*/ 39804 w 7891426"/>
              <a:gd name="connsiteY20" fmla="*/ 1140460 h 1140460"/>
              <a:gd name="connsiteX21" fmla="*/ 7891426 w 7891426"/>
              <a:gd name="connsiteY21" fmla="*/ 1140460 h 1140460"/>
              <a:gd name="connsiteX22" fmla="*/ 7870743 w 7891426"/>
              <a:gd name="connsiteY22" fmla="*/ 1092200 h 1140460"/>
              <a:gd name="connsiteX23" fmla="*/ 7781843 w 7891426"/>
              <a:gd name="connsiteY23" fmla="*/ 1028700 h 1140460"/>
              <a:gd name="connsiteX24" fmla="*/ 7731043 w 7891426"/>
              <a:gd name="connsiteY24" fmla="*/ 952500 h 1140460"/>
              <a:gd name="connsiteX25" fmla="*/ 7794543 w 7891426"/>
              <a:gd name="connsiteY25" fmla="*/ 876300 h 1140460"/>
              <a:gd name="connsiteX26" fmla="*/ 7832643 w 7891426"/>
              <a:gd name="connsiteY26" fmla="*/ 800100 h 1140460"/>
              <a:gd name="connsiteX27" fmla="*/ 7794543 w 7891426"/>
              <a:gd name="connsiteY27" fmla="*/ 723900 h 1140460"/>
              <a:gd name="connsiteX28" fmla="*/ 7781843 w 7891426"/>
              <a:gd name="connsiteY28" fmla="*/ 660400 h 1140460"/>
              <a:gd name="connsiteX29" fmla="*/ 7807243 w 7891426"/>
              <a:gd name="connsiteY29" fmla="*/ 609600 h 1140460"/>
              <a:gd name="connsiteX30" fmla="*/ 7883443 w 7891426"/>
              <a:gd name="connsiteY30" fmla="*/ 546100 h 1140460"/>
              <a:gd name="connsiteX31" fmla="*/ 7883443 w 7891426"/>
              <a:gd name="connsiteY31" fmla="*/ 469900 h 1140460"/>
              <a:gd name="connsiteX32" fmla="*/ 7769143 w 7891426"/>
              <a:gd name="connsiteY32" fmla="*/ 406400 h 1140460"/>
              <a:gd name="connsiteX33" fmla="*/ 7692943 w 7891426"/>
              <a:gd name="connsiteY33" fmla="*/ 368300 h 1140460"/>
              <a:gd name="connsiteX34" fmla="*/ 7794543 w 7891426"/>
              <a:gd name="connsiteY34" fmla="*/ 266700 h 1140460"/>
              <a:gd name="connsiteX35" fmla="*/ 7807243 w 7891426"/>
              <a:gd name="connsiteY35" fmla="*/ 177800 h 1140460"/>
              <a:gd name="connsiteX36" fmla="*/ 7743743 w 7891426"/>
              <a:gd name="connsiteY36" fmla="*/ 177800 h 1140460"/>
              <a:gd name="connsiteX37" fmla="*/ 7705643 w 7891426"/>
              <a:gd name="connsiteY37" fmla="*/ 88900 h 1140460"/>
              <a:gd name="connsiteX38" fmla="*/ 7846136 w 7891426"/>
              <a:gd name="connsiteY38" fmla="*/ 34925 h 1140460"/>
              <a:gd name="connsiteX39" fmla="*/ 7616743 w 7891426"/>
              <a:gd name="connsiteY39" fmla="*/ 0 h 1140460"/>
              <a:gd name="connsiteX0" fmla="*/ 7616743 w 7891426"/>
              <a:gd name="connsiteY0" fmla="*/ 0 h 1140460"/>
              <a:gd name="connsiteX1" fmla="*/ 181096 w 7891426"/>
              <a:gd name="connsiteY1" fmla="*/ 0 h 1140460"/>
              <a:gd name="connsiteX2" fmla="*/ 108744 w 7891426"/>
              <a:gd name="connsiteY2" fmla="*/ 11906 h 1140460"/>
              <a:gd name="connsiteX3" fmla="*/ 137319 w 7891426"/>
              <a:gd name="connsiteY3" fmla="*/ 94456 h 1140460"/>
              <a:gd name="connsiteX4" fmla="*/ 139700 w 7891426"/>
              <a:gd name="connsiteY4" fmla="*/ 190500 h 1140460"/>
              <a:gd name="connsiteX5" fmla="*/ 76200 w 7891426"/>
              <a:gd name="connsiteY5" fmla="*/ 190500 h 1140460"/>
              <a:gd name="connsiteX6" fmla="*/ 88900 w 7891426"/>
              <a:gd name="connsiteY6" fmla="*/ 279400 h 1140460"/>
              <a:gd name="connsiteX7" fmla="*/ 95250 w 7891426"/>
              <a:gd name="connsiteY7" fmla="*/ 357188 h 1140460"/>
              <a:gd name="connsiteX8" fmla="*/ 114300 w 7891426"/>
              <a:gd name="connsiteY8" fmla="*/ 419100 h 1140460"/>
              <a:gd name="connsiteX9" fmla="*/ 47625 w 7891426"/>
              <a:gd name="connsiteY9" fmla="*/ 492125 h 1140460"/>
              <a:gd name="connsiteX10" fmla="*/ 0 w 7891426"/>
              <a:gd name="connsiteY10" fmla="*/ 558800 h 1140460"/>
              <a:gd name="connsiteX11" fmla="*/ 76200 w 7891426"/>
              <a:gd name="connsiteY11" fmla="*/ 622300 h 1140460"/>
              <a:gd name="connsiteX12" fmla="*/ 101600 w 7891426"/>
              <a:gd name="connsiteY12" fmla="*/ 673100 h 1140460"/>
              <a:gd name="connsiteX13" fmla="*/ 88900 w 7891426"/>
              <a:gd name="connsiteY13" fmla="*/ 736600 h 1140460"/>
              <a:gd name="connsiteX14" fmla="*/ 134144 w 7891426"/>
              <a:gd name="connsiteY14" fmla="*/ 767556 h 1140460"/>
              <a:gd name="connsiteX15" fmla="*/ 88900 w 7891426"/>
              <a:gd name="connsiteY15" fmla="*/ 889000 h 1140460"/>
              <a:gd name="connsiteX16" fmla="*/ 30956 w 7891426"/>
              <a:gd name="connsiteY16" fmla="*/ 900906 h 1140460"/>
              <a:gd name="connsiteX17" fmla="*/ 123031 w 7891426"/>
              <a:gd name="connsiteY17" fmla="*/ 965200 h 1140460"/>
              <a:gd name="connsiteX18" fmla="*/ 12700 w 7891426"/>
              <a:gd name="connsiteY18" fmla="*/ 1104900 h 1140460"/>
              <a:gd name="connsiteX19" fmla="*/ 46037 w 7891426"/>
              <a:gd name="connsiteY19" fmla="*/ 1119982 h 1140460"/>
              <a:gd name="connsiteX20" fmla="*/ 39804 w 7891426"/>
              <a:gd name="connsiteY20" fmla="*/ 1140460 h 1140460"/>
              <a:gd name="connsiteX21" fmla="*/ 7891426 w 7891426"/>
              <a:gd name="connsiteY21" fmla="*/ 1140460 h 1140460"/>
              <a:gd name="connsiteX22" fmla="*/ 7870743 w 7891426"/>
              <a:gd name="connsiteY22" fmla="*/ 1092200 h 1140460"/>
              <a:gd name="connsiteX23" fmla="*/ 7781843 w 7891426"/>
              <a:gd name="connsiteY23" fmla="*/ 1028700 h 1140460"/>
              <a:gd name="connsiteX24" fmla="*/ 7731043 w 7891426"/>
              <a:gd name="connsiteY24" fmla="*/ 952500 h 1140460"/>
              <a:gd name="connsiteX25" fmla="*/ 7794543 w 7891426"/>
              <a:gd name="connsiteY25" fmla="*/ 876300 h 1140460"/>
              <a:gd name="connsiteX26" fmla="*/ 7832643 w 7891426"/>
              <a:gd name="connsiteY26" fmla="*/ 800100 h 1140460"/>
              <a:gd name="connsiteX27" fmla="*/ 7794543 w 7891426"/>
              <a:gd name="connsiteY27" fmla="*/ 723900 h 1140460"/>
              <a:gd name="connsiteX28" fmla="*/ 7781843 w 7891426"/>
              <a:gd name="connsiteY28" fmla="*/ 660400 h 1140460"/>
              <a:gd name="connsiteX29" fmla="*/ 7807243 w 7891426"/>
              <a:gd name="connsiteY29" fmla="*/ 609600 h 1140460"/>
              <a:gd name="connsiteX30" fmla="*/ 7883443 w 7891426"/>
              <a:gd name="connsiteY30" fmla="*/ 546100 h 1140460"/>
              <a:gd name="connsiteX31" fmla="*/ 7883443 w 7891426"/>
              <a:gd name="connsiteY31" fmla="*/ 469900 h 1140460"/>
              <a:gd name="connsiteX32" fmla="*/ 7769143 w 7891426"/>
              <a:gd name="connsiteY32" fmla="*/ 406400 h 1140460"/>
              <a:gd name="connsiteX33" fmla="*/ 7692943 w 7891426"/>
              <a:gd name="connsiteY33" fmla="*/ 368300 h 1140460"/>
              <a:gd name="connsiteX34" fmla="*/ 7794543 w 7891426"/>
              <a:gd name="connsiteY34" fmla="*/ 266700 h 1140460"/>
              <a:gd name="connsiteX35" fmla="*/ 7807243 w 7891426"/>
              <a:gd name="connsiteY35" fmla="*/ 177800 h 1140460"/>
              <a:gd name="connsiteX36" fmla="*/ 7743743 w 7891426"/>
              <a:gd name="connsiteY36" fmla="*/ 177800 h 1140460"/>
              <a:gd name="connsiteX37" fmla="*/ 7705643 w 7891426"/>
              <a:gd name="connsiteY37" fmla="*/ 88900 h 1140460"/>
              <a:gd name="connsiteX38" fmla="*/ 7846136 w 7891426"/>
              <a:gd name="connsiteY38" fmla="*/ 34925 h 1140460"/>
              <a:gd name="connsiteX39" fmla="*/ 7616743 w 7891426"/>
              <a:gd name="connsiteY39" fmla="*/ 0 h 1140460"/>
              <a:gd name="connsiteX0" fmla="*/ 7616743 w 7891426"/>
              <a:gd name="connsiteY0" fmla="*/ 0 h 1140460"/>
              <a:gd name="connsiteX1" fmla="*/ 181096 w 7891426"/>
              <a:gd name="connsiteY1" fmla="*/ 0 h 1140460"/>
              <a:gd name="connsiteX2" fmla="*/ 108744 w 7891426"/>
              <a:gd name="connsiteY2" fmla="*/ 11906 h 1140460"/>
              <a:gd name="connsiteX3" fmla="*/ 137319 w 7891426"/>
              <a:gd name="connsiteY3" fmla="*/ 94456 h 1140460"/>
              <a:gd name="connsiteX4" fmla="*/ 139700 w 7891426"/>
              <a:gd name="connsiteY4" fmla="*/ 190500 h 1140460"/>
              <a:gd name="connsiteX5" fmla="*/ 76200 w 7891426"/>
              <a:gd name="connsiteY5" fmla="*/ 190500 h 1140460"/>
              <a:gd name="connsiteX6" fmla="*/ 88900 w 7891426"/>
              <a:gd name="connsiteY6" fmla="*/ 279400 h 1140460"/>
              <a:gd name="connsiteX7" fmla="*/ 95250 w 7891426"/>
              <a:gd name="connsiteY7" fmla="*/ 357188 h 1140460"/>
              <a:gd name="connsiteX8" fmla="*/ 114300 w 7891426"/>
              <a:gd name="connsiteY8" fmla="*/ 419100 h 1140460"/>
              <a:gd name="connsiteX9" fmla="*/ 47625 w 7891426"/>
              <a:gd name="connsiteY9" fmla="*/ 492125 h 1140460"/>
              <a:gd name="connsiteX10" fmla="*/ 0 w 7891426"/>
              <a:gd name="connsiteY10" fmla="*/ 558800 h 1140460"/>
              <a:gd name="connsiteX11" fmla="*/ 76200 w 7891426"/>
              <a:gd name="connsiteY11" fmla="*/ 622300 h 1140460"/>
              <a:gd name="connsiteX12" fmla="*/ 101600 w 7891426"/>
              <a:gd name="connsiteY12" fmla="*/ 673100 h 1140460"/>
              <a:gd name="connsiteX13" fmla="*/ 88900 w 7891426"/>
              <a:gd name="connsiteY13" fmla="*/ 736600 h 1140460"/>
              <a:gd name="connsiteX14" fmla="*/ 134144 w 7891426"/>
              <a:gd name="connsiteY14" fmla="*/ 767556 h 1140460"/>
              <a:gd name="connsiteX15" fmla="*/ 88900 w 7891426"/>
              <a:gd name="connsiteY15" fmla="*/ 889000 h 1140460"/>
              <a:gd name="connsiteX16" fmla="*/ 30956 w 7891426"/>
              <a:gd name="connsiteY16" fmla="*/ 900906 h 1140460"/>
              <a:gd name="connsiteX17" fmla="*/ 123031 w 7891426"/>
              <a:gd name="connsiteY17" fmla="*/ 965200 h 1140460"/>
              <a:gd name="connsiteX18" fmla="*/ 12700 w 7891426"/>
              <a:gd name="connsiteY18" fmla="*/ 1104900 h 1140460"/>
              <a:gd name="connsiteX19" fmla="*/ 46037 w 7891426"/>
              <a:gd name="connsiteY19" fmla="*/ 1119982 h 1140460"/>
              <a:gd name="connsiteX20" fmla="*/ 39804 w 7891426"/>
              <a:gd name="connsiteY20" fmla="*/ 1140460 h 1140460"/>
              <a:gd name="connsiteX21" fmla="*/ 7891426 w 7891426"/>
              <a:gd name="connsiteY21" fmla="*/ 1140460 h 1140460"/>
              <a:gd name="connsiteX22" fmla="*/ 7870743 w 7891426"/>
              <a:gd name="connsiteY22" fmla="*/ 1092200 h 1140460"/>
              <a:gd name="connsiteX23" fmla="*/ 7781843 w 7891426"/>
              <a:gd name="connsiteY23" fmla="*/ 1028700 h 1140460"/>
              <a:gd name="connsiteX24" fmla="*/ 7731043 w 7891426"/>
              <a:gd name="connsiteY24" fmla="*/ 952500 h 1140460"/>
              <a:gd name="connsiteX25" fmla="*/ 7794543 w 7891426"/>
              <a:gd name="connsiteY25" fmla="*/ 876300 h 1140460"/>
              <a:gd name="connsiteX26" fmla="*/ 7832643 w 7891426"/>
              <a:gd name="connsiteY26" fmla="*/ 800100 h 1140460"/>
              <a:gd name="connsiteX27" fmla="*/ 7794543 w 7891426"/>
              <a:gd name="connsiteY27" fmla="*/ 723900 h 1140460"/>
              <a:gd name="connsiteX28" fmla="*/ 7781843 w 7891426"/>
              <a:gd name="connsiteY28" fmla="*/ 660400 h 1140460"/>
              <a:gd name="connsiteX29" fmla="*/ 7807243 w 7891426"/>
              <a:gd name="connsiteY29" fmla="*/ 609600 h 1140460"/>
              <a:gd name="connsiteX30" fmla="*/ 7883443 w 7891426"/>
              <a:gd name="connsiteY30" fmla="*/ 546100 h 1140460"/>
              <a:gd name="connsiteX31" fmla="*/ 7883443 w 7891426"/>
              <a:gd name="connsiteY31" fmla="*/ 469900 h 1140460"/>
              <a:gd name="connsiteX32" fmla="*/ 7769143 w 7891426"/>
              <a:gd name="connsiteY32" fmla="*/ 406400 h 1140460"/>
              <a:gd name="connsiteX33" fmla="*/ 7692943 w 7891426"/>
              <a:gd name="connsiteY33" fmla="*/ 368300 h 1140460"/>
              <a:gd name="connsiteX34" fmla="*/ 7794543 w 7891426"/>
              <a:gd name="connsiteY34" fmla="*/ 266700 h 1140460"/>
              <a:gd name="connsiteX35" fmla="*/ 7807243 w 7891426"/>
              <a:gd name="connsiteY35" fmla="*/ 177800 h 1140460"/>
              <a:gd name="connsiteX36" fmla="*/ 7743743 w 7891426"/>
              <a:gd name="connsiteY36" fmla="*/ 177800 h 1140460"/>
              <a:gd name="connsiteX37" fmla="*/ 7705643 w 7891426"/>
              <a:gd name="connsiteY37" fmla="*/ 88900 h 1140460"/>
              <a:gd name="connsiteX38" fmla="*/ 7846136 w 7891426"/>
              <a:gd name="connsiteY38" fmla="*/ 34925 h 1140460"/>
              <a:gd name="connsiteX39" fmla="*/ 7616743 w 7891426"/>
              <a:gd name="connsiteY39" fmla="*/ 0 h 1140460"/>
              <a:gd name="connsiteX0" fmla="*/ 7616743 w 7891426"/>
              <a:gd name="connsiteY0" fmla="*/ 0 h 1140460"/>
              <a:gd name="connsiteX1" fmla="*/ 181096 w 7891426"/>
              <a:gd name="connsiteY1" fmla="*/ 0 h 1140460"/>
              <a:gd name="connsiteX2" fmla="*/ 108744 w 7891426"/>
              <a:gd name="connsiteY2" fmla="*/ 11906 h 1140460"/>
              <a:gd name="connsiteX3" fmla="*/ 137319 w 7891426"/>
              <a:gd name="connsiteY3" fmla="*/ 94456 h 1140460"/>
              <a:gd name="connsiteX4" fmla="*/ 139700 w 7891426"/>
              <a:gd name="connsiteY4" fmla="*/ 190500 h 1140460"/>
              <a:gd name="connsiteX5" fmla="*/ 76200 w 7891426"/>
              <a:gd name="connsiteY5" fmla="*/ 190500 h 1140460"/>
              <a:gd name="connsiteX6" fmla="*/ 88900 w 7891426"/>
              <a:gd name="connsiteY6" fmla="*/ 279400 h 1140460"/>
              <a:gd name="connsiteX7" fmla="*/ 95250 w 7891426"/>
              <a:gd name="connsiteY7" fmla="*/ 357188 h 1140460"/>
              <a:gd name="connsiteX8" fmla="*/ 114300 w 7891426"/>
              <a:gd name="connsiteY8" fmla="*/ 419100 h 1140460"/>
              <a:gd name="connsiteX9" fmla="*/ 47625 w 7891426"/>
              <a:gd name="connsiteY9" fmla="*/ 492125 h 1140460"/>
              <a:gd name="connsiteX10" fmla="*/ 0 w 7891426"/>
              <a:gd name="connsiteY10" fmla="*/ 558800 h 1140460"/>
              <a:gd name="connsiteX11" fmla="*/ 76200 w 7891426"/>
              <a:gd name="connsiteY11" fmla="*/ 622300 h 1140460"/>
              <a:gd name="connsiteX12" fmla="*/ 101600 w 7891426"/>
              <a:gd name="connsiteY12" fmla="*/ 673100 h 1140460"/>
              <a:gd name="connsiteX13" fmla="*/ 88900 w 7891426"/>
              <a:gd name="connsiteY13" fmla="*/ 736600 h 1140460"/>
              <a:gd name="connsiteX14" fmla="*/ 134144 w 7891426"/>
              <a:gd name="connsiteY14" fmla="*/ 767556 h 1140460"/>
              <a:gd name="connsiteX15" fmla="*/ 88900 w 7891426"/>
              <a:gd name="connsiteY15" fmla="*/ 889000 h 1140460"/>
              <a:gd name="connsiteX16" fmla="*/ 30956 w 7891426"/>
              <a:gd name="connsiteY16" fmla="*/ 900906 h 1140460"/>
              <a:gd name="connsiteX17" fmla="*/ 123031 w 7891426"/>
              <a:gd name="connsiteY17" fmla="*/ 965200 h 1140460"/>
              <a:gd name="connsiteX18" fmla="*/ 12700 w 7891426"/>
              <a:gd name="connsiteY18" fmla="*/ 1104900 h 1140460"/>
              <a:gd name="connsiteX19" fmla="*/ 46037 w 7891426"/>
              <a:gd name="connsiteY19" fmla="*/ 1119982 h 1140460"/>
              <a:gd name="connsiteX20" fmla="*/ 39804 w 7891426"/>
              <a:gd name="connsiteY20" fmla="*/ 1140460 h 1140460"/>
              <a:gd name="connsiteX21" fmla="*/ 7891426 w 7891426"/>
              <a:gd name="connsiteY21" fmla="*/ 1140460 h 1140460"/>
              <a:gd name="connsiteX22" fmla="*/ 7870743 w 7891426"/>
              <a:gd name="connsiteY22" fmla="*/ 1092200 h 1140460"/>
              <a:gd name="connsiteX23" fmla="*/ 7781843 w 7891426"/>
              <a:gd name="connsiteY23" fmla="*/ 1028700 h 1140460"/>
              <a:gd name="connsiteX24" fmla="*/ 7731043 w 7891426"/>
              <a:gd name="connsiteY24" fmla="*/ 952500 h 1140460"/>
              <a:gd name="connsiteX25" fmla="*/ 7794543 w 7891426"/>
              <a:gd name="connsiteY25" fmla="*/ 876300 h 1140460"/>
              <a:gd name="connsiteX26" fmla="*/ 7832643 w 7891426"/>
              <a:gd name="connsiteY26" fmla="*/ 800100 h 1140460"/>
              <a:gd name="connsiteX27" fmla="*/ 7794543 w 7891426"/>
              <a:gd name="connsiteY27" fmla="*/ 723900 h 1140460"/>
              <a:gd name="connsiteX28" fmla="*/ 7781843 w 7891426"/>
              <a:gd name="connsiteY28" fmla="*/ 660400 h 1140460"/>
              <a:gd name="connsiteX29" fmla="*/ 7807243 w 7891426"/>
              <a:gd name="connsiteY29" fmla="*/ 609600 h 1140460"/>
              <a:gd name="connsiteX30" fmla="*/ 7850106 w 7891426"/>
              <a:gd name="connsiteY30" fmla="*/ 534193 h 1140460"/>
              <a:gd name="connsiteX31" fmla="*/ 7883443 w 7891426"/>
              <a:gd name="connsiteY31" fmla="*/ 469900 h 1140460"/>
              <a:gd name="connsiteX32" fmla="*/ 7769143 w 7891426"/>
              <a:gd name="connsiteY32" fmla="*/ 406400 h 1140460"/>
              <a:gd name="connsiteX33" fmla="*/ 7692943 w 7891426"/>
              <a:gd name="connsiteY33" fmla="*/ 368300 h 1140460"/>
              <a:gd name="connsiteX34" fmla="*/ 7794543 w 7891426"/>
              <a:gd name="connsiteY34" fmla="*/ 266700 h 1140460"/>
              <a:gd name="connsiteX35" fmla="*/ 7807243 w 7891426"/>
              <a:gd name="connsiteY35" fmla="*/ 177800 h 1140460"/>
              <a:gd name="connsiteX36" fmla="*/ 7743743 w 7891426"/>
              <a:gd name="connsiteY36" fmla="*/ 177800 h 1140460"/>
              <a:gd name="connsiteX37" fmla="*/ 7705643 w 7891426"/>
              <a:gd name="connsiteY37" fmla="*/ 88900 h 1140460"/>
              <a:gd name="connsiteX38" fmla="*/ 7846136 w 7891426"/>
              <a:gd name="connsiteY38" fmla="*/ 34925 h 1140460"/>
              <a:gd name="connsiteX39" fmla="*/ 7616743 w 7891426"/>
              <a:gd name="connsiteY39" fmla="*/ 0 h 1140460"/>
              <a:gd name="connsiteX0" fmla="*/ 7616743 w 7891426"/>
              <a:gd name="connsiteY0" fmla="*/ 0 h 1140460"/>
              <a:gd name="connsiteX1" fmla="*/ 181096 w 7891426"/>
              <a:gd name="connsiteY1" fmla="*/ 0 h 1140460"/>
              <a:gd name="connsiteX2" fmla="*/ 108744 w 7891426"/>
              <a:gd name="connsiteY2" fmla="*/ 11906 h 1140460"/>
              <a:gd name="connsiteX3" fmla="*/ 137319 w 7891426"/>
              <a:gd name="connsiteY3" fmla="*/ 94456 h 1140460"/>
              <a:gd name="connsiteX4" fmla="*/ 139700 w 7891426"/>
              <a:gd name="connsiteY4" fmla="*/ 190500 h 1140460"/>
              <a:gd name="connsiteX5" fmla="*/ 76200 w 7891426"/>
              <a:gd name="connsiteY5" fmla="*/ 190500 h 1140460"/>
              <a:gd name="connsiteX6" fmla="*/ 88900 w 7891426"/>
              <a:gd name="connsiteY6" fmla="*/ 279400 h 1140460"/>
              <a:gd name="connsiteX7" fmla="*/ 95250 w 7891426"/>
              <a:gd name="connsiteY7" fmla="*/ 357188 h 1140460"/>
              <a:gd name="connsiteX8" fmla="*/ 114300 w 7891426"/>
              <a:gd name="connsiteY8" fmla="*/ 419100 h 1140460"/>
              <a:gd name="connsiteX9" fmla="*/ 47625 w 7891426"/>
              <a:gd name="connsiteY9" fmla="*/ 492125 h 1140460"/>
              <a:gd name="connsiteX10" fmla="*/ 0 w 7891426"/>
              <a:gd name="connsiteY10" fmla="*/ 558800 h 1140460"/>
              <a:gd name="connsiteX11" fmla="*/ 76200 w 7891426"/>
              <a:gd name="connsiteY11" fmla="*/ 622300 h 1140460"/>
              <a:gd name="connsiteX12" fmla="*/ 101600 w 7891426"/>
              <a:gd name="connsiteY12" fmla="*/ 673100 h 1140460"/>
              <a:gd name="connsiteX13" fmla="*/ 88900 w 7891426"/>
              <a:gd name="connsiteY13" fmla="*/ 736600 h 1140460"/>
              <a:gd name="connsiteX14" fmla="*/ 134144 w 7891426"/>
              <a:gd name="connsiteY14" fmla="*/ 767556 h 1140460"/>
              <a:gd name="connsiteX15" fmla="*/ 88900 w 7891426"/>
              <a:gd name="connsiteY15" fmla="*/ 889000 h 1140460"/>
              <a:gd name="connsiteX16" fmla="*/ 30956 w 7891426"/>
              <a:gd name="connsiteY16" fmla="*/ 900906 h 1140460"/>
              <a:gd name="connsiteX17" fmla="*/ 123031 w 7891426"/>
              <a:gd name="connsiteY17" fmla="*/ 965200 h 1140460"/>
              <a:gd name="connsiteX18" fmla="*/ 12700 w 7891426"/>
              <a:gd name="connsiteY18" fmla="*/ 1104900 h 1140460"/>
              <a:gd name="connsiteX19" fmla="*/ 46037 w 7891426"/>
              <a:gd name="connsiteY19" fmla="*/ 1119982 h 1140460"/>
              <a:gd name="connsiteX20" fmla="*/ 39804 w 7891426"/>
              <a:gd name="connsiteY20" fmla="*/ 1140460 h 1140460"/>
              <a:gd name="connsiteX21" fmla="*/ 7891426 w 7891426"/>
              <a:gd name="connsiteY21" fmla="*/ 1140460 h 1140460"/>
              <a:gd name="connsiteX22" fmla="*/ 7870743 w 7891426"/>
              <a:gd name="connsiteY22" fmla="*/ 1092200 h 1140460"/>
              <a:gd name="connsiteX23" fmla="*/ 7781843 w 7891426"/>
              <a:gd name="connsiteY23" fmla="*/ 1028700 h 1140460"/>
              <a:gd name="connsiteX24" fmla="*/ 7798782 w 7891426"/>
              <a:gd name="connsiteY24" fmla="*/ 914400 h 1140460"/>
              <a:gd name="connsiteX25" fmla="*/ 7794543 w 7891426"/>
              <a:gd name="connsiteY25" fmla="*/ 876300 h 1140460"/>
              <a:gd name="connsiteX26" fmla="*/ 7832643 w 7891426"/>
              <a:gd name="connsiteY26" fmla="*/ 800100 h 1140460"/>
              <a:gd name="connsiteX27" fmla="*/ 7794543 w 7891426"/>
              <a:gd name="connsiteY27" fmla="*/ 723900 h 1140460"/>
              <a:gd name="connsiteX28" fmla="*/ 7781843 w 7891426"/>
              <a:gd name="connsiteY28" fmla="*/ 660400 h 1140460"/>
              <a:gd name="connsiteX29" fmla="*/ 7807243 w 7891426"/>
              <a:gd name="connsiteY29" fmla="*/ 609600 h 1140460"/>
              <a:gd name="connsiteX30" fmla="*/ 7850106 w 7891426"/>
              <a:gd name="connsiteY30" fmla="*/ 534193 h 1140460"/>
              <a:gd name="connsiteX31" fmla="*/ 7883443 w 7891426"/>
              <a:gd name="connsiteY31" fmla="*/ 469900 h 1140460"/>
              <a:gd name="connsiteX32" fmla="*/ 7769143 w 7891426"/>
              <a:gd name="connsiteY32" fmla="*/ 406400 h 1140460"/>
              <a:gd name="connsiteX33" fmla="*/ 7692943 w 7891426"/>
              <a:gd name="connsiteY33" fmla="*/ 368300 h 1140460"/>
              <a:gd name="connsiteX34" fmla="*/ 7794543 w 7891426"/>
              <a:gd name="connsiteY34" fmla="*/ 266700 h 1140460"/>
              <a:gd name="connsiteX35" fmla="*/ 7807243 w 7891426"/>
              <a:gd name="connsiteY35" fmla="*/ 177800 h 1140460"/>
              <a:gd name="connsiteX36" fmla="*/ 7743743 w 7891426"/>
              <a:gd name="connsiteY36" fmla="*/ 177800 h 1140460"/>
              <a:gd name="connsiteX37" fmla="*/ 7705643 w 7891426"/>
              <a:gd name="connsiteY37" fmla="*/ 88900 h 1140460"/>
              <a:gd name="connsiteX38" fmla="*/ 7846136 w 7891426"/>
              <a:gd name="connsiteY38" fmla="*/ 34925 h 1140460"/>
              <a:gd name="connsiteX39" fmla="*/ 7616743 w 7891426"/>
              <a:gd name="connsiteY39" fmla="*/ 0 h 1140460"/>
              <a:gd name="connsiteX0" fmla="*/ 7616743 w 7891426"/>
              <a:gd name="connsiteY0" fmla="*/ 0 h 1140460"/>
              <a:gd name="connsiteX1" fmla="*/ 181096 w 7891426"/>
              <a:gd name="connsiteY1" fmla="*/ 0 h 1140460"/>
              <a:gd name="connsiteX2" fmla="*/ 108744 w 7891426"/>
              <a:gd name="connsiteY2" fmla="*/ 11906 h 1140460"/>
              <a:gd name="connsiteX3" fmla="*/ 137319 w 7891426"/>
              <a:gd name="connsiteY3" fmla="*/ 94456 h 1140460"/>
              <a:gd name="connsiteX4" fmla="*/ 139700 w 7891426"/>
              <a:gd name="connsiteY4" fmla="*/ 190500 h 1140460"/>
              <a:gd name="connsiteX5" fmla="*/ 76200 w 7891426"/>
              <a:gd name="connsiteY5" fmla="*/ 190500 h 1140460"/>
              <a:gd name="connsiteX6" fmla="*/ 88900 w 7891426"/>
              <a:gd name="connsiteY6" fmla="*/ 279400 h 1140460"/>
              <a:gd name="connsiteX7" fmla="*/ 95250 w 7891426"/>
              <a:gd name="connsiteY7" fmla="*/ 357188 h 1140460"/>
              <a:gd name="connsiteX8" fmla="*/ 114300 w 7891426"/>
              <a:gd name="connsiteY8" fmla="*/ 419100 h 1140460"/>
              <a:gd name="connsiteX9" fmla="*/ 47625 w 7891426"/>
              <a:gd name="connsiteY9" fmla="*/ 492125 h 1140460"/>
              <a:gd name="connsiteX10" fmla="*/ 0 w 7891426"/>
              <a:gd name="connsiteY10" fmla="*/ 558800 h 1140460"/>
              <a:gd name="connsiteX11" fmla="*/ 76200 w 7891426"/>
              <a:gd name="connsiteY11" fmla="*/ 622300 h 1140460"/>
              <a:gd name="connsiteX12" fmla="*/ 101600 w 7891426"/>
              <a:gd name="connsiteY12" fmla="*/ 673100 h 1140460"/>
              <a:gd name="connsiteX13" fmla="*/ 88900 w 7891426"/>
              <a:gd name="connsiteY13" fmla="*/ 736600 h 1140460"/>
              <a:gd name="connsiteX14" fmla="*/ 134144 w 7891426"/>
              <a:gd name="connsiteY14" fmla="*/ 767556 h 1140460"/>
              <a:gd name="connsiteX15" fmla="*/ 88900 w 7891426"/>
              <a:gd name="connsiteY15" fmla="*/ 889000 h 1140460"/>
              <a:gd name="connsiteX16" fmla="*/ 30956 w 7891426"/>
              <a:gd name="connsiteY16" fmla="*/ 900906 h 1140460"/>
              <a:gd name="connsiteX17" fmla="*/ 123031 w 7891426"/>
              <a:gd name="connsiteY17" fmla="*/ 965200 h 1140460"/>
              <a:gd name="connsiteX18" fmla="*/ 12700 w 7891426"/>
              <a:gd name="connsiteY18" fmla="*/ 1104900 h 1140460"/>
              <a:gd name="connsiteX19" fmla="*/ 46037 w 7891426"/>
              <a:gd name="connsiteY19" fmla="*/ 1119982 h 1140460"/>
              <a:gd name="connsiteX20" fmla="*/ 39804 w 7891426"/>
              <a:gd name="connsiteY20" fmla="*/ 1140460 h 1140460"/>
              <a:gd name="connsiteX21" fmla="*/ 7891426 w 7891426"/>
              <a:gd name="connsiteY21" fmla="*/ 1140460 h 1140460"/>
              <a:gd name="connsiteX22" fmla="*/ 7870743 w 7891426"/>
              <a:gd name="connsiteY22" fmla="*/ 1092200 h 1140460"/>
              <a:gd name="connsiteX23" fmla="*/ 7781843 w 7891426"/>
              <a:gd name="connsiteY23" fmla="*/ 1028700 h 1140460"/>
              <a:gd name="connsiteX24" fmla="*/ 7798782 w 7891426"/>
              <a:gd name="connsiteY24" fmla="*/ 914400 h 1140460"/>
              <a:gd name="connsiteX25" fmla="*/ 7794543 w 7891426"/>
              <a:gd name="connsiteY25" fmla="*/ 876300 h 1140460"/>
              <a:gd name="connsiteX26" fmla="*/ 7832643 w 7891426"/>
              <a:gd name="connsiteY26" fmla="*/ 800100 h 1140460"/>
              <a:gd name="connsiteX27" fmla="*/ 7794543 w 7891426"/>
              <a:gd name="connsiteY27" fmla="*/ 723900 h 1140460"/>
              <a:gd name="connsiteX28" fmla="*/ 7781843 w 7891426"/>
              <a:gd name="connsiteY28" fmla="*/ 660400 h 1140460"/>
              <a:gd name="connsiteX29" fmla="*/ 7807243 w 7891426"/>
              <a:gd name="connsiteY29" fmla="*/ 609600 h 1140460"/>
              <a:gd name="connsiteX30" fmla="*/ 7850106 w 7891426"/>
              <a:gd name="connsiteY30" fmla="*/ 534193 h 1140460"/>
              <a:gd name="connsiteX31" fmla="*/ 7700548 w 7891426"/>
              <a:gd name="connsiteY31" fmla="*/ 488950 h 1140460"/>
              <a:gd name="connsiteX32" fmla="*/ 7769143 w 7891426"/>
              <a:gd name="connsiteY32" fmla="*/ 406400 h 1140460"/>
              <a:gd name="connsiteX33" fmla="*/ 7692943 w 7891426"/>
              <a:gd name="connsiteY33" fmla="*/ 368300 h 1140460"/>
              <a:gd name="connsiteX34" fmla="*/ 7794543 w 7891426"/>
              <a:gd name="connsiteY34" fmla="*/ 266700 h 1140460"/>
              <a:gd name="connsiteX35" fmla="*/ 7807243 w 7891426"/>
              <a:gd name="connsiteY35" fmla="*/ 177800 h 1140460"/>
              <a:gd name="connsiteX36" fmla="*/ 7743743 w 7891426"/>
              <a:gd name="connsiteY36" fmla="*/ 177800 h 1140460"/>
              <a:gd name="connsiteX37" fmla="*/ 7705643 w 7891426"/>
              <a:gd name="connsiteY37" fmla="*/ 88900 h 1140460"/>
              <a:gd name="connsiteX38" fmla="*/ 7846136 w 7891426"/>
              <a:gd name="connsiteY38" fmla="*/ 34925 h 1140460"/>
              <a:gd name="connsiteX39" fmla="*/ 7616743 w 7891426"/>
              <a:gd name="connsiteY39" fmla="*/ 0 h 1140460"/>
              <a:gd name="connsiteX0" fmla="*/ 7616743 w 7891426"/>
              <a:gd name="connsiteY0" fmla="*/ 0 h 1140460"/>
              <a:gd name="connsiteX1" fmla="*/ 181096 w 7891426"/>
              <a:gd name="connsiteY1" fmla="*/ 0 h 1140460"/>
              <a:gd name="connsiteX2" fmla="*/ 108744 w 7891426"/>
              <a:gd name="connsiteY2" fmla="*/ 11906 h 1140460"/>
              <a:gd name="connsiteX3" fmla="*/ 137319 w 7891426"/>
              <a:gd name="connsiteY3" fmla="*/ 94456 h 1140460"/>
              <a:gd name="connsiteX4" fmla="*/ 139700 w 7891426"/>
              <a:gd name="connsiteY4" fmla="*/ 190500 h 1140460"/>
              <a:gd name="connsiteX5" fmla="*/ 76200 w 7891426"/>
              <a:gd name="connsiteY5" fmla="*/ 190500 h 1140460"/>
              <a:gd name="connsiteX6" fmla="*/ 88900 w 7891426"/>
              <a:gd name="connsiteY6" fmla="*/ 279400 h 1140460"/>
              <a:gd name="connsiteX7" fmla="*/ 95250 w 7891426"/>
              <a:gd name="connsiteY7" fmla="*/ 357188 h 1140460"/>
              <a:gd name="connsiteX8" fmla="*/ 114300 w 7891426"/>
              <a:gd name="connsiteY8" fmla="*/ 419100 h 1140460"/>
              <a:gd name="connsiteX9" fmla="*/ 47625 w 7891426"/>
              <a:gd name="connsiteY9" fmla="*/ 492125 h 1140460"/>
              <a:gd name="connsiteX10" fmla="*/ 0 w 7891426"/>
              <a:gd name="connsiteY10" fmla="*/ 558800 h 1140460"/>
              <a:gd name="connsiteX11" fmla="*/ 76200 w 7891426"/>
              <a:gd name="connsiteY11" fmla="*/ 622300 h 1140460"/>
              <a:gd name="connsiteX12" fmla="*/ 101600 w 7891426"/>
              <a:gd name="connsiteY12" fmla="*/ 673100 h 1140460"/>
              <a:gd name="connsiteX13" fmla="*/ 88900 w 7891426"/>
              <a:gd name="connsiteY13" fmla="*/ 736600 h 1140460"/>
              <a:gd name="connsiteX14" fmla="*/ 134144 w 7891426"/>
              <a:gd name="connsiteY14" fmla="*/ 767556 h 1140460"/>
              <a:gd name="connsiteX15" fmla="*/ 88900 w 7891426"/>
              <a:gd name="connsiteY15" fmla="*/ 889000 h 1140460"/>
              <a:gd name="connsiteX16" fmla="*/ 30956 w 7891426"/>
              <a:gd name="connsiteY16" fmla="*/ 900906 h 1140460"/>
              <a:gd name="connsiteX17" fmla="*/ 28197 w 7891426"/>
              <a:gd name="connsiteY17" fmla="*/ 996950 h 1140460"/>
              <a:gd name="connsiteX18" fmla="*/ 12700 w 7891426"/>
              <a:gd name="connsiteY18" fmla="*/ 1104900 h 1140460"/>
              <a:gd name="connsiteX19" fmla="*/ 46037 w 7891426"/>
              <a:gd name="connsiteY19" fmla="*/ 1119982 h 1140460"/>
              <a:gd name="connsiteX20" fmla="*/ 39804 w 7891426"/>
              <a:gd name="connsiteY20" fmla="*/ 1140460 h 1140460"/>
              <a:gd name="connsiteX21" fmla="*/ 7891426 w 7891426"/>
              <a:gd name="connsiteY21" fmla="*/ 1140460 h 1140460"/>
              <a:gd name="connsiteX22" fmla="*/ 7870743 w 7891426"/>
              <a:gd name="connsiteY22" fmla="*/ 1092200 h 1140460"/>
              <a:gd name="connsiteX23" fmla="*/ 7781843 w 7891426"/>
              <a:gd name="connsiteY23" fmla="*/ 1028700 h 1140460"/>
              <a:gd name="connsiteX24" fmla="*/ 7798782 w 7891426"/>
              <a:gd name="connsiteY24" fmla="*/ 914400 h 1140460"/>
              <a:gd name="connsiteX25" fmla="*/ 7794543 w 7891426"/>
              <a:gd name="connsiteY25" fmla="*/ 876300 h 1140460"/>
              <a:gd name="connsiteX26" fmla="*/ 7832643 w 7891426"/>
              <a:gd name="connsiteY26" fmla="*/ 800100 h 1140460"/>
              <a:gd name="connsiteX27" fmla="*/ 7794543 w 7891426"/>
              <a:gd name="connsiteY27" fmla="*/ 723900 h 1140460"/>
              <a:gd name="connsiteX28" fmla="*/ 7781843 w 7891426"/>
              <a:gd name="connsiteY28" fmla="*/ 660400 h 1140460"/>
              <a:gd name="connsiteX29" fmla="*/ 7807243 w 7891426"/>
              <a:gd name="connsiteY29" fmla="*/ 609600 h 1140460"/>
              <a:gd name="connsiteX30" fmla="*/ 7850106 w 7891426"/>
              <a:gd name="connsiteY30" fmla="*/ 534193 h 1140460"/>
              <a:gd name="connsiteX31" fmla="*/ 7700548 w 7891426"/>
              <a:gd name="connsiteY31" fmla="*/ 488950 h 1140460"/>
              <a:gd name="connsiteX32" fmla="*/ 7769143 w 7891426"/>
              <a:gd name="connsiteY32" fmla="*/ 406400 h 1140460"/>
              <a:gd name="connsiteX33" fmla="*/ 7692943 w 7891426"/>
              <a:gd name="connsiteY33" fmla="*/ 368300 h 1140460"/>
              <a:gd name="connsiteX34" fmla="*/ 7794543 w 7891426"/>
              <a:gd name="connsiteY34" fmla="*/ 266700 h 1140460"/>
              <a:gd name="connsiteX35" fmla="*/ 7807243 w 7891426"/>
              <a:gd name="connsiteY35" fmla="*/ 177800 h 1140460"/>
              <a:gd name="connsiteX36" fmla="*/ 7743743 w 7891426"/>
              <a:gd name="connsiteY36" fmla="*/ 177800 h 1140460"/>
              <a:gd name="connsiteX37" fmla="*/ 7705643 w 7891426"/>
              <a:gd name="connsiteY37" fmla="*/ 88900 h 1140460"/>
              <a:gd name="connsiteX38" fmla="*/ 7846136 w 7891426"/>
              <a:gd name="connsiteY38" fmla="*/ 34925 h 1140460"/>
              <a:gd name="connsiteX39" fmla="*/ 7616743 w 7891426"/>
              <a:gd name="connsiteY39" fmla="*/ 0 h 1140460"/>
              <a:gd name="connsiteX0" fmla="*/ 7616743 w 7891426"/>
              <a:gd name="connsiteY0" fmla="*/ 0 h 1140460"/>
              <a:gd name="connsiteX1" fmla="*/ 181096 w 7891426"/>
              <a:gd name="connsiteY1" fmla="*/ 0 h 1140460"/>
              <a:gd name="connsiteX2" fmla="*/ 108744 w 7891426"/>
              <a:gd name="connsiteY2" fmla="*/ 11906 h 1140460"/>
              <a:gd name="connsiteX3" fmla="*/ 137319 w 7891426"/>
              <a:gd name="connsiteY3" fmla="*/ 94456 h 1140460"/>
              <a:gd name="connsiteX4" fmla="*/ 139700 w 7891426"/>
              <a:gd name="connsiteY4" fmla="*/ 190500 h 1140460"/>
              <a:gd name="connsiteX5" fmla="*/ 76200 w 7891426"/>
              <a:gd name="connsiteY5" fmla="*/ 190500 h 1140460"/>
              <a:gd name="connsiteX6" fmla="*/ 88900 w 7891426"/>
              <a:gd name="connsiteY6" fmla="*/ 279400 h 1140460"/>
              <a:gd name="connsiteX7" fmla="*/ 95250 w 7891426"/>
              <a:gd name="connsiteY7" fmla="*/ 357188 h 1140460"/>
              <a:gd name="connsiteX8" fmla="*/ 114300 w 7891426"/>
              <a:gd name="connsiteY8" fmla="*/ 419100 h 1140460"/>
              <a:gd name="connsiteX9" fmla="*/ 47625 w 7891426"/>
              <a:gd name="connsiteY9" fmla="*/ 492125 h 1140460"/>
              <a:gd name="connsiteX10" fmla="*/ 0 w 7891426"/>
              <a:gd name="connsiteY10" fmla="*/ 558800 h 1140460"/>
              <a:gd name="connsiteX11" fmla="*/ 76200 w 7891426"/>
              <a:gd name="connsiteY11" fmla="*/ 622300 h 1140460"/>
              <a:gd name="connsiteX12" fmla="*/ 101600 w 7891426"/>
              <a:gd name="connsiteY12" fmla="*/ 673100 h 1140460"/>
              <a:gd name="connsiteX13" fmla="*/ 88900 w 7891426"/>
              <a:gd name="connsiteY13" fmla="*/ 736600 h 1140460"/>
              <a:gd name="connsiteX14" fmla="*/ 12213 w 7891426"/>
              <a:gd name="connsiteY14" fmla="*/ 799306 h 1140460"/>
              <a:gd name="connsiteX15" fmla="*/ 88900 w 7891426"/>
              <a:gd name="connsiteY15" fmla="*/ 889000 h 1140460"/>
              <a:gd name="connsiteX16" fmla="*/ 30956 w 7891426"/>
              <a:gd name="connsiteY16" fmla="*/ 900906 h 1140460"/>
              <a:gd name="connsiteX17" fmla="*/ 28197 w 7891426"/>
              <a:gd name="connsiteY17" fmla="*/ 996950 h 1140460"/>
              <a:gd name="connsiteX18" fmla="*/ 12700 w 7891426"/>
              <a:gd name="connsiteY18" fmla="*/ 1104900 h 1140460"/>
              <a:gd name="connsiteX19" fmla="*/ 46037 w 7891426"/>
              <a:gd name="connsiteY19" fmla="*/ 1119982 h 1140460"/>
              <a:gd name="connsiteX20" fmla="*/ 39804 w 7891426"/>
              <a:gd name="connsiteY20" fmla="*/ 1140460 h 1140460"/>
              <a:gd name="connsiteX21" fmla="*/ 7891426 w 7891426"/>
              <a:gd name="connsiteY21" fmla="*/ 1140460 h 1140460"/>
              <a:gd name="connsiteX22" fmla="*/ 7870743 w 7891426"/>
              <a:gd name="connsiteY22" fmla="*/ 1092200 h 1140460"/>
              <a:gd name="connsiteX23" fmla="*/ 7781843 w 7891426"/>
              <a:gd name="connsiteY23" fmla="*/ 1028700 h 1140460"/>
              <a:gd name="connsiteX24" fmla="*/ 7798782 w 7891426"/>
              <a:gd name="connsiteY24" fmla="*/ 914400 h 1140460"/>
              <a:gd name="connsiteX25" fmla="*/ 7794543 w 7891426"/>
              <a:gd name="connsiteY25" fmla="*/ 876300 h 1140460"/>
              <a:gd name="connsiteX26" fmla="*/ 7832643 w 7891426"/>
              <a:gd name="connsiteY26" fmla="*/ 800100 h 1140460"/>
              <a:gd name="connsiteX27" fmla="*/ 7794543 w 7891426"/>
              <a:gd name="connsiteY27" fmla="*/ 723900 h 1140460"/>
              <a:gd name="connsiteX28" fmla="*/ 7781843 w 7891426"/>
              <a:gd name="connsiteY28" fmla="*/ 660400 h 1140460"/>
              <a:gd name="connsiteX29" fmla="*/ 7807243 w 7891426"/>
              <a:gd name="connsiteY29" fmla="*/ 609600 h 1140460"/>
              <a:gd name="connsiteX30" fmla="*/ 7850106 w 7891426"/>
              <a:gd name="connsiteY30" fmla="*/ 534193 h 1140460"/>
              <a:gd name="connsiteX31" fmla="*/ 7700548 w 7891426"/>
              <a:gd name="connsiteY31" fmla="*/ 488950 h 1140460"/>
              <a:gd name="connsiteX32" fmla="*/ 7769143 w 7891426"/>
              <a:gd name="connsiteY32" fmla="*/ 406400 h 1140460"/>
              <a:gd name="connsiteX33" fmla="*/ 7692943 w 7891426"/>
              <a:gd name="connsiteY33" fmla="*/ 368300 h 1140460"/>
              <a:gd name="connsiteX34" fmla="*/ 7794543 w 7891426"/>
              <a:gd name="connsiteY34" fmla="*/ 266700 h 1140460"/>
              <a:gd name="connsiteX35" fmla="*/ 7807243 w 7891426"/>
              <a:gd name="connsiteY35" fmla="*/ 177800 h 1140460"/>
              <a:gd name="connsiteX36" fmla="*/ 7743743 w 7891426"/>
              <a:gd name="connsiteY36" fmla="*/ 177800 h 1140460"/>
              <a:gd name="connsiteX37" fmla="*/ 7705643 w 7891426"/>
              <a:gd name="connsiteY37" fmla="*/ 88900 h 1140460"/>
              <a:gd name="connsiteX38" fmla="*/ 7846136 w 7891426"/>
              <a:gd name="connsiteY38" fmla="*/ 34925 h 1140460"/>
              <a:gd name="connsiteX39" fmla="*/ 7616743 w 7891426"/>
              <a:gd name="connsiteY39" fmla="*/ 0 h 1140460"/>
              <a:gd name="connsiteX0" fmla="*/ 7617600 w 7892283"/>
              <a:gd name="connsiteY0" fmla="*/ 0 h 1140460"/>
              <a:gd name="connsiteX1" fmla="*/ 181953 w 7892283"/>
              <a:gd name="connsiteY1" fmla="*/ 0 h 1140460"/>
              <a:gd name="connsiteX2" fmla="*/ 109601 w 7892283"/>
              <a:gd name="connsiteY2" fmla="*/ 11906 h 1140460"/>
              <a:gd name="connsiteX3" fmla="*/ 138176 w 7892283"/>
              <a:gd name="connsiteY3" fmla="*/ 94456 h 1140460"/>
              <a:gd name="connsiteX4" fmla="*/ 140557 w 7892283"/>
              <a:gd name="connsiteY4" fmla="*/ 190500 h 1140460"/>
              <a:gd name="connsiteX5" fmla="*/ 77057 w 7892283"/>
              <a:gd name="connsiteY5" fmla="*/ 190500 h 1140460"/>
              <a:gd name="connsiteX6" fmla="*/ 89757 w 7892283"/>
              <a:gd name="connsiteY6" fmla="*/ 279400 h 1140460"/>
              <a:gd name="connsiteX7" fmla="*/ 96107 w 7892283"/>
              <a:gd name="connsiteY7" fmla="*/ 357188 h 1140460"/>
              <a:gd name="connsiteX8" fmla="*/ 0 w 7892283"/>
              <a:gd name="connsiteY8" fmla="*/ 330200 h 1140460"/>
              <a:gd name="connsiteX9" fmla="*/ 48482 w 7892283"/>
              <a:gd name="connsiteY9" fmla="*/ 492125 h 1140460"/>
              <a:gd name="connsiteX10" fmla="*/ 857 w 7892283"/>
              <a:gd name="connsiteY10" fmla="*/ 558800 h 1140460"/>
              <a:gd name="connsiteX11" fmla="*/ 77057 w 7892283"/>
              <a:gd name="connsiteY11" fmla="*/ 622300 h 1140460"/>
              <a:gd name="connsiteX12" fmla="*/ 102457 w 7892283"/>
              <a:gd name="connsiteY12" fmla="*/ 673100 h 1140460"/>
              <a:gd name="connsiteX13" fmla="*/ 89757 w 7892283"/>
              <a:gd name="connsiteY13" fmla="*/ 736600 h 1140460"/>
              <a:gd name="connsiteX14" fmla="*/ 13070 w 7892283"/>
              <a:gd name="connsiteY14" fmla="*/ 799306 h 1140460"/>
              <a:gd name="connsiteX15" fmla="*/ 89757 w 7892283"/>
              <a:gd name="connsiteY15" fmla="*/ 889000 h 1140460"/>
              <a:gd name="connsiteX16" fmla="*/ 31813 w 7892283"/>
              <a:gd name="connsiteY16" fmla="*/ 900906 h 1140460"/>
              <a:gd name="connsiteX17" fmla="*/ 29054 w 7892283"/>
              <a:gd name="connsiteY17" fmla="*/ 996950 h 1140460"/>
              <a:gd name="connsiteX18" fmla="*/ 13557 w 7892283"/>
              <a:gd name="connsiteY18" fmla="*/ 1104900 h 1140460"/>
              <a:gd name="connsiteX19" fmla="*/ 46894 w 7892283"/>
              <a:gd name="connsiteY19" fmla="*/ 1119982 h 1140460"/>
              <a:gd name="connsiteX20" fmla="*/ 40661 w 7892283"/>
              <a:gd name="connsiteY20" fmla="*/ 1140460 h 1140460"/>
              <a:gd name="connsiteX21" fmla="*/ 7892283 w 7892283"/>
              <a:gd name="connsiteY21" fmla="*/ 1140460 h 1140460"/>
              <a:gd name="connsiteX22" fmla="*/ 7871600 w 7892283"/>
              <a:gd name="connsiteY22" fmla="*/ 1092200 h 1140460"/>
              <a:gd name="connsiteX23" fmla="*/ 7782700 w 7892283"/>
              <a:gd name="connsiteY23" fmla="*/ 1028700 h 1140460"/>
              <a:gd name="connsiteX24" fmla="*/ 7799639 w 7892283"/>
              <a:gd name="connsiteY24" fmla="*/ 914400 h 1140460"/>
              <a:gd name="connsiteX25" fmla="*/ 7795400 w 7892283"/>
              <a:gd name="connsiteY25" fmla="*/ 876300 h 1140460"/>
              <a:gd name="connsiteX26" fmla="*/ 7833500 w 7892283"/>
              <a:gd name="connsiteY26" fmla="*/ 800100 h 1140460"/>
              <a:gd name="connsiteX27" fmla="*/ 7795400 w 7892283"/>
              <a:gd name="connsiteY27" fmla="*/ 723900 h 1140460"/>
              <a:gd name="connsiteX28" fmla="*/ 7782700 w 7892283"/>
              <a:gd name="connsiteY28" fmla="*/ 660400 h 1140460"/>
              <a:gd name="connsiteX29" fmla="*/ 7808100 w 7892283"/>
              <a:gd name="connsiteY29" fmla="*/ 609600 h 1140460"/>
              <a:gd name="connsiteX30" fmla="*/ 7850963 w 7892283"/>
              <a:gd name="connsiteY30" fmla="*/ 534193 h 1140460"/>
              <a:gd name="connsiteX31" fmla="*/ 7701405 w 7892283"/>
              <a:gd name="connsiteY31" fmla="*/ 488950 h 1140460"/>
              <a:gd name="connsiteX32" fmla="*/ 7770000 w 7892283"/>
              <a:gd name="connsiteY32" fmla="*/ 406400 h 1140460"/>
              <a:gd name="connsiteX33" fmla="*/ 7693800 w 7892283"/>
              <a:gd name="connsiteY33" fmla="*/ 368300 h 1140460"/>
              <a:gd name="connsiteX34" fmla="*/ 7795400 w 7892283"/>
              <a:gd name="connsiteY34" fmla="*/ 266700 h 1140460"/>
              <a:gd name="connsiteX35" fmla="*/ 7808100 w 7892283"/>
              <a:gd name="connsiteY35" fmla="*/ 177800 h 1140460"/>
              <a:gd name="connsiteX36" fmla="*/ 7744600 w 7892283"/>
              <a:gd name="connsiteY36" fmla="*/ 177800 h 1140460"/>
              <a:gd name="connsiteX37" fmla="*/ 7706500 w 7892283"/>
              <a:gd name="connsiteY37" fmla="*/ 88900 h 1140460"/>
              <a:gd name="connsiteX38" fmla="*/ 7846993 w 7892283"/>
              <a:gd name="connsiteY38" fmla="*/ 34925 h 1140460"/>
              <a:gd name="connsiteX39" fmla="*/ 7617600 w 7892283"/>
              <a:gd name="connsiteY39" fmla="*/ 0 h 1140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7892283" h="1140460">
                <a:moveTo>
                  <a:pt x="7617600" y="0"/>
                </a:moveTo>
                <a:lnTo>
                  <a:pt x="181953" y="0"/>
                </a:lnTo>
                <a:lnTo>
                  <a:pt x="109601" y="11906"/>
                </a:lnTo>
                <a:lnTo>
                  <a:pt x="138176" y="94456"/>
                </a:lnTo>
                <a:cubicBezTo>
                  <a:pt x="138970" y="126471"/>
                  <a:pt x="139763" y="158485"/>
                  <a:pt x="140557" y="190500"/>
                </a:cubicBezTo>
                <a:lnTo>
                  <a:pt x="77057" y="190500"/>
                </a:lnTo>
                <a:lnTo>
                  <a:pt x="89757" y="279400"/>
                </a:lnTo>
                <a:lnTo>
                  <a:pt x="96107" y="357188"/>
                </a:lnTo>
                <a:lnTo>
                  <a:pt x="0" y="330200"/>
                </a:lnTo>
                <a:lnTo>
                  <a:pt x="48482" y="492125"/>
                </a:lnTo>
                <a:lnTo>
                  <a:pt x="857" y="558800"/>
                </a:lnTo>
                <a:lnTo>
                  <a:pt x="77057" y="622300"/>
                </a:lnTo>
                <a:lnTo>
                  <a:pt x="102457" y="673100"/>
                </a:lnTo>
                <a:lnTo>
                  <a:pt x="89757" y="736600"/>
                </a:lnTo>
                <a:lnTo>
                  <a:pt x="13070" y="799306"/>
                </a:lnTo>
                <a:lnTo>
                  <a:pt x="89757" y="889000"/>
                </a:lnTo>
                <a:lnTo>
                  <a:pt x="31813" y="900906"/>
                </a:lnTo>
                <a:cubicBezTo>
                  <a:pt x="31548" y="935037"/>
                  <a:pt x="29319" y="962819"/>
                  <a:pt x="29054" y="996950"/>
                </a:cubicBezTo>
                <a:lnTo>
                  <a:pt x="13557" y="1104900"/>
                </a:lnTo>
                <a:lnTo>
                  <a:pt x="46894" y="1119982"/>
                </a:lnTo>
                <a:lnTo>
                  <a:pt x="40661" y="1140460"/>
                </a:lnTo>
                <a:lnTo>
                  <a:pt x="7892283" y="1140460"/>
                </a:lnTo>
                <a:lnTo>
                  <a:pt x="7871600" y="1092200"/>
                </a:lnTo>
                <a:lnTo>
                  <a:pt x="7782700" y="1028700"/>
                </a:lnTo>
                <a:lnTo>
                  <a:pt x="7799639" y="914400"/>
                </a:lnTo>
                <a:lnTo>
                  <a:pt x="7795400" y="876300"/>
                </a:lnTo>
                <a:lnTo>
                  <a:pt x="7833500" y="800100"/>
                </a:lnTo>
                <a:lnTo>
                  <a:pt x="7795400" y="723900"/>
                </a:lnTo>
                <a:lnTo>
                  <a:pt x="7782700" y="660400"/>
                </a:lnTo>
                <a:lnTo>
                  <a:pt x="7808100" y="609600"/>
                </a:lnTo>
                <a:lnTo>
                  <a:pt x="7850963" y="534193"/>
                </a:lnTo>
                <a:lnTo>
                  <a:pt x="7701405" y="488950"/>
                </a:lnTo>
                <a:lnTo>
                  <a:pt x="7770000" y="406400"/>
                </a:lnTo>
                <a:lnTo>
                  <a:pt x="7693800" y="368300"/>
                </a:lnTo>
                <a:lnTo>
                  <a:pt x="7795400" y="266700"/>
                </a:lnTo>
                <a:lnTo>
                  <a:pt x="7808100" y="177800"/>
                </a:lnTo>
                <a:lnTo>
                  <a:pt x="7744600" y="177800"/>
                </a:lnTo>
                <a:lnTo>
                  <a:pt x="7706500" y="88900"/>
                </a:lnTo>
                <a:lnTo>
                  <a:pt x="7846993" y="34925"/>
                </a:lnTo>
                <a:cubicBezTo>
                  <a:pt x="7764972" y="15345"/>
                  <a:pt x="7747245" y="21961"/>
                  <a:pt x="7617600" y="0"/>
                </a:cubicBezTo>
                <a:close/>
              </a:path>
            </a:pathLst>
          </a:custGeom>
          <a:solidFill>
            <a:schemeClr val="tx1"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3"/>
            <a:r>
              <a:rPr lang="en-US" altLang="ko-KR" sz="2400" i="1" dirty="0" smtClean="0">
                <a:solidFill>
                  <a:prstClr val="white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HTML - CSS</a:t>
            </a:r>
            <a:endParaRPr lang="ko-KR" altLang="en-US" sz="2400" i="1" dirty="0">
              <a:solidFill>
                <a:prstClr val="white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2" name="평행 사변형 21">
            <a:extLst>
              <a:ext uri="{FF2B5EF4-FFF2-40B4-BE49-F238E27FC236}">
                <a16:creationId xmlns:a16="http://schemas.microsoft.com/office/drawing/2014/main" id="{F76B813D-C8DF-45FE-BFEA-7BD2B881E367}"/>
              </a:ext>
            </a:extLst>
          </p:cNvPr>
          <p:cNvSpPr/>
          <p:nvPr/>
        </p:nvSpPr>
        <p:spPr>
          <a:xfrm>
            <a:off x="241300" y="233069"/>
            <a:ext cx="1308100" cy="615949"/>
          </a:xfrm>
          <a:prstGeom prst="parallelogram">
            <a:avLst>
              <a:gd name="adj" fmla="val 13244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2400" b="1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rPr>
              <a:t>Page. 6</a:t>
            </a:r>
            <a:endParaRPr lang="ko-KR" altLang="en-US" sz="2400" b="1" dirty="0">
              <a:solidFill>
                <a:prstClr val="black">
                  <a:lumMod val="75000"/>
                  <a:lumOff val="25000"/>
                </a:prstClr>
              </a:solidFill>
              <a:latin typeface="야놀자 야체 R" panose="02020603020101020101" pitchFamily="18" charset="-127"/>
              <a:ea typeface="야놀자 야체 R" panose="02020603020101020101" pitchFamily="18" charset="-127"/>
            </a:endParaRPr>
          </a:p>
        </p:txBody>
      </p:sp>
      <p:sp>
        <p:nvSpPr>
          <p:cNvPr id="5" name="평행 사변형 4">
            <a:extLst>
              <a:ext uri="{FF2B5EF4-FFF2-40B4-BE49-F238E27FC236}">
                <a16:creationId xmlns:a16="http://schemas.microsoft.com/office/drawing/2014/main" id="{F76B813D-C8DF-45FE-BFEA-7BD2B881E367}"/>
              </a:ext>
            </a:extLst>
          </p:cNvPr>
          <p:cNvSpPr/>
          <p:nvPr/>
        </p:nvSpPr>
        <p:spPr>
          <a:xfrm>
            <a:off x="1808458" y="1003562"/>
            <a:ext cx="1308100" cy="615949"/>
          </a:xfrm>
          <a:prstGeom prst="parallelogram">
            <a:avLst>
              <a:gd name="adj" fmla="val 1324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2400" b="1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rPr>
              <a:t>인스타그램</a:t>
            </a:r>
            <a:r>
              <a:rPr lang="ko-KR" altLang="en-US" sz="24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rPr>
              <a:t> 홈페이지 </a:t>
            </a:r>
            <a:r>
              <a:rPr lang="en-US" altLang="ko-KR" sz="24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rPr>
              <a:t>Version.1</a:t>
            </a:r>
            <a:endParaRPr lang="ko-KR" altLang="en-US" sz="2400" b="1" dirty="0">
              <a:solidFill>
                <a:prstClr val="black">
                  <a:lumMod val="75000"/>
                  <a:lumOff val="25000"/>
                </a:prstClr>
              </a:solidFill>
              <a:latin typeface="야놀자 야체 R" panose="02020603020101020101" pitchFamily="18" charset="-127"/>
              <a:ea typeface="야놀자 야체 R" panose="02020603020101020101" pitchFamily="18" charset="-127"/>
            </a:endParaRPr>
          </a:p>
        </p:txBody>
      </p:sp>
      <p:pic>
        <p:nvPicPr>
          <p:cNvPr id="8194" name="Picture 2" descr="https://postfiles.pstatic.net/MjAyMDExMDVfMjAy/MDAxNjA0NTQ4MDQ4NTM1.8seks-rBIpvUYvp7vrRIgRkwVyV5bKs7dIbL5OqjdWYg.90KId0LtDGvU_hSSTPzoItdhgTX6TAI36WnG4yiknocg.PNG.tm6996/image.png?type=w77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2508" y="1619511"/>
            <a:ext cx="7362825" cy="4352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3857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A78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자유형: 도형 16">
            <a:extLst>
              <a:ext uri="{FF2B5EF4-FFF2-40B4-BE49-F238E27FC236}">
                <a16:creationId xmlns:a16="http://schemas.microsoft.com/office/drawing/2014/main" id="{F7E8E528-91D2-4284-9B56-9E474909CDDB}"/>
              </a:ext>
            </a:extLst>
          </p:cNvPr>
          <p:cNvSpPr/>
          <p:nvPr/>
        </p:nvSpPr>
        <p:spPr>
          <a:xfrm flipH="1">
            <a:off x="241300" y="842428"/>
            <a:ext cx="11805243" cy="5777447"/>
          </a:xfrm>
          <a:custGeom>
            <a:avLst/>
            <a:gdLst>
              <a:gd name="connsiteX0" fmla="*/ 7616743 w 7891426"/>
              <a:gd name="connsiteY0" fmla="*/ 0 h 1140460"/>
              <a:gd name="connsiteX1" fmla="*/ 181096 w 7891426"/>
              <a:gd name="connsiteY1" fmla="*/ 0 h 1140460"/>
              <a:gd name="connsiteX2" fmla="*/ 108744 w 7891426"/>
              <a:gd name="connsiteY2" fmla="*/ 11906 h 1140460"/>
              <a:gd name="connsiteX3" fmla="*/ 137319 w 7891426"/>
              <a:gd name="connsiteY3" fmla="*/ 94456 h 1140460"/>
              <a:gd name="connsiteX4" fmla="*/ 139700 w 7891426"/>
              <a:gd name="connsiteY4" fmla="*/ 190500 h 1140460"/>
              <a:gd name="connsiteX5" fmla="*/ 76200 w 7891426"/>
              <a:gd name="connsiteY5" fmla="*/ 190500 h 1140460"/>
              <a:gd name="connsiteX6" fmla="*/ 88900 w 7891426"/>
              <a:gd name="connsiteY6" fmla="*/ 279400 h 1140460"/>
              <a:gd name="connsiteX7" fmla="*/ 95250 w 7891426"/>
              <a:gd name="connsiteY7" fmla="*/ 357188 h 1140460"/>
              <a:gd name="connsiteX8" fmla="*/ 114300 w 7891426"/>
              <a:gd name="connsiteY8" fmla="*/ 419100 h 1140460"/>
              <a:gd name="connsiteX9" fmla="*/ 47625 w 7891426"/>
              <a:gd name="connsiteY9" fmla="*/ 492125 h 1140460"/>
              <a:gd name="connsiteX10" fmla="*/ 0 w 7891426"/>
              <a:gd name="connsiteY10" fmla="*/ 558800 h 1140460"/>
              <a:gd name="connsiteX11" fmla="*/ 76200 w 7891426"/>
              <a:gd name="connsiteY11" fmla="*/ 622300 h 1140460"/>
              <a:gd name="connsiteX12" fmla="*/ 101600 w 7891426"/>
              <a:gd name="connsiteY12" fmla="*/ 673100 h 1140460"/>
              <a:gd name="connsiteX13" fmla="*/ 88900 w 7891426"/>
              <a:gd name="connsiteY13" fmla="*/ 736600 h 1140460"/>
              <a:gd name="connsiteX14" fmla="*/ 134144 w 7891426"/>
              <a:gd name="connsiteY14" fmla="*/ 767556 h 1140460"/>
              <a:gd name="connsiteX15" fmla="*/ 88900 w 7891426"/>
              <a:gd name="connsiteY15" fmla="*/ 889000 h 1140460"/>
              <a:gd name="connsiteX16" fmla="*/ 30956 w 7891426"/>
              <a:gd name="connsiteY16" fmla="*/ 900906 h 1140460"/>
              <a:gd name="connsiteX17" fmla="*/ 123031 w 7891426"/>
              <a:gd name="connsiteY17" fmla="*/ 965200 h 1140460"/>
              <a:gd name="connsiteX18" fmla="*/ 12700 w 7891426"/>
              <a:gd name="connsiteY18" fmla="*/ 1104900 h 1140460"/>
              <a:gd name="connsiteX19" fmla="*/ 46037 w 7891426"/>
              <a:gd name="connsiteY19" fmla="*/ 1119982 h 1140460"/>
              <a:gd name="connsiteX20" fmla="*/ 39804 w 7891426"/>
              <a:gd name="connsiteY20" fmla="*/ 1140460 h 1140460"/>
              <a:gd name="connsiteX21" fmla="*/ 7891426 w 7891426"/>
              <a:gd name="connsiteY21" fmla="*/ 1140460 h 1140460"/>
              <a:gd name="connsiteX22" fmla="*/ 7870743 w 7891426"/>
              <a:gd name="connsiteY22" fmla="*/ 1092200 h 1140460"/>
              <a:gd name="connsiteX23" fmla="*/ 7781843 w 7891426"/>
              <a:gd name="connsiteY23" fmla="*/ 1028700 h 1140460"/>
              <a:gd name="connsiteX24" fmla="*/ 7731043 w 7891426"/>
              <a:gd name="connsiteY24" fmla="*/ 952500 h 1140460"/>
              <a:gd name="connsiteX25" fmla="*/ 7794543 w 7891426"/>
              <a:gd name="connsiteY25" fmla="*/ 876300 h 1140460"/>
              <a:gd name="connsiteX26" fmla="*/ 7832643 w 7891426"/>
              <a:gd name="connsiteY26" fmla="*/ 800100 h 1140460"/>
              <a:gd name="connsiteX27" fmla="*/ 7794543 w 7891426"/>
              <a:gd name="connsiteY27" fmla="*/ 723900 h 1140460"/>
              <a:gd name="connsiteX28" fmla="*/ 7781843 w 7891426"/>
              <a:gd name="connsiteY28" fmla="*/ 660400 h 1140460"/>
              <a:gd name="connsiteX29" fmla="*/ 7807243 w 7891426"/>
              <a:gd name="connsiteY29" fmla="*/ 609600 h 1140460"/>
              <a:gd name="connsiteX30" fmla="*/ 7883443 w 7891426"/>
              <a:gd name="connsiteY30" fmla="*/ 546100 h 1140460"/>
              <a:gd name="connsiteX31" fmla="*/ 7883443 w 7891426"/>
              <a:gd name="connsiteY31" fmla="*/ 469900 h 1140460"/>
              <a:gd name="connsiteX32" fmla="*/ 7769143 w 7891426"/>
              <a:gd name="connsiteY32" fmla="*/ 406400 h 1140460"/>
              <a:gd name="connsiteX33" fmla="*/ 7692943 w 7891426"/>
              <a:gd name="connsiteY33" fmla="*/ 368300 h 1140460"/>
              <a:gd name="connsiteX34" fmla="*/ 7794543 w 7891426"/>
              <a:gd name="connsiteY34" fmla="*/ 266700 h 1140460"/>
              <a:gd name="connsiteX35" fmla="*/ 7807243 w 7891426"/>
              <a:gd name="connsiteY35" fmla="*/ 177800 h 1140460"/>
              <a:gd name="connsiteX36" fmla="*/ 7743743 w 7891426"/>
              <a:gd name="connsiteY36" fmla="*/ 177800 h 1140460"/>
              <a:gd name="connsiteX37" fmla="*/ 7705643 w 7891426"/>
              <a:gd name="connsiteY37" fmla="*/ 88900 h 1140460"/>
              <a:gd name="connsiteX38" fmla="*/ 7819943 w 7891426"/>
              <a:gd name="connsiteY38" fmla="*/ 101600 h 1140460"/>
              <a:gd name="connsiteX0" fmla="*/ 7616743 w 7891426"/>
              <a:gd name="connsiteY0" fmla="*/ 0 h 1140460"/>
              <a:gd name="connsiteX1" fmla="*/ 181096 w 7891426"/>
              <a:gd name="connsiteY1" fmla="*/ 0 h 1140460"/>
              <a:gd name="connsiteX2" fmla="*/ 108744 w 7891426"/>
              <a:gd name="connsiteY2" fmla="*/ 11906 h 1140460"/>
              <a:gd name="connsiteX3" fmla="*/ 137319 w 7891426"/>
              <a:gd name="connsiteY3" fmla="*/ 94456 h 1140460"/>
              <a:gd name="connsiteX4" fmla="*/ 139700 w 7891426"/>
              <a:gd name="connsiteY4" fmla="*/ 190500 h 1140460"/>
              <a:gd name="connsiteX5" fmla="*/ 76200 w 7891426"/>
              <a:gd name="connsiteY5" fmla="*/ 190500 h 1140460"/>
              <a:gd name="connsiteX6" fmla="*/ 88900 w 7891426"/>
              <a:gd name="connsiteY6" fmla="*/ 279400 h 1140460"/>
              <a:gd name="connsiteX7" fmla="*/ 95250 w 7891426"/>
              <a:gd name="connsiteY7" fmla="*/ 357188 h 1140460"/>
              <a:gd name="connsiteX8" fmla="*/ 114300 w 7891426"/>
              <a:gd name="connsiteY8" fmla="*/ 419100 h 1140460"/>
              <a:gd name="connsiteX9" fmla="*/ 47625 w 7891426"/>
              <a:gd name="connsiteY9" fmla="*/ 492125 h 1140460"/>
              <a:gd name="connsiteX10" fmla="*/ 0 w 7891426"/>
              <a:gd name="connsiteY10" fmla="*/ 558800 h 1140460"/>
              <a:gd name="connsiteX11" fmla="*/ 76200 w 7891426"/>
              <a:gd name="connsiteY11" fmla="*/ 622300 h 1140460"/>
              <a:gd name="connsiteX12" fmla="*/ 101600 w 7891426"/>
              <a:gd name="connsiteY12" fmla="*/ 673100 h 1140460"/>
              <a:gd name="connsiteX13" fmla="*/ 88900 w 7891426"/>
              <a:gd name="connsiteY13" fmla="*/ 736600 h 1140460"/>
              <a:gd name="connsiteX14" fmla="*/ 134144 w 7891426"/>
              <a:gd name="connsiteY14" fmla="*/ 767556 h 1140460"/>
              <a:gd name="connsiteX15" fmla="*/ 88900 w 7891426"/>
              <a:gd name="connsiteY15" fmla="*/ 889000 h 1140460"/>
              <a:gd name="connsiteX16" fmla="*/ 30956 w 7891426"/>
              <a:gd name="connsiteY16" fmla="*/ 900906 h 1140460"/>
              <a:gd name="connsiteX17" fmla="*/ 123031 w 7891426"/>
              <a:gd name="connsiteY17" fmla="*/ 965200 h 1140460"/>
              <a:gd name="connsiteX18" fmla="*/ 12700 w 7891426"/>
              <a:gd name="connsiteY18" fmla="*/ 1104900 h 1140460"/>
              <a:gd name="connsiteX19" fmla="*/ 46037 w 7891426"/>
              <a:gd name="connsiteY19" fmla="*/ 1119982 h 1140460"/>
              <a:gd name="connsiteX20" fmla="*/ 39804 w 7891426"/>
              <a:gd name="connsiteY20" fmla="*/ 1140460 h 1140460"/>
              <a:gd name="connsiteX21" fmla="*/ 7891426 w 7891426"/>
              <a:gd name="connsiteY21" fmla="*/ 1140460 h 1140460"/>
              <a:gd name="connsiteX22" fmla="*/ 7870743 w 7891426"/>
              <a:gd name="connsiteY22" fmla="*/ 1092200 h 1140460"/>
              <a:gd name="connsiteX23" fmla="*/ 7781843 w 7891426"/>
              <a:gd name="connsiteY23" fmla="*/ 1028700 h 1140460"/>
              <a:gd name="connsiteX24" fmla="*/ 7731043 w 7891426"/>
              <a:gd name="connsiteY24" fmla="*/ 952500 h 1140460"/>
              <a:gd name="connsiteX25" fmla="*/ 7794543 w 7891426"/>
              <a:gd name="connsiteY25" fmla="*/ 876300 h 1140460"/>
              <a:gd name="connsiteX26" fmla="*/ 7832643 w 7891426"/>
              <a:gd name="connsiteY26" fmla="*/ 800100 h 1140460"/>
              <a:gd name="connsiteX27" fmla="*/ 7794543 w 7891426"/>
              <a:gd name="connsiteY27" fmla="*/ 723900 h 1140460"/>
              <a:gd name="connsiteX28" fmla="*/ 7781843 w 7891426"/>
              <a:gd name="connsiteY28" fmla="*/ 660400 h 1140460"/>
              <a:gd name="connsiteX29" fmla="*/ 7807243 w 7891426"/>
              <a:gd name="connsiteY29" fmla="*/ 609600 h 1140460"/>
              <a:gd name="connsiteX30" fmla="*/ 7883443 w 7891426"/>
              <a:gd name="connsiteY30" fmla="*/ 546100 h 1140460"/>
              <a:gd name="connsiteX31" fmla="*/ 7883443 w 7891426"/>
              <a:gd name="connsiteY31" fmla="*/ 469900 h 1140460"/>
              <a:gd name="connsiteX32" fmla="*/ 7769143 w 7891426"/>
              <a:gd name="connsiteY32" fmla="*/ 406400 h 1140460"/>
              <a:gd name="connsiteX33" fmla="*/ 7692943 w 7891426"/>
              <a:gd name="connsiteY33" fmla="*/ 368300 h 1140460"/>
              <a:gd name="connsiteX34" fmla="*/ 7794543 w 7891426"/>
              <a:gd name="connsiteY34" fmla="*/ 266700 h 1140460"/>
              <a:gd name="connsiteX35" fmla="*/ 7807243 w 7891426"/>
              <a:gd name="connsiteY35" fmla="*/ 177800 h 1140460"/>
              <a:gd name="connsiteX36" fmla="*/ 7743743 w 7891426"/>
              <a:gd name="connsiteY36" fmla="*/ 177800 h 1140460"/>
              <a:gd name="connsiteX37" fmla="*/ 7705643 w 7891426"/>
              <a:gd name="connsiteY37" fmla="*/ 88900 h 1140460"/>
              <a:gd name="connsiteX38" fmla="*/ 7846136 w 7891426"/>
              <a:gd name="connsiteY38" fmla="*/ 34925 h 1140460"/>
              <a:gd name="connsiteX39" fmla="*/ 7616743 w 7891426"/>
              <a:gd name="connsiteY39" fmla="*/ 0 h 1140460"/>
              <a:gd name="connsiteX0" fmla="*/ 7616743 w 7891426"/>
              <a:gd name="connsiteY0" fmla="*/ 0 h 1140460"/>
              <a:gd name="connsiteX1" fmla="*/ 181096 w 7891426"/>
              <a:gd name="connsiteY1" fmla="*/ 0 h 1140460"/>
              <a:gd name="connsiteX2" fmla="*/ 108744 w 7891426"/>
              <a:gd name="connsiteY2" fmla="*/ 11906 h 1140460"/>
              <a:gd name="connsiteX3" fmla="*/ 137319 w 7891426"/>
              <a:gd name="connsiteY3" fmla="*/ 94456 h 1140460"/>
              <a:gd name="connsiteX4" fmla="*/ 139700 w 7891426"/>
              <a:gd name="connsiteY4" fmla="*/ 190500 h 1140460"/>
              <a:gd name="connsiteX5" fmla="*/ 76200 w 7891426"/>
              <a:gd name="connsiteY5" fmla="*/ 190500 h 1140460"/>
              <a:gd name="connsiteX6" fmla="*/ 88900 w 7891426"/>
              <a:gd name="connsiteY6" fmla="*/ 279400 h 1140460"/>
              <a:gd name="connsiteX7" fmla="*/ 95250 w 7891426"/>
              <a:gd name="connsiteY7" fmla="*/ 357188 h 1140460"/>
              <a:gd name="connsiteX8" fmla="*/ 114300 w 7891426"/>
              <a:gd name="connsiteY8" fmla="*/ 419100 h 1140460"/>
              <a:gd name="connsiteX9" fmla="*/ 47625 w 7891426"/>
              <a:gd name="connsiteY9" fmla="*/ 492125 h 1140460"/>
              <a:gd name="connsiteX10" fmla="*/ 0 w 7891426"/>
              <a:gd name="connsiteY10" fmla="*/ 558800 h 1140460"/>
              <a:gd name="connsiteX11" fmla="*/ 76200 w 7891426"/>
              <a:gd name="connsiteY11" fmla="*/ 622300 h 1140460"/>
              <a:gd name="connsiteX12" fmla="*/ 101600 w 7891426"/>
              <a:gd name="connsiteY12" fmla="*/ 673100 h 1140460"/>
              <a:gd name="connsiteX13" fmla="*/ 88900 w 7891426"/>
              <a:gd name="connsiteY13" fmla="*/ 736600 h 1140460"/>
              <a:gd name="connsiteX14" fmla="*/ 134144 w 7891426"/>
              <a:gd name="connsiteY14" fmla="*/ 767556 h 1140460"/>
              <a:gd name="connsiteX15" fmla="*/ 88900 w 7891426"/>
              <a:gd name="connsiteY15" fmla="*/ 889000 h 1140460"/>
              <a:gd name="connsiteX16" fmla="*/ 30956 w 7891426"/>
              <a:gd name="connsiteY16" fmla="*/ 900906 h 1140460"/>
              <a:gd name="connsiteX17" fmla="*/ 123031 w 7891426"/>
              <a:gd name="connsiteY17" fmla="*/ 965200 h 1140460"/>
              <a:gd name="connsiteX18" fmla="*/ 12700 w 7891426"/>
              <a:gd name="connsiteY18" fmla="*/ 1104900 h 1140460"/>
              <a:gd name="connsiteX19" fmla="*/ 46037 w 7891426"/>
              <a:gd name="connsiteY19" fmla="*/ 1119982 h 1140460"/>
              <a:gd name="connsiteX20" fmla="*/ 39804 w 7891426"/>
              <a:gd name="connsiteY20" fmla="*/ 1140460 h 1140460"/>
              <a:gd name="connsiteX21" fmla="*/ 7891426 w 7891426"/>
              <a:gd name="connsiteY21" fmla="*/ 1140460 h 1140460"/>
              <a:gd name="connsiteX22" fmla="*/ 7870743 w 7891426"/>
              <a:gd name="connsiteY22" fmla="*/ 1092200 h 1140460"/>
              <a:gd name="connsiteX23" fmla="*/ 7781843 w 7891426"/>
              <a:gd name="connsiteY23" fmla="*/ 1028700 h 1140460"/>
              <a:gd name="connsiteX24" fmla="*/ 7731043 w 7891426"/>
              <a:gd name="connsiteY24" fmla="*/ 952500 h 1140460"/>
              <a:gd name="connsiteX25" fmla="*/ 7794543 w 7891426"/>
              <a:gd name="connsiteY25" fmla="*/ 876300 h 1140460"/>
              <a:gd name="connsiteX26" fmla="*/ 7832643 w 7891426"/>
              <a:gd name="connsiteY26" fmla="*/ 800100 h 1140460"/>
              <a:gd name="connsiteX27" fmla="*/ 7794543 w 7891426"/>
              <a:gd name="connsiteY27" fmla="*/ 723900 h 1140460"/>
              <a:gd name="connsiteX28" fmla="*/ 7781843 w 7891426"/>
              <a:gd name="connsiteY28" fmla="*/ 660400 h 1140460"/>
              <a:gd name="connsiteX29" fmla="*/ 7807243 w 7891426"/>
              <a:gd name="connsiteY29" fmla="*/ 609600 h 1140460"/>
              <a:gd name="connsiteX30" fmla="*/ 7883443 w 7891426"/>
              <a:gd name="connsiteY30" fmla="*/ 546100 h 1140460"/>
              <a:gd name="connsiteX31" fmla="*/ 7883443 w 7891426"/>
              <a:gd name="connsiteY31" fmla="*/ 469900 h 1140460"/>
              <a:gd name="connsiteX32" fmla="*/ 7769143 w 7891426"/>
              <a:gd name="connsiteY32" fmla="*/ 406400 h 1140460"/>
              <a:gd name="connsiteX33" fmla="*/ 7692943 w 7891426"/>
              <a:gd name="connsiteY33" fmla="*/ 368300 h 1140460"/>
              <a:gd name="connsiteX34" fmla="*/ 7794543 w 7891426"/>
              <a:gd name="connsiteY34" fmla="*/ 266700 h 1140460"/>
              <a:gd name="connsiteX35" fmla="*/ 7807243 w 7891426"/>
              <a:gd name="connsiteY35" fmla="*/ 177800 h 1140460"/>
              <a:gd name="connsiteX36" fmla="*/ 7743743 w 7891426"/>
              <a:gd name="connsiteY36" fmla="*/ 177800 h 1140460"/>
              <a:gd name="connsiteX37" fmla="*/ 7705643 w 7891426"/>
              <a:gd name="connsiteY37" fmla="*/ 88900 h 1140460"/>
              <a:gd name="connsiteX38" fmla="*/ 7846136 w 7891426"/>
              <a:gd name="connsiteY38" fmla="*/ 34925 h 1140460"/>
              <a:gd name="connsiteX39" fmla="*/ 7616743 w 7891426"/>
              <a:gd name="connsiteY39" fmla="*/ 0 h 1140460"/>
              <a:gd name="connsiteX0" fmla="*/ 7616743 w 7891426"/>
              <a:gd name="connsiteY0" fmla="*/ 0 h 1140460"/>
              <a:gd name="connsiteX1" fmla="*/ 181096 w 7891426"/>
              <a:gd name="connsiteY1" fmla="*/ 0 h 1140460"/>
              <a:gd name="connsiteX2" fmla="*/ 108744 w 7891426"/>
              <a:gd name="connsiteY2" fmla="*/ 11906 h 1140460"/>
              <a:gd name="connsiteX3" fmla="*/ 137319 w 7891426"/>
              <a:gd name="connsiteY3" fmla="*/ 94456 h 1140460"/>
              <a:gd name="connsiteX4" fmla="*/ 139700 w 7891426"/>
              <a:gd name="connsiteY4" fmla="*/ 190500 h 1140460"/>
              <a:gd name="connsiteX5" fmla="*/ 76200 w 7891426"/>
              <a:gd name="connsiteY5" fmla="*/ 190500 h 1140460"/>
              <a:gd name="connsiteX6" fmla="*/ 88900 w 7891426"/>
              <a:gd name="connsiteY6" fmla="*/ 279400 h 1140460"/>
              <a:gd name="connsiteX7" fmla="*/ 95250 w 7891426"/>
              <a:gd name="connsiteY7" fmla="*/ 357188 h 1140460"/>
              <a:gd name="connsiteX8" fmla="*/ 114300 w 7891426"/>
              <a:gd name="connsiteY8" fmla="*/ 419100 h 1140460"/>
              <a:gd name="connsiteX9" fmla="*/ 47625 w 7891426"/>
              <a:gd name="connsiteY9" fmla="*/ 492125 h 1140460"/>
              <a:gd name="connsiteX10" fmla="*/ 0 w 7891426"/>
              <a:gd name="connsiteY10" fmla="*/ 558800 h 1140460"/>
              <a:gd name="connsiteX11" fmla="*/ 76200 w 7891426"/>
              <a:gd name="connsiteY11" fmla="*/ 622300 h 1140460"/>
              <a:gd name="connsiteX12" fmla="*/ 101600 w 7891426"/>
              <a:gd name="connsiteY12" fmla="*/ 673100 h 1140460"/>
              <a:gd name="connsiteX13" fmla="*/ 88900 w 7891426"/>
              <a:gd name="connsiteY13" fmla="*/ 736600 h 1140460"/>
              <a:gd name="connsiteX14" fmla="*/ 134144 w 7891426"/>
              <a:gd name="connsiteY14" fmla="*/ 767556 h 1140460"/>
              <a:gd name="connsiteX15" fmla="*/ 88900 w 7891426"/>
              <a:gd name="connsiteY15" fmla="*/ 889000 h 1140460"/>
              <a:gd name="connsiteX16" fmla="*/ 30956 w 7891426"/>
              <a:gd name="connsiteY16" fmla="*/ 900906 h 1140460"/>
              <a:gd name="connsiteX17" fmla="*/ 123031 w 7891426"/>
              <a:gd name="connsiteY17" fmla="*/ 965200 h 1140460"/>
              <a:gd name="connsiteX18" fmla="*/ 12700 w 7891426"/>
              <a:gd name="connsiteY18" fmla="*/ 1104900 h 1140460"/>
              <a:gd name="connsiteX19" fmla="*/ 46037 w 7891426"/>
              <a:gd name="connsiteY19" fmla="*/ 1119982 h 1140460"/>
              <a:gd name="connsiteX20" fmla="*/ 39804 w 7891426"/>
              <a:gd name="connsiteY20" fmla="*/ 1140460 h 1140460"/>
              <a:gd name="connsiteX21" fmla="*/ 7891426 w 7891426"/>
              <a:gd name="connsiteY21" fmla="*/ 1140460 h 1140460"/>
              <a:gd name="connsiteX22" fmla="*/ 7870743 w 7891426"/>
              <a:gd name="connsiteY22" fmla="*/ 1092200 h 1140460"/>
              <a:gd name="connsiteX23" fmla="*/ 7781843 w 7891426"/>
              <a:gd name="connsiteY23" fmla="*/ 1028700 h 1140460"/>
              <a:gd name="connsiteX24" fmla="*/ 7731043 w 7891426"/>
              <a:gd name="connsiteY24" fmla="*/ 952500 h 1140460"/>
              <a:gd name="connsiteX25" fmla="*/ 7794543 w 7891426"/>
              <a:gd name="connsiteY25" fmla="*/ 876300 h 1140460"/>
              <a:gd name="connsiteX26" fmla="*/ 7832643 w 7891426"/>
              <a:gd name="connsiteY26" fmla="*/ 800100 h 1140460"/>
              <a:gd name="connsiteX27" fmla="*/ 7794543 w 7891426"/>
              <a:gd name="connsiteY27" fmla="*/ 723900 h 1140460"/>
              <a:gd name="connsiteX28" fmla="*/ 7781843 w 7891426"/>
              <a:gd name="connsiteY28" fmla="*/ 660400 h 1140460"/>
              <a:gd name="connsiteX29" fmla="*/ 7807243 w 7891426"/>
              <a:gd name="connsiteY29" fmla="*/ 609600 h 1140460"/>
              <a:gd name="connsiteX30" fmla="*/ 7883443 w 7891426"/>
              <a:gd name="connsiteY30" fmla="*/ 546100 h 1140460"/>
              <a:gd name="connsiteX31" fmla="*/ 7883443 w 7891426"/>
              <a:gd name="connsiteY31" fmla="*/ 469900 h 1140460"/>
              <a:gd name="connsiteX32" fmla="*/ 7769143 w 7891426"/>
              <a:gd name="connsiteY32" fmla="*/ 406400 h 1140460"/>
              <a:gd name="connsiteX33" fmla="*/ 7692943 w 7891426"/>
              <a:gd name="connsiteY33" fmla="*/ 368300 h 1140460"/>
              <a:gd name="connsiteX34" fmla="*/ 7794543 w 7891426"/>
              <a:gd name="connsiteY34" fmla="*/ 266700 h 1140460"/>
              <a:gd name="connsiteX35" fmla="*/ 7807243 w 7891426"/>
              <a:gd name="connsiteY35" fmla="*/ 177800 h 1140460"/>
              <a:gd name="connsiteX36" fmla="*/ 7743743 w 7891426"/>
              <a:gd name="connsiteY36" fmla="*/ 177800 h 1140460"/>
              <a:gd name="connsiteX37" fmla="*/ 7705643 w 7891426"/>
              <a:gd name="connsiteY37" fmla="*/ 88900 h 1140460"/>
              <a:gd name="connsiteX38" fmla="*/ 7846136 w 7891426"/>
              <a:gd name="connsiteY38" fmla="*/ 34925 h 1140460"/>
              <a:gd name="connsiteX39" fmla="*/ 7616743 w 7891426"/>
              <a:gd name="connsiteY39" fmla="*/ 0 h 1140460"/>
              <a:gd name="connsiteX0" fmla="*/ 7616743 w 7891426"/>
              <a:gd name="connsiteY0" fmla="*/ 0 h 1140460"/>
              <a:gd name="connsiteX1" fmla="*/ 181096 w 7891426"/>
              <a:gd name="connsiteY1" fmla="*/ 0 h 1140460"/>
              <a:gd name="connsiteX2" fmla="*/ 108744 w 7891426"/>
              <a:gd name="connsiteY2" fmla="*/ 11906 h 1140460"/>
              <a:gd name="connsiteX3" fmla="*/ 137319 w 7891426"/>
              <a:gd name="connsiteY3" fmla="*/ 94456 h 1140460"/>
              <a:gd name="connsiteX4" fmla="*/ 139700 w 7891426"/>
              <a:gd name="connsiteY4" fmla="*/ 190500 h 1140460"/>
              <a:gd name="connsiteX5" fmla="*/ 76200 w 7891426"/>
              <a:gd name="connsiteY5" fmla="*/ 190500 h 1140460"/>
              <a:gd name="connsiteX6" fmla="*/ 88900 w 7891426"/>
              <a:gd name="connsiteY6" fmla="*/ 279400 h 1140460"/>
              <a:gd name="connsiteX7" fmla="*/ 95250 w 7891426"/>
              <a:gd name="connsiteY7" fmla="*/ 357188 h 1140460"/>
              <a:gd name="connsiteX8" fmla="*/ 114300 w 7891426"/>
              <a:gd name="connsiteY8" fmla="*/ 419100 h 1140460"/>
              <a:gd name="connsiteX9" fmla="*/ 47625 w 7891426"/>
              <a:gd name="connsiteY9" fmla="*/ 492125 h 1140460"/>
              <a:gd name="connsiteX10" fmla="*/ 0 w 7891426"/>
              <a:gd name="connsiteY10" fmla="*/ 558800 h 1140460"/>
              <a:gd name="connsiteX11" fmla="*/ 76200 w 7891426"/>
              <a:gd name="connsiteY11" fmla="*/ 622300 h 1140460"/>
              <a:gd name="connsiteX12" fmla="*/ 101600 w 7891426"/>
              <a:gd name="connsiteY12" fmla="*/ 673100 h 1140460"/>
              <a:gd name="connsiteX13" fmla="*/ 88900 w 7891426"/>
              <a:gd name="connsiteY13" fmla="*/ 736600 h 1140460"/>
              <a:gd name="connsiteX14" fmla="*/ 134144 w 7891426"/>
              <a:gd name="connsiteY14" fmla="*/ 767556 h 1140460"/>
              <a:gd name="connsiteX15" fmla="*/ 88900 w 7891426"/>
              <a:gd name="connsiteY15" fmla="*/ 889000 h 1140460"/>
              <a:gd name="connsiteX16" fmla="*/ 30956 w 7891426"/>
              <a:gd name="connsiteY16" fmla="*/ 900906 h 1140460"/>
              <a:gd name="connsiteX17" fmla="*/ 123031 w 7891426"/>
              <a:gd name="connsiteY17" fmla="*/ 965200 h 1140460"/>
              <a:gd name="connsiteX18" fmla="*/ 12700 w 7891426"/>
              <a:gd name="connsiteY18" fmla="*/ 1104900 h 1140460"/>
              <a:gd name="connsiteX19" fmla="*/ 46037 w 7891426"/>
              <a:gd name="connsiteY19" fmla="*/ 1119982 h 1140460"/>
              <a:gd name="connsiteX20" fmla="*/ 39804 w 7891426"/>
              <a:gd name="connsiteY20" fmla="*/ 1140460 h 1140460"/>
              <a:gd name="connsiteX21" fmla="*/ 7891426 w 7891426"/>
              <a:gd name="connsiteY21" fmla="*/ 1140460 h 1140460"/>
              <a:gd name="connsiteX22" fmla="*/ 7870743 w 7891426"/>
              <a:gd name="connsiteY22" fmla="*/ 1092200 h 1140460"/>
              <a:gd name="connsiteX23" fmla="*/ 7781843 w 7891426"/>
              <a:gd name="connsiteY23" fmla="*/ 1028700 h 1140460"/>
              <a:gd name="connsiteX24" fmla="*/ 7731043 w 7891426"/>
              <a:gd name="connsiteY24" fmla="*/ 952500 h 1140460"/>
              <a:gd name="connsiteX25" fmla="*/ 7794543 w 7891426"/>
              <a:gd name="connsiteY25" fmla="*/ 876300 h 1140460"/>
              <a:gd name="connsiteX26" fmla="*/ 7832643 w 7891426"/>
              <a:gd name="connsiteY26" fmla="*/ 800100 h 1140460"/>
              <a:gd name="connsiteX27" fmla="*/ 7794543 w 7891426"/>
              <a:gd name="connsiteY27" fmla="*/ 723900 h 1140460"/>
              <a:gd name="connsiteX28" fmla="*/ 7781843 w 7891426"/>
              <a:gd name="connsiteY28" fmla="*/ 660400 h 1140460"/>
              <a:gd name="connsiteX29" fmla="*/ 7807243 w 7891426"/>
              <a:gd name="connsiteY29" fmla="*/ 609600 h 1140460"/>
              <a:gd name="connsiteX30" fmla="*/ 7850106 w 7891426"/>
              <a:gd name="connsiteY30" fmla="*/ 534193 h 1140460"/>
              <a:gd name="connsiteX31" fmla="*/ 7883443 w 7891426"/>
              <a:gd name="connsiteY31" fmla="*/ 469900 h 1140460"/>
              <a:gd name="connsiteX32" fmla="*/ 7769143 w 7891426"/>
              <a:gd name="connsiteY32" fmla="*/ 406400 h 1140460"/>
              <a:gd name="connsiteX33" fmla="*/ 7692943 w 7891426"/>
              <a:gd name="connsiteY33" fmla="*/ 368300 h 1140460"/>
              <a:gd name="connsiteX34" fmla="*/ 7794543 w 7891426"/>
              <a:gd name="connsiteY34" fmla="*/ 266700 h 1140460"/>
              <a:gd name="connsiteX35" fmla="*/ 7807243 w 7891426"/>
              <a:gd name="connsiteY35" fmla="*/ 177800 h 1140460"/>
              <a:gd name="connsiteX36" fmla="*/ 7743743 w 7891426"/>
              <a:gd name="connsiteY36" fmla="*/ 177800 h 1140460"/>
              <a:gd name="connsiteX37" fmla="*/ 7705643 w 7891426"/>
              <a:gd name="connsiteY37" fmla="*/ 88900 h 1140460"/>
              <a:gd name="connsiteX38" fmla="*/ 7846136 w 7891426"/>
              <a:gd name="connsiteY38" fmla="*/ 34925 h 1140460"/>
              <a:gd name="connsiteX39" fmla="*/ 7616743 w 7891426"/>
              <a:gd name="connsiteY39" fmla="*/ 0 h 1140460"/>
              <a:gd name="connsiteX0" fmla="*/ 7616743 w 7891426"/>
              <a:gd name="connsiteY0" fmla="*/ 0 h 1140460"/>
              <a:gd name="connsiteX1" fmla="*/ 181096 w 7891426"/>
              <a:gd name="connsiteY1" fmla="*/ 0 h 1140460"/>
              <a:gd name="connsiteX2" fmla="*/ 108744 w 7891426"/>
              <a:gd name="connsiteY2" fmla="*/ 11906 h 1140460"/>
              <a:gd name="connsiteX3" fmla="*/ 137319 w 7891426"/>
              <a:gd name="connsiteY3" fmla="*/ 94456 h 1140460"/>
              <a:gd name="connsiteX4" fmla="*/ 139700 w 7891426"/>
              <a:gd name="connsiteY4" fmla="*/ 190500 h 1140460"/>
              <a:gd name="connsiteX5" fmla="*/ 76200 w 7891426"/>
              <a:gd name="connsiteY5" fmla="*/ 190500 h 1140460"/>
              <a:gd name="connsiteX6" fmla="*/ 88900 w 7891426"/>
              <a:gd name="connsiteY6" fmla="*/ 279400 h 1140460"/>
              <a:gd name="connsiteX7" fmla="*/ 95250 w 7891426"/>
              <a:gd name="connsiteY7" fmla="*/ 357188 h 1140460"/>
              <a:gd name="connsiteX8" fmla="*/ 114300 w 7891426"/>
              <a:gd name="connsiteY8" fmla="*/ 419100 h 1140460"/>
              <a:gd name="connsiteX9" fmla="*/ 47625 w 7891426"/>
              <a:gd name="connsiteY9" fmla="*/ 492125 h 1140460"/>
              <a:gd name="connsiteX10" fmla="*/ 0 w 7891426"/>
              <a:gd name="connsiteY10" fmla="*/ 558800 h 1140460"/>
              <a:gd name="connsiteX11" fmla="*/ 76200 w 7891426"/>
              <a:gd name="connsiteY11" fmla="*/ 622300 h 1140460"/>
              <a:gd name="connsiteX12" fmla="*/ 101600 w 7891426"/>
              <a:gd name="connsiteY12" fmla="*/ 673100 h 1140460"/>
              <a:gd name="connsiteX13" fmla="*/ 88900 w 7891426"/>
              <a:gd name="connsiteY13" fmla="*/ 736600 h 1140460"/>
              <a:gd name="connsiteX14" fmla="*/ 134144 w 7891426"/>
              <a:gd name="connsiteY14" fmla="*/ 767556 h 1140460"/>
              <a:gd name="connsiteX15" fmla="*/ 88900 w 7891426"/>
              <a:gd name="connsiteY15" fmla="*/ 889000 h 1140460"/>
              <a:gd name="connsiteX16" fmla="*/ 30956 w 7891426"/>
              <a:gd name="connsiteY16" fmla="*/ 900906 h 1140460"/>
              <a:gd name="connsiteX17" fmla="*/ 123031 w 7891426"/>
              <a:gd name="connsiteY17" fmla="*/ 965200 h 1140460"/>
              <a:gd name="connsiteX18" fmla="*/ 12700 w 7891426"/>
              <a:gd name="connsiteY18" fmla="*/ 1104900 h 1140460"/>
              <a:gd name="connsiteX19" fmla="*/ 46037 w 7891426"/>
              <a:gd name="connsiteY19" fmla="*/ 1119982 h 1140460"/>
              <a:gd name="connsiteX20" fmla="*/ 39804 w 7891426"/>
              <a:gd name="connsiteY20" fmla="*/ 1140460 h 1140460"/>
              <a:gd name="connsiteX21" fmla="*/ 7891426 w 7891426"/>
              <a:gd name="connsiteY21" fmla="*/ 1140460 h 1140460"/>
              <a:gd name="connsiteX22" fmla="*/ 7870743 w 7891426"/>
              <a:gd name="connsiteY22" fmla="*/ 1092200 h 1140460"/>
              <a:gd name="connsiteX23" fmla="*/ 7781843 w 7891426"/>
              <a:gd name="connsiteY23" fmla="*/ 1028700 h 1140460"/>
              <a:gd name="connsiteX24" fmla="*/ 7731043 w 7891426"/>
              <a:gd name="connsiteY24" fmla="*/ 952500 h 1140460"/>
              <a:gd name="connsiteX25" fmla="*/ 7794543 w 7891426"/>
              <a:gd name="connsiteY25" fmla="*/ 876300 h 1140460"/>
              <a:gd name="connsiteX26" fmla="*/ 7832643 w 7891426"/>
              <a:gd name="connsiteY26" fmla="*/ 800100 h 1140460"/>
              <a:gd name="connsiteX27" fmla="*/ 7794543 w 7891426"/>
              <a:gd name="connsiteY27" fmla="*/ 723900 h 1140460"/>
              <a:gd name="connsiteX28" fmla="*/ 7781843 w 7891426"/>
              <a:gd name="connsiteY28" fmla="*/ 660400 h 1140460"/>
              <a:gd name="connsiteX29" fmla="*/ 7807243 w 7891426"/>
              <a:gd name="connsiteY29" fmla="*/ 609600 h 1140460"/>
              <a:gd name="connsiteX30" fmla="*/ 7850106 w 7891426"/>
              <a:gd name="connsiteY30" fmla="*/ 534193 h 1140460"/>
              <a:gd name="connsiteX31" fmla="*/ 7883443 w 7891426"/>
              <a:gd name="connsiteY31" fmla="*/ 469900 h 1140460"/>
              <a:gd name="connsiteX32" fmla="*/ 7769143 w 7891426"/>
              <a:gd name="connsiteY32" fmla="*/ 406400 h 1140460"/>
              <a:gd name="connsiteX33" fmla="*/ 7883840 w 7891426"/>
              <a:gd name="connsiteY33" fmla="*/ 337609 h 1140460"/>
              <a:gd name="connsiteX34" fmla="*/ 7794543 w 7891426"/>
              <a:gd name="connsiteY34" fmla="*/ 266700 h 1140460"/>
              <a:gd name="connsiteX35" fmla="*/ 7807243 w 7891426"/>
              <a:gd name="connsiteY35" fmla="*/ 177800 h 1140460"/>
              <a:gd name="connsiteX36" fmla="*/ 7743743 w 7891426"/>
              <a:gd name="connsiteY36" fmla="*/ 177800 h 1140460"/>
              <a:gd name="connsiteX37" fmla="*/ 7705643 w 7891426"/>
              <a:gd name="connsiteY37" fmla="*/ 88900 h 1140460"/>
              <a:gd name="connsiteX38" fmla="*/ 7846136 w 7891426"/>
              <a:gd name="connsiteY38" fmla="*/ 34925 h 1140460"/>
              <a:gd name="connsiteX39" fmla="*/ 7616743 w 7891426"/>
              <a:gd name="connsiteY39" fmla="*/ 0 h 1140460"/>
              <a:gd name="connsiteX0" fmla="*/ 7616743 w 7891426"/>
              <a:gd name="connsiteY0" fmla="*/ 0 h 1140460"/>
              <a:gd name="connsiteX1" fmla="*/ 181096 w 7891426"/>
              <a:gd name="connsiteY1" fmla="*/ 0 h 1140460"/>
              <a:gd name="connsiteX2" fmla="*/ 108744 w 7891426"/>
              <a:gd name="connsiteY2" fmla="*/ 11906 h 1140460"/>
              <a:gd name="connsiteX3" fmla="*/ 137319 w 7891426"/>
              <a:gd name="connsiteY3" fmla="*/ 94456 h 1140460"/>
              <a:gd name="connsiteX4" fmla="*/ 139700 w 7891426"/>
              <a:gd name="connsiteY4" fmla="*/ 190500 h 1140460"/>
              <a:gd name="connsiteX5" fmla="*/ 76200 w 7891426"/>
              <a:gd name="connsiteY5" fmla="*/ 190500 h 1140460"/>
              <a:gd name="connsiteX6" fmla="*/ 88900 w 7891426"/>
              <a:gd name="connsiteY6" fmla="*/ 279400 h 1140460"/>
              <a:gd name="connsiteX7" fmla="*/ 95250 w 7891426"/>
              <a:gd name="connsiteY7" fmla="*/ 357188 h 1140460"/>
              <a:gd name="connsiteX8" fmla="*/ 114300 w 7891426"/>
              <a:gd name="connsiteY8" fmla="*/ 419100 h 1140460"/>
              <a:gd name="connsiteX9" fmla="*/ 47625 w 7891426"/>
              <a:gd name="connsiteY9" fmla="*/ 492125 h 1140460"/>
              <a:gd name="connsiteX10" fmla="*/ 0 w 7891426"/>
              <a:gd name="connsiteY10" fmla="*/ 558800 h 1140460"/>
              <a:gd name="connsiteX11" fmla="*/ 76200 w 7891426"/>
              <a:gd name="connsiteY11" fmla="*/ 622300 h 1140460"/>
              <a:gd name="connsiteX12" fmla="*/ 101600 w 7891426"/>
              <a:gd name="connsiteY12" fmla="*/ 673100 h 1140460"/>
              <a:gd name="connsiteX13" fmla="*/ 88900 w 7891426"/>
              <a:gd name="connsiteY13" fmla="*/ 736600 h 1140460"/>
              <a:gd name="connsiteX14" fmla="*/ 134144 w 7891426"/>
              <a:gd name="connsiteY14" fmla="*/ 767556 h 1140460"/>
              <a:gd name="connsiteX15" fmla="*/ 88900 w 7891426"/>
              <a:gd name="connsiteY15" fmla="*/ 889000 h 1140460"/>
              <a:gd name="connsiteX16" fmla="*/ 30956 w 7891426"/>
              <a:gd name="connsiteY16" fmla="*/ 900906 h 1140460"/>
              <a:gd name="connsiteX17" fmla="*/ 123031 w 7891426"/>
              <a:gd name="connsiteY17" fmla="*/ 965200 h 1140460"/>
              <a:gd name="connsiteX18" fmla="*/ 12700 w 7891426"/>
              <a:gd name="connsiteY18" fmla="*/ 1104900 h 1140460"/>
              <a:gd name="connsiteX19" fmla="*/ 46037 w 7891426"/>
              <a:gd name="connsiteY19" fmla="*/ 1119982 h 1140460"/>
              <a:gd name="connsiteX20" fmla="*/ 39804 w 7891426"/>
              <a:gd name="connsiteY20" fmla="*/ 1140460 h 1140460"/>
              <a:gd name="connsiteX21" fmla="*/ 7891426 w 7891426"/>
              <a:gd name="connsiteY21" fmla="*/ 1140460 h 1140460"/>
              <a:gd name="connsiteX22" fmla="*/ 7870743 w 7891426"/>
              <a:gd name="connsiteY22" fmla="*/ 1092200 h 1140460"/>
              <a:gd name="connsiteX23" fmla="*/ 7781843 w 7891426"/>
              <a:gd name="connsiteY23" fmla="*/ 1028700 h 1140460"/>
              <a:gd name="connsiteX24" fmla="*/ 7731043 w 7891426"/>
              <a:gd name="connsiteY24" fmla="*/ 952500 h 1140460"/>
              <a:gd name="connsiteX25" fmla="*/ 7794543 w 7891426"/>
              <a:gd name="connsiteY25" fmla="*/ 876300 h 1140460"/>
              <a:gd name="connsiteX26" fmla="*/ 7832643 w 7891426"/>
              <a:gd name="connsiteY26" fmla="*/ 800100 h 1140460"/>
              <a:gd name="connsiteX27" fmla="*/ 7794543 w 7891426"/>
              <a:gd name="connsiteY27" fmla="*/ 723900 h 1140460"/>
              <a:gd name="connsiteX28" fmla="*/ 7781843 w 7891426"/>
              <a:gd name="connsiteY28" fmla="*/ 660400 h 1140460"/>
              <a:gd name="connsiteX29" fmla="*/ 7807243 w 7891426"/>
              <a:gd name="connsiteY29" fmla="*/ 609600 h 1140460"/>
              <a:gd name="connsiteX30" fmla="*/ 7850106 w 7891426"/>
              <a:gd name="connsiteY30" fmla="*/ 534193 h 1140460"/>
              <a:gd name="connsiteX31" fmla="*/ 7796177 w 7891426"/>
              <a:gd name="connsiteY31" fmla="*/ 489081 h 1140460"/>
              <a:gd name="connsiteX32" fmla="*/ 7769143 w 7891426"/>
              <a:gd name="connsiteY32" fmla="*/ 406400 h 1140460"/>
              <a:gd name="connsiteX33" fmla="*/ 7883840 w 7891426"/>
              <a:gd name="connsiteY33" fmla="*/ 337609 h 1140460"/>
              <a:gd name="connsiteX34" fmla="*/ 7794543 w 7891426"/>
              <a:gd name="connsiteY34" fmla="*/ 266700 h 1140460"/>
              <a:gd name="connsiteX35" fmla="*/ 7807243 w 7891426"/>
              <a:gd name="connsiteY35" fmla="*/ 177800 h 1140460"/>
              <a:gd name="connsiteX36" fmla="*/ 7743743 w 7891426"/>
              <a:gd name="connsiteY36" fmla="*/ 177800 h 1140460"/>
              <a:gd name="connsiteX37" fmla="*/ 7705643 w 7891426"/>
              <a:gd name="connsiteY37" fmla="*/ 88900 h 1140460"/>
              <a:gd name="connsiteX38" fmla="*/ 7846136 w 7891426"/>
              <a:gd name="connsiteY38" fmla="*/ 34925 h 1140460"/>
              <a:gd name="connsiteX39" fmla="*/ 7616743 w 7891426"/>
              <a:gd name="connsiteY39" fmla="*/ 0 h 1140460"/>
              <a:gd name="connsiteX0" fmla="*/ 7616743 w 7894669"/>
              <a:gd name="connsiteY0" fmla="*/ 0 h 1140460"/>
              <a:gd name="connsiteX1" fmla="*/ 181096 w 7894669"/>
              <a:gd name="connsiteY1" fmla="*/ 0 h 1140460"/>
              <a:gd name="connsiteX2" fmla="*/ 108744 w 7894669"/>
              <a:gd name="connsiteY2" fmla="*/ 11906 h 1140460"/>
              <a:gd name="connsiteX3" fmla="*/ 137319 w 7894669"/>
              <a:gd name="connsiteY3" fmla="*/ 94456 h 1140460"/>
              <a:gd name="connsiteX4" fmla="*/ 139700 w 7894669"/>
              <a:gd name="connsiteY4" fmla="*/ 190500 h 1140460"/>
              <a:gd name="connsiteX5" fmla="*/ 76200 w 7894669"/>
              <a:gd name="connsiteY5" fmla="*/ 190500 h 1140460"/>
              <a:gd name="connsiteX6" fmla="*/ 88900 w 7894669"/>
              <a:gd name="connsiteY6" fmla="*/ 279400 h 1140460"/>
              <a:gd name="connsiteX7" fmla="*/ 95250 w 7894669"/>
              <a:gd name="connsiteY7" fmla="*/ 357188 h 1140460"/>
              <a:gd name="connsiteX8" fmla="*/ 114300 w 7894669"/>
              <a:gd name="connsiteY8" fmla="*/ 419100 h 1140460"/>
              <a:gd name="connsiteX9" fmla="*/ 47625 w 7894669"/>
              <a:gd name="connsiteY9" fmla="*/ 492125 h 1140460"/>
              <a:gd name="connsiteX10" fmla="*/ 0 w 7894669"/>
              <a:gd name="connsiteY10" fmla="*/ 558800 h 1140460"/>
              <a:gd name="connsiteX11" fmla="*/ 76200 w 7894669"/>
              <a:gd name="connsiteY11" fmla="*/ 622300 h 1140460"/>
              <a:gd name="connsiteX12" fmla="*/ 101600 w 7894669"/>
              <a:gd name="connsiteY12" fmla="*/ 673100 h 1140460"/>
              <a:gd name="connsiteX13" fmla="*/ 88900 w 7894669"/>
              <a:gd name="connsiteY13" fmla="*/ 736600 h 1140460"/>
              <a:gd name="connsiteX14" fmla="*/ 134144 w 7894669"/>
              <a:gd name="connsiteY14" fmla="*/ 767556 h 1140460"/>
              <a:gd name="connsiteX15" fmla="*/ 88900 w 7894669"/>
              <a:gd name="connsiteY15" fmla="*/ 889000 h 1140460"/>
              <a:gd name="connsiteX16" fmla="*/ 30956 w 7894669"/>
              <a:gd name="connsiteY16" fmla="*/ 900906 h 1140460"/>
              <a:gd name="connsiteX17" fmla="*/ 123031 w 7894669"/>
              <a:gd name="connsiteY17" fmla="*/ 965200 h 1140460"/>
              <a:gd name="connsiteX18" fmla="*/ 12700 w 7894669"/>
              <a:gd name="connsiteY18" fmla="*/ 1104900 h 1140460"/>
              <a:gd name="connsiteX19" fmla="*/ 46037 w 7894669"/>
              <a:gd name="connsiteY19" fmla="*/ 1119982 h 1140460"/>
              <a:gd name="connsiteX20" fmla="*/ 39804 w 7894669"/>
              <a:gd name="connsiteY20" fmla="*/ 1140460 h 1140460"/>
              <a:gd name="connsiteX21" fmla="*/ 7891426 w 7894669"/>
              <a:gd name="connsiteY21" fmla="*/ 1140460 h 1140460"/>
              <a:gd name="connsiteX22" fmla="*/ 7870743 w 7894669"/>
              <a:gd name="connsiteY22" fmla="*/ 1092200 h 1140460"/>
              <a:gd name="connsiteX23" fmla="*/ 7781843 w 7894669"/>
              <a:gd name="connsiteY23" fmla="*/ 1028700 h 1140460"/>
              <a:gd name="connsiteX24" fmla="*/ 7894669 w 7894669"/>
              <a:gd name="connsiteY24" fmla="*/ 952500 h 1140460"/>
              <a:gd name="connsiteX25" fmla="*/ 7794543 w 7894669"/>
              <a:gd name="connsiteY25" fmla="*/ 876300 h 1140460"/>
              <a:gd name="connsiteX26" fmla="*/ 7832643 w 7894669"/>
              <a:gd name="connsiteY26" fmla="*/ 800100 h 1140460"/>
              <a:gd name="connsiteX27" fmla="*/ 7794543 w 7894669"/>
              <a:gd name="connsiteY27" fmla="*/ 723900 h 1140460"/>
              <a:gd name="connsiteX28" fmla="*/ 7781843 w 7894669"/>
              <a:gd name="connsiteY28" fmla="*/ 660400 h 1140460"/>
              <a:gd name="connsiteX29" fmla="*/ 7807243 w 7894669"/>
              <a:gd name="connsiteY29" fmla="*/ 609600 h 1140460"/>
              <a:gd name="connsiteX30" fmla="*/ 7850106 w 7894669"/>
              <a:gd name="connsiteY30" fmla="*/ 534193 h 1140460"/>
              <a:gd name="connsiteX31" fmla="*/ 7796177 w 7894669"/>
              <a:gd name="connsiteY31" fmla="*/ 489081 h 1140460"/>
              <a:gd name="connsiteX32" fmla="*/ 7769143 w 7894669"/>
              <a:gd name="connsiteY32" fmla="*/ 406400 h 1140460"/>
              <a:gd name="connsiteX33" fmla="*/ 7883840 w 7894669"/>
              <a:gd name="connsiteY33" fmla="*/ 337609 h 1140460"/>
              <a:gd name="connsiteX34" fmla="*/ 7794543 w 7894669"/>
              <a:gd name="connsiteY34" fmla="*/ 266700 h 1140460"/>
              <a:gd name="connsiteX35" fmla="*/ 7807243 w 7894669"/>
              <a:gd name="connsiteY35" fmla="*/ 177800 h 1140460"/>
              <a:gd name="connsiteX36" fmla="*/ 7743743 w 7894669"/>
              <a:gd name="connsiteY36" fmla="*/ 177800 h 1140460"/>
              <a:gd name="connsiteX37" fmla="*/ 7705643 w 7894669"/>
              <a:gd name="connsiteY37" fmla="*/ 88900 h 1140460"/>
              <a:gd name="connsiteX38" fmla="*/ 7846136 w 7894669"/>
              <a:gd name="connsiteY38" fmla="*/ 34925 h 1140460"/>
              <a:gd name="connsiteX39" fmla="*/ 7616743 w 7894669"/>
              <a:gd name="connsiteY39" fmla="*/ 0 h 1140460"/>
              <a:gd name="connsiteX0" fmla="*/ 7616743 w 7894669"/>
              <a:gd name="connsiteY0" fmla="*/ 0 h 1140460"/>
              <a:gd name="connsiteX1" fmla="*/ 181096 w 7894669"/>
              <a:gd name="connsiteY1" fmla="*/ 0 h 1140460"/>
              <a:gd name="connsiteX2" fmla="*/ 108744 w 7894669"/>
              <a:gd name="connsiteY2" fmla="*/ 11906 h 1140460"/>
              <a:gd name="connsiteX3" fmla="*/ 137319 w 7894669"/>
              <a:gd name="connsiteY3" fmla="*/ 94456 h 1140460"/>
              <a:gd name="connsiteX4" fmla="*/ 139700 w 7894669"/>
              <a:gd name="connsiteY4" fmla="*/ 190500 h 1140460"/>
              <a:gd name="connsiteX5" fmla="*/ 76200 w 7894669"/>
              <a:gd name="connsiteY5" fmla="*/ 190500 h 1140460"/>
              <a:gd name="connsiteX6" fmla="*/ 88900 w 7894669"/>
              <a:gd name="connsiteY6" fmla="*/ 279400 h 1140460"/>
              <a:gd name="connsiteX7" fmla="*/ 95250 w 7894669"/>
              <a:gd name="connsiteY7" fmla="*/ 357188 h 1140460"/>
              <a:gd name="connsiteX8" fmla="*/ 114300 w 7894669"/>
              <a:gd name="connsiteY8" fmla="*/ 419100 h 1140460"/>
              <a:gd name="connsiteX9" fmla="*/ 47625 w 7894669"/>
              <a:gd name="connsiteY9" fmla="*/ 492125 h 1140460"/>
              <a:gd name="connsiteX10" fmla="*/ 0 w 7894669"/>
              <a:gd name="connsiteY10" fmla="*/ 558800 h 1140460"/>
              <a:gd name="connsiteX11" fmla="*/ 76200 w 7894669"/>
              <a:gd name="connsiteY11" fmla="*/ 622300 h 1140460"/>
              <a:gd name="connsiteX12" fmla="*/ 101600 w 7894669"/>
              <a:gd name="connsiteY12" fmla="*/ 673100 h 1140460"/>
              <a:gd name="connsiteX13" fmla="*/ 88900 w 7894669"/>
              <a:gd name="connsiteY13" fmla="*/ 736600 h 1140460"/>
              <a:gd name="connsiteX14" fmla="*/ 134144 w 7894669"/>
              <a:gd name="connsiteY14" fmla="*/ 767556 h 1140460"/>
              <a:gd name="connsiteX15" fmla="*/ 88900 w 7894669"/>
              <a:gd name="connsiteY15" fmla="*/ 889000 h 1140460"/>
              <a:gd name="connsiteX16" fmla="*/ 30956 w 7894669"/>
              <a:gd name="connsiteY16" fmla="*/ 900906 h 1140460"/>
              <a:gd name="connsiteX17" fmla="*/ 123031 w 7894669"/>
              <a:gd name="connsiteY17" fmla="*/ 965200 h 1140460"/>
              <a:gd name="connsiteX18" fmla="*/ 12700 w 7894669"/>
              <a:gd name="connsiteY18" fmla="*/ 1104900 h 1140460"/>
              <a:gd name="connsiteX19" fmla="*/ 46037 w 7894669"/>
              <a:gd name="connsiteY19" fmla="*/ 1119982 h 1140460"/>
              <a:gd name="connsiteX20" fmla="*/ 39804 w 7894669"/>
              <a:gd name="connsiteY20" fmla="*/ 1140460 h 1140460"/>
              <a:gd name="connsiteX21" fmla="*/ 7891426 w 7894669"/>
              <a:gd name="connsiteY21" fmla="*/ 1140460 h 1140460"/>
              <a:gd name="connsiteX22" fmla="*/ 7870743 w 7894669"/>
              <a:gd name="connsiteY22" fmla="*/ 1092200 h 1140460"/>
              <a:gd name="connsiteX23" fmla="*/ 7781843 w 7894669"/>
              <a:gd name="connsiteY23" fmla="*/ 1028700 h 1140460"/>
              <a:gd name="connsiteX24" fmla="*/ 7894669 w 7894669"/>
              <a:gd name="connsiteY24" fmla="*/ 952500 h 1140460"/>
              <a:gd name="connsiteX25" fmla="*/ 7794543 w 7894669"/>
              <a:gd name="connsiteY25" fmla="*/ 876300 h 1140460"/>
              <a:gd name="connsiteX26" fmla="*/ 7832643 w 7894669"/>
              <a:gd name="connsiteY26" fmla="*/ 800100 h 1140460"/>
              <a:gd name="connsiteX27" fmla="*/ 7794543 w 7894669"/>
              <a:gd name="connsiteY27" fmla="*/ 723900 h 1140460"/>
              <a:gd name="connsiteX28" fmla="*/ 7781843 w 7894669"/>
              <a:gd name="connsiteY28" fmla="*/ 660400 h 1140460"/>
              <a:gd name="connsiteX29" fmla="*/ 7807243 w 7894669"/>
              <a:gd name="connsiteY29" fmla="*/ 609600 h 1140460"/>
              <a:gd name="connsiteX30" fmla="*/ 7850106 w 7894669"/>
              <a:gd name="connsiteY30" fmla="*/ 534193 h 1140460"/>
              <a:gd name="connsiteX31" fmla="*/ 7796177 w 7894669"/>
              <a:gd name="connsiteY31" fmla="*/ 489081 h 1140460"/>
              <a:gd name="connsiteX32" fmla="*/ 7769143 w 7894669"/>
              <a:gd name="connsiteY32" fmla="*/ 406400 h 1140460"/>
              <a:gd name="connsiteX33" fmla="*/ 7883840 w 7894669"/>
              <a:gd name="connsiteY33" fmla="*/ 337609 h 1140460"/>
              <a:gd name="connsiteX34" fmla="*/ 7794543 w 7894669"/>
              <a:gd name="connsiteY34" fmla="*/ 266700 h 1140460"/>
              <a:gd name="connsiteX35" fmla="*/ 7807243 w 7894669"/>
              <a:gd name="connsiteY35" fmla="*/ 177800 h 1140460"/>
              <a:gd name="connsiteX36" fmla="*/ 7743743 w 7894669"/>
              <a:gd name="connsiteY36" fmla="*/ 177800 h 1140460"/>
              <a:gd name="connsiteX37" fmla="*/ 7705643 w 7894669"/>
              <a:gd name="connsiteY37" fmla="*/ 88900 h 1140460"/>
              <a:gd name="connsiteX38" fmla="*/ 7775232 w 7894669"/>
              <a:gd name="connsiteY38" fmla="*/ 31089 h 1140460"/>
              <a:gd name="connsiteX39" fmla="*/ 7616743 w 7894669"/>
              <a:gd name="connsiteY39" fmla="*/ 0 h 1140460"/>
              <a:gd name="connsiteX0" fmla="*/ 7604043 w 7881969"/>
              <a:gd name="connsiteY0" fmla="*/ 0 h 1140460"/>
              <a:gd name="connsiteX1" fmla="*/ 168396 w 7881969"/>
              <a:gd name="connsiteY1" fmla="*/ 0 h 1140460"/>
              <a:gd name="connsiteX2" fmla="*/ 96044 w 7881969"/>
              <a:gd name="connsiteY2" fmla="*/ 11906 h 1140460"/>
              <a:gd name="connsiteX3" fmla="*/ 124619 w 7881969"/>
              <a:gd name="connsiteY3" fmla="*/ 94456 h 1140460"/>
              <a:gd name="connsiteX4" fmla="*/ 127000 w 7881969"/>
              <a:gd name="connsiteY4" fmla="*/ 190500 h 1140460"/>
              <a:gd name="connsiteX5" fmla="*/ 63500 w 7881969"/>
              <a:gd name="connsiteY5" fmla="*/ 190500 h 1140460"/>
              <a:gd name="connsiteX6" fmla="*/ 76200 w 7881969"/>
              <a:gd name="connsiteY6" fmla="*/ 279400 h 1140460"/>
              <a:gd name="connsiteX7" fmla="*/ 82550 w 7881969"/>
              <a:gd name="connsiteY7" fmla="*/ 357188 h 1140460"/>
              <a:gd name="connsiteX8" fmla="*/ 101600 w 7881969"/>
              <a:gd name="connsiteY8" fmla="*/ 419100 h 1140460"/>
              <a:gd name="connsiteX9" fmla="*/ 34925 w 7881969"/>
              <a:gd name="connsiteY9" fmla="*/ 492125 h 1140460"/>
              <a:gd name="connsiteX10" fmla="*/ 156380 w 7881969"/>
              <a:gd name="connsiteY10" fmla="*/ 535782 h 1140460"/>
              <a:gd name="connsiteX11" fmla="*/ 63500 w 7881969"/>
              <a:gd name="connsiteY11" fmla="*/ 622300 h 1140460"/>
              <a:gd name="connsiteX12" fmla="*/ 88900 w 7881969"/>
              <a:gd name="connsiteY12" fmla="*/ 673100 h 1140460"/>
              <a:gd name="connsiteX13" fmla="*/ 76200 w 7881969"/>
              <a:gd name="connsiteY13" fmla="*/ 736600 h 1140460"/>
              <a:gd name="connsiteX14" fmla="*/ 121444 w 7881969"/>
              <a:gd name="connsiteY14" fmla="*/ 767556 h 1140460"/>
              <a:gd name="connsiteX15" fmla="*/ 76200 w 7881969"/>
              <a:gd name="connsiteY15" fmla="*/ 889000 h 1140460"/>
              <a:gd name="connsiteX16" fmla="*/ 18256 w 7881969"/>
              <a:gd name="connsiteY16" fmla="*/ 900906 h 1140460"/>
              <a:gd name="connsiteX17" fmla="*/ 110331 w 7881969"/>
              <a:gd name="connsiteY17" fmla="*/ 965200 h 1140460"/>
              <a:gd name="connsiteX18" fmla="*/ 0 w 7881969"/>
              <a:gd name="connsiteY18" fmla="*/ 1104900 h 1140460"/>
              <a:gd name="connsiteX19" fmla="*/ 33337 w 7881969"/>
              <a:gd name="connsiteY19" fmla="*/ 1119982 h 1140460"/>
              <a:gd name="connsiteX20" fmla="*/ 27104 w 7881969"/>
              <a:gd name="connsiteY20" fmla="*/ 1140460 h 1140460"/>
              <a:gd name="connsiteX21" fmla="*/ 7878726 w 7881969"/>
              <a:gd name="connsiteY21" fmla="*/ 1140460 h 1140460"/>
              <a:gd name="connsiteX22" fmla="*/ 7858043 w 7881969"/>
              <a:gd name="connsiteY22" fmla="*/ 1092200 h 1140460"/>
              <a:gd name="connsiteX23" fmla="*/ 7769143 w 7881969"/>
              <a:gd name="connsiteY23" fmla="*/ 1028700 h 1140460"/>
              <a:gd name="connsiteX24" fmla="*/ 7881969 w 7881969"/>
              <a:gd name="connsiteY24" fmla="*/ 952500 h 1140460"/>
              <a:gd name="connsiteX25" fmla="*/ 7781843 w 7881969"/>
              <a:gd name="connsiteY25" fmla="*/ 876300 h 1140460"/>
              <a:gd name="connsiteX26" fmla="*/ 7819943 w 7881969"/>
              <a:gd name="connsiteY26" fmla="*/ 800100 h 1140460"/>
              <a:gd name="connsiteX27" fmla="*/ 7781843 w 7881969"/>
              <a:gd name="connsiteY27" fmla="*/ 723900 h 1140460"/>
              <a:gd name="connsiteX28" fmla="*/ 7769143 w 7881969"/>
              <a:gd name="connsiteY28" fmla="*/ 660400 h 1140460"/>
              <a:gd name="connsiteX29" fmla="*/ 7794543 w 7881969"/>
              <a:gd name="connsiteY29" fmla="*/ 609600 h 1140460"/>
              <a:gd name="connsiteX30" fmla="*/ 7837406 w 7881969"/>
              <a:gd name="connsiteY30" fmla="*/ 534193 h 1140460"/>
              <a:gd name="connsiteX31" fmla="*/ 7783477 w 7881969"/>
              <a:gd name="connsiteY31" fmla="*/ 489081 h 1140460"/>
              <a:gd name="connsiteX32" fmla="*/ 7756443 w 7881969"/>
              <a:gd name="connsiteY32" fmla="*/ 406400 h 1140460"/>
              <a:gd name="connsiteX33" fmla="*/ 7871140 w 7881969"/>
              <a:gd name="connsiteY33" fmla="*/ 337609 h 1140460"/>
              <a:gd name="connsiteX34" fmla="*/ 7781843 w 7881969"/>
              <a:gd name="connsiteY34" fmla="*/ 266700 h 1140460"/>
              <a:gd name="connsiteX35" fmla="*/ 7794543 w 7881969"/>
              <a:gd name="connsiteY35" fmla="*/ 177800 h 1140460"/>
              <a:gd name="connsiteX36" fmla="*/ 7731043 w 7881969"/>
              <a:gd name="connsiteY36" fmla="*/ 177800 h 1140460"/>
              <a:gd name="connsiteX37" fmla="*/ 7692943 w 7881969"/>
              <a:gd name="connsiteY37" fmla="*/ 88900 h 1140460"/>
              <a:gd name="connsiteX38" fmla="*/ 7762532 w 7881969"/>
              <a:gd name="connsiteY38" fmla="*/ 31089 h 1140460"/>
              <a:gd name="connsiteX39" fmla="*/ 7604043 w 7881969"/>
              <a:gd name="connsiteY39" fmla="*/ 0 h 1140460"/>
              <a:gd name="connsiteX0" fmla="*/ 7675105 w 7953031"/>
              <a:gd name="connsiteY0" fmla="*/ 0 h 1140460"/>
              <a:gd name="connsiteX1" fmla="*/ 239458 w 7953031"/>
              <a:gd name="connsiteY1" fmla="*/ 0 h 1140460"/>
              <a:gd name="connsiteX2" fmla="*/ 167106 w 7953031"/>
              <a:gd name="connsiteY2" fmla="*/ 11906 h 1140460"/>
              <a:gd name="connsiteX3" fmla="*/ 195681 w 7953031"/>
              <a:gd name="connsiteY3" fmla="*/ 94456 h 1140460"/>
              <a:gd name="connsiteX4" fmla="*/ 198062 w 7953031"/>
              <a:gd name="connsiteY4" fmla="*/ 190500 h 1140460"/>
              <a:gd name="connsiteX5" fmla="*/ 134562 w 7953031"/>
              <a:gd name="connsiteY5" fmla="*/ 190500 h 1140460"/>
              <a:gd name="connsiteX6" fmla="*/ 0 w 7953031"/>
              <a:gd name="connsiteY6" fmla="*/ 294746 h 1140460"/>
              <a:gd name="connsiteX7" fmla="*/ 153612 w 7953031"/>
              <a:gd name="connsiteY7" fmla="*/ 357188 h 1140460"/>
              <a:gd name="connsiteX8" fmla="*/ 172662 w 7953031"/>
              <a:gd name="connsiteY8" fmla="*/ 419100 h 1140460"/>
              <a:gd name="connsiteX9" fmla="*/ 105987 w 7953031"/>
              <a:gd name="connsiteY9" fmla="*/ 492125 h 1140460"/>
              <a:gd name="connsiteX10" fmla="*/ 227442 w 7953031"/>
              <a:gd name="connsiteY10" fmla="*/ 535782 h 1140460"/>
              <a:gd name="connsiteX11" fmla="*/ 134562 w 7953031"/>
              <a:gd name="connsiteY11" fmla="*/ 622300 h 1140460"/>
              <a:gd name="connsiteX12" fmla="*/ 159962 w 7953031"/>
              <a:gd name="connsiteY12" fmla="*/ 673100 h 1140460"/>
              <a:gd name="connsiteX13" fmla="*/ 147262 w 7953031"/>
              <a:gd name="connsiteY13" fmla="*/ 736600 h 1140460"/>
              <a:gd name="connsiteX14" fmla="*/ 192506 w 7953031"/>
              <a:gd name="connsiteY14" fmla="*/ 767556 h 1140460"/>
              <a:gd name="connsiteX15" fmla="*/ 147262 w 7953031"/>
              <a:gd name="connsiteY15" fmla="*/ 889000 h 1140460"/>
              <a:gd name="connsiteX16" fmla="*/ 89318 w 7953031"/>
              <a:gd name="connsiteY16" fmla="*/ 900906 h 1140460"/>
              <a:gd name="connsiteX17" fmla="*/ 181393 w 7953031"/>
              <a:gd name="connsiteY17" fmla="*/ 965200 h 1140460"/>
              <a:gd name="connsiteX18" fmla="*/ 71062 w 7953031"/>
              <a:gd name="connsiteY18" fmla="*/ 1104900 h 1140460"/>
              <a:gd name="connsiteX19" fmla="*/ 104399 w 7953031"/>
              <a:gd name="connsiteY19" fmla="*/ 1119982 h 1140460"/>
              <a:gd name="connsiteX20" fmla="*/ 98166 w 7953031"/>
              <a:gd name="connsiteY20" fmla="*/ 1140460 h 1140460"/>
              <a:gd name="connsiteX21" fmla="*/ 7949788 w 7953031"/>
              <a:gd name="connsiteY21" fmla="*/ 1140460 h 1140460"/>
              <a:gd name="connsiteX22" fmla="*/ 7929105 w 7953031"/>
              <a:gd name="connsiteY22" fmla="*/ 1092200 h 1140460"/>
              <a:gd name="connsiteX23" fmla="*/ 7840205 w 7953031"/>
              <a:gd name="connsiteY23" fmla="*/ 1028700 h 1140460"/>
              <a:gd name="connsiteX24" fmla="*/ 7953031 w 7953031"/>
              <a:gd name="connsiteY24" fmla="*/ 952500 h 1140460"/>
              <a:gd name="connsiteX25" fmla="*/ 7852905 w 7953031"/>
              <a:gd name="connsiteY25" fmla="*/ 876300 h 1140460"/>
              <a:gd name="connsiteX26" fmla="*/ 7891005 w 7953031"/>
              <a:gd name="connsiteY26" fmla="*/ 800100 h 1140460"/>
              <a:gd name="connsiteX27" fmla="*/ 7852905 w 7953031"/>
              <a:gd name="connsiteY27" fmla="*/ 723900 h 1140460"/>
              <a:gd name="connsiteX28" fmla="*/ 7840205 w 7953031"/>
              <a:gd name="connsiteY28" fmla="*/ 660400 h 1140460"/>
              <a:gd name="connsiteX29" fmla="*/ 7865605 w 7953031"/>
              <a:gd name="connsiteY29" fmla="*/ 609600 h 1140460"/>
              <a:gd name="connsiteX30" fmla="*/ 7908468 w 7953031"/>
              <a:gd name="connsiteY30" fmla="*/ 534193 h 1140460"/>
              <a:gd name="connsiteX31" fmla="*/ 7854539 w 7953031"/>
              <a:gd name="connsiteY31" fmla="*/ 489081 h 1140460"/>
              <a:gd name="connsiteX32" fmla="*/ 7827505 w 7953031"/>
              <a:gd name="connsiteY32" fmla="*/ 406400 h 1140460"/>
              <a:gd name="connsiteX33" fmla="*/ 7942202 w 7953031"/>
              <a:gd name="connsiteY33" fmla="*/ 337609 h 1140460"/>
              <a:gd name="connsiteX34" fmla="*/ 7852905 w 7953031"/>
              <a:gd name="connsiteY34" fmla="*/ 266700 h 1140460"/>
              <a:gd name="connsiteX35" fmla="*/ 7865605 w 7953031"/>
              <a:gd name="connsiteY35" fmla="*/ 177800 h 1140460"/>
              <a:gd name="connsiteX36" fmla="*/ 7802105 w 7953031"/>
              <a:gd name="connsiteY36" fmla="*/ 177800 h 1140460"/>
              <a:gd name="connsiteX37" fmla="*/ 7764005 w 7953031"/>
              <a:gd name="connsiteY37" fmla="*/ 88900 h 1140460"/>
              <a:gd name="connsiteX38" fmla="*/ 7833594 w 7953031"/>
              <a:gd name="connsiteY38" fmla="*/ 31089 h 1140460"/>
              <a:gd name="connsiteX39" fmla="*/ 7675105 w 7953031"/>
              <a:gd name="connsiteY39" fmla="*/ 0 h 1140460"/>
              <a:gd name="connsiteX0" fmla="*/ 7675105 w 7953031"/>
              <a:gd name="connsiteY0" fmla="*/ 0 h 1140460"/>
              <a:gd name="connsiteX1" fmla="*/ 239458 w 7953031"/>
              <a:gd name="connsiteY1" fmla="*/ 0 h 1140460"/>
              <a:gd name="connsiteX2" fmla="*/ 167106 w 7953031"/>
              <a:gd name="connsiteY2" fmla="*/ 11906 h 1140460"/>
              <a:gd name="connsiteX3" fmla="*/ 195681 w 7953031"/>
              <a:gd name="connsiteY3" fmla="*/ 94456 h 1140460"/>
              <a:gd name="connsiteX4" fmla="*/ 198062 w 7953031"/>
              <a:gd name="connsiteY4" fmla="*/ 190500 h 1140460"/>
              <a:gd name="connsiteX5" fmla="*/ 134562 w 7953031"/>
              <a:gd name="connsiteY5" fmla="*/ 190500 h 1140460"/>
              <a:gd name="connsiteX6" fmla="*/ 0 w 7953031"/>
              <a:gd name="connsiteY6" fmla="*/ 294746 h 1140460"/>
              <a:gd name="connsiteX7" fmla="*/ 153612 w 7953031"/>
              <a:gd name="connsiteY7" fmla="*/ 357188 h 1140460"/>
              <a:gd name="connsiteX8" fmla="*/ 172662 w 7953031"/>
              <a:gd name="connsiteY8" fmla="*/ 419100 h 1140460"/>
              <a:gd name="connsiteX9" fmla="*/ 105987 w 7953031"/>
              <a:gd name="connsiteY9" fmla="*/ 492125 h 1140460"/>
              <a:gd name="connsiteX10" fmla="*/ 227442 w 7953031"/>
              <a:gd name="connsiteY10" fmla="*/ 535782 h 1140460"/>
              <a:gd name="connsiteX11" fmla="*/ 134562 w 7953031"/>
              <a:gd name="connsiteY11" fmla="*/ 622300 h 1140460"/>
              <a:gd name="connsiteX12" fmla="*/ 159962 w 7953031"/>
              <a:gd name="connsiteY12" fmla="*/ 673100 h 1140460"/>
              <a:gd name="connsiteX13" fmla="*/ 147262 w 7953031"/>
              <a:gd name="connsiteY13" fmla="*/ 736600 h 1140460"/>
              <a:gd name="connsiteX14" fmla="*/ 192506 w 7953031"/>
              <a:gd name="connsiteY14" fmla="*/ 767556 h 1140460"/>
              <a:gd name="connsiteX15" fmla="*/ 103629 w 7953031"/>
              <a:gd name="connsiteY15" fmla="*/ 800764 h 1140460"/>
              <a:gd name="connsiteX16" fmla="*/ 89318 w 7953031"/>
              <a:gd name="connsiteY16" fmla="*/ 900906 h 1140460"/>
              <a:gd name="connsiteX17" fmla="*/ 181393 w 7953031"/>
              <a:gd name="connsiteY17" fmla="*/ 965200 h 1140460"/>
              <a:gd name="connsiteX18" fmla="*/ 71062 w 7953031"/>
              <a:gd name="connsiteY18" fmla="*/ 1104900 h 1140460"/>
              <a:gd name="connsiteX19" fmla="*/ 104399 w 7953031"/>
              <a:gd name="connsiteY19" fmla="*/ 1119982 h 1140460"/>
              <a:gd name="connsiteX20" fmla="*/ 98166 w 7953031"/>
              <a:gd name="connsiteY20" fmla="*/ 1140460 h 1140460"/>
              <a:gd name="connsiteX21" fmla="*/ 7949788 w 7953031"/>
              <a:gd name="connsiteY21" fmla="*/ 1140460 h 1140460"/>
              <a:gd name="connsiteX22" fmla="*/ 7929105 w 7953031"/>
              <a:gd name="connsiteY22" fmla="*/ 1092200 h 1140460"/>
              <a:gd name="connsiteX23" fmla="*/ 7840205 w 7953031"/>
              <a:gd name="connsiteY23" fmla="*/ 1028700 h 1140460"/>
              <a:gd name="connsiteX24" fmla="*/ 7953031 w 7953031"/>
              <a:gd name="connsiteY24" fmla="*/ 952500 h 1140460"/>
              <a:gd name="connsiteX25" fmla="*/ 7852905 w 7953031"/>
              <a:gd name="connsiteY25" fmla="*/ 876300 h 1140460"/>
              <a:gd name="connsiteX26" fmla="*/ 7891005 w 7953031"/>
              <a:gd name="connsiteY26" fmla="*/ 800100 h 1140460"/>
              <a:gd name="connsiteX27" fmla="*/ 7852905 w 7953031"/>
              <a:gd name="connsiteY27" fmla="*/ 723900 h 1140460"/>
              <a:gd name="connsiteX28" fmla="*/ 7840205 w 7953031"/>
              <a:gd name="connsiteY28" fmla="*/ 660400 h 1140460"/>
              <a:gd name="connsiteX29" fmla="*/ 7865605 w 7953031"/>
              <a:gd name="connsiteY29" fmla="*/ 609600 h 1140460"/>
              <a:gd name="connsiteX30" fmla="*/ 7908468 w 7953031"/>
              <a:gd name="connsiteY30" fmla="*/ 534193 h 1140460"/>
              <a:gd name="connsiteX31" fmla="*/ 7854539 w 7953031"/>
              <a:gd name="connsiteY31" fmla="*/ 489081 h 1140460"/>
              <a:gd name="connsiteX32" fmla="*/ 7827505 w 7953031"/>
              <a:gd name="connsiteY32" fmla="*/ 406400 h 1140460"/>
              <a:gd name="connsiteX33" fmla="*/ 7942202 w 7953031"/>
              <a:gd name="connsiteY33" fmla="*/ 337609 h 1140460"/>
              <a:gd name="connsiteX34" fmla="*/ 7852905 w 7953031"/>
              <a:gd name="connsiteY34" fmla="*/ 266700 h 1140460"/>
              <a:gd name="connsiteX35" fmla="*/ 7865605 w 7953031"/>
              <a:gd name="connsiteY35" fmla="*/ 177800 h 1140460"/>
              <a:gd name="connsiteX36" fmla="*/ 7802105 w 7953031"/>
              <a:gd name="connsiteY36" fmla="*/ 177800 h 1140460"/>
              <a:gd name="connsiteX37" fmla="*/ 7764005 w 7953031"/>
              <a:gd name="connsiteY37" fmla="*/ 88900 h 1140460"/>
              <a:gd name="connsiteX38" fmla="*/ 7833594 w 7953031"/>
              <a:gd name="connsiteY38" fmla="*/ 31089 h 1140460"/>
              <a:gd name="connsiteX39" fmla="*/ 7675105 w 7953031"/>
              <a:gd name="connsiteY39" fmla="*/ 0 h 1140460"/>
              <a:gd name="connsiteX0" fmla="*/ 7675105 w 7953031"/>
              <a:gd name="connsiteY0" fmla="*/ 0 h 1140460"/>
              <a:gd name="connsiteX1" fmla="*/ 239458 w 7953031"/>
              <a:gd name="connsiteY1" fmla="*/ 0 h 1140460"/>
              <a:gd name="connsiteX2" fmla="*/ 167106 w 7953031"/>
              <a:gd name="connsiteY2" fmla="*/ 11906 h 1140460"/>
              <a:gd name="connsiteX3" fmla="*/ 195681 w 7953031"/>
              <a:gd name="connsiteY3" fmla="*/ 94456 h 1140460"/>
              <a:gd name="connsiteX4" fmla="*/ 198062 w 7953031"/>
              <a:gd name="connsiteY4" fmla="*/ 190500 h 1140460"/>
              <a:gd name="connsiteX5" fmla="*/ 134562 w 7953031"/>
              <a:gd name="connsiteY5" fmla="*/ 190500 h 1140460"/>
              <a:gd name="connsiteX6" fmla="*/ 0 w 7953031"/>
              <a:gd name="connsiteY6" fmla="*/ 294746 h 1140460"/>
              <a:gd name="connsiteX7" fmla="*/ 153612 w 7953031"/>
              <a:gd name="connsiteY7" fmla="*/ 357188 h 1140460"/>
              <a:gd name="connsiteX8" fmla="*/ 172662 w 7953031"/>
              <a:gd name="connsiteY8" fmla="*/ 419100 h 1140460"/>
              <a:gd name="connsiteX9" fmla="*/ 105987 w 7953031"/>
              <a:gd name="connsiteY9" fmla="*/ 492125 h 1140460"/>
              <a:gd name="connsiteX10" fmla="*/ 227442 w 7953031"/>
              <a:gd name="connsiteY10" fmla="*/ 535782 h 1140460"/>
              <a:gd name="connsiteX11" fmla="*/ 134562 w 7953031"/>
              <a:gd name="connsiteY11" fmla="*/ 622300 h 1140460"/>
              <a:gd name="connsiteX12" fmla="*/ 159962 w 7953031"/>
              <a:gd name="connsiteY12" fmla="*/ 673100 h 1140460"/>
              <a:gd name="connsiteX13" fmla="*/ 147262 w 7953031"/>
              <a:gd name="connsiteY13" fmla="*/ 736600 h 1140460"/>
              <a:gd name="connsiteX14" fmla="*/ 192506 w 7953031"/>
              <a:gd name="connsiteY14" fmla="*/ 767556 h 1140460"/>
              <a:gd name="connsiteX15" fmla="*/ 103629 w 7953031"/>
              <a:gd name="connsiteY15" fmla="*/ 800764 h 1140460"/>
              <a:gd name="connsiteX16" fmla="*/ 89318 w 7953031"/>
              <a:gd name="connsiteY16" fmla="*/ 900906 h 1140460"/>
              <a:gd name="connsiteX17" fmla="*/ 121396 w 7953031"/>
              <a:gd name="connsiteY17" fmla="*/ 995891 h 1140460"/>
              <a:gd name="connsiteX18" fmla="*/ 71062 w 7953031"/>
              <a:gd name="connsiteY18" fmla="*/ 1104900 h 1140460"/>
              <a:gd name="connsiteX19" fmla="*/ 104399 w 7953031"/>
              <a:gd name="connsiteY19" fmla="*/ 1119982 h 1140460"/>
              <a:gd name="connsiteX20" fmla="*/ 98166 w 7953031"/>
              <a:gd name="connsiteY20" fmla="*/ 1140460 h 1140460"/>
              <a:gd name="connsiteX21" fmla="*/ 7949788 w 7953031"/>
              <a:gd name="connsiteY21" fmla="*/ 1140460 h 1140460"/>
              <a:gd name="connsiteX22" fmla="*/ 7929105 w 7953031"/>
              <a:gd name="connsiteY22" fmla="*/ 1092200 h 1140460"/>
              <a:gd name="connsiteX23" fmla="*/ 7840205 w 7953031"/>
              <a:gd name="connsiteY23" fmla="*/ 1028700 h 1140460"/>
              <a:gd name="connsiteX24" fmla="*/ 7953031 w 7953031"/>
              <a:gd name="connsiteY24" fmla="*/ 952500 h 1140460"/>
              <a:gd name="connsiteX25" fmla="*/ 7852905 w 7953031"/>
              <a:gd name="connsiteY25" fmla="*/ 876300 h 1140460"/>
              <a:gd name="connsiteX26" fmla="*/ 7891005 w 7953031"/>
              <a:gd name="connsiteY26" fmla="*/ 800100 h 1140460"/>
              <a:gd name="connsiteX27" fmla="*/ 7852905 w 7953031"/>
              <a:gd name="connsiteY27" fmla="*/ 723900 h 1140460"/>
              <a:gd name="connsiteX28" fmla="*/ 7840205 w 7953031"/>
              <a:gd name="connsiteY28" fmla="*/ 660400 h 1140460"/>
              <a:gd name="connsiteX29" fmla="*/ 7865605 w 7953031"/>
              <a:gd name="connsiteY29" fmla="*/ 609600 h 1140460"/>
              <a:gd name="connsiteX30" fmla="*/ 7908468 w 7953031"/>
              <a:gd name="connsiteY30" fmla="*/ 534193 h 1140460"/>
              <a:gd name="connsiteX31" fmla="*/ 7854539 w 7953031"/>
              <a:gd name="connsiteY31" fmla="*/ 489081 h 1140460"/>
              <a:gd name="connsiteX32" fmla="*/ 7827505 w 7953031"/>
              <a:gd name="connsiteY32" fmla="*/ 406400 h 1140460"/>
              <a:gd name="connsiteX33" fmla="*/ 7942202 w 7953031"/>
              <a:gd name="connsiteY33" fmla="*/ 337609 h 1140460"/>
              <a:gd name="connsiteX34" fmla="*/ 7852905 w 7953031"/>
              <a:gd name="connsiteY34" fmla="*/ 266700 h 1140460"/>
              <a:gd name="connsiteX35" fmla="*/ 7865605 w 7953031"/>
              <a:gd name="connsiteY35" fmla="*/ 177800 h 1140460"/>
              <a:gd name="connsiteX36" fmla="*/ 7802105 w 7953031"/>
              <a:gd name="connsiteY36" fmla="*/ 177800 h 1140460"/>
              <a:gd name="connsiteX37" fmla="*/ 7764005 w 7953031"/>
              <a:gd name="connsiteY37" fmla="*/ 88900 h 1140460"/>
              <a:gd name="connsiteX38" fmla="*/ 7833594 w 7953031"/>
              <a:gd name="connsiteY38" fmla="*/ 31089 h 1140460"/>
              <a:gd name="connsiteX39" fmla="*/ 7675105 w 7953031"/>
              <a:gd name="connsiteY39" fmla="*/ 0 h 1140460"/>
              <a:gd name="connsiteX0" fmla="*/ 7675105 w 7953031"/>
              <a:gd name="connsiteY0" fmla="*/ 0 h 1145287"/>
              <a:gd name="connsiteX1" fmla="*/ 239458 w 7953031"/>
              <a:gd name="connsiteY1" fmla="*/ 0 h 1145287"/>
              <a:gd name="connsiteX2" fmla="*/ 167106 w 7953031"/>
              <a:gd name="connsiteY2" fmla="*/ 11906 h 1145287"/>
              <a:gd name="connsiteX3" fmla="*/ 195681 w 7953031"/>
              <a:gd name="connsiteY3" fmla="*/ 94456 h 1145287"/>
              <a:gd name="connsiteX4" fmla="*/ 198062 w 7953031"/>
              <a:gd name="connsiteY4" fmla="*/ 190500 h 1145287"/>
              <a:gd name="connsiteX5" fmla="*/ 134562 w 7953031"/>
              <a:gd name="connsiteY5" fmla="*/ 190500 h 1145287"/>
              <a:gd name="connsiteX6" fmla="*/ 0 w 7953031"/>
              <a:gd name="connsiteY6" fmla="*/ 294746 h 1145287"/>
              <a:gd name="connsiteX7" fmla="*/ 153612 w 7953031"/>
              <a:gd name="connsiteY7" fmla="*/ 357188 h 1145287"/>
              <a:gd name="connsiteX8" fmla="*/ 172662 w 7953031"/>
              <a:gd name="connsiteY8" fmla="*/ 419100 h 1145287"/>
              <a:gd name="connsiteX9" fmla="*/ 105987 w 7953031"/>
              <a:gd name="connsiteY9" fmla="*/ 492125 h 1145287"/>
              <a:gd name="connsiteX10" fmla="*/ 227442 w 7953031"/>
              <a:gd name="connsiteY10" fmla="*/ 535782 h 1145287"/>
              <a:gd name="connsiteX11" fmla="*/ 134562 w 7953031"/>
              <a:gd name="connsiteY11" fmla="*/ 622300 h 1145287"/>
              <a:gd name="connsiteX12" fmla="*/ 159962 w 7953031"/>
              <a:gd name="connsiteY12" fmla="*/ 673100 h 1145287"/>
              <a:gd name="connsiteX13" fmla="*/ 147262 w 7953031"/>
              <a:gd name="connsiteY13" fmla="*/ 736600 h 1145287"/>
              <a:gd name="connsiteX14" fmla="*/ 192506 w 7953031"/>
              <a:gd name="connsiteY14" fmla="*/ 767556 h 1145287"/>
              <a:gd name="connsiteX15" fmla="*/ 103629 w 7953031"/>
              <a:gd name="connsiteY15" fmla="*/ 800764 h 1145287"/>
              <a:gd name="connsiteX16" fmla="*/ 89318 w 7953031"/>
              <a:gd name="connsiteY16" fmla="*/ 900906 h 1145287"/>
              <a:gd name="connsiteX17" fmla="*/ 121396 w 7953031"/>
              <a:gd name="connsiteY17" fmla="*/ 995891 h 1145287"/>
              <a:gd name="connsiteX18" fmla="*/ 71062 w 7953031"/>
              <a:gd name="connsiteY18" fmla="*/ 1104900 h 1145287"/>
              <a:gd name="connsiteX19" fmla="*/ 104399 w 7953031"/>
              <a:gd name="connsiteY19" fmla="*/ 1119982 h 1145287"/>
              <a:gd name="connsiteX20" fmla="*/ 98166 w 7953031"/>
              <a:gd name="connsiteY20" fmla="*/ 1140460 h 1145287"/>
              <a:gd name="connsiteX21" fmla="*/ 7855212 w 7953031"/>
              <a:gd name="connsiteY21" fmla="*/ 1145287 h 1145287"/>
              <a:gd name="connsiteX22" fmla="*/ 7929105 w 7953031"/>
              <a:gd name="connsiteY22" fmla="*/ 1092200 h 1145287"/>
              <a:gd name="connsiteX23" fmla="*/ 7840205 w 7953031"/>
              <a:gd name="connsiteY23" fmla="*/ 1028700 h 1145287"/>
              <a:gd name="connsiteX24" fmla="*/ 7953031 w 7953031"/>
              <a:gd name="connsiteY24" fmla="*/ 952500 h 1145287"/>
              <a:gd name="connsiteX25" fmla="*/ 7852905 w 7953031"/>
              <a:gd name="connsiteY25" fmla="*/ 876300 h 1145287"/>
              <a:gd name="connsiteX26" fmla="*/ 7891005 w 7953031"/>
              <a:gd name="connsiteY26" fmla="*/ 800100 h 1145287"/>
              <a:gd name="connsiteX27" fmla="*/ 7852905 w 7953031"/>
              <a:gd name="connsiteY27" fmla="*/ 723900 h 1145287"/>
              <a:gd name="connsiteX28" fmla="*/ 7840205 w 7953031"/>
              <a:gd name="connsiteY28" fmla="*/ 660400 h 1145287"/>
              <a:gd name="connsiteX29" fmla="*/ 7865605 w 7953031"/>
              <a:gd name="connsiteY29" fmla="*/ 609600 h 1145287"/>
              <a:gd name="connsiteX30" fmla="*/ 7908468 w 7953031"/>
              <a:gd name="connsiteY30" fmla="*/ 534193 h 1145287"/>
              <a:gd name="connsiteX31" fmla="*/ 7854539 w 7953031"/>
              <a:gd name="connsiteY31" fmla="*/ 489081 h 1145287"/>
              <a:gd name="connsiteX32" fmla="*/ 7827505 w 7953031"/>
              <a:gd name="connsiteY32" fmla="*/ 406400 h 1145287"/>
              <a:gd name="connsiteX33" fmla="*/ 7942202 w 7953031"/>
              <a:gd name="connsiteY33" fmla="*/ 337609 h 1145287"/>
              <a:gd name="connsiteX34" fmla="*/ 7852905 w 7953031"/>
              <a:gd name="connsiteY34" fmla="*/ 266700 h 1145287"/>
              <a:gd name="connsiteX35" fmla="*/ 7865605 w 7953031"/>
              <a:gd name="connsiteY35" fmla="*/ 177800 h 1145287"/>
              <a:gd name="connsiteX36" fmla="*/ 7802105 w 7953031"/>
              <a:gd name="connsiteY36" fmla="*/ 177800 h 1145287"/>
              <a:gd name="connsiteX37" fmla="*/ 7764005 w 7953031"/>
              <a:gd name="connsiteY37" fmla="*/ 88900 h 1145287"/>
              <a:gd name="connsiteX38" fmla="*/ 7833594 w 7953031"/>
              <a:gd name="connsiteY38" fmla="*/ 31089 h 1145287"/>
              <a:gd name="connsiteX39" fmla="*/ 7675105 w 7953031"/>
              <a:gd name="connsiteY39" fmla="*/ 0 h 1145287"/>
              <a:gd name="connsiteX0" fmla="*/ 7675105 w 7953031"/>
              <a:gd name="connsiteY0" fmla="*/ 0 h 1145287"/>
              <a:gd name="connsiteX1" fmla="*/ 239458 w 7953031"/>
              <a:gd name="connsiteY1" fmla="*/ 0 h 1145287"/>
              <a:gd name="connsiteX2" fmla="*/ 167106 w 7953031"/>
              <a:gd name="connsiteY2" fmla="*/ 11906 h 1145287"/>
              <a:gd name="connsiteX3" fmla="*/ 195681 w 7953031"/>
              <a:gd name="connsiteY3" fmla="*/ 94456 h 1145287"/>
              <a:gd name="connsiteX4" fmla="*/ 198062 w 7953031"/>
              <a:gd name="connsiteY4" fmla="*/ 190500 h 1145287"/>
              <a:gd name="connsiteX5" fmla="*/ 134562 w 7953031"/>
              <a:gd name="connsiteY5" fmla="*/ 190500 h 1145287"/>
              <a:gd name="connsiteX6" fmla="*/ 0 w 7953031"/>
              <a:gd name="connsiteY6" fmla="*/ 294746 h 1145287"/>
              <a:gd name="connsiteX7" fmla="*/ 67633 w 7953031"/>
              <a:gd name="connsiteY7" fmla="*/ 369256 h 1145287"/>
              <a:gd name="connsiteX8" fmla="*/ 172662 w 7953031"/>
              <a:gd name="connsiteY8" fmla="*/ 419100 h 1145287"/>
              <a:gd name="connsiteX9" fmla="*/ 105987 w 7953031"/>
              <a:gd name="connsiteY9" fmla="*/ 492125 h 1145287"/>
              <a:gd name="connsiteX10" fmla="*/ 227442 w 7953031"/>
              <a:gd name="connsiteY10" fmla="*/ 535782 h 1145287"/>
              <a:gd name="connsiteX11" fmla="*/ 134562 w 7953031"/>
              <a:gd name="connsiteY11" fmla="*/ 622300 h 1145287"/>
              <a:gd name="connsiteX12" fmla="*/ 159962 w 7953031"/>
              <a:gd name="connsiteY12" fmla="*/ 673100 h 1145287"/>
              <a:gd name="connsiteX13" fmla="*/ 147262 w 7953031"/>
              <a:gd name="connsiteY13" fmla="*/ 736600 h 1145287"/>
              <a:gd name="connsiteX14" fmla="*/ 192506 w 7953031"/>
              <a:gd name="connsiteY14" fmla="*/ 767556 h 1145287"/>
              <a:gd name="connsiteX15" fmla="*/ 103629 w 7953031"/>
              <a:gd name="connsiteY15" fmla="*/ 800764 h 1145287"/>
              <a:gd name="connsiteX16" fmla="*/ 89318 w 7953031"/>
              <a:gd name="connsiteY16" fmla="*/ 900906 h 1145287"/>
              <a:gd name="connsiteX17" fmla="*/ 121396 w 7953031"/>
              <a:gd name="connsiteY17" fmla="*/ 995891 h 1145287"/>
              <a:gd name="connsiteX18" fmla="*/ 71062 w 7953031"/>
              <a:gd name="connsiteY18" fmla="*/ 1104900 h 1145287"/>
              <a:gd name="connsiteX19" fmla="*/ 104399 w 7953031"/>
              <a:gd name="connsiteY19" fmla="*/ 1119982 h 1145287"/>
              <a:gd name="connsiteX20" fmla="*/ 98166 w 7953031"/>
              <a:gd name="connsiteY20" fmla="*/ 1140460 h 1145287"/>
              <a:gd name="connsiteX21" fmla="*/ 7855212 w 7953031"/>
              <a:gd name="connsiteY21" fmla="*/ 1145287 h 1145287"/>
              <a:gd name="connsiteX22" fmla="*/ 7929105 w 7953031"/>
              <a:gd name="connsiteY22" fmla="*/ 1092200 h 1145287"/>
              <a:gd name="connsiteX23" fmla="*/ 7840205 w 7953031"/>
              <a:gd name="connsiteY23" fmla="*/ 1028700 h 1145287"/>
              <a:gd name="connsiteX24" fmla="*/ 7953031 w 7953031"/>
              <a:gd name="connsiteY24" fmla="*/ 952500 h 1145287"/>
              <a:gd name="connsiteX25" fmla="*/ 7852905 w 7953031"/>
              <a:gd name="connsiteY25" fmla="*/ 876300 h 1145287"/>
              <a:gd name="connsiteX26" fmla="*/ 7891005 w 7953031"/>
              <a:gd name="connsiteY26" fmla="*/ 800100 h 1145287"/>
              <a:gd name="connsiteX27" fmla="*/ 7852905 w 7953031"/>
              <a:gd name="connsiteY27" fmla="*/ 723900 h 1145287"/>
              <a:gd name="connsiteX28" fmla="*/ 7840205 w 7953031"/>
              <a:gd name="connsiteY28" fmla="*/ 660400 h 1145287"/>
              <a:gd name="connsiteX29" fmla="*/ 7865605 w 7953031"/>
              <a:gd name="connsiteY29" fmla="*/ 609600 h 1145287"/>
              <a:gd name="connsiteX30" fmla="*/ 7908468 w 7953031"/>
              <a:gd name="connsiteY30" fmla="*/ 534193 h 1145287"/>
              <a:gd name="connsiteX31" fmla="*/ 7854539 w 7953031"/>
              <a:gd name="connsiteY31" fmla="*/ 489081 h 1145287"/>
              <a:gd name="connsiteX32" fmla="*/ 7827505 w 7953031"/>
              <a:gd name="connsiteY32" fmla="*/ 406400 h 1145287"/>
              <a:gd name="connsiteX33" fmla="*/ 7942202 w 7953031"/>
              <a:gd name="connsiteY33" fmla="*/ 337609 h 1145287"/>
              <a:gd name="connsiteX34" fmla="*/ 7852905 w 7953031"/>
              <a:gd name="connsiteY34" fmla="*/ 266700 h 1145287"/>
              <a:gd name="connsiteX35" fmla="*/ 7865605 w 7953031"/>
              <a:gd name="connsiteY35" fmla="*/ 177800 h 1145287"/>
              <a:gd name="connsiteX36" fmla="*/ 7802105 w 7953031"/>
              <a:gd name="connsiteY36" fmla="*/ 177800 h 1145287"/>
              <a:gd name="connsiteX37" fmla="*/ 7764005 w 7953031"/>
              <a:gd name="connsiteY37" fmla="*/ 88900 h 1145287"/>
              <a:gd name="connsiteX38" fmla="*/ 7833594 w 7953031"/>
              <a:gd name="connsiteY38" fmla="*/ 31089 h 1145287"/>
              <a:gd name="connsiteX39" fmla="*/ 7675105 w 7953031"/>
              <a:gd name="connsiteY39" fmla="*/ 0 h 1145287"/>
              <a:gd name="connsiteX0" fmla="*/ 7675105 w 7953031"/>
              <a:gd name="connsiteY0" fmla="*/ 0 h 1145287"/>
              <a:gd name="connsiteX1" fmla="*/ 239458 w 7953031"/>
              <a:gd name="connsiteY1" fmla="*/ 0 h 1145287"/>
              <a:gd name="connsiteX2" fmla="*/ 167106 w 7953031"/>
              <a:gd name="connsiteY2" fmla="*/ 11906 h 1145287"/>
              <a:gd name="connsiteX3" fmla="*/ 195681 w 7953031"/>
              <a:gd name="connsiteY3" fmla="*/ 94456 h 1145287"/>
              <a:gd name="connsiteX4" fmla="*/ 198062 w 7953031"/>
              <a:gd name="connsiteY4" fmla="*/ 190500 h 1145287"/>
              <a:gd name="connsiteX5" fmla="*/ 134562 w 7953031"/>
              <a:gd name="connsiteY5" fmla="*/ 190500 h 1145287"/>
              <a:gd name="connsiteX6" fmla="*/ 0 w 7953031"/>
              <a:gd name="connsiteY6" fmla="*/ 294746 h 1145287"/>
              <a:gd name="connsiteX7" fmla="*/ 67633 w 7953031"/>
              <a:gd name="connsiteY7" fmla="*/ 369256 h 1145287"/>
              <a:gd name="connsiteX8" fmla="*/ 60890 w 7953031"/>
              <a:gd name="connsiteY8" fmla="*/ 431168 h 1145287"/>
              <a:gd name="connsiteX9" fmla="*/ 105987 w 7953031"/>
              <a:gd name="connsiteY9" fmla="*/ 492125 h 1145287"/>
              <a:gd name="connsiteX10" fmla="*/ 227442 w 7953031"/>
              <a:gd name="connsiteY10" fmla="*/ 535782 h 1145287"/>
              <a:gd name="connsiteX11" fmla="*/ 134562 w 7953031"/>
              <a:gd name="connsiteY11" fmla="*/ 622300 h 1145287"/>
              <a:gd name="connsiteX12" fmla="*/ 159962 w 7953031"/>
              <a:gd name="connsiteY12" fmla="*/ 673100 h 1145287"/>
              <a:gd name="connsiteX13" fmla="*/ 147262 w 7953031"/>
              <a:gd name="connsiteY13" fmla="*/ 736600 h 1145287"/>
              <a:gd name="connsiteX14" fmla="*/ 192506 w 7953031"/>
              <a:gd name="connsiteY14" fmla="*/ 767556 h 1145287"/>
              <a:gd name="connsiteX15" fmla="*/ 103629 w 7953031"/>
              <a:gd name="connsiteY15" fmla="*/ 800764 h 1145287"/>
              <a:gd name="connsiteX16" fmla="*/ 89318 w 7953031"/>
              <a:gd name="connsiteY16" fmla="*/ 900906 h 1145287"/>
              <a:gd name="connsiteX17" fmla="*/ 121396 w 7953031"/>
              <a:gd name="connsiteY17" fmla="*/ 995891 h 1145287"/>
              <a:gd name="connsiteX18" fmla="*/ 71062 w 7953031"/>
              <a:gd name="connsiteY18" fmla="*/ 1104900 h 1145287"/>
              <a:gd name="connsiteX19" fmla="*/ 104399 w 7953031"/>
              <a:gd name="connsiteY19" fmla="*/ 1119982 h 1145287"/>
              <a:gd name="connsiteX20" fmla="*/ 98166 w 7953031"/>
              <a:gd name="connsiteY20" fmla="*/ 1140460 h 1145287"/>
              <a:gd name="connsiteX21" fmla="*/ 7855212 w 7953031"/>
              <a:gd name="connsiteY21" fmla="*/ 1145287 h 1145287"/>
              <a:gd name="connsiteX22" fmla="*/ 7929105 w 7953031"/>
              <a:gd name="connsiteY22" fmla="*/ 1092200 h 1145287"/>
              <a:gd name="connsiteX23" fmla="*/ 7840205 w 7953031"/>
              <a:gd name="connsiteY23" fmla="*/ 1028700 h 1145287"/>
              <a:gd name="connsiteX24" fmla="*/ 7953031 w 7953031"/>
              <a:gd name="connsiteY24" fmla="*/ 952500 h 1145287"/>
              <a:gd name="connsiteX25" fmla="*/ 7852905 w 7953031"/>
              <a:gd name="connsiteY25" fmla="*/ 876300 h 1145287"/>
              <a:gd name="connsiteX26" fmla="*/ 7891005 w 7953031"/>
              <a:gd name="connsiteY26" fmla="*/ 800100 h 1145287"/>
              <a:gd name="connsiteX27" fmla="*/ 7852905 w 7953031"/>
              <a:gd name="connsiteY27" fmla="*/ 723900 h 1145287"/>
              <a:gd name="connsiteX28" fmla="*/ 7840205 w 7953031"/>
              <a:gd name="connsiteY28" fmla="*/ 660400 h 1145287"/>
              <a:gd name="connsiteX29" fmla="*/ 7865605 w 7953031"/>
              <a:gd name="connsiteY29" fmla="*/ 609600 h 1145287"/>
              <a:gd name="connsiteX30" fmla="*/ 7908468 w 7953031"/>
              <a:gd name="connsiteY30" fmla="*/ 534193 h 1145287"/>
              <a:gd name="connsiteX31" fmla="*/ 7854539 w 7953031"/>
              <a:gd name="connsiteY31" fmla="*/ 489081 h 1145287"/>
              <a:gd name="connsiteX32" fmla="*/ 7827505 w 7953031"/>
              <a:gd name="connsiteY32" fmla="*/ 406400 h 1145287"/>
              <a:gd name="connsiteX33" fmla="*/ 7942202 w 7953031"/>
              <a:gd name="connsiteY33" fmla="*/ 337609 h 1145287"/>
              <a:gd name="connsiteX34" fmla="*/ 7852905 w 7953031"/>
              <a:gd name="connsiteY34" fmla="*/ 266700 h 1145287"/>
              <a:gd name="connsiteX35" fmla="*/ 7865605 w 7953031"/>
              <a:gd name="connsiteY35" fmla="*/ 177800 h 1145287"/>
              <a:gd name="connsiteX36" fmla="*/ 7802105 w 7953031"/>
              <a:gd name="connsiteY36" fmla="*/ 177800 h 1145287"/>
              <a:gd name="connsiteX37" fmla="*/ 7764005 w 7953031"/>
              <a:gd name="connsiteY37" fmla="*/ 88900 h 1145287"/>
              <a:gd name="connsiteX38" fmla="*/ 7833594 w 7953031"/>
              <a:gd name="connsiteY38" fmla="*/ 31089 h 1145287"/>
              <a:gd name="connsiteX39" fmla="*/ 7675105 w 7953031"/>
              <a:gd name="connsiteY39" fmla="*/ 0 h 1145287"/>
              <a:gd name="connsiteX0" fmla="*/ 7675105 w 7953031"/>
              <a:gd name="connsiteY0" fmla="*/ 0 h 1145287"/>
              <a:gd name="connsiteX1" fmla="*/ 239458 w 7953031"/>
              <a:gd name="connsiteY1" fmla="*/ 0 h 1145287"/>
              <a:gd name="connsiteX2" fmla="*/ 167106 w 7953031"/>
              <a:gd name="connsiteY2" fmla="*/ 11906 h 1145287"/>
              <a:gd name="connsiteX3" fmla="*/ 195681 w 7953031"/>
              <a:gd name="connsiteY3" fmla="*/ 94456 h 1145287"/>
              <a:gd name="connsiteX4" fmla="*/ 198062 w 7953031"/>
              <a:gd name="connsiteY4" fmla="*/ 190500 h 1145287"/>
              <a:gd name="connsiteX5" fmla="*/ 134562 w 7953031"/>
              <a:gd name="connsiteY5" fmla="*/ 190500 h 1145287"/>
              <a:gd name="connsiteX6" fmla="*/ 0 w 7953031"/>
              <a:gd name="connsiteY6" fmla="*/ 294746 h 1145287"/>
              <a:gd name="connsiteX7" fmla="*/ 67633 w 7953031"/>
              <a:gd name="connsiteY7" fmla="*/ 369256 h 1145287"/>
              <a:gd name="connsiteX8" fmla="*/ 60890 w 7953031"/>
              <a:gd name="connsiteY8" fmla="*/ 431168 h 1145287"/>
              <a:gd name="connsiteX9" fmla="*/ 105987 w 7953031"/>
              <a:gd name="connsiteY9" fmla="*/ 492125 h 1145287"/>
              <a:gd name="connsiteX10" fmla="*/ 227442 w 7953031"/>
              <a:gd name="connsiteY10" fmla="*/ 535782 h 1145287"/>
              <a:gd name="connsiteX11" fmla="*/ 14192 w 7953031"/>
              <a:gd name="connsiteY11" fmla="*/ 619886 h 1145287"/>
              <a:gd name="connsiteX12" fmla="*/ 159962 w 7953031"/>
              <a:gd name="connsiteY12" fmla="*/ 673100 h 1145287"/>
              <a:gd name="connsiteX13" fmla="*/ 147262 w 7953031"/>
              <a:gd name="connsiteY13" fmla="*/ 736600 h 1145287"/>
              <a:gd name="connsiteX14" fmla="*/ 192506 w 7953031"/>
              <a:gd name="connsiteY14" fmla="*/ 767556 h 1145287"/>
              <a:gd name="connsiteX15" fmla="*/ 103629 w 7953031"/>
              <a:gd name="connsiteY15" fmla="*/ 800764 h 1145287"/>
              <a:gd name="connsiteX16" fmla="*/ 89318 w 7953031"/>
              <a:gd name="connsiteY16" fmla="*/ 900906 h 1145287"/>
              <a:gd name="connsiteX17" fmla="*/ 121396 w 7953031"/>
              <a:gd name="connsiteY17" fmla="*/ 995891 h 1145287"/>
              <a:gd name="connsiteX18" fmla="*/ 71062 w 7953031"/>
              <a:gd name="connsiteY18" fmla="*/ 1104900 h 1145287"/>
              <a:gd name="connsiteX19" fmla="*/ 104399 w 7953031"/>
              <a:gd name="connsiteY19" fmla="*/ 1119982 h 1145287"/>
              <a:gd name="connsiteX20" fmla="*/ 98166 w 7953031"/>
              <a:gd name="connsiteY20" fmla="*/ 1140460 h 1145287"/>
              <a:gd name="connsiteX21" fmla="*/ 7855212 w 7953031"/>
              <a:gd name="connsiteY21" fmla="*/ 1145287 h 1145287"/>
              <a:gd name="connsiteX22" fmla="*/ 7929105 w 7953031"/>
              <a:gd name="connsiteY22" fmla="*/ 1092200 h 1145287"/>
              <a:gd name="connsiteX23" fmla="*/ 7840205 w 7953031"/>
              <a:gd name="connsiteY23" fmla="*/ 1028700 h 1145287"/>
              <a:gd name="connsiteX24" fmla="*/ 7953031 w 7953031"/>
              <a:gd name="connsiteY24" fmla="*/ 952500 h 1145287"/>
              <a:gd name="connsiteX25" fmla="*/ 7852905 w 7953031"/>
              <a:gd name="connsiteY25" fmla="*/ 876300 h 1145287"/>
              <a:gd name="connsiteX26" fmla="*/ 7891005 w 7953031"/>
              <a:gd name="connsiteY26" fmla="*/ 800100 h 1145287"/>
              <a:gd name="connsiteX27" fmla="*/ 7852905 w 7953031"/>
              <a:gd name="connsiteY27" fmla="*/ 723900 h 1145287"/>
              <a:gd name="connsiteX28" fmla="*/ 7840205 w 7953031"/>
              <a:gd name="connsiteY28" fmla="*/ 660400 h 1145287"/>
              <a:gd name="connsiteX29" fmla="*/ 7865605 w 7953031"/>
              <a:gd name="connsiteY29" fmla="*/ 609600 h 1145287"/>
              <a:gd name="connsiteX30" fmla="*/ 7908468 w 7953031"/>
              <a:gd name="connsiteY30" fmla="*/ 534193 h 1145287"/>
              <a:gd name="connsiteX31" fmla="*/ 7854539 w 7953031"/>
              <a:gd name="connsiteY31" fmla="*/ 489081 h 1145287"/>
              <a:gd name="connsiteX32" fmla="*/ 7827505 w 7953031"/>
              <a:gd name="connsiteY32" fmla="*/ 406400 h 1145287"/>
              <a:gd name="connsiteX33" fmla="*/ 7942202 w 7953031"/>
              <a:gd name="connsiteY33" fmla="*/ 337609 h 1145287"/>
              <a:gd name="connsiteX34" fmla="*/ 7852905 w 7953031"/>
              <a:gd name="connsiteY34" fmla="*/ 266700 h 1145287"/>
              <a:gd name="connsiteX35" fmla="*/ 7865605 w 7953031"/>
              <a:gd name="connsiteY35" fmla="*/ 177800 h 1145287"/>
              <a:gd name="connsiteX36" fmla="*/ 7802105 w 7953031"/>
              <a:gd name="connsiteY36" fmla="*/ 177800 h 1145287"/>
              <a:gd name="connsiteX37" fmla="*/ 7764005 w 7953031"/>
              <a:gd name="connsiteY37" fmla="*/ 88900 h 1145287"/>
              <a:gd name="connsiteX38" fmla="*/ 7833594 w 7953031"/>
              <a:gd name="connsiteY38" fmla="*/ 31089 h 1145287"/>
              <a:gd name="connsiteX39" fmla="*/ 7675105 w 7953031"/>
              <a:gd name="connsiteY39" fmla="*/ 0 h 1145287"/>
              <a:gd name="connsiteX0" fmla="*/ 7675105 w 7953031"/>
              <a:gd name="connsiteY0" fmla="*/ 0 h 1145287"/>
              <a:gd name="connsiteX1" fmla="*/ 239458 w 7953031"/>
              <a:gd name="connsiteY1" fmla="*/ 0 h 1145287"/>
              <a:gd name="connsiteX2" fmla="*/ 167106 w 7953031"/>
              <a:gd name="connsiteY2" fmla="*/ 11906 h 1145287"/>
              <a:gd name="connsiteX3" fmla="*/ 195681 w 7953031"/>
              <a:gd name="connsiteY3" fmla="*/ 94456 h 1145287"/>
              <a:gd name="connsiteX4" fmla="*/ 198062 w 7953031"/>
              <a:gd name="connsiteY4" fmla="*/ 190500 h 1145287"/>
              <a:gd name="connsiteX5" fmla="*/ 134562 w 7953031"/>
              <a:gd name="connsiteY5" fmla="*/ 190500 h 1145287"/>
              <a:gd name="connsiteX6" fmla="*/ 0 w 7953031"/>
              <a:gd name="connsiteY6" fmla="*/ 294746 h 1145287"/>
              <a:gd name="connsiteX7" fmla="*/ 67633 w 7953031"/>
              <a:gd name="connsiteY7" fmla="*/ 369256 h 1145287"/>
              <a:gd name="connsiteX8" fmla="*/ 60890 w 7953031"/>
              <a:gd name="connsiteY8" fmla="*/ 431168 h 1145287"/>
              <a:gd name="connsiteX9" fmla="*/ 105987 w 7953031"/>
              <a:gd name="connsiteY9" fmla="*/ 492125 h 1145287"/>
              <a:gd name="connsiteX10" fmla="*/ 227442 w 7953031"/>
              <a:gd name="connsiteY10" fmla="*/ 535782 h 1145287"/>
              <a:gd name="connsiteX11" fmla="*/ 14192 w 7953031"/>
              <a:gd name="connsiteY11" fmla="*/ 619886 h 1145287"/>
              <a:gd name="connsiteX12" fmla="*/ 159962 w 7953031"/>
              <a:gd name="connsiteY12" fmla="*/ 673100 h 1145287"/>
              <a:gd name="connsiteX13" fmla="*/ 147262 w 7953031"/>
              <a:gd name="connsiteY13" fmla="*/ 736600 h 1145287"/>
              <a:gd name="connsiteX14" fmla="*/ 192506 w 7953031"/>
              <a:gd name="connsiteY14" fmla="*/ 767556 h 1145287"/>
              <a:gd name="connsiteX15" fmla="*/ 26248 w 7953031"/>
              <a:gd name="connsiteY15" fmla="*/ 798350 h 1145287"/>
              <a:gd name="connsiteX16" fmla="*/ 89318 w 7953031"/>
              <a:gd name="connsiteY16" fmla="*/ 900906 h 1145287"/>
              <a:gd name="connsiteX17" fmla="*/ 121396 w 7953031"/>
              <a:gd name="connsiteY17" fmla="*/ 995891 h 1145287"/>
              <a:gd name="connsiteX18" fmla="*/ 71062 w 7953031"/>
              <a:gd name="connsiteY18" fmla="*/ 1104900 h 1145287"/>
              <a:gd name="connsiteX19" fmla="*/ 104399 w 7953031"/>
              <a:gd name="connsiteY19" fmla="*/ 1119982 h 1145287"/>
              <a:gd name="connsiteX20" fmla="*/ 98166 w 7953031"/>
              <a:gd name="connsiteY20" fmla="*/ 1140460 h 1145287"/>
              <a:gd name="connsiteX21" fmla="*/ 7855212 w 7953031"/>
              <a:gd name="connsiteY21" fmla="*/ 1145287 h 1145287"/>
              <a:gd name="connsiteX22" fmla="*/ 7929105 w 7953031"/>
              <a:gd name="connsiteY22" fmla="*/ 1092200 h 1145287"/>
              <a:gd name="connsiteX23" fmla="*/ 7840205 w 7953031"/>
              <a:gd name="connsiteY23" fmla="*/ 1028700 h 1145287"/>
              <a:gd name="connsiteX24" fmla="*/ 7953031 w 7953031"/>
              <a:gd name="connsiteY24" fmla="*/ 952500 h 1145287"/>
              <a:gd name="connsiteX25" fmla="*/ 7852905 w 7953031"/>
              <a:gd name="connsiteY25" fmla="*/ 876300 h 1145287"/>
              <a:gd name="connsiteX26" fmla="*/ 7891005 w 7953031"/>
              <a:gd name="connsiteY26" fmla="*/ 800100 h 1145287"/>
              <a:gd name="connsiteX27" fmla="*/ 7852905 w 7953031"/>
              <a:gd name="connsiteY27" fmla="*/ 723900 h 1145287"/>
              <a:gd name="connsiteX28" fmla="*/ 7840205 w 7953031"/>
              <a:gd name="connsiteY28" fmla="*/ 660400 h 1145287"/>
              <a:gd name="connsiteX29" fmla="*/ 7865605 w 7953031"/>
              <a:gd name="connsiteY29" fmla="*/ 609600 h 1145287"/>
              <a:gd name="connsiteX30" fmla="*/ 7908468 w 7953031"/>
              <a:gd name="connsiteY30" fmla="*/ 534193 h 1145287"/>
              <a:gd name="connsiteX31" fmla="*/ 7854539 w 7953031"/>
              <a:gd name="connsiteY31" fmla="*/ 489081 h 1145287"/>
              <a:gd name="connsiteX32" fmla="*/ 7827505 w 7953031"/>
              <a:gd name="connsiteY32" fmla="*/ 406400 h 1145287"/>
              <a:gd name="connsiteX33" fmla="*/ 7942202 w 7953031"/>
              <a:gd name="connsiteY33" fmla="*/ 337609 h 1145287"/>
              <a:gd name="connsiteX34" fmla="*/ 7852905 w 7953031"/>
              <a:gd name="connsiteY34" fmla="*/ 266700 h 1145287"/>
              <a:gd name="connsiteX35" fmla="*/ 7865605 w 7953031"/>
              <a:gd name="connsiteY35" fmla="*/ 177800 h 1145287"/>
              <a:gd name="connsiteX36" fmla="*/ 7802105 w 7953031"/>
              <a:gd name="connsiteY36" fmla="*/ 177800 h 1145287"/>
              <a:gd name="connsiteX37" fmla="*/ 7764005 w 7953031"/>
              <a:gd name="connsiteY37" fmla="*/ 88900 h 1145287"/>
              <a:gd name="connsiteX38" fmla="*/ 7833594 w 7953031"/>
              <a:gd name="connsiteY38" fmla="*/ 31089 h 1145287"/>
              <a:gd name="connsiteX39" fmla="*/ 7675105 w 7953031"/>
              <a:gd name="connsiteY39" fmla="*/ 0 h 1145287"/>
              <a:gd name="connsiteX0" fmla="*/ 7675105 w 7953031"/>
              <a:gd name="connsiteY0" fmla="*/ 0 h 1145287"/>
              <a:gd name="connsiteX1" fmla="*/ 239458 w 7953031"/>
              <a:gd name="connsiteY1" fmla="*/ 0 h 1145287"/>
              <a:gd name="connsiteX2" fmla="*/ 167106 w 7953031"/>
              <a:gd name="connsiteY2" fmla="*/ 11906 h 1145287"/>
              <a:gd name="connsiteX3" fmla="*/ 195681 w 7953031"/>
              <a:gd name="connsiteY3" fmla="*/ 94456 h 1145287"/>
              <a:gd name="connsiteX4" fmla="*/ 198062 w 7953031"/>
              <a:gd name="connsiteY4" fmla="*/ 190500 h 1145287"/>
              <a:gd name="connsiteX5" fmla="*/ 134562 w 7953031"/>
              <a:gd name="connsiteY5" fmla="*/ 190500 h 1145287"/>
              <a:gd name="connsiteX6" fmla="*/ 0 w 7953031"/>
              <a:gd name="connsiteY6" fmla="*/ 294746 h 1145287"/>
              <a:gd name="connsiteX7" fmla="*/ 67633 w 7953031"/>
              <a:gd name="connsiteY7" fmla="*/ 369256 h 1145287"/>
              <a:gd name="connsiteX8" fmla="*/ 60890 w 7953031"/>
              <a:gd name="connsiteY8" fmla="*/ 431168 h 1145287"/>
              <a:gd name="connsiteX9" fmla="*/ 105987 w 7953031"/>
              <a:gd name="connsiteY9" fmla="*/ 492125 h 1145287"/>
              <a:gd name="connsiteX10" fmla="*/ 227442 w 7953031"/>
              <a:gd name="connsiteY10" fmla="*/ 535782 h 1145287"/>
              <a:gd name="connsiteX11" fmla="*/ 14192 w 7953031"/>
              <a:gd name="connsiteY11" fmla="*/ 619886 h 1145287"/>
              <a:gd name="connsiteX12" fmla="*/ 159962 w 7953031"/>
              <a:gd name="connsiteY12" fmla="*/ 673100 h 1145287"/>
              <a:gd name="connsiteX13" fmla="*/ 147262 w 7953031"/>
              <a:gd name="connsiteY13" fmla="*/ 736600 h 1145287"/>
              <a:gd name="connsiteX14" fmla="*/ 192506 w 7953031"/>
              <a:gd name="connsiteY14" fmla="*/ 767556 h 1145287"/>
              <a:gd name="connsiteX15" fmla="*/ 26248 w 7953031"/>
              <a:gd name="connsiteY15" fmla="*/ 798350 h 1145287"/>
              <a:gd name="connsiteX16" fmla="*/ 46329 w 7953031"/>
              <a:gd name="connsiteY16" fmla="*/ 915388 h 1145287"/>
              <a:gd name="connsiteX17" fmla="*/ 121396 w 7953031"/>
              <a:gd name="connsiteY17" fmla="*/ 995891 h 1145287"/>
              <a:gd name="connsiteX18" fmla="*/ 71062 w 7953031"/>
              <a:gd name="connsiteY18" fmla="*/ 1104900 h 1145287"/>
              <a:gd name="connsiteX19" fmla="*/ 104399 w 7953031"/>
              <a:gd name="connsiteY19" fmla="*/ 1119982 h 1145287"/>
              <a:gd name="connsiteX20" fmla="*/ 98166 w 7953031"/>
              <a:gd name="connsiteY20" fmla="*/ 1140460 h 1145287"/>
              <a:gd name="connsiteX21" fmla="*/ 7855212 w 7953031"/>
              <a:gd name="connsiteY21" fmla="*/ 1145287 h 1145287"/>
              <a:gd name="connsiteX22" fmla="*/ 7929105 w 7953031"/>
              <a:gd name="connsiteY22" fmla="*/ 1092200 h 1145287"/>
              <a:gd name="connsiteX23" fmla="*/ 7840205 w 7953031"/>
              <a:gd name="connsiteY23" fmla="*/ 1028700 h 1145287"/>
              <a:gd name="connsiteX24" fmla="*/ 7953031 w 7953031"/>
              <a:gd name="connsiteY24" fmla="*/ 952500 h 1145287"/>
              <a:gd name="connsiteX25" fmla="*/ 7852905 w 7953031"/>
              <a:gd name="connsiteY25" fmla="*/ 876300 h 1145287"/>
              <a:gd name="connsiteX26" fmla="*/ 7891005 w 7953031"/>
              <a:gd name="connsiteY26" fmla="*/ 800100 h 1145287"/>
              <a:gd name="connsiteX27" fmla="*/ 7852905 w 7953031"/>
              <a:gd name="connsiteY27" fmla="*/ 723900 h 1145287"/>
              <a:gd name="connsiteX28" fmla="*/ 7840205 w 7953031"/>
              <a:gd name="connsiteY28" fmla="*/ 660400 h 1145287"/>
              <a:gd name="connsiteX29" fmla="*/ 7865605 w 7953031"/>
              <a:gd name="connsiteY29" fmla="*/ 609600 h 1145287"/>
              <a:gd name="connsiteX30" fmla="*/ 7908468 w 7953031"/>
              <a:gd name="connsiteY30" fmla="*/ 534193 h 1145287"/>
              <a:gd name="connsiteX31" fmla="*/ 7854539 w 7953031"/>
              <a:gd name="connsiteY31" fmla="*/ 489081 h 1145287"/>
              <a:gd name="connsiteX32" fmla="*/ 7827505 w 7953031"/>
              <a:gd name="connsiteY32" fmla="*/ 406400 h 1145287"/>
              <a:gd name="connsiteX33" fmla="*/ 7942202 w 7953031"/>
              <a:gd name="connsiteY33" fmla="*/ 337609 h 1145287"/>
              <a:gd name="connsiteX34" fmla="*/ 7852905 w 7953031"/>
              <a:gd name="connsiteY34" fmla="*/ 266700 h 1145287"/>
              <a:gd name="connsiteX35" fmla="*/ 7865605 w 7953031"/>
              <a:gd name="connsiteY35" fmla="*/ 177800 h 1145287"/>
              <a:gd name="connsiteX36" fmla="*/ 7802105 w 7953031"/>
              <a:gd name="connsiteY36" fmla="*/ 177800 h 1145287"/>
              <a:gd name="connsiteX37" fmla="*/ 7764005 w 7953031"/>
              <a:gd name="connsiteY37" fmla="*/ 88900 h 1145287"/>
              <a:gd name="connsiteX38" fmla="*/ 7833594 w 7953031"/>
              <a:gd name="connsiteY38" fmla="*/ 31089 h 1145287"/>
              <a:gd name="connsiteX39" fmla="*/ 7675105 w 7953031"/>
              <a:gd name="connsiteY39" fmla="*/ 0 h 1145287"/>
              <a:gd name="connsiteX0" fmla="*/ 7675105 w 7953031"/>
              <a:gd name="connsiteY0" fmla="*/ 0 h 1145287"/>
              <a:gd name="connsiteX1" fmla="*/ 239458 w 7953031"/>
              <a:gd name="connsiteY1" fmla="*/ 0 h 1145287"/>
              <a:gd name="connsiteX2" fmla="*/ 167106 w 7953031"/>
              <a:gd name="connsiteY2" fmla="*/ 11906 h 1145287"/>
              <a:gd name="connsiteX3" fmla="*/ 195681 w 7953031"/>
              <a:gd name="connsiteY3" fmla="*/ 94456 h 1145287"/>
              <a:gd name="connsiteX4" fmla="*/ 198062 w 7953031"/>
              <a:gd name="connsiteY4" fmla="*/ 190500 h 1145287"/>
              <a:gd name="connsiteX5" fmla="*/ 134562 w 7953031"/>
              <a:gd name="connsiteY5" fmla="*/ 190500 h 1145287"/>
              <a:gd name="connsiteX6" fmla="*/ 0 w 7953031"/>
              <a:gd name="connsiteY6" fmla="*/ 294746 h 1145287"/>
              <a:gd name="connsiteX7" fmla="*/ 67633 w 7953031"/>
              <a:gd name="connsiteY7" fmla="*/ 369256 h 1145287"/>
              <a:gd name="connsiteX8" fmla="*/ 60890 w 7953031"/>
              <a:gd name="connsiteY8" fmla="*/ 431168 h 1145287"/>
              <a:gd name="connsiteX9" fmla="*/ 105987 w 7953031"/>
              <a:gd name="connsiteY9" fmla="*/ 492125 h 1145287"/>
              <a:gd name="connsiteX10" fmla="*/ 115670 w 7953031"/>
              <a:gd name="connsiteY10" fmla="*/ 547850 h 1145287"/>
              <a:gd name="connsiteX11" fmla="*/ 14192 w 7953031"/>
              <a:gd name="connsiteY11" fmla="*/ 619886 h 1145287"/>
              <a:gd name="connsiteX12" fmla="*/ 159962 w 7953031"/>
              <a:gd name="connsiteY12" fmla="*/ 673100 h 1145287"/>
              <a:gd name="connsiteX13" fmla="*/ 147262 w 7953031"/>
              <a:gd name="connsiteY13" fmla="*/ 736600 h 1145287"/>
              <a:gd name="connsiteX14" fmla="*/ 192506 w 7953031"/>
              <a:gd name="connsiteY14" fmla="*/ 767556 h 1145287"/>
              <a:gd name="connsiteX15" fmla="*/ 26248 w 7953031"/>
              <a:gd name="connsiteY15" fmla="*/ 798350 h 1145287"/>
              <a:gd name="connsiteX16" fmla="*/ 46329 w 7953031"/>
              <a:gd name="connsiteY16" fmla="*/ 915388 h 1145287"/>
              <a:gd name="connsiteX17" fmla="*/ 121396 w 7953031"/>
              <a:gd name="connsiteY17" fmla="*/ 995891 h 1145287"/>
              <a:gd name="connsiteX18" fmla="*/ 71062 w 7953031"/>
              <a:gd name="connsiteY18" fmla="*/ 1104900 h 1145287"/>
              <a:gd name="connsiteX19" fmla="*/ 104399 w 7953031"/>
              <a:gd name="connsiteY19" fmla="*/ 1119982 h 1145287"/>
              <a:gd name="connsiteX20" fmla="*/ 98166 w 7953031"/>
              <a:gd name="connsiteY20" fmla="*/ 1140460 h 1145287"/>
              <a:gd name="connsiteX21" fmla="*/ 7855212 w 7953031"/>
              <a:gd name="connsiteY21" fmla="*/ 1145287 h 1145287"/>
              <a:gd name="connsiteX22" fmla="*/ 7929105 w 7953031"/>
              <a:gd name="connsiteY22" fmla="*/ 1092200 h 1145287"/>
              <a:gd name="connsiteX23" fmla="*/ 7840205 w 7953031"/>
              <a:gd name="connsiteY23" fmla="*/ 1028700 h 1145287"/>
              <a:gd name="connsiteX24" fmla="*/ 7953031 w 7953031"/>
              <a:gd name="connsiteY24" fmla="*/ 952500 h 1145287"/>
              <a:gd name="connsiteX25" fmla="*/ 7852905 w 7953031"/>
              <a:gd name="connsiteY25" fmla="*/ 876300 h 1145287"/>
              <a:gd name="connsiteX26" fmla="*/ 7891005 w 7953031"/>
              <a:gd name="connsiteY26" fmla="*/ 800100 h 1145287"/>
              <a:gd name="connsiteX27" fmla="*/ 7852905 w 7953031"/>
              <a:gd name="connsiteY27" fmla="*/ 723900 h 1145287"/>
              <a:gd name="connsiteX28" fmla="*/ 7840205 w 7953031"/>
              <a:gd name="connsiteY28" fmla="*/ 660400 h 1145287"/>
              <a:gd name="connsiteX29" fmla="*/ 7865605 w 7953031"/>
              <a:gd name="connsiteY29" fmla="*/ 609600 h 1145287"/>
              <a:gd name="connsiteX30" fmla="*/ 7908468 w 7953031"/>
              <a:gd name="connsiteY30" fmla="*/ 534193 h 1145287"/>
              <a:gd name="connsiteX31" fmla="*/ 7854539 w 7953031"/>
              <a:gd name="connsiteY31" fmla="*/ 489081 h 1145287"/>
              <a:gd name="connsiteX32" fmla="*/ 7827505 w 7953031"/>
              <a:gd name="connsiteY32" fmla="*/ 406400 h 1145287"/>
              <a:gd name="connsiteX33" fmla="*/ 7942202 w 7953031"/>
              <a:gd name="connsiteY33" fmla="*/ 337609 h 1145287"/>
              <a:gd name="connsiteX34" fmla="*/ 7852905 w 7953031"/>
              <a:gd name="connsiteY34" fmla="*/ 266700 h 1145287"/>
              <a:gd name="connsiteX35" fmla="*/ 7865605 w 7953031"/>
              <a:gd name="connsiteY35" fmla="*/ 177800 h 1145287"/>
              <a:gd name="connsiteX36" fmla="*/ 7802105 w 7953031"/>
              <a:gd name="connsiteY36" fmla="*/ 177800 h 1145287"/>
              <a:gd name="connsiteX37" fmla="*/ 7764005 w 7953031"/>
              <a:gd name="connsiteY37" fmla="*/ 88900 h 1145287"/>
              <a:gd name="connsiteX38" fmla="*/ 7833594 w 7953031"/>
              <a:gd name="connsiteY38" fmla="*/ 31089 h 1145287"/>
              <a:gd name="connsiteX39" fmla="*/ 7675105 w 7953031"/>
              <a:gd name="connsiteY39" fmla="*/ 0 h 1145287"/>
              <a:gd name="connsiteX0" fmla="*/ 7675105 w 7953031"/>
              <a:gd name="connsiteY0" fmla="*/ 0 h 1145287"/>
              <a:gd name="connsiteX1" fmla="*/ 239458 w 7953031"/>
              <a:gd name="connsiteY1" fmla="*/ 0 h 1145287"/>
              <a:gd name="connsiteX2" fmla="*/ 167106 w 7953031"/>
              <a:gd name="connsiteY2" fmla="*/ 11906 h 1145287"/>
              <a:gd name="connsiteX3" fmla="*/ 195681 w 7953031"/>
              <a:gd name="connsiteY3" fmla="*/ 94456 h 1145287"/>
              <a:gd name="connsiteX4" fmla="*/ 198062 w 7953031"/>
              <a:gd name="connsiteY4" fmla="*/ 190500 h 1145287"/>
              <a:gd name="connsiteX5" fmla="*/ 134562 w 7953031"/>
              <a:gd name="connsiteY5" fmla="*/ 190500 h 1145287"/>
              <a:gd name="connsiteX6" fmla="*/ 0 w 7953031"/>
              <a:gd name="connsiteY6" fmla="*/ 294746 h 1145287"/>
              <a:gd name="connsiteX7" fmla="*/ 67633 w 7953031"/>
              <a:gd name="connsiteY7" fmla="*/ 369256 h 1145287"/>
              <a:gd name="connsiteX8" fmla="*/ 60890 w 7953031"/>
              <a:gd name="connsiteY8" fmla="*/ 431168 h 1145287"/>
              <a:gd name="connsiteX9" fmla="*/ 105987 w 7953031"/>
              <a:gd name="connsiteY9" fmla="*/ 492125 h 1145287"/>
              <a:gd name="connsiteX10" fmla="*/ 115670 w 7953031"/>
              <a:gd name="connsiteY10" fmla="*/ 547850 h 1145287"/>
              <a:gd name="connsiteX11" fmla="*/ 14192 w 7953031"/>
              <a:gd name="connsiteY11" fmla="*/ 619886 h 1145287"/>
              <a:gd name="connsiteX12" fmla="*/ 159962 w 7953031"/>
              <a:gd name="connsiteY12" fmla="*/ 673100 h 1145287"/>
              <a:gd name="connsiteX13" fmla="*/ 147262 w 7953031"/>
              <a:gd name="connsiteY13" fmla="*/ 736600 h 1145287"/>
              <a:gd name="connsiteX14" fmla="*/ 192506 w 7953031"/>
              <a:gd name="connsiteY14" fmla="*/ 767556 h 1145287"/>
              <a:gd name="connsiteX15" fmla="*/ 26248 w 7953031"/>
              <a:gd name="connsiteY15" fmla="*/ 798350 h 1145287"/>
              <a:gd name="connsiteX16" fmla="*/ 46329 w 7953031"/>
              <a:gd name="connsiteY16" fmla="*/ 915388 h 1145287"/>
              <a:gd name="connsiteX17" fmla="*/ 121396 w 7953031"/>
              <a:gd name="connsiteY17" fmla="*/ 995891 h 1145287"/>
              <a:gd name="connsiteX18" fmla="*/ 71062 w 7953031"/>
              <a:gd name="connsiteY18" fmla="*/ 1104900 h 1145287"/>
              <a:gd name="connsiteX19" fmla="*/ 104399 w 7953031"/>
              <a:gd name="connsiteY19" fmla="*/ 1119982 h 1145287"/>
              <a:gd name="connsiteX20" fmla="*/ 98166 w 7953031"/>
              <a:gd name="connsiteY20" fmla="*/ 1140460 h 1145287"/>
              <a:gd name="connsiteX21" fmla="*/ 7855212 w 7953031"/>
              <a:gd name="connsiteY21" fmla="*/ 1145287 h 1145287"/>
              <a:gd name="connsiteX22" fmla="*/ 7929105 w 7953031"/>
              <a:gd name="connsiteY22" fmla="*/ 1092200 h 1145287"/>
              <a:gd name="connsiteX23" fmla="*/ 7840205 w 7953031"/>
              <a:gd name="connsiteY23" fmla="*/ 1028700 h 1145287"/>
              <a:gd name="connsiteX24" fmla="*/ 7953031 w 7953031"/>
              <a:gd name="connsiteY24" fmla="*/ 952500 h 1145287"/>
              <a:gd name="connsiteX25" fmla="*/ 7852905 w 7953031"/>
              <a:gd name="connsiteY25" fmla="*/ 876300 h 1145287"/>
              <a:gd name="connsiteX26" fmla="*/ 7891005 w 7953031"/>
              <a:gd name="connsiteY26" fmla="*/ 800100 h 1145287"/>
              <a:gd name="connsiteX27" fmla="*/ 7852905 w 7953031"/>
              <a:gd name="connsiteY27" fmla="*/ 723900 h 1145287"/>
              <a:gd name="connsiteX28" fmla="*/ 7840205 w 7953031"/>
              <a:gd name="connsiteY28" fmla="*/ 660400 h 1145287"/>
              <a:gd name="connsiteX29" fmla="*/ 7865605 w 7953031"/>
              <a:gd name="connsiteY29" fmla="*/ 609600 h 1145287"/>
              <a:gd name="connsiteX30" fmla="*/ 7908468 w 7953031"/>
              <a:gd name="connsiteY30" fmla="*/ 534193 h 1145287"/>
              <a:gd name="connsiteX31" fmla="*/ 7854539 w 7953031"/>
              <a:gd name="connsiteY31" fmla="*/ 489081 h 1145287"/>
              <a:gd name="connsiteX32" fmla="*/ 7827505 w 7953031"/>
              <a:gd name="connsiteY32" fmla="*/ 406400 h 1145287"/>
              <a:gd name="connsiteX33" fmla="*/ 7942202 w 7953031"/>
              <a:gd name="connsiteY33" fmla="*/ 337609 h 1145287"/>
              <a:gd name="connsiteX34" fmla="*/ 7852905 w 7953031"/>
              <a:gd name="connsiteY34" fmla="*/ 266700 h 1145287"/>
              <a:gd name="connsiteX35" fmla="*/ 7865605 w 7953031"/>
              <a:gd name="connsiteY35" fmla="*/ 177800 h 1145287"/>
              <a:gd name="connsiteX36" fmla="*/ 7802105 w 7953031"/>
              <a:gd name="connsiteY36" fmla="*/ 177800 h 1145287"/>
              <a:gd name="connsiteX37" fmla="*/ 7764005 w 7953031"/>
              <a:gd name="connsiteY37" fmla="*/ 88900 h 1145287"/>
              <a:gd name="connsiteX38" fmla="*/ 7919572 w 7953031"/>
              <a:gd name="connsiteY38" fmla="*/ 16607 h 1145287"/>
              <a:gd name="connsiteX39" fmla="*/ 7675105 w 7953031"/>
              <a:gd name="connsiteY39" fmla="*/ 0 h 1145287"/>
              <a:gd name="connsiteX0" fmla="*/ 7675105 w 7953031"/>
              <a:gd name="connsiteY0" fmla="*/ 0 h 1145287"/>
              <a:gd name="connsiteX1" fmla="*/ 239458 w 7953031"/>
              <a:gd name="connsiteY1" fmla="*/ 0 h 1145287"/>
              <a:gd name="connsiteX2" fmla="*/ 167106 w 7953031"/>
              <a:gd name="connsiteY2" fmla="*/ 11906 h 1145287"/>
              <a:gd name="connsiteX3" fmla="*/ 195681 w 7953031"/>
              <a:gd name="connsiteY3" fmla="*/ 94456 h 1145287"/>
              <a:gd name="connsiteX4" fmla="*/ 198062 w 7953031"/>
              <a:gd name="connsiteY4" fmla="*/ 190500 h 1145287"/>
              <a:gd name="connsiteX5" fmla="*/ 134562 w 7953031"/>
              <a:gd name="connsiteY5" fmla="*/ 190500 h 1145287"/>
              <a:gd name="connsiteX6" fmla="*/ 0 w 7953031"/>
              <a:gd name="connsiteY6" fmla="*/ 294746 h 1145287"/>
              <a:gd name="connsiteX7" fmla="*/ 67633 w 7953031"/>
              <a:gd name="connsiteY7" fmla="*/ 369256 h 1145287"/>
              <a:gd name="connsiteX8" fmla="*/ 60890 w 7953031"/>
              <a:gd name="connsiteY8" fmla="*/ 431168 h 1145287"/>
              <a:gd name="connsiteX9" fmla="*/ 105987 w 7953031"/>
              <a:gd name="connsiteY9" fmla="*/ 492125 h 1145287"/>
              <a:gd name="connsiteX10" fmla="*/ 115670 w 7953031"/>
              <a:gd name="connsiteY10" fmla="*/ 547850 h 1145287"/>
              <a:gd name="connsiteX11" fmla="*/ 14192 w 7953031"/>
              <a:gd name="connsiteY11" fmla="*/ 619886 h 1145287"/>
              <a:gd name="connsiteX12" fmla="*/ 159962 w 7953031"/>
              <a:gd name="connsiteY12" fmla="*/ 673100 h 1145287"/>
              <a:gd name="connsiteX13" fmla="*/ 147262 w 7953031"/>
              <a:gd name="connsiteY13" fmla="*/ 736600 h 1145287"/>
              <a:gd name="connsiteX14" fmla="*/ 192506 w 7953031"/>
              <a:gd name="connsiteY14" fmla="*/ 767556 h 1145287"/>
              <a:gd name="connsiteX15" fmla="*/ 26248 w 7953031"/>
              <a:gd name="connsiteY15" fmla="*/ 798350 h 1145287"/>
              <a:gd name="connsiteX16" fmla="*/ 46329 w 7953031"/>
              <a:gd name="connsiteY16" fmla="*/ 915388 h 1145287"/>
              <a:gd name="connsiteX17" fmla="*/ 121396 w 7953031"/>
              <a:gd name="connsiteY17" fmla="*/ 995891 h 1145287"/>
              <a:gd name="connsiteX18" fmla="*/ 71062 w 7953031"/>
              <a:gd name="connsiteY18" fmla="*/ 1104900 h 1145287"/>
              <a:gd name="connsiteX19" fmla="*/ 104399 w 7953031"/>
              <a:gd name="connsiteY19" fmla="*/ 1119982 h 1145287"/>
              <a:gd name="connsiteX20" fmla="*/ 98166 w 7953031"/>
              <a:gd name="connsiteY20" fmla="*/ 1140460 h 1145287"/>
              <a:gd name="connsiteX21" fmla="*/ 7855212 w 7953031"/>
              <a:gd name="connsiteY21" fmla="*/ 1145287 h 1145287"/>
              <a:gd name="connsiteX22" fmla="*/ 7929105 w 7953031"/>
              <a:gd name="connsiteY22" fmla="*/ 1092200 h 1145287"/>
              <a:gd name="connsiteX23" fmla="*/ 7840205 w 7953031"/>
              <a:gd name="connsiteY23" fmla="*/ 1028700 h 1145287"/>
              <a:gd name="connsiteX24" fmla="*/ 7953031 w 7953031"/>
              <a:gd name="connsiteY24" fmla="*/ 952500 h 1145287"/>
              <a:gd name="connsiteX25" fmla="*/ 7852905 w 7953031"/>
              <a:gd name="connsiteY25" fmla="*/ 876300 h 1145287"/>
              <a:gd name="connsiteX26" fmla="*/ 7891005 w 7953031"/>
              <a:gd name="connsiteY26" fmla="*/ 800100 h 1145287"/>
              <a:gd name="connsiteX27" fmla="*/ 7852905 w 7953031"/>
              <a:gd name="connsiteY27" fmla="*/ 723900 h 1145287"/>
              <a:gd name="connsiteX28" fmla="*/ 7840205 w 7953031"/>
              <a:gd name="connsiteY28" fmla="*/ 660400 h 1145287"/>
              <a:gd name="connsiteX29" fmla="*/ 7865605 w 7953031"/>
              <a:gd name="connsiteY29" fmla="*/ 609600 h 1145287"/>
              <a:gd name="connsiteX30" fmla="*/ 7908468 w 7953031"/>
              <a:gd name="connsiteY30" fmla="*/ 534193 h 1145287"/>
              <a:gd name="connsiteX31" fmla="*/ 7854539 w 7953031"/>
              <a:gd name="connsiteY31" fmla="*/ 489081 h 1145287"/>
              <a:gd name="connsiteX32" fmla="*/ 7827505 w 7953031"/>
              <a:gd name="connsiteY32" fmla="*/ 406400 h 1145287"/>
              <a:gd name="connsiteX33" fmla="*/ 7942202 w 7953031"/>
              <a:gd name="connsiteY33" fmla="*/ 337609 h 1145287"/>
              <a:gd name="connsiteX34" fmla="*/ 7852905 w 7953031"/>
              <a:gd name="connsiteY34" fmla="*/ 266700 h 1145287"/>
              <a:gd name="connsiteX35" fmla="*/ 7865605 w 7953031"/>
              <a:gd name="connsiteY35" fmla="*/ 177800 h 1145287"/>
              <a:gd name="connsiteX36" fmla="*/ 7802105 w 7953031"/>
              <a:gd name="connsiteY36" fmla="*/ 177800 h 1145287"/>
              <a:gd name="connsiteX37" fmla="*/ 7849984 w 7953031"/>
              <a:gd name="connsiteY37" fmla="*/ 91314 h 1145287"/>
              <a:gd name="connsiteX38" fmla="*/ 7919572 w 7953031"/>
              <a:gd name="connsiteY38" fmla="*/ 16607 h 1145287"/>
              <a:gd name="connsiteX39" fmla="*/ 7675105 w 7953031"/>
              <a:gd name="connsiteY39" fmla="*/ 0 h 1145287"/>
              <a:gd name="connsiteX0" fmla="*/ 7675105 w 7953031"/>
              <a:gd name="connsiteY0" fmla="*/ 0 h 1145287"/>
              <a:gd name="connsiteX1" fmla="*/ 239458 w 7953031"/>
              <a:gd name="connsiteY1" fmla="*/ 0 h 1145287"/>
              <a:gd name="connsiteX2" fmla="*/ 167106 w 7953031"/>
              <a:gd name="connsiteY2" fmla="*/ 11906 h 1145287"/>
              <a:gd name="connsiteX3" fmla="*/ 195681 w 7953031"/>
              <a:gd name="connsiteY3" fmla="*/ 94456 h 1145287"/>
              <a:gd name="connsiteX4" fmla="*/ 198062 w 7953031"/>
              <a:gd name="connsiteY4" fmla="*/ 190500 h 1145287"/>
              <a:gd name="connsiteX5" fmla="*/ 134562 w 7953031"/>
              <a:gd name="connsiteY5" fmla="*/ 190500 h 1145287"/>
              <a:gd name="connsiteX6" fmla="*/ 0 w 7953031"/>
              <a:gd name="connsiteY6" fmla="*/ 294746 h 1145287"/>
              <a:gd name="connsiteX7" fmla="*/ 67633 w 7953031"/>
              <a:gd name="connsiteY7" fmla="*/ 369256 h 1145287"/>
              <a:gd name="connsiteX8" fmla="*/ 60890 w 7953031"/>
              <a:gd name="connsiteY8" fmla="*/ 431168 h 1145287"/>
              <a:gd name="connsiteX9" fmla="*/ 105987 w 7953031"/>
              <a:gd name="connsiteY9" fmla="*/ 492125 h 1145287"/>
              <a:gd name="connsiteX10" fmla="*/ 115670 w 7953031"/>
              <a:gd name="connsiteY10" fmla="*/ 547850 h 1145287"/>
              <a:gd name="connsiteX11" fmla="*/ 14192 w 7953031"/>
              <a:gd name="connsiteY11" fmla="*/ 619886 h 1145287"/>
              <a:gd name="connsiteX12" fmla="*/ 159962 w 7953031"/>
              <a:gd name="connsiteY12" fmla="*/ 673100 h 1145287"/>
              <a:gd name="connsiteX13" fmla="*/ 147262 w 7953031"/>
              <a:gd name="connsiteY13" fmla="*/ 736600 h 1145287"/>
              <a:gd name="connsiteX14" fmla="*/ 192506 w 7953031"/>
              <a:gd name="connsiteY14" fmla="*/ 767556 h 1145287"/>
              <a:gd name="connsiteX15" fmla="*/ 26248 w 7953031"/>
              <a:gd name="connsiteY15" fmla="*/ 798350 h 1145287"/>
              <a:gd name="connsiteX16" fmla="*/ 46329 w 7953031"/>
              <a:gd name="connsiteY16" fmla="*/ 915388 h 1145287"/>
              <a:gd name="connsiteX17" fmla="*/ 121396 w 7953031"/>
              <a:gd name="connsiteY17" fmla="*/ 995891 h 1145287"/>
              <a:gd name="connsiteX18" fmla="*/ 71062 w 7953031"/>
              <a:gd name="connsiteY18" fmla="*/ 1104900 h 1145287"/>
              <a:gd name="connsiteX19" fmla="*/ 104399 w 7953031"/>
              <a:gd name="connsiteY19" fmla="*/ 1119982 h 1145287"/>
              <a:gd name="connsiteX20" fmla="*/ 98166 w 7953031"/>
              <a:gd name="connsiteY20" fmla="*/ 1140460 h 1145287"/>
              <a:gd name="connsiteX21" fmla="*/ 7855212 w 7953031"/>
              <a:gd name="connsiteY21" fmla="*/ 1145287 h 1145287"/>
              <a:gd name="connsiteX22" fmla="*/ 7929105 w 7953031"/>
              <a:gd name="connsiteY22" fmla="*/ 1092200 h 1145287"/>
              <a:gd name="connsiteX23" fmla="*/ 7840205 w 7953031"/>
              <a:gd name="connsiteY23" fmla="*/ 1028700 h 1145287"/>
              <a:gd name="connsiteX24" fmla="*/ 7953031 w 7953031"/>
              <a:gd name="connsiteY24" fmla="*/ 952500 h 1145287"/>
              <a:gd name="connsiteX25" fmla="*/ 7852905 w 7953031"/>
              <a:gd name="connsiteY25" fmla="*/ 876300 h 1145287"/>
              <a:gd name="connsiteX26" fmla="*/ 7891005 w 7953031"/>
              <a:gd name="connsiteY26" fmla="*/ 800100 h 1145287"/>
              <a:gd name="connsiteX27" fmla="*/ 7852905 w 7953031"/>
              <a:gd name="connsiteY27" fmla="*/ 723900 h 1145287"/>
              <a:gd name="connsiteX28" fmla="*/ 7840205 w 7953031"/>
              <a:gd name="connsiteY28" fmla="*/ 660400 h 1145287"/>
              <a:gd name="connsiteX29" fmla="*/ 7865605 w 7953031"/>
              <a:gd name="connsiteY29" fmla="*/ 609600 h 1145287"/>
              <a:gd name="connsiteX30" fmla="*/ 7908468 w 7953031"/>
              <a:gd name="connsiteY30" fmla="*/ 534193 h 1145287"/>
              <a:gd name="connsiteX31" fmla="*/ 7854539 w 7953031"/>
              <a:gd name="connsiteY31" fmla="*/ 489081 h 1145287"/>
              <a:gd name="connsiteX32" fmla="*/ 7827505 w 7953031"/>
              <a:gd name="connsiteY32" fmla="*/ 406400 h 1145287"/>
              <a:gd name="connsiteX33" fmla="*/ 7942202 w 7953031"/>
              <a:gd name="connsiteY33" fmla="*/ 337609 h 1145287"/>
              <a:gd name="connsiteX34" fmla="*/ 7852905 w 7953031"/>
              <a:gd name="connsiteY34" fmla="*/ 266700 h 1145287"/>
              <a:gd name="connsiteX35" fmla="*/ 7865605 w 7953031"/>
              <a:gd name="connsiteY35" fmla="*/ 177800 h 1145287"/>
              <a:gd name="connsiteX36" fmla="*/ 7931073 w 7953031"/>
              <a:gd name="connsiteY36" fmla="*/ 141595 h 1145287"/>
              <a:gd name="connsiteX37" fmla="*/ 7849984 w 7953031"/>
              <a:gd name="connsiteY37" fmla="*/ 91314 h 1145287"/>
              <a:gd name="connsiteX38" fmla="*/ 7919572 w 7953031"/>
              <a:gd name="connsiteY38" fmla="*/ 16607 h 1145287"/>
              <a:gd name="connsiteX39" fmla="*/ 7675105 w 7953031"/>
              <a:gd name="connsiteY39" fmla="*/ 0 h 1145287"/>
              <a:gd name="connsiteX0" fmla="*/ 7675105 w 7953031"/>
              <a:gd name="connsiteY0" fmla="*/ 11803 h 1157090"/>
              <a:gd name="connsiteX1" fmla="*/ 239458 w 7953031"/>
              <a:gd name="connsiteY1" fmla="*/ 11803 h 1157090"/>
              <a:gd name="connsiteX2" fmla="*/ 167106 w 7953031"/>
              <a:gd name="connsiteY2" fmla="*/ 23709 h 1157090"/>
              <a:gd name="connsiteX3" fmla="*/ 195681 w 7953031"/>
              <a:gd name="connsiteY3" fmla="*/ 106259 h 1157090"/>
              <a:gd name="connsiteX4" fmla="*/ 198062 w 7953031"/>
              <a:gd name="connsiteY4" fmla="*/ 202303 h 1157090"/>
              <a:gd name="connsiteX5" fmla="*/ 134562 w 7953031"/>
              <a:gd name="connsiteY5" fmla="*/ 202303 h 1157090"/>
              <a:gd name="connsiteX6" fmla="*/ 0 w 7953031"/>
              <a:gd name="connsiteY6" fmla="*/ 306549 h 1157090"/>
              <a:gd name="connsiteX7" fmla="*/ 67633 w 7953031"/>
              <a:gd name="connsiteY7" fmla="*/ 381059 h 1157090"/>
              <a:gd name="connsiteX8" fmla="*/ 60890 w 7953031"/>
              <a:gd name="connsiteY8" fmla="*/ 442971 h 1157090"/>
              <a:gd name="connsiteX9" fmla="*/ 105987 w 7953031"/>
              <a:gd name="connsiteY9" fmla="*/ 503928 h 1157090"/>
              <a:gd name="connsiteX10" fmla="*/ 115670 w 7953031"/>
              <a:gd name="connsiteY10" fmla="*/ 559653 h 1157090"/>
              <a:gd name="connsiteX11" fmla="*/ 14192 w 7953031"/>
              <a:gd name="connsiteY11" fmla="*/ 631689 h 1157090"/>
              <a:gd name="connsiteX12" fmla="*/ 159962 w 7953031"/>
              <a:gd name="connsiteY12" fmla="*/ 684903 h 1157090"/>
              <a:gd name="connsiteX13" fmla="*/ 147262 w 7953031"/>
              <a:gd name="connsiteY13" fmla="*/ 748403 h 1157090"/>
              <a:gd name="connsiteX14" fmla="*/ 192506 w 7953031"/>
              <a:gd name="connsiteY14" fmla="*/ 779359 h 1157090"/>
              <a:gd name="connsiteX15" fmla="*/ 26248 w 7953031"/>
              <a:gd name="connsiteY15" fmla="*/ 810153 h 1157090"/>
              <a:gd name="connsiteX16" fmla="*/ 46329 w 7953031"/>
              <a:gd name="connsiteY16" fmla="*/ 927191 h 1157090"/>
              <a:gd name="connsiteX17" fmla="*/ 121396 w 7953031"/>
              <a:gd name="connsiteY17" fmla="*/ 1007694 h 1157090"/>
              <a:gd name="connsiteX18" fmla="*/ 71062 w 7953031"/>
              <a:gd name="connsiteY18" fmla="*/ 1116703 h 1157090"/>
              <a:gd name="connsiteX19" fmla="*/ 104399 w 7953031"/>
              <a:gd name="connsiteY19" fmla="*/ 1131785 h 1157090"/>
              <a:gd name="connsiteX20" fmla="*/ 98166 w 7953031"/>
              <a:gd name="connsiteY20" fmla="*/ 1152263 h 1157090"/>
              <a:gd name="connsiteX21" fmla="*/ 7855212 w 7953031"/>
              <a:gd name="connsiteY21" fmla="*/ 1157090 h 1157090"/>
              <a:gd name="connsiteX22" fmla="*/ 7929105 w 7953031"/>
              <a:gd name="connsiteY22" fmla="*/ 1104003 h 1157090"/>
              <a:gd name="connsiteX23" fmla="*/ 7840205 w 7953031"/>
              <a:gd name="connsiteY23" fmla="*/ 1040503 h 1157090"/>
              <a:gd name="connsiteX24" fmla="*/ 7953031 w 7953031"/>
              <a:gd name="connsiteY24" fmla="*/ 964303 h 1157090"/>
              <a:gd name="connsiteX25" fmla="*/ 7852905 w 7953031"/>
              <a:gd name="connsiteY25" fmla="*/ 888103 h 1157090"/>
              <a:gd name="connsiteX26" fmla="*/ 7891005 w 7953031"/>
              <a:gd name="connsiteY26" fmla="*/ 811903 h 1157090"/>
              <a:gd name="connsiteX27" fmla="*/ 7852905 w 7953031"/>
              <a:gd name="connsiteY27" fmla="*/ 735703 h 1157090"/>
              <a:gd name="connsiteX28" fmla="*/ 7840205 w 7953031"/>
              <a:gd name="connsiteY28" fmla="*/ 672203 h 1157090"/>
              <a:gd name="connsiteX29" fmla="*/ 7865605 w 7953031"/>
              <a:gd name="connsiteY29" fmla="*/ 621403 h 1157090"/>
              <a:gd name="connsiteX30" fmla="*/ 7908468 w 7953031"/>
              <a:gd name="connsiteY30" fmla="*/ 545996 h 1157090"/>
              <a:gd name="connsiteX31" fmla="*/ 7854539 w 7953031"/>
              <a:gd name="connsiteY31" fmla="*/ 500884 h 1157090"/>
              <a:gd name="connsiteX32" fmla="*/ 7827505 w 7953031"/>
              <a:gd name="connsiteY32" fmla="*/ 418203 h 1157090"/>
              <a:gd name="connsiteX33" fmla="*/ 7942202 w 7953031"/>
              <a:gd name="connsiteY33" fmla="*/ 349412 h 1157090"/>
              <a:gd name="connsiteX34" fmla="*/ 7852905 w 7953031"/>
              <a:gd name="connsiteY34" fmla="*/ 278503 h 1157090"/>
              <a:gd name="connsiteX35" fmla="*/ 7865605 w 7953031"/>
              <a:gd name="connsiteY35" fmla="*/ 189603 h 1157090"/>
              <a:gd name="connsiteX36" fmla="*/ 7931073 w 7953031"/>
              <a:gd name="connsiteY36" fmla="*/ 153398 h 1157090"/>
              <a:gd name="connsiteX37" fmla="*/ 7849984 w 7953031"/>
              <a:gd name="connsiteY37" fmla="*/ 103117 h 1157090"/>
              <a:gd name="connsiteX38" fmla="*/ 7932469 w 7953031"/>
              <a:gd name="connsiteY38" fmla="*/ 4760 h 1157090"/>
              <a:gd name="connsiteX39" fmla="*/ 7675105 w 7953031"/>
              <a:gd name="connsiteY39" fmla="*/ 11803 h 1157090"/>
              <a:gd name="connsiteX0" fmla="*/ 7675105 w 7953031"/>
              <a:gd name="connsiteY0" fmla="*/ 7456 h 1152743"/>
              <a:gd name="connsiteX1" fmla="*/ 239458 w 7953031"/>
              <a:gd name="connsiteY1" fmla="*/ 7456 h 1152743"/>
              <a:gd name="connsiteX2" fmla="*/ 167106 w 7953031"/>
              <a:gd name="connsiteY2" fmla="*/ 19362 h 1152743"/>
              <a:gd name="connsiteX3" fmla="*/ 195681 w 7953031"/>
              <a:gd name="connsiteY3" fmla="*/ 101912 h 1152743"/>
              <a:gd name="connsiteX4" fmla="*/ 198062 w 7953031"/>
              <a:gd name="connsiteY4" fmla="*/ 197956 h 1152743"/>
              <a:gd name="connsiteX5" fmla="*/ 134562 w 7953031"/>
              <a:gd name="connsiteY5" fmla="*/ 197956 h 1152743"/>
              <a:gd name="connsiteX6" fmla="*/ 0 w 7953031"/>
              <a:gd name="connsiteY6" fmla="*/ 302202 h 1152743"/>
              <a:gd name="connsiteX7" fmla="*/ 67633 w 7953031"/>
              <a:gd name="connsiteY7" fmla="*/ 376712 h 1152743"/>
              <a:gd name="connsiteX8" fmla="*/ 60890 w 7953031"/>
              <a:gd name="connsiteY8" fmla="*/ 438624 h 1152743"/>
              <a:gd name="connsiteX9" fmla="*/ 105987 w 7953031"/>
              <a:gd name="connsiteY9" fmla="*/ 499581 h 1152743"/>
              <a:gd name="connsiteX10" fmla="*/ 115670 w 7953031"/>
              <a:gd name="connsiteY10" fmla="*/ 555306 h 1152743"/>
              <a:gd name="connsiteX11" fmla="*/ 14192 w 7953031"/>
              <a:gd name="connsiteY11" fmla="*/ 627342 h 1152743"/>
              <a:gd name="connsiteX12" fmla="*/ 159962 w 7953031"/>
              <a:gd name="connsiteY12" fmla="*/ 680556 h 1152743"/>
              <a:gd name="connsiteX13" fmla="*/ 147262 w 7953031"/>
              <a:gd name="connsiteY13" fmla="*/ 744056 h 1152743"/>
              <a:gd name="connsiteX14" fmla="*/ 192506 w 7953031"/>
              <a:gd name="connsiteY14" fmla="*/ 775012 h 1152743"/>
              <a:gd name="connsiteX15" fmla="*/ 26248 w 7953031"/>
              <a:gd name="connsiteY15" fmla="*/ 805806 h 1152743"/>
              <a:gd name="connsiteX16" fmla="*/ 46329 w 7953031"/>
              <a:gd name="connsiteY16" fmla="*/ 922844 h 1152743"/>
              <a:gd name="connsiteX17" fmla="*/ 121396 w 7953031"/>
              <a:gd name="connsiteY17" fmla="*/ 1003347 h 1152743"/>
              <a:gd name="connsiteX18" fmla="*/ 71062 w 7953031"/>
              <a:gd name="connsiteY18" fmla="*/ 1112356 h 1152743"/>
              <a:gd name="connsiteX19" fmla="*/ 104399 w 7953031"/>
              <a:gd name="connsiteY19" fmla="*/ 1127438 h 1152743"/>
              <a:gd name="connsiteX20" fmla="*/ 98166 w 7953031"/>
              <a:gd name="connsiteY20" fmla="*/ 1147916 h 1152743"/>
              <a:gd name="connsiteX21" fmla="*/ 7855212 w 7953031"/>
              <a:gd name="connsiteY21" fmla="*/ 1152743 h 1152743"/>
              <a:gd name="connsiteX22" fmla="*/ 7929105 w 7953031"/>
              <a:gd name="connsiteY22" fmla="*/ 1099656 h 1152743"/>
              <a:gd name="connsiteX23" fmla="*/ 7840205 w 7953031"/>
              <a:gd name="connsiteY23" fmla="*/ 1036156 h 1152743"/>
              <a:gd name="connsiteX24" fmla="*/ 7953031 w 7953031"/>
              <a:gd name="connsiteY24" fmla="*/ 959956 h 1152743"/>
              <a:gd name="connsiteX25" fmla="*/ 7852905 w 7953031"/>
              <a:gd name="connsiteY25" fmla="*/ 883756 h 1152743"/>
              <a:gd name="connsiteX26" fmla="*/ 7891005 w 7953031"/>
              <a:gd name="connsiteY26" fmla="*/ 807556 h 1152743"/>
              <a:gd name="connsiteX27" fmla="*/ 7852905 w 7953031"/>
              <a:gd name="connsiteY27" fmla="*/ 731356 h 1152743"/>
              <a:gd name="connsiteX28" fmla="*/ 7840205 w 7953031"/>
              <a:gd name="connsiteY28" fmla="*/ 667856 h 1152743"/>
              <a:gd name="connsiteX29" fmla="*/ 7865605 w 7953031"/>
              <a:gd name="connsiteY29" fmla="*/ 617056 h 1152743"/>
              <a:gd name="connsiteX30" fmla="*/ 7908468 w 7953031"/>
              <a:gd name="connsiteY30" fmla="*/ 541649 h 1152743"/>
              <a:gd name="connsiteX31" fmla="*/ 7854539 w 7953031"/>
              <a:gd name="connsiteY31" fmla="*/ 496537 h 1152743"/>
              <a:gd name="connsiteX32" fmla="*/ 7827505 w 7953031"/>
              <a:gd name="connsiteY32" fmla="*/ 413856 h 1152743"/>
              <a:gd name="connsiteX33" fmla="*/ 7942202 w 7953031"/>
              <a:gd name="connsiteY33" fmla="*/ 345065 h 1152743"/>
              <a:gd name="connsiteX34" fmla="*/ 7852905 w 7953031"/>
              <a:gd name="connsiteY34" fmla="*/ 274156 h 1152743"/>
              <a:gd name="connsiteX35" fmla="*/ 7865605 w 7953031"/>
              <a:gd name="connsiteY35" fmla="*/ 185256 h 1152743"/>
              <a:gd name="connsiteX36" fmla="*/ 7931073 w 7953031"/>
              <a:gd name="connsiteY36" fmla="*/ 149051 h 1152743"/>
              <a:gd name="connsiteX37" fmla="*/ 7849984 w 7953031"/>
              <a:gd name="connsiteY37" fmla="*/ 98770 h 1152743"/>
              <a:gd name="connsiteX38" fmla="*/ 7932469 w 7953031"/>
              <a:gd name="connsiteY38" fmla="*/ 413 h 1152743"/>
              <a:gd name="connsiteX39" fmla="*/ 7675105 w 7953031"/>
              <a:gd name="connsiteY39" fmla="*/ 7456 h 1152743"/>
              <a:gd name="connsiteX0" fmla="*/ 7675105 w 7953031"/>
              <a:gd name="connsiteY0" fmla="*/ 8587 h 1153874"/>
              <a:gd name="connsiteX1" fmla="*/ 239458 w 7953031"/>
              <a:gd name="connsiteY1" fmla="*/ 8587 h 1153874"/>
              <a:gd name="connsiteX2" fmla="*/ 167106 w 7953031"/>
              <a:gd name="connsiteY2" fmla="*/ 20493 h 1153874"/>
              <a:gd name="connsiteX3" fmla="*/ 195681 w 7953031"/>
              <a:gd name="connsiteY3" fmla="*/ 103043 h 1153874"/>
              <a:gd name="connsiteX4" fmla="*/ 198062 w 7953031"/>
              <a:gd name="connsiteY4" fmla="*/ 199087 h 1153874"/>
              <a:gd name="connsiteX5" fmla="*/ 134562 w 7953031"/>
              <a:gd name="connsiteY5" fmla="*/ 199087 h 1153874"/>
              <a:gd name="connsiteX6" fmla="*/ 0 w 7953031"/>
              <a:gd name="connsiteY6" fmla="*/ 303333 h 1153874"/>
              <a:gd name="connsiteX7" fmla="*/ 67633 w 7953031"/>
              <a:gd name="connsiteY7" fmla="*/ 377843 h 1153874"/>
              <a:gd name="connsiteX8" fmla="*/ 60890 w 7953031"/>
              <a:gd name="connsiteY8" fmla="*/ 439755 h 1153874"/>
              <a:gd name="connsiteX9" fmla="*/ 105987 w 7953031"/>
              <a:gd name="connsiteY9" fmla="*/ 500712 h 1153874"/>
              <a:gd name="connsiteX10" fmla="*/ 115670 w 7953031"/>
              <a:gd name="connsiteY10" fmla="*/ 556437 h 1153874"/>
              <a:gd name="connsiteX11" fmla="*/ 14192 w 7953031"/>
              <a:gd name="connsiteY11" fmla="*/ 628473 h 1153874"/>
              <a:gd name="connsiteX12" fmla="*/ 159962 w 7953031"/>
              <a:gd name="connsiteY12" fmla="*/ 681687 h 1153874"/>
              <a:gd name="connsiteX13" fmla="*/ 147262 w 7953031"/>
              <a:gd name="connsiteY13" fmla="*/ 745187 h 1153874"/>
              <a:gd name="connsiteX14" fmla="*/ 192506 w 7953031"/>
              <a:gd name="connsiteY14" fmla="*/ 776143 h 1153874"/>
              <a:gd name="connsiteX15" fmla="*/ 26248 w 7953031"/>
              <a:gd name="connsiteY15" fmla="*/ 806937 h 1153874"/>
              <a:gd name="connsiteX16" fmla="*/ 46329 w 7953031"/>
              <a:gd name="connsiteY16" fmla="*/ 923975 h 1153874"/>
              <a:gd name="connsiteX17" fmla="*/ 121396 w 7953031"/>
              <a:gd name="connsiteY17" fmla="*/ 1004478 h 1153874"/>
              <a:gd name="connsiteX18" fmla="*/ 71062 w 7953031"/>
              <a:gd name="connsiteY18" fmla="*/ 1113487 h 1153874"/>
              <a:gd name="connsiteX19" fmla="*/ 104399 w 7953031"/>
              <a:gd name="connsiteY19" fmla="*/ 1128569 h 1153874"/>
              <a:gd name="connsiteX20" fmla="*/ 98166 w 7953031"/>
              <a:gd name="connsiteY20" fmla="*/ 1149047 h 1153874"/>
              <a:gd name="connsiteX21" fmla="*/ 7855212 w 7953031"/>
              <a:gd name="connsiteY21" fmla="*/ 1153874 h 1153874"/>
              <a:gd name="connsiteX22" fmla="*/ 7929105 w 7953031"/>
              <a:gd name="connsiteY22" fmla="*/ 1100787 h 1153874"/>
              <a:gd name="connsiteX23" fmla="*/ 7840205 w 7953031"/>
              <a:gd name="connsiteY23" fmla="*/ 1037287 h 1153874"/>
              <a:gd name="connsiteX24" fmla="*/ 7953031 w 7953031"/>
              <a:gd name="connsiteY24" fmla="*/ 961087 h 1153874"/>
              <a:gd name="connsiteX25" fmla="*/ 7852905 w 7953031"/>
              <a:gd name="connsiteY25" fmla="*/ 884887 h 1153874"/>
              <a:gd name="connsiteX26" fmla="*/ 7891005 w 7953031"/>
              <a:gd name="connsiteY26" fmla="*/ 808687 h 1153874"/>
              <a:gd name="connsiteX27" fmla="*/ 7852905 w 7953031"/>
              <a:gd name="connsiteY27" fmla="*/ 732487 h 1153874"/>
              <a:gd name="connsiteX28" fmla="*/ 7840205 w 7953031"/>
              <a:gd name="connsiteY28" fmla="*/ 668987 h 1153874"/>
              <a:gd name="connsiteX29" fmla="*/ 7865605 w 7953031"/>
              <a:gd name="connsiteY29" fmla="*/ 618187 h 1153874"/>
              <a:gd name="connsiteX30" fmla="*/ 7908468 w 7953031"/>
              <a:gd name="connsiteY30" fmla="*/ 542780 h 1153874"/>
              <a:gd name="connsiteX31" fmla="*/ 7854539 w 7953031"/>
              <a:gd name="connsiteY31" fmla="*/ 497668 h 1153874"/>
              <a:gd name="connsiteX32" fmla="*/ 7827505 w 7953031"/>
              <a:gd name="connsiteY32" fmla="*/ 414987 h 1153874"/>
              <a:gd name="connsiteX33" fmla="*/ 7942202 w 7953031"/>
              <a:gd name="connsiteY33" fmla="*/ 346196 h 1153874"/>
              <a:gd name="connsiteX34" fmla="*/ 7852905 w 7953031"/>
              <a:gd name="connsiteY34" fmla="*/ 275287 h 1153874"/>
              <a:gd name="connsiteX35" fmla="*/ 7865605 w 7953031"/>
              <a:gd name="connsiteY35" fmla="*/ 186387 h 1153874"/>
              <a:gd name="connsiteX36" fmla="*/ 7931073 w 7953031"/>
              <a:gd name="connsiteY36" fmla="*/ 150182 h 1153874"/>
              <a:gd name="connsiteX37" fmla="*/ 7849984 w 7953031"/>
              <a:gd name="connsiteY37" fmla="*/ 99901 h 1153874"/>
              <a:gd name="connsiteX38" fmla="*/ 7932469 w 7953031"/>
              <a:gd name="connsiteY38" fmla="*/ 1544 h 1153874"/>
              <a:gd name="connsiteX39" fmla="*/ 7675105 w 7953031"/>
              <a:gd name="connsiteY39" fmla="*/ 8587 h 1153874"/>
              <a:gd name="connsiteX0" fmla="*/ 7675105 w 7953031"/>
              <a:gd name="connsiteY0" fmla="*/ 3497 h 1148784"/>
              <a:gd name="connsiteX1" fmla="*/ 239458 w 7953031"/>
              <a:gd name="connsiteY1" fmla="*/ 3497 h 1148784"/>
              <a:gd name="connsiteX2" fmla="*/ 167106 w 7953031"/>
              <a:gd name="connsiteY2" fmla="*/ 15403 h 1148784"/>
              <a:gd name="connsiteX3" fmla="*/ 195681 w 7953031"/>
              <a:gd name="connsiteY3" fmla="*/ 97953 h 1148784"/>
              <a:gd name="connsiteX4" fmla="*/ 198062 w 7953031"/>
              <a:gd name="connsiteY4" fmla="*/ 193997 h 1148784"/>
              <a:gd name="connsiteX5" fmla="*/ 134562 w 7953031"/>
              <a:gd name="connsiteY5" fmla="*/ 193997 h 1148784"/>
              <a:gd name="connsiteX6" fmla="*/ 0 w 7953031"/>
              <a:gd name="connsiteY6" fmla="*/ 298243 h 1148784"/>
              <a:gd name="connsiteX7" fmla="*/ 67633 w 7953031"/>
              <a:gd name="connsiteY7" fmla="*/ 372753 h 1148784"/>
              <a:gd name="connsiteX8" fmla="*/ 60890 w 7953031"/>
              <a:gd name="connsiteY8" fmla="*/ 434665 h 1148784"/>
              <a:gd name="connsiteX9" fmla="*/ 105987 w 7953031"/>
              <a:gd name="connsiteY9" fmla="*/ 495622 h 1148784"/>
              <a:gd name="connsiteX10" fmla="*/ 115670 w 7953031"/>
              <a:gd name="connsiteY10" fmla="*/ 551347 h 1148784"/>
              <a:gd name="connsiteX11" fmla="*/ 14192 w 7953031"/>
              <a:gd name="connsiteY11" fmla="*/ 623383 h 1148784"/>
              <a:gd name="connsiteX12" fmla="*/ 159962 w 7953031"/>
              <a:gd name="connsiteY12" fmla="*/ 676597 h 1148784"/>
              <a:gd name="connsiteX13" fmla="*/ 147262 w 7953031"/>
              <a:gd name="connsiteY13" fmla="*/ 740097 h 1148784"/>
              <a:gd name="connsiteX14" fmla="*/ 192506 w 7953031"/>
              <a:gd name="connsiteY14" fmla="*/ 771053 h 1148784"/>
              <a:gd name="connsiteX15" fmla="*/ 26248 w 7953031"/>
              <a:gd name="connsiteY15" fmla="*/ 801847 h 1148784"/>
              <a:gd name="connsiteX16" fmla="*/ 46329 w 7953031"/>
              <a:gd name="connsiteY16" fmla="*/ 918885 h 1148784"/>
              <a:gd name="connsiteX17" fmla="*/ 121396 w 7953031"/>
              <a:gd name="connsiteY17" fmla="*/ 999388 h 1148784"/>
              <a:gd name="connsiteX18" fmla="*/ 71062 w 7953031"/>
              <a:gd name="connsiteY18" fmla="*/ 1108397 h 1148784"/>
              <a:gd name="connsiteX19" fmla="*/ 104399 w 7953031"/>
              <a:gd name="connsiteY19" fmla="*/ 1123479 h 1148784"/>
              <a:gd name="connsiteX20" fmla="*/ 98166 w 7953031"/>
              <a:gd name="connsiteY20" fmla="*/ 1143957 h 1148784"/>
              <a:gd name="connsiteX21" fmla="*/ 7855212 w 7953031"/>
              <a:gd name="connsiteY21" fmla="*/ 1148784 h 1148784"/>
              <a:gd name="connsiteX22" fmla="*/ 7929105 w 7953031"/>
              <a:gd name="connsiteY22" fmla="*/ 1095697 h 1148784"/>
              <a:gd name="connsiteX23" fmla="*/ 7840205 w 7953031"/>
              <a:gd name="connsiteY23" fmla="*/ 1032197 h 1148784"/>
              <a:gd name="connsiteX24" fmla="*/ 7953031 w 7953031"/>
              <a:gd name="connsiteY24" fmla="*/ 955997 h 1148784"/>
              <a:gd name="connsiteX25" fmla="*/ 7852905 w 7953031"/>
              <a:gd name="connsiteY25" fmla="*/ 879797 h 1148784"/>
              <a:gd name="connsiteX26" fmla="*/ 7891005 w 7953031"/>
              <a:gd name="connsiteY26" fmla="*/ 803597 h 1148784"/>
              <a:gd name="connsiteX27" fmla="*/ 7852905 w 7953031"/>
              <a:gd name="connsiteY27" fmla="*/ 727397 h 1148784"/>
              <a:gd name="connsiteX28" fmla="*/ 7840205 w 7953031"/>
              <a:gd name="connsiteY28" fmla="*/ 663897 h 1148784"/>
              <a:gd name="connsiteX29" fmla="*/ 7865605 w 7953031"/>
              <a:gd name="connsiteY29" fmla="*/ 613097 h 1148784"/>
              <a:gd name="connsiteX30" fmla="*/ 7908468 w 7953031"/>
              <a:gd name="connsiteY30" fmla="*/ 537690 h 1148784"/>
              <a:gd name="connsiteX31" fmla="*/ 7854539 w 7953031"/>
              <a:gd name="connsiteY31" fmla="*/ 492578 h 1148784"/>
              <a:gd name="connsiteX32" fmla="*/ 7827505 w 7953031"/>
              <a:gd name="connsiteY32" fmla="*/ 409897 h 1148784"/>
              <a:gd name="connsiteX33" fmla="*/ 7942202 w 7953031"/>
              <a:gd name="connsiteY33" fmla="*/ 341106 h 1148784"/>
              <a:gd name="connsiteX34" fmla="*/ 7852905 w 7953031"/>
              <a:gd name="connsiteY34" fmla="*/ 270197 h 1148784"/>
              <a:gd name="connsiteX35" fmla="*/ 7865605 w 7953031"/>
              <a:gd name="connsiteY35" fmla="*/ 181297 h 1148784"/>
              <a:gd name="connsiteX36" fmla="*/ 7931073 w 7953031"/>
              <a:gd name="connsiteY36" fmla="*/ 145092 h 1148784"/>
              <a:gd name="connsiteX37" fmla="*/ 7849984 w 7953031"/>
              <a:gd name="connsiteY37" fmla="*/ 94811 h 1148784"/>
              <a:gd name="connsiteX38" fmla="*/ 7932469 w 7953031"/>
              <a:gd name="connsiteY38" fmla="*/ 4022 h 1148784"/>
              <a:gd name="connsiteX39" fmla="*/ 7675105 w 7953031"/>
              <a:gd name="connsiteY39" fmla="*/ 3497 h 1148784"/>
              <a:gd name="connsiteX0" fmla="*/ 7675105 w 7953031"/>
              <a:gd name="connsiteY0" fmla="*/ 1923 h 1147210"/>
              <a:gd name="connsiteX1" fmla="*/ 239458 w 7953031"/>
              <a:gd name="connsiteY1" fmla="*/ 1923 h 1147210"/>
              <a:gd name="connsiteX2" fmla="*/ 167106 w 7953031"/>
              <a:gd name="connsiteY2" fmla="*/ 13829 h 1147210"/>
              <a:gd name="connsiteX3" fmla="*/ 195681 w 7953031"/>
              <a:gd name="connsiteY3" fmla="*/ 96379 h 1147210"/>
              <a:gd name="connsiteX4" fmla="*/ 198062 w 7953031"/>
              <a:gd name="connsiteY4" fmla="*/ 192423 h 1147210"/>
              <a:gd name="connsiteX5" fmla="*/ 134562 w 7953031"/>
              <a:gd name="connsiteY5" fmla="*/ 192423 h 1147210"/>
              <a:gd name="connsiteX6" fmla="*/ 0 w 7953031"/>
              <a:gd name="connsiteY6" fmla="*/ 296669 h 1147210"/>
              <a:gd name="connsiteX7" fmla="*/ 67633 w 7953031"/>
              <a:gd name="connsiteY7" fmla="*/ 371179 h 1147210"/>
              <a:gd name="connsiteX8" fmla="*/ 60890 w 7953031"/>
              <a:gd name="connsiteY8" fmla="*/ 433091 h 1147210"/>
              <a:gd name="connsiteX9" fmla="*/ 105987 w 7953031"/>
              <a:gd name="connsiteY9" fmla="*/ 494048 h 1147210"/>
              <a:gd name="connsiteX10" fmla="*/ 115670 w 7953031"/>
              <a:gd name="connsiteY10" fmla="*/ 549773 h 1147210"/>
              <a:gd name="connsiteX11" fmla="*/ 14192 w 7953031"/>
              <a:gd name="connsiteY11" fmla="*/ 621809 h 1147210"/>
              <a:gd name="connsiteX12" fmla="*/ 159962 w 7953031"/>
              <a:gd name="connsiteY12" fmla="*/ 675023 h 1147210"/>
              <a:gd name="connsiteX13" fmla="*/ 147262 w 7953031"/>
              <a:gd name="connsiteY13" fmla="*/ 738523 h 1147210"/>
              <a:gd name="connsiteX14" fmla="*/ 192506 w 7953031"/>
              <a:gd name="connsiteY14" fmla="*/ 769479 h 1147210"/>
              <a:gd name="connsiteX15" fmla="*/ 26248 w 7953031"/>
              <a:gd name="connsiteY15" fmla="*/ 800273 h 1147210"/>
              <a:gd name="connsiteX16" fmla="*/ 46329 w 7953031"/>
              <a:gd name="connsiteY16" fmla="*/ 917311 h 1147210"/>
              <a:gd name="connsiteX17" fmla="*/ 121396 w 7953031"/>
              <a:gd name="connsiteY17" fmla="*/ 997814 h 1147210"/>
              <a:gd name="connsiteX18" fmla="*/ 71062 w 7953031"/>
              <a:gd name="connsiteY18" fmla="*/ 1106823 h 1147210"/>
              <a:gd name="connsiteX19" fmla="*/ 104399 w 7953031"/>
              <a:gd name="connsiteY19" fmla="*/ 1121905 h 1147210"/>
              <a:gd name="connsiteX20" fmla="*/ 98166 w 7953031"/>
              <a:gd name="connsiteY20" fmla="*/ 1142383 h 1147210"/>
              <a:gd name="connsiteX21" fmla="*/ 7855212 w 7953031"/>
              <a:gd name="connsiteY21" fmla="*/ 1147210 h 1147210"/>
              <a:gd name="connsiteX22" fmla="*/ 7929105 w 7953031"/>
              <a:gd name="connsiteY22" fmla="*/ 1094123 h 1147210"/>
              <a:gd name="connsiteX23" fmla="*/ 7840205 w 7953031"/>
              <a:gd name="connsiteY23" fmla="*/ 1030623 h 1147210"/>
              <a:gd name="connsiteX24" fmla="*/ 7953031 w 7953031"/>
              <a:gd name="connsiteY24" fmla="*/ 954423 h 1147210"/>
              <a:gd name="connsiteX25" fmla="*/ 7852905 w 7953031"/>
              <a:gd name="connsiteY25" fmla="*/ 878223 h 1147210"/>
              <a:gd name="connsiteX26" fmla="*/ 7891005 w 7953031"/>
              <a:gd name="connsiteY26" fmla="*/ 802023 h 1147210"/>
              <a:gd name="connsiteX27" fmla="*/ 7852905 w 7953031"/>
              <a:gd name="connsiteY27" fmla="*/ 725823 h 1147210"/>
              <a:gd name="connsiteX28" fmla="*/ 7840205 w 7953031"/>
              <a:gd name="connsiteY28" fmla="*/ 662323 h 1147210"/>
              <a:gd name="connsiteX29" fmla="*/ 7865605 w 7953031"/>
              <a:gd name="connsiteY29" fmla="*/ 611523 h 1147210"/>
              <a:gd name="connsiteX30" fmla="*/ 7908468 w 7953031"/>
              <a:gd name="connsiteY30" fmla="*/ 536116 h 1147210"/>
              <a:gd name="connsiteX31" fmla="*/ 7854539 w 7953031"/>
              <a:gd name="connsiteY31" fmla="*/ 491004 h 1147210"/>
              <a:gd name="connsiteX32" fmla="*/ 7827505 w 7953031"/>
              <a:gd name="connsiteY32" fmla="*/ 408323 h 1147210"/>
              <a:gd name="connsiteX33" fmla="*/ 7942202 w 7953031"/>
              <a:gd name="connsiteY33" fmla="*/ 339532 h 1147210"/>
              <a:gd name="connsiteX34" fmla="*/ 7852905 w 7953031"/>
              <a:gd name="connsiteY34" fmla="*/ 268623 h 1147210"/>
              <a:gd name="connsiteX35" fmla="*/ 7865605 w 7953031"/>
              <a:gd name="connsiteY35" fmla="*/ 179723 h 1147210"/>
              <a:gd name="connsiteX36" fmla="*/ 7931073 w 7953031"/>
              <a:gd name="connsiteY36" fmla="*/ 143518 h 1147210"/>
              <a:gd name="connsiteX37" fmla="*/ 7849984 w 7953031"/>
              <a:gd name="connsiteY37" fmla="*/ 93237 h 1147210"/>
              <a:gd name="connsiteX38" fmla="*/ 7932469 w 7953031"/>
              <a:gd name="connsiteY38" fmla="*/ 2448 h 1147210"/>
              <a:gd name="connsiteX39" fmla="*/ 7675105 w 7953031"/>
              <a:gd name="connsiteY39" fmla="*/ 1923 h 1147210"/>
              <a:gd name="connsiteX0" fmla="*/ 7675105 w 7953031"/>
              <a:gd name="connsiteY0" fmla="*/ 2665 h 1147952"/>
              <a:gd name="connsiteX1" fmla="*/ 239458 w 7953031"/>
              <a:gd name="connsiteY1" fmla="*/ 2665 h 1147952"/>
              <a:gd name="connsiteX2" fmla="*/ 167106 w 7953031"/>
              <a:gd name="connsiteY2" fmla="*/ 14571 h 1147952"/>
              <a:gd name="connsiteX3" fmla="*/ 195681 w 7953031"/>
              <a:gd name="connsiteY3" fmla="*/ 97121 h 1147952"/>
              <a:gd name="connsiteX4" fmla="*/ 198062 w 7953031"/>
              <a:gd name="connsiteY4" fmla="*/ 193165 h 1147952"/>
              <a:gd name="connsiteX5" fmla="*/ 134562 w 7953031"/>
              <a:gd name="connsiteY5" fmla="*/ 193165 h 1147952"/>
              <a:gd name="connsiteX6" fmla="*/ 0 w 7953031"/>
              <a:gd name="connsiteY6" fmla="*/ 297411 h 1147952"/>
              <a:gd name="connsiteX7" fmla="*/ 67633 w 7953031"/>
              <a:gd name="connsiteY7" fmla="*/ 371921 h 1147952"/>
              <a:gd name="connsiteX8" fmla="*/ 60890 w 7953031"/>
              <a:gd name="connsiteY8" fmla="*/ 433833 h 1147952"/>
              <a:gd name="connsiteX9" fmla="*/ 105987 w 7953031"/>
              <a:gd name="connsiteY9" fmla="*/ 494790 h 1147952"/>
              <a:gd name="connsiteX10" fmla="*/ 115670 w 7953031"/>
              <a:gd name="connsiteY10" fmla="*/ 550515 h 1147952"/>
              <a:gd name="connsiteX11" fmla="*/ 14192 w 7953031"/>
              <a:gd name="connsiteY11" fmla="*/ 622551 h 1147952"/>
              <a:gd name="connsiteX12" fmla="*/ 159962 w 7953031"/>
              <a:gd name="connsiteY12" fmla="*/ 675765 h 1147952"/>
              <a:gd name="connsiteX13" fmla="*/ 147262 w 7953031"/>
              <a:gd name="connsiteY13" fmla="*/ 739265 h 1147952"/>
              <a:gd name="connsiteX14" fmla="*/ 192506 w 7953031"/>
              <a:gd name="connsiteY14" fmla="*/ 770221 h 1147952"/>
              <a:gd name="connsiteX15" fmla="*/ 26248 w 7953031"/>
              <a:gd name="connsiteY15" fmla="*/ 801015 h 1147952"/>
              <a:gd name="connsiteX16" fmla="*/ 46329 w 7953031"/>
              <a:gd name="connsiteY16" fmla="*/ 918053 h 1147952"/>
              <a:gd name="connsiteX17" fmla="*/ 121396 w 7953031"/>
              <a:gd name="connsiteY17" fmla="*/ 998556 h 1147952"/>
              <a:gd name="connsiteX18" fmla="*/ 71062 w 7953031"/>
              <a:gd name="connsiteY18" fmla="*/ 1107565 h 1147952"/>
              <a:gd name="connsiteX19" fmla="*/ 104399 w 7953031"/>
              <a:gd name="connsiteY19" fmla="*/ 1122647 h 1147952"/>
              <a:gd name="connsiteX20" fmla="*/ 98166 w 7953031"/>
              <a:gd name="connsiteY20" fmla="*/ 1143125 h 1147952"/>
              <a:gd name="connsiteX21" fmla="*/ 7855212 w 7953031"/>
              <a:gd name="connsiteY21" fmla="*/ 1147952 h 1147952"/>
              <a:gd name="connsiteX22" fmla="*/ 7929105 w 7953031"/>
              <a:gd name="connsiteY22" fmla="*/ 1094865 h 1147952"/>
              <a:gd name="connsiteX23" fmla="*/ 7840205 w 7953031"/>
              <a:gd name="connsiteY23" fmla="*/ 1031365 h 1147952"/>
              <a:gd name="connsiteX24" fmla="*/ 7953031 w 7953031"/>
              <a:gd name="connsiteY24" fmla="*/ 955165 h 1147952"/>
              <a:gd name="connsiteX25" fmla="*/ 7852905 w 7953031"/>
              <a:gd name="connsiteY25" fmla="*/ 878965 h 1147952"/>
              <a:gd name="connsiteX26" fmla="*/ 7891005 w 7953031"/>
              <a:gd name="connsiteY26" fmla="*/ 802765 h 1147952"/>
              <a:gd name="connsiteX27" fmla="*/ 7852905 w 7953031"/>
              <a:gd name="connsiteY27" fmla="*/ 726565 h 1147952"/>
              <a:gd name="connsiteX28" fmla="*/ 7840205 w 7953031"/>
              <a:gd name="connsiteY28" fmla="*/ 663065 h 1147952"/>
              <a:gd name="connsiteX29" fmla="*/ 7865605 w 7953031"/>
              <a:gd name="connsiteY29" fmla="*/ 612265 h 1147952"/>
              <a:gd name="connsiteX30" fmla="*/ 7908468 w 7953031"/>
              <a:gd name="connsiteY30" fmla="*/ 536858 h 1147952"/>
              <a:gd name="connsiteX31" fmla="*/ 7854539 w 7953031"/>
              <a:gd name="connsiteY31" fmla="*/ 491746 h 1147952"/>
              <a:gd name="connsiteX32" fmla="*/ 7827505 w 7953031"/>
              <a:gd name="connsiteY32" fmla="*/ 409065 h 1147952"/>
              <a:gd name="connsiteX33" fmla="*/ 7942202 w 7953031"/>
              <a:gd name="connsiteY33" fmla="*/ 340274 h 1147952"/>
              <a:gd name="connsiteX34" fmla="*/ 7852905 w 7953031"/>
              <a:gd name="connsiteY34" fmla="*/ 269365 h 1147952"/>
              <a:gd name="connsiteX35" fmla="*/ 7865605 w 7953031"/>
              <a:gd name="connsiteY35" fmla="*/ 180465 h 1147952"/>
              <a:gd name="connsiteX36" fmla="*/ 7931073 w 7953031"/>
              <a:gd name="connsiteY36" fmla="*/ 144260 h 1147952"/>
              <a:gd name="connsiteX37" fmla="*/ 7849984 w 7953031"/>
              <a:gd name="connsiteY37" fmla="*/ 93979 h 1147952"/>
              <a:gd name="connsiteX38" fmla="*/ 7932469 w 7953031"/>
              <a:gd name="connsiteY38" fmla="*/ 3190 h 1147952"/>
              <a:gd name="connsiteX39" fmla="*/ 7675105 w 7953031"/>
              <a:gd name="connsiteY39" fmla="*/ 2665 h 1147952"/>
              <a:gd name="connsiteX0" fmla="*/ 7675105 w 7953031"/>
              <a:gd name="connsiteY0" fmla="*/ 3818 h 1149105"/>
              <a:gd name="connsiteX1" fmla="*/ 239458 w 7953031"/>
              <a:gd name="connsiteY1" fmla="*/ 3818 h 1149105"/>
              <a:gd name="connsiteX2" fmla="*/ 167106 w 7953031"/>
              <a:gd name="connsiteY2" fmla="*/ 15724 h 1149105"/>
              <a:gd name="connsiteX3" fmla="*/ 195681 w 7953031"/>
              <a:gd name="connsiteY3" fmla="*/ 98274 h 1149105"/>
              <a:gd name="connsiteX4" fmla="*/ 198062 w 7953031"/>
              <a:gd name="connsiteY4" fmla="*/ 194318 h 1149105"/>
              <a:gd name="connsiteX5" fmla="*/ 134562 w 7953031"/>
              <a:gd name="connsiteY5" fmla="*/ 194318 h 1149105"/>
              <a:gd name="connsiteX6" fmla="*/ 0 w 7953031"/>
              <a:gd name="connsiteY6" fmla="*/ 298564 h 1149105"/>
              <a:gd name="connsiteX7" fmla="*/ 67633 w 7953031"/>
              <a:gd name="connsiteY7" fmla="*/ 373074 h 1149105"/>
              <a:gd name="connsiteX8" fmla="*/ 60890 w 7953031"/>
              <a:gd name="connsiteY8" fmla="*/ 434986 h 1149105"/>
              <a:gd name="connsiteX9" fmla="*/ 105987 w 7953031"/>
              <a:gd name="connsiteY9" fmla="*/ 495943 h 1149105"/>
              <a:gd name="connsiteX10" fmla="*/ 115670 w 7953031"/>
              <a:gd name="connsiteY10" fmla="*/ 551668 h 1149105"/>
              <a:gd name="connsiteX11" fmla="*/ 14192 w 7953031"/>
              <a:gd name="connsiteY11" fmla="*/ 623704 h 1149105"/>
              <a:gd name="connsiteX12" fmla="*/ 159962 w 7953031"/>
              <a:gd name="connsiteY12" fmla="*/ 676918 h 1149105"/>
              <a:gd name="connsiteX13" fmla="*/ 147262 w 7953031"/>
              <a:gd name="connsiteY13" fmla="*/ 740418 h 1149105"/>
              <a:gd name="connsiteX14" fmla="*/ 192506 w 7953031"/>
              <a:gd name="connsiteY14" fmla="*/ 771374 h 1149105"/>
              <a:gd name="connsiteX15" fmla="*/ 26248 w 7953031"/>
              <a:gd name="connsiteY15" fmla="*/ 802168 h 1149105"/>
              <a:gd name="connsiteX16" fmla="*/ 46329 w 7953031"/>
              <a:gd name="connsiteY16" fmla="*/ 919206 h 1149105"/>
              <a:gd name="connsiteX17" fmla="*/ 121396 w 7953031"/>
              <a:gd name="connsiteY17" fmla="*/ 999709 h 1149105"/>
              <a:gd name="connsiteX18" fmla="*/ 71062 w 7953031"/>
              <a:gd name="connsiteY18" fmla="*/ 1108718 h 1149105"/>
              <a:gd name="connsiteX19" fmla="*/ 104399 w 7953031"/>
              <a:gd name="connsiteY19" fmla="*/ 1123800 h 1149105"/>
              <a:gd name="connsiteX20" fmla="*/ 98166 w 7953031"/>
              <a:gd name="connsiteY20" fmla="*/ 1144278 h 1149105"/>
              <a:gd name="connsiteX21" fmla="*/ 7855212 w 7953031"/>
              <a:gd name="connsiteY21" fmla="*/ 1149105 h 1149105"/>
              <a:gd name="connsiteX22" fmla="*/ 7929105 w 7953031"/>
              <a:gd name="connsiteY22" fmla="*/ 1096018 h 1149105"/>
              <a:gd name="connsiteX23" fmla="*/ 7840205 w 7953031"/>
              <a:gd name="connsiteY23" fmla="*/ 1032518 h 1149105"/>
              <a:gd name="connsiteX24" fmla="*/ 7953031 w 7953031"/>
              <a:gd name="connsiteY24" fmla="*/ 956318 h 1149105"/>
              <a:gd name="connsiteX25" fmla="*/ 7852905 w 7953031"/>
              <a:gd name="connsiteY25" fmla="*/ 880118 h 1149105"/>
              <a:gd name="connsiteX26" fmla="*/ 7891005 w 7953031"/>
              <a:gd name="connsiteY26" fmla="*/ 803918 h 1149105"/>
              <a:gd name="connsiteX27" fmla="*/ 7852905 w 7953031"/>
              <a:gd name="connsiteY27" fmla="*/ 727718 h 1149105"/>
              <a:gd name="connsiteX28" fmla="*/ 7840205 w 7953031"/>
              <a:gd name="connsiteY28" fmla="*/ 664218 h 1149105"/>
              <a:gd name="connsiteX29" fmla="*/ 7865605 w 7953031"/>
              <a:gd name="connsiteY29" fmla="*/ 613418 h 1149105"/>
              <a:gd name="connsiteX30" fmla="*/ 7908468 w 7953031"/>
              <a:gd name="connsiteY30" fmla="*/ 538011 h 1149105"/>
              <a:gd name="connsiteX31" fmla="*/ 7854539 w 7953031"/>
              <a:gd name="connsiteY31" fmla="*/ 492899 h 1149105"/>
              <a:gd name="connsiteX32" fmla="*/ 7827505 w 7953031"/>
              <a:gd name="connsiteY32" fmla="*/ 410218 h 1149105"/>
              <a:gd name="connsiteX33" fmla="*/ 7942202 w 7953031"/>
              <a:gd name="connsiteY33" fmla="*/ 341427 h 1149105"/>
              <a:gd name="connsiteX34" fmla="*/ 7852905 w 7953031"/>
              <a:gd name="connsiteY34" fmla="*/ 270518 h 1149105"/>
              <a:gd name="connsiteX35" fmla="*/ 7865605 w 7953031"/>
              <a:gd name="connsiteY35" fmla="*/ 181618 h 1149105"/>
              <a:gd name="connsiteX36" fmla="*/ 7931073 w 7953031"/>
              <a:gd name="connsiteY36" fmla="*/ 145413 h 1149105"/>
              <a:gd name="connsiteX37" fmla="*/ 7849984 w 7953031"/>
              <a:gd name="connsiteY37" fmla="*/ 95132 h 1149105"/>
              <a:gd name="connsiteX38" fmla="*/ 7938918 w 7953031"/>
              <a:gd name="connsiteY38" fmla="*/ 1505 h 1149105"/>
              <a:gd name="connsiteX39" fmla="*/ 7675105 w 7953031"/>
              <a:gd name="connsiteY39" fmla="*/ 3818 h 1149105"/>
              <a:gd name="connsiteX0" fmla="*/ 7649312 w 7953031"/>
              <a:gd name="connsiteY0" fmla="*/ 3818 h 1149105"/>
              <a:gd name="connsiteX1" fmla="*/ 239458 w 7953031"/>
              <a:gd name="connsiteY1" fmla="*/ 3818 h 1149105"/>
              <a:gd name="connsiteX2" fmla="*/ 167106 w 7953031"/>
              <a:gd name="connsiteY2" fmla="*/ 15724 h 1149105"/>
              <a:gd name="connsiteX3" fmla="*/ 195681 w 7953031"/>
              <a:gd name="connsiteY3" fmla="*/ 98274 h 1149105"/>
              <a:gd name="connsiteX4" fmla="*/ 198062 w 7953031"/>
              <a:gd name="connsiteY4" fmla="*/ 194318 h 1149105"/>
              <a:gd name="connsiteX5" fmla="*/ 134562 w 7953031"/>
              <a:gd name="connsiteY5" fmla="*/ 194318 h 1149105"/>
              <a:gd name="connsiteX6" fmla="*/ 0 w 7953031"/>
              <a:gd name="connsiteY6" fmla="*/ 298564 h 1149105"/>
              <a:gd name="connsiteX7" fmla="*/ 67633 w 7953031"/>
              <a:gd name="connsiteY7" fmla="*/ 373074 h 1149105"/>
              <a:gd name="connsiteX8" fmla="*/ 60890 w 7953031"/>
              <a:gd name="connsiteY8" fmla="*/ 434986 h 1149105"/>
              <a:gd name="connsiteX9" fmla="*/ 105987 w 7953031"/>
              <a:gd name="connsiteY9" fmla="*/ 495943 h 1149105"/>
              <a:gd name="connsiteX10" fmla="*/ 115670 w 7953031"/>
              <a:gd name="connsiteY10" fmla="*/ 551668 h 1149105"/>
              <a:gd name="connsiteX11" fmla="*/ 14192 w 7953031"/>
              <a:gd name="connsiteY11" fmla="*/ 623704 h 1149105"/>
              <a:gd name="connsiteX12" fmla="*/ 159962 w 7953031"/>
              <a:gd name="connsiteY12" fmla="*/ 676918 h 1149105"/>
              <a:gd name="connsiteX13" fmla="*/ 147262 w 7953031"/>
              <a:gd name="connsiteY13" fmla="*/ 740418 h 1149105"/>
              <a:gd name="connsiteX14" fmla="*/ 192506 w 7953031"/>
              <a:gd name="connsiteY14" fmla="*/ 771374 h 1149105"/>
              <a:gd name="connsiteX15" fmla="*/ 26248 w 7953031"/>
              <a:gd name="connsiteY15" fmla="*/ 802168 h 1149105"/>
              <a:gd name="connsiteX16" fmla="*/ 46329 w 7953031"/>
              <a:gd name="connsiteY16" fmla="*/ 919206 h 1149105"/>
              <a:gd name="connsiteX17" fmla="*/ 121396 w 7953031"/>
              <a:gd name="connsiteY17" fmla="*/ 999709 h 1149105"/>
              <a:gd name="connsiteX18" fmla="*/ 71062 w 7953031"/>
              <a:gd name="connsiteY18" fmla="*/ 1108718 h 1149105"/>
              <a:gd name="connsiteX19" fmla="*/ 104399 w 7953031"/>
              <a:gd name="connsiteY19" fmla="*/ 1123800 h 1149105"/>
              <a:gd name="connsiteX20" fmla="*/ 98166 w 7953031"/>
              <a:gd name="connsiteY20" fmla="*/ 1144278 h 1149105"/>
              <a:gd name="connsiteX21" fmla="*/ 7855212 w 7953031"/>
              <a:gd name="connsiteY21" fmla="*/ 1149105 h 1149105"/>
              <a:gd name="connsiteX22" fmla="*/ 7929105 w 7953031"/>
              <a:gd name="connsiteY22" fmla="*/ 1096018 h 1149105"/>
              <a:gd name="connsiteX23" fmla="*/ 7840205 w 7953031"/>
              <a:gd name="connsiteY23" fmla="*/ 1032518 h 1149105"/>
              <a:gd name="connsiteX24" fmla="*/ 7953031 w 7953031"/>
              <a:gd name="connsiteY24" fmla="*/ 956318 h 1149105"/>
              <a:gd name="connsiteX25" fmla="*/ 7852905 w 7953031"/>
              <a:gd name="connsiteY25" fmla="*/ 880118 h 1149105"/>
              <a:gd name="connsiteX26" fmla="*/ 7891005 w 7953031"/>
              <a:gd name="connsiteY26" fmla="*/ 803918 h 1149105"/>
              <a:gd name="connsiteX27" fmla="*/ 7852905 w 7953031"/>
              <a:gd name="connsiteY27" fmla="*/ 727718 h 1149105"/>
              <a:gd name="connsiteX28" fmla="*/ 7840205 w 7953031"/>
              <a:gd name="connsiteY28" fmla="*/ 664218 h 1149105"/>
              <a:gd name="connsiteX29" fmla="*/ 7865605 w 7953031"/>
              <a:gd name="connsiteY29" fmla="*/ 613418 h 1149105"/>
              <a:gd name="connsiteX30" fmla="*/ 7908468 w 7953031"/>
              <a:gd name="connsiteY30" fmla="*/ 538011 h 1149105"/>
              <a:gd name="connsiteX31" fmla="*/ 7854539 w 7953031"/>
              <a:gd name="connsiteY31" fmla="*/ 492899 h 1149105"/>
              <a:gd name="connsiteX32" fmla="*/ 7827505 w 7953031"/>
              <a:gd name="connsiteY32" fmla="*/ 410218 h 1149105"/>
              <a:gd name="connsiteX33" fmla="*/ 7942202 w 7953031"/>
              <a:gd name="connsiteY33" fmla="*/ 341427 h 1149105"/>
              <a:gd name="connsiteX34" fmla="*/ 7852905 w 7953031"/>
              <a:gd name="connsiteY34" fmla="*/ 270518 h 1149105"/>
              <a:gd name="connsiteX35" fmla="*/ 7865605 w 7953031"/>
              <a:gd name="connsiteY35" fmla="*/ 181618 h 1149105"/>
              <a:gd name="connsiteX36" fmla="*/ 7931073 w 7953031"/>
              <a:gd name="connsiteY36" fmla="*/ 145413 h 1149105"/>
              <a:gd name="connsiteX37" fmla="*/ 7849984 w 7953031"/>
              <a:gd name="connsiteY37" fmla="*/ 95132 h 1149105"/>
              <a:gd name="connsiteX38" fmla="*/ 7938918 w 7953031"/>
              <a:gd name="connsiteY38" fmla="*/ 1505 h 1149105"/>
              <a:gd name="connsiteX39" fmla="*/ 7649312 w 7953031"/>
              <a:gd name="connsiteY39" fmla="*/ 3818 h 1149105"/>
              <a:gd name="connsiteX0" fmla="*/ 7649312 w 7953031"/>
              <a:gd name="connsiteY0" fmla="*/ 2313 h 1147600"/>
              <a:gd name="connsiteX1" fmla="*/ 239458 w 7953031"/>
              <a:gd name="connsiteY1" fmla="*/ 2313 h 1147600"/>
              <a:gd name="connsiteX2" fmla="*/ 167106 w 7953031"/>
              <a:gd name="connsiteY2" fmla="*/ 14219 h 1147600"/>
              <a:gd name="connsiteX3" fmla="*/ 195681 w 7953031"/>
              <a:gd name="connsiteY3" fmla="*/ 96769 h 1147600"/>
              <a:gd name="connsiteX4" fmla="*/ 198062 w 7953031"/>
              <a:gd name="connsiteY4" fmla="*/ 192813 h 1147600"/>
              <a:gd name="connsiteX5" fmla="*/ 134562 w 7953031"/>
              <a:gd name="connsiteY5" fmla="*/ 192813 h 1147600"/>
              <a:gd name="connsiteX6" fmla="*/ 0 w 7953031"/>
              <a:gd name="connsiteY6" fmla="*/ 297059 h 1147600"/>
              <a:gd name="connsiteX7" fmla="*/ 67633 w 7953031"/>
              <a:gd name="connsiteY7" fmla="*/ 371569 h 1147600"/>
              <a:gd name="connsiteX8" fmla="*/ 60890 w 7953031"/>
              <a:gd name="connsiteY8" fmla="*/ 433481 h 1147600"/>
              <a:gd name="connsiteX9" fmla="*/ 105987 w 7953031"/>
              <a:gd name="connsiteY9" fmla="*/ 494438 h 1147600"/>
              <a:gd name="connsiteX10" fmla="*/ 115670 w 7953031"/>
              <a:gd name="connsiteY10" fmla="*/ 550163 h 1147600"/>
              <a:gd name="connsiteX11" fmla="*/ 14192 w 7953031"/>
              <a:gd name="connsiteY11" fmla="*/ 622199 h 1147600"/>
              <a:gd name="connsiteX12" fmla="*/ 159962 w 7953031"/>
              <a:gd name="connsiteY12" fmla="*/ 675413 h 1147600"/>
              <a:gd name="connsiteX13" fmla="*/ 147262 w 7953031"/>
              <a:gd name="connsiteY13" fmla="*/ 738913 h 1147600"/>
              <a:gd name="connsiteX14" fmla="*/ 192506 w 7953031"/>
              <a:gd name="connsiteY14" fmla="*/ 769869 h 1147600"/>
              <a:gd name="connsiteX15" fmla="*/ 26248 w 7953031"/>
              <a:gd name="connsiteY15" fmla="*/ 800663 h 1147600"/>
              <a:gd name="connsiteX16" fmla="*/ 46329 w 7953031"/>
              <a:gd name="connsiteY16" fmla="*/ 917701 h 1147600"/>
              <a:gd name="connsiteX17" fmla="*/ 121396 w 7953031"/>
              <a:gd name="connsiteY17" fmla="*/ 998204 h 1147600"/>
              <a:gd name="connsiteX18" fmla="*/ 71062 w 7953031"/>
              <a:gd name="connsiteY18" fmla="*/ 1107213 h 1147600"/>
              <a:gd name="connsiteX19" fmla="*/ 104399 w 7953031"/>
              <a:gd name="connsiteY19" fmla="*/ 1122295 h 1147600"/>
              <a:gd name="connsiteX20" fmla="*/ 98166 w 7953031"/>
              <a:gd name="connsiteY20" fmla="*/ 1142773 h 1147600"/>
              <a:gd name="connsiteX21" fmla="*/ 7855212 w 7953031"/>
              <a:gd name="connsiteY21" fmla="*/ 1147600 h 1147600"/>
              <a:gd name="connsiteX22" fmla="*/ 7929105 w 7953031"/>
              <a:gd name="connsiteY22" fmla="*/ 1094513 h 1147600"/>
              <a:gd name="connsiteX23" fmla="*/ 7840205 w 7953031"/>
              <a:gd name="connsiteY23" fmla="*/ 1031013 h 1147600"/>
              <a:gd name="connsiteX24" fmla="*/ 7953031 w 7953031"/>
              <a:gd name="connsiteY24" fmla="*/ 954813 h 1147600"/>
              <a:gd name="connsiteX25" fmla="*/ 7852905 w 7953031"/>
              <a:gd name="connsiteY25" fmla="*/ 878613 h 1147600"/>
              <a:gd name="connsiteX26" fmla="*/ 7891005 w 7953031"/>
              <a:gd name="connsiteY26" fmla="*/ 802413 h 1147600"/>
              <a:gd name="connsiteX27" fmla="*/ 7852905 w 7953031"/>
              <a:gd name="connsiteY27" fmla="*/ 726213 h 1147600"/>
              <a:gd name="connsiteX28" fmla="*/ 7840205 w 7953031"/>
              <a:gd name="connsiteY28" fmla="*/ 662713 h 1147600"/>
              <a:gd name="connsiteX29" fmla="*/ 7865605 w 7953031"/>
              <a:gd name="connsiteY29" fmla="*/ 611913 h 1147600"/>
              <a:gd name="connsiteX30" fmla="*/ 7908468 w 7953031"/>
              <a:gd name="connsiteY30" fmla="*/ 536506 h 1147600"/>
              <a:gd name="connsiteX31" fmla="*/ 7854539 w 7953031"/>
              <a:gd name="connsiteY31" fmla="*/ 491394 h 1147600"/>
              <a:gd name="connsiteX32" fmla="*/ 7827505 w 7953031"/>
              <a:gd name="connsiteY32" fmla="*/ 408713 h 1147600"/>
              <a:gd name="connsiteX33" fmla="*/ 7942202 w 7953031"/>
              <a:gd name="connsiteY33" fmla="*/ 339922 h 1147600"/>
              <a:gd name="connsiteX34" fmla="*/ 7852905 w 7953031"/>
              <a:gd name="connsiteY34" fmla="*/ 269013 h 1147600"/>
              <a:gd name="connsiteX35" fmla="*/ 7865605 w 7953031"/>
              <a:gd name="connsiteY35" fmla="*/ 180113 h 1147600"/>
              <a:gd name="connsiteX36" fmla="*/ 7931073 w 7953031"/>
              <a:gd name="connsiteY36" fmla="*/ 143908 h 1147600"/>
              <a:gd name="connsiteX37" fmla="*/ 7849984 w 7953031"/>
              <a:gd name="connsiteY37" fmla="*/ 93627 h 1147600"/>
              <a:gd name="connsiteX38" fmla="*/ 7938918 w 7953031"/>
              <a:gd name="connsiteY38" fmla="*/ 0 h 1147600"/>
              <a:gd name="connsiteX39" fmla="*/ 7649312 w 7953031"/>
              <a:gd name="connsiteY39" fmla="*/ 2313 h 1147600"/>
              <a:gd name="connsiteX0" fmla="*/ 7649312 w 7953031"/>
              <a:gd name="connsiteY0" fmla="*/ 2313 h 1147600"/>
              <a:gd name="connsiteX1" fmla="*/ 239458 w 7953031"/>
              <a:gd name="connsiteY1" fmla="*/ 2313 h 1147600"/>
              <a:gd name="connsiteX2" fmla="*/ 55334 w 7953031"/>
              <a:gd name="connsiteY2" fmla="*/ 1606 h 1147600"/>
              <a:gd name="connsiteX3" fmla="*/ 195681 w 7953031"/>
              <a:gd name="connsiteY3" fmla="*/ 96769 h 1147600"/>
              <a:gd name="connsiteX4" fmla="*/ 198062 w 7953031"/>
              <a:gd name="connsiteY4" fmla="*/ 192813 h 1147600"/>
              <a:gd name="connsiteX5" fmla="*/ 134562 w 7953031"/>
              <a:gd name="connsiteY5" fmla="*/ 192813 h 1147600"/>
              <a:gd name="connsiteX6" fmla="*/ 0 w 7953031"/>
              <a:gd name="connsiteY6" fmla="*/ 297059 h 1147600"/>
              <a:gd name="connsiteX7" fmla="*/ 67633 w 7953031"/>
              <a:gd name="connsiteY7" fmla="*/ 371569 h 1147600"/>
              <a:gd name="connsiteX8" fmla="*/ 60890 w 7953031"/>
              <a:gd name="connsiteY8" fmla="*/ 433481 h 1147600"/>
              <a:gd name="connsiteX9" fmla="*/ 105987 w 7953031"/>
              <a:gd name="connsiteY9" fmla="*/ 494438 h 1147600"/>
              <a:gd name="connsiteX10" fmla="*/ 115670 w 7953031"/>
              <a:gd name="connsiteY10" fmla="*/ 550163 h 1147600"/>
              <a:gd name="connsiteX11" fmla="*/ 14192 w 7953031"/>
              <a:gd name="connsiteY11" fmla="*/ 622199 h 1147600"/>
              <a:gd name="connsiteX12" fmla="*/ 159962 w 7953031"/>
              <a:gd name="connsiteY12" fmla="*/ 675413 h 1147600"/>
              <a:gd name="connsiteX13" fmla="*/ 147262 w 7953031"/>
              <a:gd name="connsiteY13" fmla="*/ 738913 h 1147600"/>
              <a:gd name="connsiteX14" fmla="*/ 192506 w 7953031"/>
              <a:gd name="connsiteY14" fmla="*/ 769869 h 1147600"/>
              <a:gd name="connsiteX15" fmla="*/ 26248 w 7953031"/>
              <a:gd name="connsiteY15" fmla="*/ 800663 h 1147600"/>
              <a:gd name="connsiteX16" fmla="*/ 46329 w 7953031"/>
              <a:gd name="connsiteY16" fmla="*/ 917701 h 1147600"/>
              <a:gd name="connsiteX17" fmla="*/ 121396 w 7953031"/>
              <a:gd name="connsiteY17" fmla="*/ 998204 h 1147600"/>
              <a:gd name="connsiteX18" fmla="*/ 71062 w 7953031"/>
              <a:gd name="connsiteY18" fmla="*/ 1107213 h 1147600"/>
              <a:gd name="connsiteX19" fmla="*/ 104399 w 7953031"/>
              <a:gd name="connsiteY19" fmla="*/ 1122295 h 1147600"/>
              <a:gd name="connsiteX20" fmla="*/ 98166 w 7953031"/>
              <a:gd name="connsiteY20" fmla="*/ 1142773 h 1147600"/>
              <a:gd name="connsiteX21" fmla="*/ 7855212 w 7953031"/>
              <a:gd name="connsiteY21" fmla="*/ 1147600 h 1147600"/>
              <a:gd name="connsiteX22" fmla="*/ 7929105 w 7953031"/>
              <a:gd name="connsiteY22" fmla="*/ 1094513 h 1147600"/>
              <a:gd name="connsiteX23" fmla="*/ 7840205 w 7953031"/>
              <a:gd name="connsiteY23" fmla="*/ 1031013 h 1147600"/>
              <a:gd name="connsiteX24" fmla="*/ 7953031 w 7953031"/>
              <a:gd name="connsiteY24" fmla="*/ 954813 h 1147600"/>
              <a:gd name="connsiteX25" fmla="*/ 7852905 w 7953031"/>
              <a:gd name="connsiteY25" fmla="*/ 878613 h 1147600"/>
              <a:gd name="connsiteX26" fmla="*/ 7891005 w 7953031"/>
              <a:gd name="connsiteY26" fmla="*/ 802413 h 1147600"/>
              <a:gd name="connsiteX27" fmla="*/ 7852905 w 7953031"/>
              <a:gd name="connsiteY27" fmla="*/ 726213 h 1147600"/>
              <a:gd name="connsiteX28" fmla="*/ 7840205 w 7953031"/>
              <a:gd name="connsiteY28" fmla="*/ 662713 h 1147600"/>
              <a:gd name="connsiteX29" fmla="*/ 7865605 w 7953031"/>
              <a:gd name="connsiteY29" fmla="*/ 611913 h 1147600"/>
              <a:gd name="connsiteX30" fmla="*/ 7908468 w 7953031"/>
              <a:gd name="connsiteY30" fmla="*/ 536506 h 1147600"/>
              <a:gd name="connsiteX31" fmla="*/ 7854539 w 7953031"/>
              <a:gd name="connsiteY31" fmla="*/ 491394 h 1147600"/>
              <a:gd name="connsiteX32" fmla="*/ 7827505 w 7953031"/>
              <a:gd name="connsiteY32" fmla="*/ 408713 h 1147600"/>
              <a:gd name="connsiteX33" fmla="*/ 7942202 w 7953031"/>
              <a:gd name="connsiteY33" fmla="*/ 339922 h 1147600"/>
              <a:gd name="connsiteX34" fmla="*/ 7852905 w 7953031"/>
              <a:gd name="connsiteY34" fmla="*/ 269013 h 1147600"/>
              <a:gd name="connsiteX35" fmla="*/ 7865605 w 7953031"/>
              <a:gd name="connsiteY35" fmla="*/ 180113 h 1147600"/>
              <a:gd name="connsiteX36" fmla="*/ 7931073 w 7953031"/>
              <a:gd name="connsiteY36" fmla="*/ 143908 h 1147600"/>
              <a:gd name="connsiteX37" fmla="*/ 7849984 w 7953031"/>
              <a:gd name="connsiteY37" fmla="*/ 93627 h 1147600"/>
              <a:gd name="connsiteX38" fmla="*/ 7938918 w 7953031"/>
              <a:gd name="connsiteY38" fmla="*/ 0 h 1147600"/>
              <a:gd name="connsiteX39" fmla="*/ 7649312 w 7953031"/>
              <a:gd name="connsiteY39" fmla="*/ 2313 h 1147600"/>
              <a:gd name="connsiteX0" fmla="*/ 7649312 w 7953031"/>
              <a:gd name="connsiteY0" fmla="*/ 2313 h 1147600"/>
              <a:gd name="connsiteX1" fmla="*/ 239458 w 7953031"/>
              <a:gd name="connsiteY1" fmla="*/ 2313 h 1147600"/>
              <a:gd name="connsiteX2" fmla="*/ 55334 w 7953031"/>
              <a:gd name="connsiteY2" fmla="*/ 1606 h 1147600"/>
              <a:gd name="connsiteX3" fmla="*/ 32321 w 7953031"/>
              <a:gd name="connsiteY3" fmla="*/ 99292 h 1147600"/>
              <a:gd name="connsiteX4" fmla="*/ 198062 w 7953031"/>
              <a:gd name="connsiteY4" fmla="*/ 192813 h 1147600"/>
              <a:gd name="connsiteX5" fmla="*/ 134562 w 7953031"/>
              <a:gd name="connsiteY5" fmla="*/ 192813 h 1147600"/>
              <a:gd name="connsiteX6" fmla="*/ 0 w 7953031"/>
              <a:gd name="connsiteY6" fmla="*/ 297059 h 1147600"/>
              <a:gd name="connsiteX7" fmla="*/ 67633 w 7953031"/>
              <a:gd name="connsiteY7" fmla="*/ 371569 h 1147600"/>
              <a:gd name="connsiteX8" fmla="*/ 60890 w 7953031"/>
              <a:gd name="connsiteY8" fmla="*/ 433481 h 1147600"/>
              <a:gd name="connsiteX9" fmla="*/ 105987 w 7953031"/>
              <a:gd name="connsiteY9" fmla="*/ 494438 h 1147600"/>
              <a:gd name="connsiteX10" fmla="*/ 115670 w 7953031"/>
              <a:gd name="connsiteY10" fmla="*/ 550163 h 1147600"/>
              <a:gd name="connsiteX11" fmla="*/ 14192 w 7953031"/>
              <a:gd name="connsiteY11" fmla="*/ 622199 h 1147600"/>
              <a:gd name="connsiteX12" fmla="*/ 159962 w 7953031"/>
              <a:gd name="connsiteY12" fmla="*/ 675413 h 1147600"/>
              <a:gd name="connsiteX13" fmla="*/ 147262 w 7953031"/>
              <a:gd name="connsiteY13" fmla="*/ 738913 h 1147600"/>
              <a:gd name="connsiteX14" fmla="*/ 192506 w 7953031"/>
              <a:gd name="connsiteY14" fmla="*/ 769869 h 1147600"/>
              <a:gd name="connsiteX15" fmla="*/ 26248 w 7953031"/>
              <a:gd name="connsiteY15" fmla="*/ 800663 h 1147600"/>
              <a:gd name="connsiteX16" fmla="*/ 46329 w 7953031"/>
              <a:gd name="connsiteY16" fmla="*/ 917701 h 1147600"/>
              <a:gd name="connsiteX17" fmla="*/ 121396 w 7953031"/>
              <a:gd name="connsiteY17" fmla="*/ 998204 h 1147600"/>
              <a:gd name="connsiteX18" fmla="*/ 71062 w 7953031"/>
              <a:gd name="connsiteY18" fmla="*/ 1107213 h 1147600"/>
              <a:gd name="connsiteX19" fmla="*/ 104399 w 7953031"/>
              <a:gd name="connsiteY19" fmla="*/ 1122295 h 1147600"/>
              <a:gd name="connsiteX20" fmla="*/ 98166 w 7953031"/>
              <a:gd name="connsiteY20" fmla="*/ 1142773 h 1147600"/>
              <a:gd name="connsiteX21" fmla="*/ 7855212 w 7953031"/>
              <a:gd name="connsiteY21" fmla="*/ 1147600 h 1147600"/>
              <a:gd name="connsiteX22" fmla="*/ 7929105 w 7953031"/>
              <a:gd name="connsiteY22" fmla="*/ 1094513 h 1147600"/>
              <a:gd name="connsiteX23" fmla="*/ 7840205 w 7953031"/>
              <a:gd name="connsiteY23" fmla="*/ 1031013 h 1147600"/>
              <a:gd name="connsiteX24" fmla="*/ 7953031 w 7953031"/>
              <a:gd name="connsiteY24" fmla="*/ 954813 h 1147600"/>
              <a:gd name="connsiteX25" fmla="*/ 7852905 w 7953031"/>
              <a:gd name="connsiteY25" fmla="*/ 878613 h 1147600"/>
              <a:gd name="connsiteX26" fmla="*/ 7891005 w 7953031"/>
              <a:gd name="connsiteY26" fmla="*/ 802413 h 1147600"/>
              <a:gd name="connsiteX27" fmla="*/ 7852905 w 7953031"/>
              <a:gd name="connsiteY27" fmla="*/ 726213 h 1147600"/>
              <a:gd name="connsiteX28" fmla="*/ 7840205 w 7953031"/>
              <a:gd name="connsiteY28" fmla="*/ 662713 h 1147600"/>
              <a:gd name="connsiteX29" fmla="*/ 7865605 w 7953031"/>
              <a:gd name="connsiteY29" fmla="*/ 611913 h 1147600"/>
              <a:gd name="connsiteX30" fmla="*/ 7908468 w 7953031"/>
              <a:gd name="connsiteY30" fmla="*/ 536506 h 1147600"/>
              <a:gd name="connsiteX31" fmla="*/ 7854539 w 7953031"/>
              <a:gd name="connsiteY31" fmla="*/ 491394 h 1147600"/>
              <a:gd name="connsiteX32" fmla="*/ 7827505 w 7953031"/>
              <a:gd name="connsiteY32" fmla="*/ 408713 h 1147600"/>
              <a:gd name="connsiteX33" fmla="*/ 7942202 w 7953031"/>
              <a:gd name="connsiteY33" fmla="*/ 339922 h 1147600"/>
              <a:gd name="connsiteX34" fmla="*/ 7852905 w 7953031"/>
              <a:gd name="connsiteY34" fmla="*/ 269013 h 1147600"/>
              <a:gd name="connsiteX35" fmla="*/ 7865605 w 7953031"/>
              <a:gd name="connsiteY35" fmla="*/ 180113 h 1147600"/>
              <a:gd name="connsiteX36" fmla="*/ 7931073 w 7953031"/>
              <a:gd name="connsiteY36" fmla="*/ 143908 h 1147600"/>
              <a:gd name="connsiteX37" fmla="*/ 7849984 w 7953031"/>
              <a:gd name="connsiteY37" fmla="*/ 93627 h 1147600"/>
              <a:gd name="connsiteX38" fmla="*/ 7938918 w 7953031"/>
              <a:gd name="connsiteY38" fmla="*/ 0 h 1147600"/>
              <a:gd name="connsiteX39" fmla="*/ 7649312 w 7953031"/>
              <a:gd name="connsiteY39" fmla="*/ 2313 h 1147600"/>
              <a:gd name="connsiteX0" fmla="*/ 7686707 w 7990426"/>
              <a:gd name="connsiteY0" fmla="*/ 2313 h 1147600"/>
              <a:gd name="connsiteX1" fmla="*/ 276853 w 7990426"/>
              <a:gd name="connsiteY1" fmla="*/ 2313 h 1147600"/>
              <a:gd name="connsiteX2" fmla="*/ 92729 w 7990426"/>
              <a:gd name="connsiteY2" fmla="*/ 1606 h 1147600"/>
              <a:gd name="connsiteX3" fmla="*/ 69716 w 7990426"/>
              <a:gd name="connsiteY3" fmla="*/ 99292 h 1147600"/>
              <a:gd name="connsiteX4" fmla="*/ 235457 w 7990426"/>
              <a:gd name="connsiteY4" fmla="*/ 192813 h 1147600"/>
              <a:gd name="connsiteX5" fmla="*/ 0 w 7990426"/>
              <a:gd name="connsiteY5" fmla="*/ 218040 h 1147600"/>
              <a:gd name="connsiteX6" fmla="*/ 37395 w 7990426"/>
              <a:gd name="connsiteY6" fmla="*/ 297059 h 1147600"/>
              <a:gd name="connsiteX7" fmla="*/ 105028 w 7990426"/>
              <a:gd name="connsiteY7" fmla="*/ 371569 h 1147600"/>
              <a:gd name="connsiteX8" fmla="*/ 98285 w 7990426"/>
              <a:gd name="connsiteY8" fmla="*/ 433481 h 1147600"/>
              <a:gd name="connsiteX9" fmla="*/ 143382 w 7990426"/>
              <a:gd name="connsiteY9" fmla="*/ 494438 h 1147600"/>
              <a:gd name="connsiteX10" fmla="*/ 153065 w 7990426"/>
              <a:gd name="connsiteY10" fmla="*/ 550163 h 1147600"/>
              <a:gd name="connsiteX11" fmla="*/ 51587 w 7990426"/>
              <a:gd name="connsiteY11" fmla="*/ 622199 h 1147600"/>
              <a:gd name="connsiteX12" fmla="*/ 197357 w 7990426"/>
              <a:gd name="connsiteY12" fmla="*/ 675413 h 1147600"/>
              <a:gd name="connsiteX13" fmla="*/ 184657 w 7990426"/>
              <a:gd name="connsiteY13" fmla="*/ 738913 h 1147600"/>
              <a:gd name="connsiteX14" fmla="*/ 229901 w 7990426"/>
              <a:gd name="connsiteY14" fmla="*/ 769869 h 1147600"/>
              <a:gd name="connsiteX15" fmla="*/ 63643 w 7990426"/>
              <a:gd name="connsiteY15" fmla="*/ 800663 h 1147600"/>
              <a:gd name="connsiteX16" fmla="*/ 83724 w 7990426"/>
              <a:gd name="connsiteY16" fmla="*/ 917701 h 1147600"/>
              <a:gd name="connsiteX17" fmla="*/ 158791 w 7990426"/>
              <a:gd name="connsiteY17" fmla="*/ 998204 h 1147600"/>
              <a:gd name="connsiteX18" fmla="*/ 108457 w 7990426"/>
              <a:gd name="connsiteY18" fmla="*/ 1107213 h 1147600"/>
              <a:gd name="connsiteX19" fmla="*/ 141794 w 7990426"/>
              <a:gd name="connsiteY19" fmla="*/ 1122295 h 1147600"/>
              <a:gd name="connsiteX20" fmla="*/ 135561 w 7990426"/>
              <a:gd name="connsiteY20" fmla="*/ 1142773 h 1147600"/>
              <a:gd name="connsiteX21" fmla="*/ 7892607 w 7990426"/>
              <a:gd name="connsiteY21" fmla="*/ 1147600 h 1147600"/>
              <a:gd name="connsiteX22" fmla="*/ 7966500 w 7990426"/>
              <a:gd name="connsiteY22" fmla="*/ 1094513 h 1147600"/>
              <a:gd name="connsiteX23" fmla="*/ 7877600 w 7990426"/>
              <a:gd name="connsiteY23" fmla="*/ 1031013 h 1147600"/>
              <a:gd name="connsiteX24" fmla="*/ 7990426 w 7990426"/>
              <a:gd name="connsiteY24" fmla="*/ 954813 h 1147600"/>
              <a:gd name="connsiteX25" fmla="*/ 7890300 w 7990426"/>
              <a:gd name="connsiteY25" fmla="*/ 878613 h 1147600"/>
              <a:gd name="connsiteX26" fmla="*/ 7928400 w 7990426"/>
              <a:gd name="connsiteY26" fmla="*/ 802413 h 1147600"/>
              <a:gd name="connsiteX27" fmla="*/ 7890300 w 7990426"/>
              <a:gd name="connsiteY27" fmla="*/ 726213 h 1147600"/>
              <a:gd name="connsiteX28" fmla="*/ 7877600 w 7990426"/>
              <a:gd name="connsiteY28" fmla="*/ 662713 h 1147600"/>
              <a:gd name="connsiteX29" fmla="*/ 7903000 w 7990426"/>
              <a:gd name="connsiteY29" fmla="*/ 611913 h 1147600"/>
              <a:gd name="connsiteX30" fmla="*/ 7945863 w 7990426"/>
              <a:gd name="connsiteY30" fmla="*/ 536506 h 1147600"/>
              <a:gd name="connsiteX31" fmla="*/ 7891934 w 7990426"/>
              <a:gd name="connsiteY31" fmla="*/ 491394 h 1147600"/>
              <a:gd name="connsiteX32" fmla="*/ 7864900 w 7990426"/>
              <a:gd name="connsiteY32" fmla="*/ 408713 h 1147600"/>
              <a:gd name="connsiteX33" fmla="*/ 7979597 w 7990426"/>
              <a:gd name="connsiteY33" fmla="*/ 339922 h 1147600"/>
              <a:gd name="connsiteX34" fmla="*/ 7890300 w 7990426"/>
              <a:gd name="connsiteY34" fmla="*/ 269013 h 1147600"/>
              <a:gd name="connsiteX35" fmla="*/ 7903000 w 7990426"/>
              <a:gd name="connsiteY35" fmla="*/ 180113 h 1147600"/>
              <a:gd name="connsiteX36" fmla="*/ 7968468 w 7990426"/>
              <a:gd name="connsiteY36" fmla="*/ 143908 h 1147600"/>
              <a:gd name="connsiteX37" fmla="*/ 7887379 w 7990426"/>
              <a:gd name="connsiteY37" fmla="*/ 93627 h 1147600"/>
              <a:gd name="connsiteX38" fmla="*/ 7976313 w 7990426"/>
              <a:gd name="connsiteY38" fmla="*/ 0 h 1147600"/>
              <a:gd name="connsiteX39" fmla="*/ 7686707 w 7990426"/>
              <a:gd name="connsiteY39" fmla="*/ 2313 h 1147600"/>
              <a:gd name="connsiteX0" fmla="*/ 7686707 w 7990426"/>
              <a:gd name="connsiteY0" fmla="*/ 2313 h 1147600"/>
              <a:gd name="connsiteX1" fmla="*/ 276853 w 7990426"/>
              <a:gd name="connsiteY1" fmla="*/ 2313 h 1147600"/>
              <a:gd name="connsiteX2" fmla="*/ 92729 w 7990426"/>
              <a:gd name="connsiteY2" fmla="*/ 1606 h 1147600"/>
              <a:gd name="connsiteX3" fmla="*/ 69716 w 7990426"/>
              <a:gd name="connsiteY3" fmla="*/ 99292 h 1147600"/>
              <a:gd name="connsiteX4" fmla="*/ 123685 w 7990426"/>
              <a:gd name="connsiteY4" fmla="*/ 167586 h 1147600"/>
              <a:gd name="connsiteX5" fmla="*/ 0 w 7990426"/>
              <a:gd name="connsiteY5" fmla="*/ 218040 h 1147600"/>
              <a:gd name="connsiteX6" fmla="*/ 37395 w 7990426"/>
              <a:gd name="connsiteY6" fmla="*/ 297059 h 1147600"/>
              <a:gd name="connsiteX7" fmla="*/ 105028 w 7990426"/>
              <a:gd name="connsiteY7" fmla="*/ 371569 h 1147600"/>
              <a:gd name="connsiteX8" fmla="*/ 98285 w 7990426"/>
              <a:gd name="connsiteY8" fmla="*/ 433481 h 1147600"/>
              <a:gd name="connsiteX9" fmla="*/ 143382 w 7990426"/>
              <a:gd name="connsiteY9" fmla="*/ 494438 h 1147600"/>
              <a:gd name="connsiteX10" fmla="*/ 153065 w 7990426"/>
              <a:gd name="connsiteY10" fmla="*/ 550163 h 1147600"/>
              <a:gd name="connsiteX11" fmla="*/ 51587 w 7990426"/>
              <a:gd name="connsiteY11" fmla="*/ 622199 h 1147600"/>
              <a:gd name="connsiteX12" fmla="*/ 197357 w 7990426"/>
              <a:gd name="connsiteY12" fmla="*/ 675413 h 1147600"/>
              <a:gd name="connsiteX13" fmla="*/ 184657 w 7990426"/>
              <a:gd name="connsiteY13" fmla="*/ 738913 h 1147600"/>
              <a:gd name="connsiteX14" fmla="*/ 229901 w 7990426"/>
              <a:gd name="connsiteY14" fmla="*/ 769869 h 1147600"/>
              <a:gd name="connsiteX15" fmla="*/ 63643 w 7990426"/>
              <a:gd name="connsiteY15" fmla="*/ 800663 h 1147600"/>
              <a:gd name="connsiteX16" fmla="*/ 83724 w 7990426"/>
              <a:gd name="connsiteY16" fmla="*/ 917701 h 1147600"/>
              <a:gd name="connsiteX17" fmla="*/ 158791 w 7990426"/>
              <a:gd name="connsiteY17" fmla="*/ 998204 h 1147600"/>
              <a:gd name="connsiteX18" fmla="*/ 108457 w 7990426"/>
              <a:gd name="connsiteY18" fmla="*/ 1107213 h 1147600"/>
              <a:gd name="connsiteX19" fmla="*/ 141794 w 7990426"/>
              <a:gd name="connsiteY19" fmla="*/ 1122295 h 1147600"/>
              <a:gd name="connsiteX20" fmla="*/ 135561 w 7990426"/>
              <a:gd name="connsiteY20" fmla="*/ 1142773 h 1147600"/>
              <a:gd name="connsiteX21" fmla="*/ 7892607 w 7990426"/>
              <a:gd name="connsiteY21" fmla="*/ 1147600 h 1147600"/>
              <a:gd name="connsiteX22" fmla="*/ 7966500 w 7990426"/>
              <a:gd name="connsiteY22" fmla="*/ 1094513 h 1147600"/>
              <a:gd name="connsiteX23" fmla="*/ 7877600 w 7990426"/>
              <a:gd name="connsiteY23" fmla="*/ 1031013 h 1147600"/>
              <a:gd name="connsiteX24" fmla="*/ 7990426 w 7990426"/>
              <a:gd name="connsiteY24" fmla="*/ 954813 h 1147600"/>
              <a:gd name="connsiteX25" fmla="*/ 7890300 w 7990426"/>
              <a:gd name="connsiteY25" fmla="*/ 878613 h 1147600"/>
              <a:gd name="connsiteX26" fmla="*/ 7928400 w 7990426"/>
              <a:gd name="connsiteY26" fmla="*/ 802413 h 1147600"/>
              <a:gd name="connsiteX27" fmla="*/ 7890300 w 7990426"/>
              <a:gd name="connsiteY27" fmla="*/ 726213 h 1147600"/>
              <a:gd name="connsiteX28" fmla="*/ 7877600 w 7990426"/>
              <a:gd name="connsiteY28" fmla="*/ 662713 h 1147600"/>
              <a:gd name="connsiteX29" fmla="*/ 7903000 w 7990426"/>
              <a:gd name="connsiteY29" fmla="*/ 611913 h 1147600"/>
              <a:gd name="connsiteX30" fmla="*/ 7945863 w 7990426"/>
              <a:gd name="connsiteY30" fmla="*/ 536506 h 1147600"/>
              <a:gd name="connsiteX31" fmla="*/ 7891934 w 7990426"/>
              <a:gd name="connsiteY31" fmla="*/ 491394 h 1147600"/>
              <a:gd name="connsiteX32" fmla="*/ 7864900 w 7990426"/>
              <a:gd name="connsiteY32" fmla="*/ 408713 h 1147600"/>
              <a:gd name="connsiteX33" fmla="*/ 7979597 w 7990426"/>
              <a:gd name="connsiteY33" fmla="*/ 339922 h 1147600"/>
              <a:gd name="connsiteX34" fmla="*/ 7890300 w 7990426"/>
              <a:gd name="connsiteY34" fmla="*/ 269013 h 1147600"/>
              <a:gd name="connsiteX35" fmla="*/ 7903000 w 7990426"/>
              <a:gd name="connsiteY35" fmla="*/ 180113 h 1147600"/>
              <a:gd name="connsiteX36" fmla="*/ 7968468 w 7990426"/>
              <a:gd name="connsiteY36" fmla="*/ 143908 h 1147600"/>
              <a:gd name="connsiteX37" fmla="*/ 7887379 w 7990426"/>
              <a:gd name="connsiteY37" fmla="*/ 93627 h 1147600"/>
              <a:gd name="connsiteX38" fmla="*/ 7976313 w 7990426"/>
              <a:gd name="connsiteY38" fmla="*/ 0 h 1147600"/>
              <a:gd name="connsiteX39" fmla="*/ 7686707 w 7990426"/>
              <a:gd name="connsiteY39" fmla="*/ 2313 h 1147600"/>
              <a:gd name="connsiteX0" fmla="*/ 7649312 w 7953031"/>
              <a:gd name="connsiteY0" fmla="*/ 2313 h 1147600"/>
              <a:gd name="connsiteX1" fmla="*/ 239458 w 7953031"/>
              <a:gd name="connsiteY1" fmla="*/ 2313 h 1147600"/>
              <a:gd name="connsiteX2" fmla="*/ 55334 w 7953031"/>
              <a:gd name="connsiteY2" fmla="*/ 1606 h 1147600"/>
              <a:gd name="connsiteX3" fmla="*/ 32321 w 7953031"/>
              <a:gd name="connsiteY3" fmla="*/ 99292 h 1147600"/>
              <a:gd name="connsiteX4" fmla="*/ 86290 w 7953031"/>
              <a:gd name="connsiteY4" fmla="*/ 167586 h 1147600"/>
              <a:gd name="connsiteX5" fmla="*/ 14192 w 7953031"/>
              <a:gd name="connsiteY5" fmla="*/ 233176 h 1147600"/>
              <a:gd name="connsiteX6" fmla="*/ 0 w 7953031"/>
              <a:gd name="connsiteY6" fmla="*/ 297059 h 1147600"/>
              <a:gd name="connsiteX7" fmla="*/ 67633 w 7953031"/>
              <a:gd name="connsiteY7" fmla="*/ 371569 h 1147600"/>
              <a:gd name="connsiteX8" fmla="*/ 60890 w 7953031"/>
              <a:gd name="connsiteY8" fmla="*/ 433481 h 1147600"/>
              <a:gd name="connsiteX9" fmla="*/ 105987 w 7953031"/>
              <a:gd name="connsiteY9" fmla="*/ 494438 h 1147600"/>
              <a:gd name="connsiteX10" fmla="*/ 115670 w 7953031"/>
              <a:gd name="connsiteY10" fmla="*/ 550163 h 1147600"/>
              <a:gd name="connsiteX11" fmla="*/ 14192 w 7953031"/>
              <a:gd name="connsiteY11" fmla="*/ 622199 h 1147600"/>
              <a:gd name="connsiteX12" fmla="*/ 159962 w 7953031"/>
              <a:gd name="connsiteY12" fmla="*/ 675413 h 1147600"/>
              <a:gd name="connsiteX13" fmla="*/ 147262 w 7953031"/>
              <a:gd name="connsiteY13" fmla="*/ 738913 h 1147600"/>
              <a:gd name="connsiteX14" fmla="*/ 192506 w 7953031"/>
              <a:gd name="connsiteY14" fmla="*/ 769869 h 1147600"/>
              <a:gd name="connsiteX15" fmla="*/ 26248 w 7953031"/>
              <a:gd name="connsiteY15" fmla="*/ 800663 h 1147600"/>
              <a:gd name="connsiteX16" fmla="*/ 46329 w 7953031"/>
              <a:gd name="connsiteY16" fmla="*/ 917701 h 1147600"/>
              <a:gd name="connsiteX17" fmla="*/ 121396 w 7953031"/>
              <a:gd name="connsiteY17" fmla="*/ 998204 h 1147600"/>
              <a:gd name="connsiteX18" fmla="*/ 71062 w 7953031"/>
              <a:gd name="connsiteY18" fmla="*/ 1107213 h 1147600"/>
              <a:gd name="connsiteX19" fmla="*/ 104399 w 7953031"/>
              <a:gd name="connsiteY19" fmla="*/ 1122295 h 1147600"/>
              <a:gd name="connsiteX20" fmla="*/ 98166 w 7953031"/>
              <a:gd name="connsiteY20" fmla="*/ 1142773 h 1147600"/>
              <a:gd name="connsiteX21" fmla="*/ 7855212 w 7953031"/>
              <a:gd name="connsiteY21" fmla="*/ 1147600 h 1147600"/>
              <a:gd name="connsiteX22" fmla="*/ 7929105 w 7953031"/>
              <a:gd name="connsiteY22" fmla="*/ 1094513 h 1147600"/>
              <a:gd name="connsiteX23" fmla="*/ 7840205 w 7953031"/>
              <a:gd name="connsiteY23" fmla="*/ 1031013 h 1147600"/>
              <a:gd name="connsiteX24" fmla="*/ 7953031 w 7953031"/>
              <a:gd name="connsiteY24" fmla="*/ 954813 h 1147600"/>
              <a:gd name="connsiteX25" fmla="*/ 7852905 w 7953031"/>
              <a:gd name="connsiteY25" fmla="*/ 878613 h 1147600"/>
              <a:gd name="connsiteX26" fmla="*/ 7891005 w 7953031"/>
              <a:gd name="connsiteY26" fmla="*/ 802413 h 1147600"/>
              <a:gd name="connsiteX27" fmla="*/ 7852905 w 7953031"/>
              <a:gd name="connsiteY27" fmla="*/ 726213 h 1147600"/>
              <a:gd name="connsiteX28" fmla="*/ 7840205 w 7953031"/>
              <a:gd name="connsiteY28" fmla="*/ 662713 h 1147600"/>
              <a:gd name="connsiteX29" fmla="*/ 7865605 w 7953031"/>
              <a:gd name="connsiteY29" fmla="*/ 611913 h 1147600"/>
              <a:gd name="connsiteX30" fmla="*/ 7908468 w 7953031"/>
              <a:gd name="connsiteY30" fmla="*/ 536506 h 1147600"/>
              <a:gd name="connsiteX31" fmla="*/ 7854539 w 7953031"/>
              <a:gd name="connsiteY31" fmla="*/ 491394 h 1147600"/>
              <a:gd name="connsiteX32" fmla="*/ 7827505 w 7953031"/>
              <a:gd name="connsiteY32" fmla="*/ 408713 h 1147600"/>
              <a:gd name="connsiteX33" fmla="*/ 7942202 w 7953031"/>
              <a:gd name="connsiteY33" fmla="*/ 339922 h 1147600"/>
              <a:gd name="connsiteX34" fmla="*/ 7852905 w 7953031"/>
              <a:gd name="connsiteY34" fmla="*/ 269013 h 1147600"/>
              <a:gd name="connsiteX35" fmla="*/ 7865605 w 7953031"/>
              <a:gd name="connsiteY35" fmla="*/ 180113 h 1147600"/>
              <a:gd name="connsiteX36" fmla="*/ 7931073 w 7953031"/>
              <a:gd name="connsiteY36" fmla="*/ 143908 h 1147600"/>
              <a:gd name="connsiteX37" fmla="*/ 7849984 w 7953031"/>
              <a:gd name="connsiteY37" fmla="*/ 93627 h 1147600"/>
              <a:gd name="connsiteX38" fmla="*/ 7938918 w 7953031"/>
              <a:gd name="connsiteY38" fmla="*/ 0 h 1147600"/>
              <a:gd name="connsiteX39" fmla="*/ 7649312 w 7953031"/>
              <a:gd name="connsiteY39" fmla="*/ 2313 h 1147600"/>
              <a:gd name="connsiteX0" fmla="*/ 7688404 w 7992123"/>
              <a:gd name="connsiteY0" fmla="*/ 2313 h 1147600"/>
              <a:gd name="connsiteX1" fmla="*/ 278550 w 7992123"/>
              <a:gd name="connsiteY1" fmla="*/ 2313 h 1147600"/>
              <a:gd name="connsiteX2" fmla="*/ 94426 w 7992123"/>
              <a:gd name="connsiteY2" fmla="*/ 1606 h 1147600"/>
              <a:gd name="connsiteX3" fmla="*/ 71413 w 7992123"/>
              <a:gd name="connsiteY3" fmla="*/ 99292 h 1147600"/>
              <a:gd name="connsiteX4" fmla="*/ 125382 w 7992123"/>
              <a:gd name="connsiteY4" fmla="*/ 167586 h 1147600"/>
              <a:gd name="connsiteX5" fmla="*/ 53284 w 7992123"/>
              <a:gd name="connsiteY5" fmla="*/ 233176 h 1147600"/>
              <a:gd name="connsiteX6" fmla="*/ 39092 w 7992123"/>
              <a:gd name="connsiteY6" fmla="*/ 297059 h 1147600"/>
              <a:gd name="connsiteX7" fmla="*/ 106725 w 7992123"/>
              <a:gd name="connsiteY7" fmla="*/ 371569 h 1147600"/>
              <a:gd name="connsiteX8" fmla="*/ 99982 w 7992123"/>
              <a:gd name="connsiteY8" fmla="*/ 433481 h 1147600"/>
              <a:gd name="connsiteX9" fmla="*/ 145079 w 7992123"/>
              <a:gd name="connsiteY9" fmla="*/ 494438 h 1147600"/>
              <a:gd name="connsiteX10" fmla="*/ 0 w 7992123"/>
              <a:gd name="connsiteY10" fmla="*/ 532504 h 1147600"/>
              <a:gd name="connsiteX11" fmla="*/ 53284 w 7992123"/>
              <a:gd name="connsiteY11" fmla="*/ 622199 h 1147600"/>
              <a:gd name="connsiteX12" fmla="*/ 199054 w 7992123"/>
              <a:gd name="connsiteY12" fmla="*/ 675413 h 1147600"/>
              <a:gd name="connsiteX13" fmla="*/ 186354 w 7992123"/>
              <a:gd name="connsiteY13" fmla="*/ 738913 h 1147600"/>
              <a:gd name="connsiteX14" fmla="*/ 231598 w 7992123"/>
              <a:gd name="connsiteY14" fmla="*/ 769869 h 1147600"/>
              <a:gd name="connsiteX15" fmla="*/ 65340 w 7992123"/>
              <a:gd name="connsiteY15" fmla="*/ 800663 h 1147600"/>
              <a:gd name="connsiteX16" fmla="*/ 85421 w 7992123"/>
              <a:gd name="connsiteY16" fmla="*/ 917701 h 1147600"/>
              <a:gd name="connsiteX17" fmla="*/ 160488 w 7992123"/>
              <a:gd name="connsiteY17" fmla="*/ 998204 h 1147600"/>
              <a:gd name="connsiteX18" fmla="*/ 110154 w 7992123"/>
              <a:gd name="connsiteY18" fmla="*/ 1107213 h 1147600"/>
              <a:gd name="connsiteX19" fmla="*/ 143491 w 7992123"/>
              <a:gd name="connsiteY19" fmla="*/ 1122295 h 1147600"/>
              <a:gd name="connsiteX20" fmla="*/ 137258 w 7992123"/>
              <a:gd name="connsiteY20" fmla="*/ 1142773 h 1147600"/>
              <a:gd name="connsiteX21" fmla="*/ 7894304 w 7992123"/>
              <a:gd name="connsiteY21" fmla="*/ 1147600 h 1147600"/>
              <a:gd name="connsiteX22" fmla="*/ 7968197 w 7992123"/>
              <a:gd name="connsiteY22" fmla="*/ 1094513 h 1147600"/>
              <a:gd name="connsiteX23" fmla="*/ 7879297 w 7992123"/>
              <a:gd name="connsiteY23" fmla="*/ 1031013 h 1147600"/>
              <a:gd name="connsiteX24" fmla="*/ 7992123 w 7992123"/>
              <a:gd name="connsiteY24" fmla="*/ 954813 h 1147600"/>
              <a:gd name="connsiteX25" fmla="*/ 7891997 w 7992123"/>
              <a:gd name="connsiteY25" fmla="*/ 878613 h 1147600"/>
              <a:gd name="connsiteX26" fmla="*/ 7930097 w 7992123"/>
              <a:gd name="connsiteY26" fmla="*/ 802413 h 1147600"/>
              <a:gd name="connsiteX27" fmla="*/ 7891997 w 7992123"/>
              <a:gd name="connsiteY27" fmla="*/ 726213 h 1147600"/>
              <a:gd name="connsiteX28" fmla="*/ 7879297 w 7992123"/>
              <a:gd name="connsiteY28" fmla="*/ 662713 h 1147600"/>
              <a:gd name="connsiteX29" fmla="*/ 7904697 w 7992123"/>
              <a:gd name="connsiteY29" fmla="*/ 611913 h 1147600"/>
              <a:gd name="connsiteX30" fmla="*/ 7947560 w 7992123"/>
              <a:gd name="connsiteY30" fmla="*/ 536506 h 1147600"/>
              <a:gd name="connsiteX31" fmla="*/ 7893631 w 7992123"/>
              <a:gd name="connsiteY31" fmla="*/ 491394 h 1147600"/>
              <a:gd name="connsiteX32" fmla="*/ 7866597 w 7992123"/>
              <a:gd name="connsiteY32" fmla="*/ 408713 h 1147600"/>
              <a:gd name="connsiteX33" fmla="*/ 7981294 w 7992123"/>
              <a:gd name="connsiteY33" fmla="*/ 339922 h 1147600"/>
              <a:gd name="connsiteX34" fmla="*/ 7891997 w 7992123"/>
              <a:gd name="connsiteY34" fmla="*/ 269013 h 1147600"/>
              <a:gd name="connsiteX35" fmla="*/ 7904697 w 7992123"/>
              <a:gd name="connsiteY35" fmla="*/ 180113 h 1147600"/>
              <a:gd name="connsiteX36" fmla="*/ 7970165 w 7992123"/>
              <a:gd name="connsiteY36" fmla="*/ 143908 h 1147600"/>
              <a:gd name="connsiteX37" fmla="*/ 7889076 w 7992123"/>
              <a:gd name="connsiteY37" fmla="*/ 93627 h 1147600"/>
              <a:gd name="connsiteX38" fmla="*/ 7978010 w 7992123"/>
              <a:gd name="connsiteY38" fmla="*/ 0 h 1147600"/>
              <a:gd name="connsiteX39" fmla="*/ 7688404 w 7992123"/>
              <a:gd name="connsiteY39" fmla="*/ 2313 h 1147600"/>
              <a:gd name="connsiteX0" fmla="*/ 7688404 w 7992123"/>
              <a:gd name="connsiteY0" fmla="*/ 2313 h 1147600"/>
              <a:gd name="connsiteX1" fmla="*/ 278550 w 7992123"/>
              <a:gd name="connsiteY1" fmla="*/ 2313 h 1147600"/>
              <a:gd name="connsiteX2" fmla="*/ 94426 w 7992123"/>
              <a:gd name="connsiteY2" fmla="*/ 1606 h 1147600"/>
              <a:gd name="connsiteX3" fmla="*/ 71413 w 7992123"/>
              <a:gd name="connsiteY3" fmla="*/ 99292 h 1147600"/>
              <a:gd name="connsiteX4" fmla="*/ 125382 w 7992123"/>
              <a:gd name="connsiteY4" fmla="*/ 167586 h 1147600"/>
              <a:gd name="connsiteX5" fmla="*/ 53284 w 7992123"/>
              <a:gd name="connsiteY5" fmla="*/ 233176 h 1147600"/>
              <a:gd name="connsiteX6" fmla="*/ 39092 w 7992123"/>
              <a:gd name="connsiteY6" fmla="*/ 297059 h 1147600"/>
              <a:gd name="connsiteX7" fmla="*/ 106725 w 7992123"/>
              <a:gd name="connsiteY7" fmla="*/ 371569 h 1147600"/>
              <a:gd name="connsiteX8" fmla="*/ 99982 w 7992123"/>
              <a:gd name="connsiteY8" fmla="*/ 433481 h 1147600"/>
              <a:gd name="connsiteX9" fmla="*/ 119286 w 7992123"/>
              <a:gd name="connsiteY9" fmla="*/ 464166 h 1147600"/>
              <a:gd name="connsiteX10" fmla="*/ 0 w 7992123"/>
              <a:gd name="connsiteY10" fmla="*/ 532504 h 1147600"/>
              <a:gd name="connsiteX11" fmla="*/ 53284 w 7992123"/>
              <a:gd name="connsiteY11" fmla="*/ 622199 h 1147600"/>
              <a:gd name="connsiteX12" fmla="*/ 199054 w 7992123"/>
              <a:gd name="connsiteY12" fmla="*/ 675413 h 1147600"/>
              <a:gd name="connsiteX13" fmla="*/ 186354 w 7992123"/>
              <a:gd name="connsiteY13" fmla="*/ 738913 h 1147600"/>
              <a:gd name="connsiteX14" fmla="*/ 231598 w 7992123"/>
              <a:gd name="connsiteY14" fmla="*/ 769869 h 1147600"/>
              <a:gd name="connsiteX15" fmla="*/ 65340 w 7992123"/>
              <a:gd name="connsiteY15" fmla="*/ 800663 h 1147600"/>
              <a:gd name="connsiteX16" fmla="*/ 85421 w 7992123"/>
              <a:gd name="connsiteY16" fmla="*/ 917701 h 1147600"/>
              <a:gd name="connsiteX17" fmla="*/ 160488 w 7992123"/>
              <a:gd name="connsiteY17" fmla="*/ 998204 h 1147600"/>
              <a:gd name="connsiteX18" fmla="*/ 110154 w 7992123"/>
              <a:gd name="connsiteY18" fmla="*/ 1107213 h 1147600"/>
              <a:gd name="connsiteX19" fmla="*/ 143491 w 7992123"/>
              <a:gd name="connsiteY19" fmla="*/ 1122295 h 1147600"/>
              <a:gd name="connsiteX20" fmla="*/ 137258 w 7992123"/>
              <a:gd name="connsiteY20" fmla="*/ 1142773 h 1147600"/>
              <a:gd name="connsiteX21" fmla="*/ 7894304 w 7992123"/>
              <a:gd name="connsiteY21" fmla="*/ 1147600 h 1147600"/>
              <a:gd name="connsiteX22" fmla="*/ 7968197 w 7992123"/>
              <a:gd name="connsiteY22" fmla="*/ 1094513 h 1147600"/>
              <a:gd name="connsiteX23" fmla="*/ 7879297 w 7992123"/>
              <a:gd name="connsiteY23" fmla="*/ 1031013 h 1147600"/>
              <a:gd name="connsiteX24" fmla="*/ 7992123 w 7992123"/>
              <a:gd name="connsiteY24" fmla="*/ 954813 h 1147600"/>
              <a:gd name="connsiteX25" fmla="*/ 7891997 w 7992123"/>
              <a:gd name="connsiteY25" fmla="*/ 878613 h 1147600"/>
              <a:gd name="connsiteX26" fmla="*/ 7930097 w 7992123"/>
              <a:gd name="connsiteY26" fmla="*/ 802413 h 1147600"/>
              <a:gd name="connsiteX27" fmla="*/ 7891997 w 7992123"/>
              <a:gd name="connsiteY27" fmla="*/ 726213 h 1147600"/>
              <a:gd name="connsiteX28" fmla="*/ 7879297 w 7992123"/>
              <a:gd name="connsiteY28" fmla="*/ 662713 h 1147600"/>
              <a:gd name="connsiteX29" fmla="*/ 7904697 w 7992123"/>
              <a:gd name="connsiteY29" fmla="*/ 611913 h 1147600"/>
              <a:gd name="connsiteX30" fmla="*/ 7947560 w 7992123"/>
              <a:gd name="connsiteY30" fmla="*/ 536506 h 1147600"/>
              <a:gd name="connsiteX31" fmla="*/ 7893631 w 7992123"/>
              <a:gd name="connsiteY31" fmla="*/ 491394 h 1147600"/>
              <a:gd name="connsiteX32" fmla="*/ 7866597 w 7992123"/>
              <a:gd name="connsiteY32" fmla="*/ 408713 h 1147600"/>
              <a:gd name="connsiteX33" fmla="*/ 7981294 w 7992123"/>
              <a:gd name="connsiteY33" fmla="*/ 339922 h 1147600"/>
              <a:gd name="connsiteX34" fmla="*/ 7891997 w 7992123"/>
              <a:gd name="connsiteY34" fmla="*/ 269013 h 1147600"/>
              <a:gd name="connsiteX35" fmla="*/ 7904697 w 7992123"/>
              <a:gd name="connsiteY35" fmla="*/ 180113 h 1147600"/>
              <a:gd name="connsiteX36" fmla="*/ 7970165 w 7992123"/>
              <a:gd name="connsiteY36" fmla="*/ 143908 h 1147600"/>
              <a:gd name="connsiteX37" fmla="*/ 7889076 w 7992123"/>
              <a:gd name="connsiteY37" fmla="*/ 93627 h 1147600"/>
              <a:gd name="connsiteX38" fmla="*/ 7978010 w 7992123"/>
              <a:gd name="connsiteY38" fmla="*/ 0 h 1147600"/>
              <a:gd name="connsiteX39" fmla="*/ 7688404 w 7992123"/>
              <a:gd name="connsiteY39" fmla="*/ 2313 h 1147600"/>
              <a:gd name="connsiteX0" fmla="*/ 7688404 w 7992123"/>
              <a:gd name="connsiteY0" fmla="*/ 2313 h 1147600"/>
              <a:gd name="connsiteX1" fmla="*/ 278550 w 7992123"/>
              <a:gd name="connsiteY1" fmla="*/ 2313 h 1147600"/>
              <a:gd name="connsiteX2" fmla="*/ 94426 w 7992123"/>
              <a:gd name="connsiteY2" fmla="*/ 1606 h 1147600"/>
              <a:gd name="connsiteX3" fmla="*/ 71413 w 7992123"/>
              <a:gd name="connsiteY3" fmla="*/ 99292 h 1147600"/>
              <a:gd name="connsiteX4" fmla="*/ 125382 w 7992123"/>
              <a:gd name="connsiteY4" fmla="*/ 167586 h 1147600"/>
              <a:gd name="connsiteX5" fmla="*/ 53284 w 7992123"/>
              <a:gd name="connsiteY5" fmla="*/ 233176 h 1147600"/>
              <a:gd name="connsiteX6" fmla="*/ 39092 w 7992123"/>
              <a:gd name="connsiteY6" fmla="*/ 297059 h 1147600"/>
              <a:gd name="connsiteX7" fmla="*/ 106725 w 7992123"/>
              <a:gd name="connsiteY7" fmla="*/ 371569 h 1147600"/>
              <a:gd name="connsiteX8" fmla="*/ 99982 w 7992123"/>
              <a:gd name="connsiteY8" fmla="*/ 433481 h 1147600"/>
              <a:gd name="connsiteX9" fmla="*/ 119286 w 7992123"/>
              <a:gd name="connsiteY9" fmla="*/ 464166 h 1147600"/>
              <a:gd name="connsiteX10" fmla="*/ 0 w 7992123"/>
              <a:gd name="connsiteY10" fmla="*/ 532504 h 1147600"/>
              <a:gd name="connsiteX11" fmla="*/ 53284 w 7992123"/>
              <a:gd name="connsiteY11" fmla="*/ 622199 h 1147600"/>
              <a:gd name="connsiteX12" fmla="*/ 199054 w 7992123"/>
              <a:gd name="connsiteY12" fmla="*/ 675413 h 1147600"/>
              <a:gd name="connsiteX13" fmla="*/ 40190 w 7992123"/>
              <a:gd name="connsiteY13" fmla="*/ 721254 h 1147600"/>
              <a:gd name="connsiteX14" fmla="*/ 231598 w 7992123"/>
              <a:gd name="connsiteY14" fmla="*/ 769869 h 1147600"/>
              <a:gd name="connsiteX15" fmla="*/ 65340 w 7992123"/>
              <a:gd name="connsiteY15" fmla="*/ 800663 h 1147600"/>
              <a:gd name="connsiteX16" fmla="*/ 85421 w 7992123"/>
              <a:gd name="connsiteY16" fmla="*/ 917701 h 1147600"/>
              <a:gd name="connsiteX17" fmla="*/ 160488 w 7992123"/>
              <a:gd name="connsiteY17" fmla="*/ 998204 h 1147600"/>
              <a:gd name="connsiteX18" fmla="*/ 110154 w 7992123"/>
              <a:gd name="connsiteY18" fmla="*/ 1107213 h 1147600"/>
              <a:gd name="connsiteX19" fmla="*/ 143491 w 7992123"/>
              <a:gd name="connsiteY19" fmla="*/ 1122295 h 1147600"/>
              <a:gd name="connsiteX20" fmla="*/ 137258 w 7992123"/>
              <a:gd name="connsiteY20" fmla="*/ 1142773 h 1147600"/>
              <a:gd name="connsiteX21" fmla="*/ 7894304 w 7992123"/>
              <a:gd name="connsiteY21" fmla="*/ 1147600 h 1147600"/>
              <a:gd name="connsiteX22" fmla="*/ 7968197 w 7992123"/>
              <a:gd name="connsiteY22" fmla="*/ 1094513 h 1147600"/>
              <a:gd name="connsiteX23" fmla="*/ 7879297 w 7992123"/>
              <a:gd name="connsiteY23" fmla="*/ 1031013 h 1147600"/>
              <a:gd name="connsiteX24" fmla="*/ 7992123 w 7992123"/>
              <a:gd name="connsiteY24" fmla="*/ 954813 h 1147600"/>
              <a:gd name="connsiteX25" fmla="*/ 7891997 w 7992123"/>
              <a:gd name="connsiteY25" fmla="*/ 878613 h 1147600"/>
              <a:gd name="connsiteX26" fmla="*/ 7930097 w 7992123"/>
              <a:gd name="connsiteY26" fmla="*/ 802413 h 1147600"/>
              <a:gd name="connsiteX27" fmla="*/ 7891997 w 7992123"/>
              <a:gd name="connsiteY27" fmla="*/ 726213 h 1147600"/>
              <a:gd name="connsiteX28" fmla="*/ 7879297 w 7992123"/>
              <a:gd name="connsiteY28" fmla="*/ 662713 h 1147600"/>
              <a:gd name="connsiteX29" fmla="*/ 7904697 w 7992123"/>
              <a:gd name="connsiteY29" fmla="*/ 611913 h 1147600"/>
              <a:gd name="connsiteX30" fmla="*/ 7947560 w 7992123"/>
              <a:gd name="connsiteY30" fmla="*/ 536506 h 1147600"/>
              <a:gd name="connsiteX31" fmla="*/ 7893631 w 7992123"/>
              <a:gd name="connsiteY31" fmla="*/ 491394 h 1147600"/>
              <a:gd name="connsiteX32" fmla="*/ 7866597 w 7992123"/>
              <a:gd name="connsiteY32" fmla="*/ 408713 h 1147600"/>
              <a:gd name="connsiteX33" fmla="*/ 7981294 w 7992123"/>
              <a:gd name="connsiteY33" fmla="*/ 339922 h 1147600"/>
              <a:gd name="connsiteX34" fmla="*/ 7891997 w 7992123"/>
              <a:gd name="connsiteY34" fmla="*/ 269013 h 1147600"/>
              <a:gd name="connsiteX35" fmla="*/ 7904697 w 7992123"/>
              <a:gd name="connsiteY35" fmla="*/ 180113 h 1147600"/>
              <a:gd name="connsiteX36" fmla="*/ 7970165 w 7992123"/>
              <a:gd name="connsiteY36" fmla="*/ 143908 h 1147600"/>
              <a:gd name="connsiteX37" fmla="*/ 7889076 w 7992123"/>
              <a:gd name="connsiteY37" fmla="*/ 93627 h 1147600"/>
              <a:gd name="connsiteX38" fmla="*/ 7978010 w 7992123"/>
              <a:gd name="connsiteY38" fmla="*/ 0 h 1147600"/>
              <a:gd name="connsiteX39" fmla="*/ 7688404 w 7992123"/>
              <a:gd name="connsiteY39" fmla="*/ 2313 h 1147600"/>
              <a:gd name="connsiteX0" fmla="*/ 7688404 w 7992123"/>
              <a:gd name="connsiteY0" fmla="*/ 2313 h 1147600"/>
              <a:gd name="connsiteX1" fmla="*/ 278550 w 7992123"/>
              <a:gd name="connsiteY1" fmla="*/ 2313 h 1147600"/>
              <a:gd name="connsiteX2" fmla="*/ 94426 w 7992123"/>
              <a:gd name="connsiteY2" fmla="*/ 1606 h 1147600"/>
              <a:gd name="connsiteX3" fmla="*/ 71413 w 7992123"/>
              <a:gd name="connsiteY3" fmla="*/ 99292 h 1147600"/>
              <a:gd name="connsiteX4" fmla="*/ 125382 w 7992123"/>
              <a:gd name="connsiteY4" fmla="*/ 167586 h 1147600"/>
              <a:gd name="connsiteX5" fmla="*/ 53284 w 7992123"/>
              <a:gd name="connsiteY5" fmla="*/ 233176 h 1147600"/>
              <a:gd name="connsiteX6" fmla="*/ 39092 w 7992123"/>
              <a:gd name="connsiteY6" fmla="*/ 297059 h 1147600"/>
              <a:gd name="connsiteX7" fmla="*/ 106725 w 7992123"/>
              <a:gd name="connsiteY7" fmla="*/ 371569 h 1147600"/>
              <a:gd name="connsiteX8" fmla="*/ 99982 w 7992123"/>
              <a:gd name="connsiteY8" fmla="*/ 433481 h 1147600"/>
              <a:gd name="connsiteX9" fmla="*/ 119286 w 7992123"/>
              <a:gd name="connsiteY9" fmla="*/ 464166 h 1147600"/>
              <a:gd name="connsiteX10" fmla="*/ 0 w 7992123"/>
              <a:gd name="connsiteY10" fmla="*/ 532504 h 1147600"/>
              <a:gd name="connsiteX11" fmla="*/ 53284 w 7992123"/>
              <a:gd name="connsiteY11" fmla="*/ 622199 h 1147600"/>
              <a:gd name="connsiteX12" fmla="*/ 78684 w 7992123"/>
              <a:gd name="connsiteY12" fmla="*/ 665322 h 1147600"/>
              <a:gd name="connsiteX13" fmla="*/ 40190 w 7992123"/>
              <a:gd name="connsiteY13" fmla="*/ 721254 h 1147600"/>
              <a:gd name="connsiteX14" fmla="*/ 231598 w 7992123"/>
              <a:gd name="connsiteY14" fmla="*/ 769869 h 1147600"/>
              <a:gd name="connsiteX15" fmla="*/ 65340 w 7992123"/>
              <a:gd name="connsiteY15" fmla="*/ 800663 h 1147600"/>
              <a:gd name="connsiteX16" fmla="*/ 85421 w 7992123"/>
              <a:gd name="connsiteY16" fmla="*/ 917701 h 1147600"/>
              <a:gd name="connsiteX17" fmla="*/ 160488 w 7992123"/>
              <a:gd name="connsiteY17" fmla="*/ 998204 h 1147600"/>
              <a:gd name="connsiteX18" fmla="*/ 110154 w 7992123"/>
              <a:gd name="connsiteY18" fmla="*/ 1107213 h 1147600"/>
              <a:gd name="connsiteX19" fmla="*/ 143491 w 7992123"/>
              <a:gd name="connsiteY19" fmla="*/ 1122295 h 1147600"/>
              <a:gd name="connsiteX20" fmla="*/ 137258 w 7992123"/>
              <a:gd name="connsiteY20" fmla="*/ 1142773 h 1147600"/>
              <a:gd name="connsiteX21" fmla="*/ 7894304 w 7992123"/>
              <a:gd name="connsiteY21" fmla="*/ 1147600 h 1147600"/>
              <a:gd name="connsiteX22" fmla="*/ 7968197 w 7992123"/>
              <a:gd name="connsiteY22" fmla="*/ 1094513 h 1147600"/>
              <a:gd name="connsiteX23" fmla="*/ 7879297 w 7992123"/>
              <a:gd name="connsiteY23" fmla="*/ 1031013 h 1147600"/>
              <a:gd name="connsiteX24" fmla="*/ 7992123 w 7992123"/>
              <a:gd name="connsiteY24" fmla="*/ 954813 h 1147600"/>
              <a:gd name="connsiteX25" fmla="*/ 7891997 w 7992123"/>
              <a:gd name="connsiteY25" fmla="*/ 878613 h 1147600"/>
              <a:gd name="connsiteX26" fmla="*/ 7930097 w 7992123"/>
              <a:gd name="connsiteY26" fmla="*/ 802413 h 1147600"/>
              <a:gd name="connsiteX27" fmla="*/ 7891997 w 7992123"/>
              <a:gd name="connsiteY27" fmla="*/ 726213 h 1147600"/>
              <a:gd name="connsiteX28" fmla="*/ 7879297 w 7992123"/>
              <a:gd name="connsiteY28" fmla="*/ 662713 h 1147600"/>
              <a:gd name="connsiteX29" fmla="*/ 7904697 w 7992123"/>
              <a:gd name="connsiteY29" fmla="*/ 611913 h 1147600"/>
              <a:gd name="connsiteX30" fmla="*/ 7947560 w 7992123"/>
              <a:gd name="connsiteY30" fmla="*/ 536506 h 1147600"/>
              <a:gd name="connsiteX31" fmla="*/ 7893631 w 7992123"/>
              <a:gd name="connsiteY31" fmla="*/ 491394 h 1147600"/>
              <a:gd name="connsiteX32" fmla="*/ 7866597 w 7992123"/>
              <a:gd name="connsiteY32" fmla="*/ 408713 h 1147600"/>
              <a:gd name="connsiteX33" fmla="*/ 7981294 w 7992123"/>
              <a:gd name="connsiteY33" fmla="*/ 339922 h 1147600"/>
              <a:gd name="connsiteX34" fmla="*/ 7891997 w 7992123"/>
              <a:gd name="connsiteY34" fmla="*/ 269013 h 1147600"/>
              <a:gd name="connsiteX35" fmla="*/ 7904697 w 7992123"/>
              <a:gd name="connsiteY35" fmla="*/ 180113 h 1147600"/>
              <a:gd name="connsiteX36" fmla="*/ 7970165 w 7992123"/>
              <a:gd name="connsiteY36" fmla="*/ 143908 h 1147600"/>
              <a:gd name="connsiteX37" fmla="*/ 7889076 w 7992123"/>
              <a:gd name="connsiteY37" fmla="*/ 93627 h 1147600"/>
              <a:gd name="connsiteX38" fmla="*/ 7978010 w 7992123"/>
              <a:gd name="connsiteY38" fmla="*/ 0 h 1147600"/>
              <a:gd name="connsiteX39" fmla="*/ 7688404 w 7992123"/>
              <a:gd name="connsiteY39" fmla="*/ 2313 h 1147600"/>
              <a:gd name="connsiteX0" fmla="*/ 7688404 w 7992123"/>
              <a:gd name="connsiteY0" fmla="*/ 2313 h 1147600"/>
              <a:gd name="connsiteX1" fmla="*/ 278550 w 7992123"/>
              <a:gd name="connsiteY1" fmla="*/ 2313 h 1147600"/>
              <a:gd name="connsiteX2" fmla="*/ 94426 w 7992123"/>
              <a:gd name="connsiteY2" fmla="*/ 1606 h 1147600"/>
              <a:gd name="connsiteX3" fmla="*/ 71413 w 7992123"/>
              <a:gd name="connsiteY3" fmla="*/ 99292 h 1147600"/>
              <a:gd name="connsiteX4" fmla="*/ 125382 w 7992123"/>
              <a:gd name="connsiteY4" fmla="*/ 167586 h 1147600"/>
              <a:gd name="connsiteX5" fmla="*/ 53284 w 7992123"/>
              <a:gd name="connsiteY5" fmla="*/ 233176 h 1147600"/>
              <a:gd name="connsiteX6" fmla="*/ 39092 w 7992123"/>
              <a:gd name="connsiteY6" fmla="*/ 297059 h 1147600"/>
              <a:gd name="connsiteX7" fmla="*/ 106725 w 7992123"/>
              <a:gd name="connsiteY7" fmla="*/ 371569 h 1147600"/>
              <a:gd name="connsiteX8" fmla="*/ 99982 w 7992123"/>
              <a:gd name="connsiteY8" fmla="*/ 433481 h 1147600"/>
              <a:gd name="connsiteX9" fmla="*/ 119286 w 7992123"/>
              <a:gd name="connsiteY9" fmla="*/ 464166 h 1147600"/>
              <a:gd name="connsiteX10" fmla="*/ 0 w 7992123"/>
              <a:gd name="connsiteY10" fmla="*/ 532504 h 1147600"/>
              <a:gd name="connsiteX11" fmla="*/ 53284 w 7992123"/>
              <a:gd name="connsiteY11" fmla="*/ 622199 h 1147600"/>
              <a:gd name="connsiteX12" fmla="*/ 78684 w 7992123"/>
              <a:gd name="connsiteY12" fmla="*/ 665322 h 1147600"/>
              <a:gd name="connsiteX13" fmla="*/ 40190 w 7992123"/>
              <a:gd name="connsiteY13" fmla="*/ 721254 h 1147600"/>
              <a:gd name="connsiteX14" fmla="*/ 145620 w 7992123"/>
              <a:gd name="connsiteY14" fmla="*/ 767346 h 1147600"/>
              <a:gd name="connsiteX15" fmla="*/ 65340 w 7992123"/>
              <a:gd name="connsiteY15" fmla="*/ 800663 h 1147600"/>
              <a:gd name="connsiteX16" fmla="*/ 85421 w 7992123"/>
              <a:gd name="connsiteY16" fmla="*/ 917701 h 1147600"/>
              <a:gd name="connsiteX17" fmla="*/ 160488 w 7992123"/>
              <a:gd name="connsiteY17" fmla="*/ 998204 h 1147600"/>
              <a:gd name="connsiteX18" fmla="*/ 110154 w 7992123"/>
              <a:gd name="connsiteY18" fmla="*/ 1107213 h 1147600"/>
              <a:gd name="connsiteX19" fmla="*/ 143491 w 7992123"/>
              <a:gd name="connsiteY19" fmla="*/ 1122295 h 1147600"/>
              <a:gd name="connsiteX20" fmla="*/ 137258 w 7992123"/>
              <a:gd name="connsiteY20" fmla="*/ 1142773 h 1147600"/>
              <a:gd name="connsiteX21" fmla="*/ 7894304 w 7992123"/>
              <a:gd name="connsiteY21" fmla="*/ 1147600 h 1147600"/>
              <a:gd name="connsiteX22" fmla="*/ 7968197 w 7992123"/>
              <a:gd name="connsiteY22" fmla="*/ 1094513 h 1147600"/>
              <a:gd name="connsiteX23" fmla="*/ 7879297 w 7992123"/>
              <a:gd name="connsiteY23" fmla="*/ 1031013 h 1147600"/>
              <a:gd name="connsiteX24" fmla="*/ 7992123 w 7992123"/>
              <a:gd name="connsiteY24" fmla="*/ 954813 h 1147600"/>
              <a:gd name="connsiteX25" fmla="*/ 7891997 w 7992123"/>
              <a:gd name="connsiteY25" fmla="*/ 878613 h 1147600"/>
              <a:gd name="connsiteX26" fmla="*/ 7930097 w 7992123"/>
              <a:gd name="connsiteY26" fmla="*/ 802413 h 1147600"/>
              <a:gd name="connsiteX27" fmla="*/ 7891997 w 7992123"/>
              <a:gd name="connsiteY27" fmla="*/ 726213 h 1147600"/>
              <a:gd name="connsiteX28" fmla="*/ 7879297 w 7992123"/>
              <a:gd name="connsiteY28" fmla="*/ 662713 h 1147600"/>
              <a:gd name="connsiteX29" fmla="*/ 7904697 w 7992123"/>
              <a:gd name="connsiteY29" fmla="*/ 611913 h 1147600"/>
              <a:gd name="connsiteX30" fmla="*/ 7947560 w 7992123"/>
              <a:gd name="connsiteY30" fmla="*/ 536506 h 1147600"/>
              <a:gd name="connsiteX31" fmla="*/ 7893631 w 7992123"/>
              <a:gd name="connsiteY31" fmla="*/ 491394 h 1147600"/>
              <a:gd name="connsiteX32" fmla="*/ 7866597 w 7992123"/>
              <a:gd name="connsiteY32" fmla="*/ 408713 h 1147600"/>
              <a:gd name="connsiteX33" fmla="*/ 7981294 w 7992123"/>
              <a:gd name="connsiteY33" fmla="*/ 339922 h 1147600"/>
              <a:gd name="connsiteX34" fmla="*/ 7891997 w 7992123"/>
              <a:gd name="connsiteY34" fmla="*/ 269013 h 1147600"/>
              <a:gd name="connsiteX35" fmla="*/ 7904697 w 7992123"/>
              <a:gd name="connsiteY35" fmla="*/ 180113 h 1147600"/>
              <a:gd name="connsiteX36" fmla="*/ 7970165 w 7992123"/>
              <a:gd name="connsiteY36" fmla="*/ 143908 h 1147600"/>
              <a:gd name="connsiteX37" fmla="*/ 7889076 w 7992123"/>
              <a:gd name="connsiteY37" fmla="*/ 93627 h 1147600"/>
              <a:gd name="connsiteX38" fmla="*/ 7978010 w 7992123"/>
              <a:gd name="connsiteY38" fmla="*/ 0 h 1147600"/>
              <a:gd name="connsiteX39" fmla="*/ 7688404 w 7992123"/>
              <a:gd name="connsiteY39" fmla="*/ 2313 h 1147600"/>
              <a:gd name="connsiteX0" fmla="*/ 7688404 w 7992123"/>
              <a:gd name="connsiteY0" fmla="*/ 2313 h 1147600"/>
              <a:gd name="connsiteX1" fmla="*/ 278550 w 7992123"/>
              <a:gd name="connsiteY1" fmla="*/ 2313 h 1147600"/>
              <a:gd name="connsiteX2" fmla="*/ 94426 w 7992123"/>
              <a:gd name="connsiteY2" fmla="*/ 1606 h 1147600"/>
              <a:gd name="connsiteX3" fmla="*/ 71413 w 7992123"/>
              <a:gd name="connsiteY3" fmla="*/ 99292 h 1147600"/>
              <a:gd name="connsiteX4" fmla="*/ 125382 w 7992123"/>
              <a:gd name="connsiteY4" fmla="*/ 167586 h 1147600"/>
              <a:gd name="connsiteX5" fmla="*/ 53284 w 7992123"/>
              <a:gd name="connsiteY5" fmla="*/ 233176 h 1147600"/>
              <a:gd name="connsiteX6" fmla="*/ 39092 w 7992123"/>
              <a:gd name="connsiteY6" fmla="*/ 297059 h 1147600"/>
              <a:gd name="connsiteX7" fmla="*/ 106725 w 7992123"/>
              <a:gd name="connsiteY7" fmla="*/ 371569 h 1147600"/>
              <a:gd name="connsiteX8" fmla="*/ 99982 w 7992123"/>
              <a:gd name="connsiteY8" fmla="*/ 433481 h 1147600"/>
              <a:gd name="connsiteX9" fmla="*/ 119286 w 7992123"/>
              <a:gd name="connsiteY9" fmla="*/ 464166 h 1147600"/>
              <a:gd name="connsiteX10" fmla="*/ 0 w 7992123"/>
              <a:gd name="connsiteY10" fmla="*/ 532504 h 1147600"/>
              <a:gd name="connsiteX11" fmla="*/ 53284 w 7992123"/>
              <a:gd name="connsiteY11" fmla="*/ 622199 h 1147600"/>
              <a:gd name="connsiteX12" fmla="*/ 78684 w 7992123"/>
              <a:gd name="connsiteY12" fmla="*/ 665322 h 1147600"/>
              <a:gd name="connsiteX13" fmla="*/ 40190 w 7992123"/>
              <a:gd name="connsiteY13" fmla="*/ 721254 h 1147600"/>
              <a:gd name="connsiteX14" fmla="*/ 145620 w 7992123"/>
              <a:gd name="connsiteY14" fmla="*/ 767346 h 1147600"/>
              <a:gd name="connsiteX15" fmla="*/ 65340 w 7992123"/>
              <a:gd name="connsiteY15" fmla="*/ 800663 h 1147600"/>
              <a:gd name="connsiteX16" fmla="*/ 85421 w 7992123"/>
              <a:gd name="connsiteY16" fmla="*/ 917701 h 1147600"/>
              <a:gd name="connsiteX17" fmla="*/ 160488 w 7992123"/>
              <a:gd name="connsiteY17" fmla="*/ 998204 h 1147600"/>
              <a:gd name="connsiteX18" fmla="*/ 110154 w 7992123"/>
              <a:gd name="connsiteY18" fmla="*/ 1107213 h 1147600"/>
              <a:gd name="connsiteX19" fmla="*/ 66110 w 7992123"/>
              <a:gd name="connsiteY19" fmla="*/ 1132386 h 1147600"/>
              <a:gd name="connsiteX20" fmla="*/ 137258 w 7992123"/>
              <a:gd name="connsiteY20" fmla="*/ 1142773 h 1147600"/>
              <a:gd name="connsiteX21" fmla="*/ 7894304 w 7992123"/>
              <a:gd name="connsiteY21" fmla="*/ 1147600 h 1147600"/>
              <a:gd name="connsiteX22" fmla="*/ 7968197 w 7992123"/>
              <a:gd name="connsiteY22" fmla="*/ 1094513 h 1147600"/>
              <a:gd name="connsiteX23" fmla="*/ 7879297 w 7992123"/>
              <a:gd name="connsiteY23" fmla="*/ 1031013 h 1147600"/>
              <a:gd name="connsiteX24" fmla="*/ 7992123 w 7992123"/>
              <a:gd name="connsiteY24" fmla="*/ 954813 h 1147600"/>
              <a:gd name="connsiteX25" fmla="*/ 7891997 w 7992123"/>
              <a:gd name="connsiteY25" fmla="*/ 878613 h 1147600"/>
              <a:gd name="connsiteX26" fmla="*/ 7930097 w 7992123"/>
              <a:gd name="connsiteY26" fmla="*/ 802413 h 1147600"/>
              <a:gd name="connsiteX27" fmla="*/ 7891997 w 7992123"/>
              <a:gd name="connsiteY27" fmla="*/ 726213 h 1147600"/>
              <a:gd name="connsiteX28" fmla="*/ 7879297 w 7992123"/>
              <a:gd name="connsiteY28" fmla="*/ 662713 h 1147600"/>
              <a:gd name="connsiteX29" fmla="*/ 7904697 w 7992123"/>
              <a:gd name="connsiteY29" fmla="*/ 611913 h 1147600"/>
              <a:gd name="connsiteX30" fmla="*/ 7947560 w 7992123"/>
              <a:gd name="connsiteY30" fmla="*/ 536506 h 1147600"/>
              <a:gd name="connsiteX31" fmla="*/ 7893631 w 7992123"/>
              <a:gd name="connsiteY31" fmla="*/ 491394 h 1147600"/>
              <a:gd name="connsiteX32" fmla="*/ 7866597 w 7992123"/>
              <a:gd name="connsiteY32" fmla="*/ 408713 h 1147600"/>
              <a:gd name="connsiteX33" fmla="*/ 7981294 w 7992123"/>
              <a:gd name="connsiteY33" fmla="*/ 339922 h 1147600"/>
              <a:gd name="connsiteX34" fmla="*/ 7891997 w 7992123"/>
              <a:gd name="connsiteY34" fmla="*/ 269013 h 1147600"/>
              <a:gd name="connsiteX35" fmla="*/ 7904697 w 7992123"/>
              <a:gd name="connsiteY35" fmla="*/ 180113 h 1147600"/>
              <a:gd name="connsiteX36" fmla="*/ 7970165 w 7992123"/>
              <a:gd name="connsiteY36" fmla="*/ 143908 h 1147600"/>
              <a:gd name="connsiteX37" fmla="*/ 7889076 w 7992123"/>
              <a:gd name="connsiteY37" fmla="*/ 93627 h 1147600"/>
              <a:gd name="connsiteX38" fmla="*/ 7978010 w 7992123"/>
              <a:gd name="connsiteY38" fmla="*/ 0 h 1147600"/>
              <a:gd name="connsiteX39" fmla="*/ 7688404 w 7992123"/>
              <a:gd name="connsiteY39" fmla="*/ 2313 h 1147600"/>
              <a:gd name="connsiteX0" fmla="*/ 7688404 w 7992123"/>
              <a:gd name="connsiteY0" fmla="*/ 2313 h 1147600"/>
              <a:gd name="connsiteX1" fmla="*/ 278550 w 7992123"/>
              <a:gd name="connsiteY1" fmla="*/ 2313 h 1147600"/>
              <a:gd name="connsiteX2" fmla="*/ 94426 w 7992123"/>
              <a:gd name="connsiteY2" fmla="*/ 1606 h 1147600"/>
              <a:gd name="connsiteX3" fmla="*/ 71413 w 7992123"/>
              <a:gd name="connsiteY3" fmla="*/ 99292 h 1147600"/>
              <a:gd name="connsiteX4" fmla="*/ 125382 w 7992123"/>
              <a:gd name="connsiteY4" fmla="*/ 167586 h 1147600"/>
              <a:gd name="connsiteX5" fmla="*/ 53284 w 7992123"/>
              <a:gd name="connsiteY5" fmla="*/ 233176 h 1147600"/>
              <a:gd name="connsiteX6" fmla="*/ 39092 w 7992123"/>
              <a:gd name="connsiteY6" fmla="*/ 297059 h 1147600"/>
              <a:gd name="connsiteX7" fmla="*/ 106725 w 7992123"/>
              <a:gd name="connsiteY7" fmla="*/ 371569 h 1147600"/>
              <a:gd name="connsiteX8" fmla="*/ 99982 w 7992123"/>
              <a:gd name="connsiteY8" fmla="*/ 433481 h 1147600"/>
              <a:gd name="connsiteX9" fmla="*/ 119286 w 7992123"/>
              <a:gd name="connsiteY9" fmla="*/ 464166 h 1147600"/>
              <a:gd name="connsiteX10" fmla="*/ 0 w 7992123"/>
              <a:gd name="connsiteY10" fmla="*/ 532504 h 1147600"/>
              <a:gd name="connsiteX11" fmla="*/ 53284 w 7992123"/>
              <a:gd name="connsiteY11" fmla="*/ 622199 h 1147600"/>
              <a:gd name="connsiteX12" fmla="*/ 78684 w 7992123"/>
              <a:gd name="connsiteY12" fmla="*/ 665322 h 1147600"/>
              <a:gd name="connsiteX13" fmla="*/ 40190 w 7992123"/>
              <a:gd name="connsiteY13" fmla="*/ 721254 h 1147600"/>
              <a:gd name="connsiteX14" fmla="*/ 145620 w 7992123"/>
              <a:gd name="connsiteY14" fmla="*/ 767346 h 1147600"/>
              <a:gd name="connsiteX15" fmla="*/ 65340 w 7992123"/>
              <a:gd name="connsiteY15" fmla="*/ 800663 h 1147600"/>
              <a:gd name="connsiteX16" fmla="*/ 85421 w 7992123"/>
              <a:gd name="connsiteY16" fmla="*/ 917701 h 1147600"/>
              <a:gd name="connsiteX17" fmla="*/ 160488 w 7992123"/>
              <a:gd name="connsiteY17" fmla="*/ 998204 h 1147600"/>
              <a:gd name="connsiteX18" fmla="*/ 67165 w 7992123"/>
              <a:gd name="connsiteY18" fmla="*/ 1071896 h 1147600"/>
              <a:gd name="connsiteX19" fmla="*/ 66110 w 7992123"/>
              <a:gd name="connsiteY19" fmla="*/ 1132386 h 1147600"/>
              <a:gd name="connsiteX20" fmla="*/ 137258 w 7992123"/>
              <a:gd name="connsiteY20" fmla="*/ 1142773 h 1147600"/>
              <a:gd name="connsiteX21" fmla="*/ 7894304 w 7992123"/>
              <a:gd name="connsiteY21" fmla="*/ 1147600 h 1147600"/>
              <a:gd name="connsiteX22" fmla="*/ 7968197 w 7992123"/>
              <a:gd name="connsiteY22" fmla="*/ 1094513 h 1147600"/>
              <a:gd name="connsiteX23" fmla="*/ 7879297 w 7992123"/>
              <a:gd name="connsiteY23" fmla="*/ 1031013 h 1147600"/>
              <a:gd name="connsiteX24" fmla="*/ 7992123 w 7992123"/>
              <a:gd name="connsiteY24" fmla="*/ 954813 h 1147600"/>
              <a:gd name="connsiteX25" fmla="*/ 7891997 w 7992123"/>
              <a:gd name="connsiteY25" fmla="*/ 878613 h 1147600"/>
              <a:gd name="connsiteX26" fmla="*/ 7930097 w 7992123"/>
              <a:gd name="connsiteY26" fmla="*/ 802413 h 1147600"/>
              <a:gd name="connsiteX27" fmla="*/ 7891997 w 7992123"/>
              <a:gd name="connsiteY27" fmla="*/ 726213 h 1147600"/>
              <a:gd name="connsiteX28" fmla="*/ 7879297 w 7992123"/>
              <a:gd name="connsiteY28" fmla="*/ 662713 h 1147600"/>
              <a:gd name="connsiteX29" fmla="*/ 7904697 w 7992123"/>
              <a:gd name="connsiteY29" fmla="*/ 611913 h 1147600"/>
              <a:gd name="connsiteX30" fmla="*/ 7947560 w 7992123"/>
              <a:gd name="connsiteY30" fmla="*/ 536506 h 1147600"/>
              <a:gd name="connsiteX31" fmla="*/ 7893631 w 7992123"/>
              <a:gd name="connsiteY31" fmla="*/ 491394 h 1147600"/>
              <a:gd name="connsiteX32" fmla="*/ 7866597 w 7992123"/>
              <a:gd name="connsiteY32" fmla="*/ 408713 h 1147600"/>
              <a:gd name="connsiteX33" fmla="*/ 7981294 w 7992123"/>
              <a:gd name="connsiteY33" fmla="*/ 339922 h 1147600"/>
              <a:gd name="connsiteX34" fmla="*/ 7891997 w 7992123"/>
              <a:gd name="connsiteY34" fmla="*/ 269013 h 1147600"/>
              <a:gd name="connsiteX35" fmla="*/ 7904697 w 7992123"/>
              <a:gd name="connsiteY35" fmla="*/ 180113 h 1147600"/>
              <a:gd name="connsiteX36" fmla="*/ 7970165 w 7992123"/>
              <a:gd name="connsiteY36" fmla="*/ 143908 h 1147600"/>
              <a:gd name="connsiteX37" fmla="*/ 7889076 w 7992123"/>
              <a:gd name="connsiteY37" fmla="*/ 93627 h 1147600"/>
              <a:gd name="connsiteX38" fmla="*/ 7978010 w 7992123"/>
              <a:gd name="connsiteY38" fmla="*/ 0 h 1147600"/>
              <a:gd name="connsiteX39" fmla="*/ 7688404 w 7992123"/>
              <a:gd name="connsiteY39" fmla="*/ 2313 h 114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7992123" h="1147600">
                <a:moveTo>
                  <a:pt x="7688404" y="2313"/>
                </a:moveTo>
                <a:lnTo>
                  <a:pt x="278550" y="2313"/>
                </a:lnTo>
                <a:lnTo>
                  <a:pt x="94426" y="1606"/>
                </a:lnTo>
                <a:lnTo>
                  <a:pt x="71413" y="99292"/>
                </a:lnTo>
                <a:cubicBezTo>
                  <a:pt x="72207" y="131307"/>
                  <a:pt x="124588" y="135571"/>
                  <a:pt x="125382" y="167586"/>
                </a:cubicBezTo>
                <a:lnTo>
                  <a:pt x="53284" y="233176"/>
                </a:lnTo>
                <a:lnTo>
                  <a:pt x="39092" y="297059"/>
                </a:lnTo>
                <a:lnTo>
                  <a:pt x="106725" y="371569"/>
                </a:lnTo>
                <a:lnTo>
                  <a:pt x="99982" y="433481"/>
                </a:lnTo>
                <a:lnTo>
                  <a:pt x="119286" y="464166"/>
                </a:lnTo>
                <a:lnTo>
                  <a:pt x="0" y="532504"/>
                </a:lnTo>
                <a:lnTo>
                  <a:pt x="53284" y="622199"/>
                </a:lnTo>
                <a:lnTo>
                  <a:pt x="78684" y="665322"/>
                </a:lnTo>
                <a:lnTo>
                  <a:pt x="40190" y="721254"/>
                </a:lnTo>
                <a:lnTo>
                  <a:pt x="145620" y="767346"/>
                </a:lnTo>
                <a:lnTo>
                  <a:pt x="65340" y="800663"/>
                </a:lnTo>
                <a:lnTo>
                  <a:pt x="85421" y="917701"/>
                </a:lnTo>
                <a:cubicBezTo>
                  <a:pt x="85156" y="951832"/>
                  <a:pt x="160753" y="964073"/>
                  <a:pt x="160488" y="998204"/>
                </a:cubicBezTo>
                <a:lnTo>
                  <a:pt x="67165" y="1071896"/>
                </a:lnTo>
                <a:cubicBezTo>
                  <a:pt x="66813" y="1092059"/>
                  <a:pt x="66462" y="1112223"/>
                  <a:pt x="66110" y="1132386"/>
                </a:cubicBezTo>
                <a:lnTo>
                  <a:pt x="137258" y="1142773"/>
                </a:lnTo>
                <a:lnTo>
                  <a:pt x="7894304" y="1147600"/>
                </a:lnTo>
                <a:lnTo>
                  <a:pt x="7968197" y="1094513"/>
                </a:lnTo>
                <a:lnTo>
                  <a:pt x="7879297" y="1031013"/>
                </a:lnTo>
                <a:lnTo>
                  <a:pt x="7992123" y="954813"/>
                </a:lnTo>
                <a:lnTo>
                  <a:pt x="7891997" y="878613"/>
                </a:lnTo>
                <a:lnTo>
                  <a:pt x="7930097" y="802413"/>
                </a:lnTo>
                <a:lnTo>
                  <a:pt x="7891997" y="726213"/>
                </a:lnTo>
                <a:lnTo>
                  <a:pt x="7879297" y="662713"/>
                </a:lnTo>
                <a:lnTo>
                  <a:pt x="7904697" y="611913"/>
                </a:lnTo>
                <a:lnTo>
                  <a:pt x="7947560" y="536506"/>
                </a:lnTo>
                <a:lnTo>
                  <a:pt x="7893631" y="491394"/>
                </a:lnTo>
                <a:lnTo>
                  <a:pt x="7866597" y="408713"/>
                </a:lnTo>
                <a:lnTo>
                  <a:pt x="7981294" y="339922"/>
                </a:lnTo>
                <a:lnTo>
                  <a:pt x="7891997" y="269013"/>
                </a:lnTo>
                <a:lnTo>
                  <a:pt x="7904697" y="180113"/>
                </a:lnTo>
                <a:lnTo>
                  <a:pt x="7970165" y="143908"/>
                </a:lnTo>
                <a:lnTo>
                  <a:pt x="7889076" y="93627"/>
                </a:lnTo>
                <a:lnTo>
                  <a:pt x="7978010" y="0"/>
                </a:lnTo>
                <a:lnTo>
                  <a:pt x="7688404" y="231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5" name="자유형: 도형 24">
            <a:extLst>
              <a:ext uri="{FF2B5EF4-FFF2-40B4-BE49-F238E27FC236}">
                <a16:creationId xmlns:a16="http://schemas.microsoft.com/office/drawing/2014/main" id="{E17C29F7-26FB-4B7C-8DA4-7CC60E19EBF2}"/>
              </a:ext>
            </a:extLst>
          </p:cNvPr>
          <p:cNvSpPr/>
          <p:nvPr/>
        </p:nvSpPr>
        <p:spPr>
          <a:xfrm flipH="1">
            <a:off x="241300" y="233069"/>
            <a:ext cx="7810500" cy="627482"/>
          </a:xfrm>
          <a:custGeom>
            <a:avLst/>
            <a:gdLst>
              <a:gd name="connsiteX0" fmla="*/ 7616743 w 7891426"/>
              <a:gd name="connsiteY0" fmla="*/ 0 h 1140460"/>
              <a:gd name="connsiteX1" fmla="*/ 181096 w 7891426"/>
              <a:gd name="connsiteY1" fmla="*/ 0 h 1140460"/>
              <a:gd name="connsiteX2" fmla="*/ 108744 w 7891426"/>
              <a:gd name="connsiteY2" fmla="*/ 11906 h 1140460"/>
              <a:gd name="connsiteX3" fmla="*/ 137319 w 7891426"/>
              <a:gd name="connsiteY3" fmla="*/ 94456 h 1140460"/>
              <a:gd name="connsiteX4" fmla="*/ 139700 w 7891426"/>
              <a:gd name="connsiteY4" fmla="*/ 190500 h 1140460"/>
              <a:gd name="connsiteX5" fmla="*/ 76200 w 7891426"/>
              <a:gd name="connsiteY5" fmla="*/ 190500 h 1140460"/>
              <a:gd name="connsiteX6" fmla="*/ 88900 w 7891426"/>
              <a:gd name="connsiteY6" fmla="*/ 279400 h 1140460"/>
              <a:gd name="connsiteX7" fmla="*/ 95250 w 7891426"/>
              <a:gd name="connsiteY7" fmla="*/ 357188 h 1140460"/>
              <a:gd name="connsiteX8" fmla="*/ 114300 w 7891426"/>
              <a:gd name="connsiteY8" fmla="*/ 419100 h 1140460"/>
              <a:gd name="connsiteX9" fmla="*/ 47625 w 7891426"/>
              <a:gd name="connsiteY9" fmla="*/ 492125 h 1140460"/>
              <a:gd name="connsiteX10" fmla="*/ 0 w 7891426"/>
              <a:gd name="connsiteY10" fmla="*/ 558800 h 1140460"/>
              <a:gd name="connsiteX11" fmla="*/ 76200 w 7891426"/>
              <a:gd name="connsiteY11" fmla="*/ 622300 h 1140460"/>
              <a:gd name="connsiteX12" fmla="*/ 101600 w 7891426"/>
              <a:gd name="connsiteY12" fmla="*/ 673100 h 1140460"/>
              <a:gd name="connsiteX13" fmla="*/ 88900 w 7891426"/>
              <a:gd name="connsiteY13" fmla="*/ 736600 h 1140460"/>
              <a:gd name="connsiteX14" fmla="*/ 134144 w 7891426"/>
              <a:gd name="connsiteY14" fmla="*/ 767556 h 1140460"/>
              <a:gd name="connsiteX15" fmla="*/ 88900 w 7891426"/>
              <a:gd name="connsiteY15" fmla="*/ 889000 h 1140460"/>
              <a:gd name="connsiteX16" fmla="*/ 30956 w 7891426"/>
              <a:gd name="connsiteY16" fmla="*/ 900906 h 1140460"/>
              <a:gd name="connsiteX17" fmla="*/ 123031 w 7891426"/>
              <a:gd name="connsiteY17" fmla="*/ 965200 h 1140460"/>
              <a:gd name="connsiteX18" fmla="*/ 12700 w 7891426"/>
              <a:gd name="connsiteY18" fmla="*/ 1104900 h 1140460"/>
              <a:gd name="connsiteX19" fmla="*/ 46037 w 7891426"/>
              <a:gd name="connsiteY19" fmla="*/ 1119982 h 1140460"/>
              <a:gd name="connsiteX20" fmla="*/ 39804 w 7891426"/>
              <a:gd name="connsiteY20" fmla="*/ 1140460 h 1140460"/>
              <a:gd name="connsiteX21" fmla="*/ 7891426 w 7891426"/>
              <a:gd name="connsiteY21" fmla="*/ 1140460 h 1140460"/>
              <a:gd name="connsiteX22" fmla="*/ 7870743 w 7891426"/>
              <a:gd name="connsiteY22" fmla="*/ 1092200 h 1140460"/>
              <a:gd name="connsiteX23" fmla="*/ 7781843 w 7891426"/>
              <a:gd name="connsiteY23" fmla="*/ 1028700 h 1140460"/>
              <a:gd name="connsiteX24" fmla="*/ 7731043 w 7891426"/>
              <a:gd name="connsiteY24" fmla="*/ 952500 h 1140460"/>
              <a:gd name="connsiteX25" fmla="*/ 7794543 w 7891426"/>
              <a:gd name="connsiteY25" fmla="*/ 876300 h 1140460"/>
              <a:gd name="connsiteX26" fmla="*/ 7832643 w 7891426"/>
              <a:gd name="connsiteY26" fmla="*/ 800100 h 1140460"/>
              <a:gd name="connsiteX27" fmla="*/ 7794543 w 7891426"/>
              <a:gd name="connsiteY27" fmla="*/ 723900 h 1140460"/>
              <a:gd name="connsiteX28" fmla="*/ 7781843 w 7891426"/>
              <a:gd name="connsiteY28" fmla="*/ 660400 h 1140460"/>
              <a:gd name="connsiteX29" fmla="*/ 7807243 w 7891426"/>
              <a:gd name="connsiteY29" fmla="*/ 609600 h 1140460"/>
              <a:gd name="connsiteX30" fmla="*/ 7883443 w 7891426"/>
              <a:gd name="connsiteY30" fmla="*/ 546100 h 1140460"/>
              <a:gd name="connsiteX31" fmla="*/ 7883443 w 7891426"/>
              <a:gd name="connsiteY31" fmla="*/ 469900 h 1140460"/>
              <a:gd name="connsiteX32" fmla="*/ 7769143 w 7891426"/>
              <a:gd name="connsiteY32" fmla="*/ 406400 h 1140460"/>
              <a:gd name="connsiteX33" fmla="*/ 7692943 w 7891426"/>
              <a:gd name="connsiteY33" fmla="*/ 368300 h 1140460"/>
              <a:gd name="connsiteX34" fmla="*/ 7794543 w 7891426"/>
              <a:gd name="connsiteY34" fmla="*/ 266700 h 1140460"/>
              <a:gd name="connsiteX35" fmla="*/ 7807243 w 7891426"/>
              <a:gd name="connsiteY35" fmla="*/ 177800 h 1140460"/>
              <a:gd name="connsiteX36" fmla="*/ 7743743 w 7891426"/>
              <a:gd name="connsiteY36" fmla="*/ 177800 h 1140460"/>
              <a:gd name="connsiteX37" fmla="*/ 7705643 w 7891426"/>
              <a:gd name="connsiteY37" fmla="*/ 88900 h 1140460"/>
              <a:gd name="connsiteX38" fmla="*/ 7819943 w 7891426"/>
              <a:gd name="connsiteY38" fmla="*/ 101600 h 1140460"/>
              <a:gd name="connsiteX0" fmla="*/ 7616743 w 7891426"/>
              <a:gd name="connsiteY0" fmla="*/ 0 h 1140460"/>
              <a:gd name="connsiteX1" fmla="*/ 181096 w 7891426"/>
              <a:gd name="connsiteY1" fmla="*/ 0 h 1140460"/>
              <a:gd name="connsiteX2" fmla="*/ 108744 w 7891426"/>
              <a:gd name="connsiteY2" fmla="*/ 11906 h 1140460"/>
              <a:gd name="connsiteX3" fmla="*/ 137319 w 7891426"/>
              <a:gd name="connsiteY3" fmla="*/ 94456 h 1140460"/>
              <a:gd name="connsiteX4" fmla="*/ 139700 w 7891426"/>
              <a:gd name="connsiteY4" fmla="*/ 190500 h 1140460"/>
              <a:gd name="connsiteX5" fmla="*/ 76200 w 7891426"/>
              <a:gd name="connsiteY5" fmla="*/ 190500 h 1140460"/>
              <a:gd name="connsiteX6" fmla="*/ 88900 w 7891426"/>
              <a:gd name="connsiteY6" fmla="*/ 279400 h 1140460"/>
              <a:gd name="connsiteX7" fmla="*/ 95250 w 7891426"/>
              <a:gd name="connsiteY7" fmla="*/ 357188 h 1140460"/>
              <a:gd name="connsiteX8" fmla="*/ 114300 w 7891426"/>
              <a:gd name="connsiteY8" fmla="*/ 419100 h 1140460"/>
              <a:gd name="connsiteX9" fmla="*/ 47625 w 7891426"/>
              <a:gd name="connsiteY9" fmla="*/ 492125 h 1140460"/>
              <a:gd name="connsiteX10" fmla="*/ 0 w 7891426"/>
              <a:gd name="connsiteY10" fmla="*/ 558800 h 1140460"/>
              <a:gd name="connsiteX11" fmla="*/ 76200 w 7891426"/>
              <a:gd name="connsiteY11" fmla="*/ 622300 h 1140460"/>
              <a:gd name="connsiteX12" fmla="*/ 101600 w 7891426"/>
              <a:gd name="connsiteY12" fmla="*/ 673100 h 1140460"/>
              <a:gd name="connsiteX13" fmla="*/ 88900 w 7891426"/>
              <a:gd name="connsiteY13" fmla="*/ 736600 h 1140460"/>
              <a:gd name="connsiteX14" fmla="*/ 134144 w 7891426"/>
              <a:gd name="connsiteY14" fmla="*/ 767556 h 1140460"/>
              <a:gd name="connsiteX15" fmla="*/ 88900 w 7891426"/>
              <a:gd name="connsiteY15" fmla="*/ 889000 h 1140460"/>
              <a:gd name="connsiteX16" fmla="*/ 30956 w 7891426"/>
              <a:gd name="connsiteY16" fmla="*/ 900906 h 1140460"/>
              <a:gd name="connsiteX17" fmla="*/ 123031 w 7891426"/>
              <a:gd name="connsiteY17" fmla="*/ 965200 h 1140460"/>
              <a:gd name="connsiteX18" fmla="*/ 12700 w 7891426"/>
              <a:gd name="connsiteY18" fmla="*/ 1104900 h 1140460"/>
              <a:gd name="connsiteX19" fmla="*/ 46037 w 7891426"/>
              <a:gd name="connsiteY19" fmla="*/ 1119982 h 1140460"/>
              <a:gd name="connsiteX20" fmla="*/ 39804 w 7891426"/>
              <a:gd name="connsiteY20" fmla="*/ 1140460 h 1140460"/>
              <a:gd name="connsiteX21" fmla="*/ 7891426 w 7891426"/>
              <a:gd name="connsiteY21" fmla="*/ 1140460 h 1140460"/>
              <a:gd name="connsiteX22" fmla="*/ 7870743 w 7891426"/>
              <a:gd name="connsiteY22" fmla="*/ 1092200 h 1140460"/>
              <a:gd name="connsiteX23" fmla="*/ 7781843 w 7891426"/>
              <a:gd name="connsiteY23" fmla="*/ 1028700 h 1140460"/>
              <a:gd name="connsiteX24" fmla="*/ 7731043 w 7891426"/>
              <a:gd name="connsiteY24" fmla="*/ 952500 h 1140460"/>
              <a:gd name="connsiteX25" fmla="*/ 7794543 w 7891426"/>
              <a:gd name="connsiteY25" fmla="*/ 876300 h 1140460"/>
              <a:gd name="connsiteX26" fmla="*/ 7832643 w 7891426"/>
              <a:gd name="connsiteY26" fmla="*/ 800100 h 1140460"/>
              <a:gd name="connsiteX27" fmla="*/ 7794543 w 7891426"/>
              <a:gd name="connsiteY27" fmla="*/ 723900 h 1140460"/>
              <a:gd name="connsiteX28" fmla="*/ 7781843 w 7891426"/>
              <a:gd name="connsiteY28" fmla="*/ 660400 h 1140460"/>
              <a:gd name="connsiteX29" fmla="*/ 7807243 w 7891426"/>
              <a:gd name="connsiteY29" fmla="*/ 609600 h 1140460"/>
              <a:gd name="connsiteX30" fmla="*/ 7883443 w 7891426"/>
              <a:gd name="connsiteY30" fmla="*/ 546100 h 1140460"/>
              <a:gd name="connsiteX31" fmla="*/ 7883443 w 7891426"/>
              <a:gd name="connsiteY31" fmla="*/ 469900 h 1140460"/>
              <a:gd name="connsiteX32" fmla="*/ 7769143 w 7891426"/>
              <a:gd name="connsiteY32" fmla="*/ 406400 h 1140460"/>
              <a:gd name="connsiteX33" fmla="*/ 7692943 w 7891426"/>
              <a:gd name="connsiteY33" fmla="*/ 368300 h 1140460"/>
              <a:gd name="connsiteX34" fmla="*/ 7794543 w 7891426"/>
              <a:gd name="connsiteY34" fmla="*/ 266700 h 1140460"/>
              <a:gd name="connsiteX35" fmla="*/ 7807243 w 7891426"/>
              <a:gd name="connsiteY35" fmla="*/ 177800 h 1140460"/>
              <a:gd name="connsiteX36" fmla="*/ 7743743 w 7891426"/>
              <a:gd name="connsiteY36" fmla="*/ 177800 h 1140460"/>
              <a:gd name="connsiteX37" fmla="*/ 7705643 w 7891426"/>
              <a:gd name="connsiteY37" fmla="*/ 88900 h 1140460"/>
              <a:gd name="connsiteX38" fmla="*/ 7846136 w 7891426"/>
              <a:gd name="connsiteY38" fmla="*/ 34925 h 1140460"/>
              <a:gd name="connsiteX39" fmla="*/ 7616743 w 7891426"/>
              <a:gd name="connsiteY39" fmla="*/ 0 h 1140460"/>
              <a:gd name="connsiteX0" fmla="*/ 7616743 w 7891426"/>
              <a:gd name="connsiteY0" fmla="*/ 0 h 1140460"/>
              <a:gd name="connsiteX1" fmla="*/ 181096 w 7891426"/>
              <a:gd name="connsiteY1" fmla="*/ 0 h 1140460"/>
              <a:gd name="connsiteX2" fmla="*/ 108744 w 7891426"/>
              <a:gd name="connsiteY2" fmla="*/ 11906 h 1140460"/>
              <a:gd name="connsiteX3" fmla="*/ 137319 w 7891426"/>
              <a:gd name="connsiteY3" fmla="*/ 94456 h 1140460"/>
              <a:gd name="connsiteX4" fmla="*/ 139700 w 7891426"/>
              <a:gd name="connsiteY4" fmla="*/ 190500 h 1140460"/>
              <a:gd name="connsiteX5" fmla="*/ 76200 w 7891426"/>
              <a:gd name="connsiteY5" fmla="*/ 190500 h 1140460"/>
              <a:gd name="connsiteX6" fmla="*/ 88900 w 7891426"/>
              <a:gd name="connsiteY6" fmla="*/ 279400 h 1140460"/>
              <a:gd name="connsiteX7" fmla="*/ 95250 w 7891426"/>
              <a:gd name="connsiteY7" fmla="*/ 357188 h 1140460"/>
              <a:gd name="connsiteX8" fmla="*/ 114300 w 7891426"/>
              <a:gd name="connsiteY8" fmla="*/ 419100 h 1140460"/>
              <a:gd name="connsiteX9" fmla="*/ 47625 w 7891426"/>
              <a:gd name="connsiteY9" fmla="*/ 492125 h 1140460"/>
              <a:gd name="connsiteX10" fmla="*/ 0 w 7891426"/>
              <a:gd name="connsiteY10" fmla="*/ 558800 h 1140460"/>
              <a:gd name="connsiteX11" fmla="*/ 76200 w 7891426"/>
              <a:gd name="connsiteY11" fmla="*/ 622300 h 1140460"/>
              <a:gd name="connsiteX12" fmla="*/ 101600 w 7891426"/>
              <a:gd name="connsiteY12" fmla="*/ 673100 h 1140460"/>
              <a:gd name="connsiteX13" fmla="*/ 88900 w 7891426"/>
              <a:gd name="connsiteY13" fmla="*/ 736600 h 1140460"/>
              <a:gd name="connsiteX14" fmla="*/ 134144 w 7891426"/>
              <a:gd name="connsiteY14" fmla="*/ 767556 h 1140460"/>
              <a:gd name="connsiteX15" fmla="*/ 88900 w 7891426"/>
              <a:gd name="connsiteY15" fmla="*/ 889000 h 1140460"/>
              <a:gd name="connsiteX16" fmla="*/ 30956 w 7891426"/>
              <a:gd name="connsiteY16" fmla="*/ 900906 h 1140460"/>
              <a:gd name="connsiteX17" fmla="*/ 123031 w 7891426"/>
              <a:gd name="connsiteY17" fmla="*/ 965200 h 1140460"/>
              <a:gd name="connsiteX18" fmla="*/ 12700 w 7891426"/>
              <a:gd name="connsiteY18" fmla="*/ 1104900 h 1140460"/>
              <a:gd name="connsiteX19" fmla="*/ 46037 w 7891426"/>
              <a:gd name="connsiteY19" fmla="*/ 1119982 h 1140460"/>
              <a:gd name="connsiteX20" fmla="*/ 39804 w 7891426"/>
              <a:gd name="connsiteY20" fmla="*/ 1140460 h 1140460"/>
              <a:gd name="connsiteX21" fmla="*/ 7891426 w 7891426"/>
              <a:gd name="connsiteY21" fmla="*/ 1140460 h 1140460"/>
              <a:gd name="connsiteX22" fmla="*/ 7870743 w 7891426"/>
              <a:gd name="connsiteY22" fmla="*/ 1092200 h 1140460"/>
              <a:gd name="connsiteX23" fmla="*/ 7781843 w 7891426"/>
              <a:gd name="connsiteY23" fmla="*/ 1028700 h 1140460"/>
              <a:gd name="connsiteX24" fmla="*/ 7731043 w 7891426"/>
              <a:gd name="connsiteY24" fmla="*/ 952500 h 1140460"/>
              <a:gd name="connsiteX25" fmla="*/ 7794543 w 7891426"/>
              <a:gd name="connsiteY25" fmla="*/ 876300 h 1140460"/>
              <a:gd name="connsiteX26" fmla="*/ 7832643 w 7891426"/>
              <a:gd name="connsiteY26" fmla="*/ 800100 h 1140460"/>
              <a:gd name="connsiteX27" fmla="*/ 7794543 w 7891426"/>
              <a:gd name="connsiteY27" fmla="*/ 723900 h 1140460"/>
              <a:gd name="connsiteX28" fmla="*/ 7781843 w 7891426"/>
              <a:gd name="connsiteY28" fmla="*/ 660400 h 1140460"/>
              <a:gd name="connsiteX29" fmla="*/ 7807243 w 7891426"/>
              <a:gd name="connsiteY29" fmla="*/ 609600 h 1140460"/>
              <a:gd name="connsiteX30" fmla="*/ 7883443 w 7891426"/>
              <a:gd name="connsiteY30" fmla="*/ 546100 h 1140460"/>
              <a:gd name="connsiteX31" fmla="*/ 7883443 w 7891426"/>
              <a:gd name="connsiteY31" fmla="*/ 469900 h 1140460"/>
              <a:gd name="connsiteX32" fmla="*/ 7769143 w 7891426"/>
              <a:gd name="connsiteY32" fmla="*/ 406400 h 1140460"/>
              <a:gd name="connsiteX33" fmla="*/ 7692943 w 7891426"/>
              <a:gd name="connsiteY33" fmla="*/ 368300 h 1140460"/>
              <a:gd name="connsiteX34" fmla="*/ 7794543 w 7891426"/>
              <a:gd name="connsiteY34" fmla="*/ 266700 h 1140460"/>
              <a:gd name="connsiteX35" fmla="*/ 7807243 w 7891426"/>
              <a:gd name="connsiteY35" fmla="*/ 177800 h 1140460"/>
              <a:gd name="connsiteX36" fmla="*/ 7743743 w 7891426"/>
              <a:gd name="connsiteY36" fmla="*/ 177800 h 1140460"/>
              <a:gd name="connsiteX37" fmla="*/ 7705643 w 7891426"/>
              <a:gd name="connsiteY37" fmla="*/ 88900 h 1140460"/>
              <a:gd name="connsiteX38" fmla="*/ 7846136 w 7891426"/>
              <a:gd name="connsiteY38" fmla="*/ 34925 h 1140460"/>
              <a:gd name="connsiteX39" fmla="*/ 7616743 w 7891426"/>
              <a:gd name="connsiteY39" fmla="*/ 0 h 1140460"/>
              <a:gd name="connsiteX0" fmla="*/ 7616743 w 7891426"/>
              <a:gd name="connsiteY0" fmla="*/ 0 h 1140460"/>
              <a:gd name="connsiteX1" fmla="*/ 181096 w 7891426"/>
              <a:gd name="connsiteY1" fmla="*/ 0 h 1140460"/>
              <a:gd name="connsiteX2" fmla="*/ 108744 w 7891426"/>
              <a:gd name="connsiteY2" fmla="*/ 11906 h 1140460"/>
              <a:gd name="connsiteX3" fmla="*/ 137319 w 7891426"/>
              <a:gd name="connsiteY3" fmla="*/ 94456 h 1140460"/>
              <a:gd name="connsiteX4" fmla="*/ 139700 w 7891426"/>
              <a:gd name="connsiteY4" fmla="*/ 190500 h 1140460"/>
              <a:gd name="connsiteX5" fmla="*/ 76200 w 7891426"/>
              <a:gd name="connsiteY5" fmla="*/ 190500 h 1140460"/>
              <a:gd name="connsiteX6" fmla="*/ 88900 w 7891426"/>
              <a:gd name="connsiteY6" fmla="*/ 279400 h 1140460"/>
              <a:gd name="connsiteX7" fmla="*/ 95250 w 7891426"/>
              <a:gd name="connsiteY7" fmla="*/ 357188 h 1140460"/>
              <a:gd name="connsiteX8" fmla="*/ 114300 w 7891426"/>
              <a:gd name="connsiteY8" fmla="*/ 419100 h 1140460"/>
              <a:gd name="connsiteX9" fmla="*/ 47625 w 7891426"/>
              <a:gd name="connsiteY9" fmla="*/ 492125 h 1140460"/>
              <a:gd name="connsiteX10" fmla="*/ 0 w 7891426"/>
              <a:gd name="connsiteY10" fmla="*/ 558800 h 1140460"/>
              <a:gd name="connsiteX11" fmla="*/ 76200 w 7891426"/>
              <a:gd name="connsiteY11" fmla="*/ 622300 h 1140460"/>
              <a:gd name="connsiteX12" fmla="*/ 101600 w 7891426"/>
              <a:gd name="connsiteY12" fmla="*/ 673100 h 1140460"/>
              <a:gd name="connsiteX13" fmla="*/ 88900 w 7891426"/>
              <a:gd name="connsiteY13" fmla="*/ 736600 h 1140460"/>
              <a:gd name="connsiteX14" fmla="*/ 134144 w 7891426"/>
              <a:gd name="connsiteY14" fmla="*/ 767556 h 1140460"/>
              <a:gd name="connsiteX15" fmla="*/ 88900 w 7891426"/>
              <a:gd name="connsiteY15" fmla="*/ 889000 h 1140460"/>
              <a:gd name="connsiteX16" fmla="*/ 30956 w 7891426"/>
              <a:gd name="connsiteY16" fmla="*/ 900906 h 1140460"/>
              <a:gd name="connsiteX17" fmla="*/ 123031 w 7891426"/>
              <a:gd name="connsiteY17" fmla="*/ 965200 h 1140460"/>
              <a:gd name="connsiteX18" fmla="*/ 12700 w 7891426"/>
              <a:gd name="connsiteY18" fmla="*/ 1104900 h 1140460"/>
              <a:gd name="connsiteX19" fmla="*/ 46037 w 7891426"/>
              <a:gd name="connsiteY19" fmla="*/ 1119982 h 1140460"/>
              <a:gd name="connsiteX20" fmla="*/ 39804 w 7891426"/>
              <a:gd name="connsiteY20" fmla="*/ 1140460 h 1140460"/>
              <a:gd name="connsiteX21" fmla="*/ 7891426 w 7891426"/>
              <a:gd name="connsiteY21" fmla="*/ 1140460 h 1140460"/>
              <a:gd name="connsiteX22" fmla="*/ 7870743 w 7891426"/>
              <a:gd name="connsiteY22" fmla="*/ 1092200 h 1140460"/>
              <a:gd name="connsiteX23" fmla="*/ 7781843 w 7891426"/>
              <a:gd name="connsiteY23" fmla="*/ 1028700 h 1140460"/>
              <a:gd name="connsiteX24" fmla="*/ 7731043 w 7891426"/>
              <a:gd name="connsiteY24" fmla="*/ 952500 h 1140460"/>
              <a:gd name="connsiteX25" fmla="*/ 7794543 w 7891426"/>
              <a:gd name="connsiteY25" fmla="*/ 876300 h 1140460"/>
              <a:gd name="connsiteX26" fmla="*/ 7832643 w 7891426"/>
              <a:gd name="connsiteY26" fmla="*/ 800100 h 1140460"/>
              <a:gd name="connsiteX27" fmla="*/ 7794543 w 7891426"/>
              <a:gd name="connsiteY27" fmla="*/ 723900 h 1140460"/>
              <a:gd name="connsiteX28" fmla="*/ 7781843 w 7891426"/>
              <a:gd name="connsiteY28" fmla="*/ 660400 h 1140460"/>
              <a:gd name="connsiteX29" fmla="*/ 7807243 w 7891426"/>
              <a:gd name="connsiteY29" fmla="*/ 609600 h 1140460"/>
              <a:gd name="connsiteX30" fmla="*/ 7883443 w 7891426"/>
              <a:gd name="connsiteY30" fmla="*/ 546100 h 1140460"/>
              <a:gd name="connsiteX31" fmla="*/ 7883443 w 7891426"/>
              <a:gd name="connsiteY31" fmla="*/ 469900 h 1140460"/>
              <a:gd name="connsiteX32" fmla="*/ 7769143 w 7891426"/>
              <a:gd name="connsiteY32" fmla="*/ 406400 h 1140460"/>
              <a:gd name="connsiteX33" fmla="*/ 7692943 w 7891426"/>
              <a:gd name="connsiteY33" fmla="*/ 368300 h 1140460"/>
              <a:gd name="connsiteX34" fmla="*/ 7794543 w 7891426"/>
              <a:gd name="connsiteY34" fmla="*/ 266700 h 1140460"/>
              <a:gd name="connsiteX35" fmla="*/ 7807243 w 7891426"/>
              <a:gd name="connsiteY35" fmla="*/ 177800 h 1140460"/>
              <a:gd name="connsiteX36" fmla="*/ 7743743 w 7891426"/>
              <a:gd name="connsiteY36" fmla="*/ 177800 h 1140460"/>
              <a:gd name="connsiteX37" fmla="*/ 7705643 w 7891426"/>
              <a:gd name="connsiteY37" fmla="*/ 88900 h 1140460"/>
              <a:gd name="connsiteX38" fmla="*/ 7846136 w 7891426"/>
              <a:gd name="connsiteY38" fmla="*/ 34925 h 1140460"/>
              <a:gd name="connsiteX39" fmla="*/ 7616743 w 7891426"/>
              <a:gd name="connsiteY39" fmla="*/ 0 h 1140460"/>
              <a:gd name="connsiteX0" fmla="*/ 7616743 w 7891426"/>
              <a:gd name="connsiteY0" fmla="*/ 0 h 1140460"/>
              <a:gd name="connsiteX1" fmla="*/ 181096 w 7891426"/>
              <a:gd name="connsiteY1" fmla="*/ 0 h 1140460"/>
              <a:gd name="connsiteX2" fmla="*/ 108744 w 7891426"/>
              <a:gd name="connsiteY2" fmla="*/ 11906 h 1140460"/>
              <a:gd name="connsiteX3" fmla="*/ 137319 w 7891426"/>
              <a:gd name="connsiteY3" fmla="*/ 94456 h 1140460"/>
              <a:gd name="connsiteX4" fmla="*/ 139700 w 7891426"/>
              <a:gd name="connsiteY4" fmla="*/ 190500 h 1140460"/>
              <a:gd name="connsiteX5" fmla="*/ 76200 w 7891426"/>
              <a:gd name="connsiteY5" fmla="*/ 190500 h 1140460"/>
              <a:gd name="connsiteX6" fmla="*/ 88900 w 7891426"/>
              <a:gd name="connsiteY6" fmla="*/ 279400 h 1140460"/>
              <a:gd name="connsiteX7" fmla="*/ 95250 w 7891426"/>
              <a:gd name="connsiteY7" fmla="*/ 357188 h 1140460"/>
              <a:gd name="connsiteX8" fmla="*/ 114300 w 7891426"/>
              <a:gd name="connsiteY8" fmla="*/ 419100 h 1140460"/>
              <a:gd name="connsiteX9" fmla="*/ 47625 w 7891426"/>
              <a:gd name="connsiteY9" fmla="*/ 492125 h 1140460"/>
              <a:gd name="connsiteX10" fmla="*/ 0 w 7891426"/>
              <a:gd name="connsiteY10" fmla="*/ 558800 h 1140460"/>
              <a:gd name="connsiteX11" fmla="*/ 76200 w 7891426"/>
              <a:gd name="connsiteY11" fmla="*/ 622300 h 1140460"/>
              <a:gd name="connsiteX12" fmla="*/ 101600 w 7891426"/>
              <a:gd name="connsiteY12" fmla="*/ 673100 h 1140460"/>
              <a:gd name="connsiteX13" fmla="*/ 88900 w 7891426"/>
              <a:gd name="connsiteY13" fmla="*/ 736600 h 1140460"/>
              <a:gd name="connsiteX14" fmla="*/ 134144 w 7891426"/>
              <a:gd name="connsiteY14" fmla="*/ 767556 h 1140460"/>
              <a:gd name="connsiteX15" fmla="*/ 88900 w 7891426"/>
              <a:gd name="connsiteY15" fmla="*/ 889000 h 1140460"/>
              <a:gd name="connsiteX16" fmla="*/ 30956 w 7891426"/>
              <a:gd name="connsiteY16" fmla="*/ 900906 h 1140460"/>
              <a:gd name="connsiteX17" fmla="*/ 123031 w 7891426"/>
              <a:gd name="connsiteY17" fmla="*/ 965200 h 1140460"/>
              <a:gd name="connsiteX18" fmla="*/ 12700 w 7891426"/>
              <a:gd name="connsiteY18" fmla="*/ 1104900 h 1140460"/>
              <a:gd name="connsiteX19" fmla="*/ 46037 w 7891426"/>
              <a:gd name="connsiteY19" fmla="*/ 1119982 h 1140460"/>
              <a:gd name="connsiteX20" fmla="*/ 39804 w 7891426"/>
              <a:gd name="connsiteY20" fmla="*/ 1140460 h 1140460"/>
              <a:gd name="connsiteX21" fmla="*/ 7891426 w 7891426"/>
              <a:gd name="connsiteY21" fmla="*/ 1140460 h 1140460"/>
              <a:gd name="connsiteX22" fmla="*/ 7870743 w 7891426"/>
              <a:gd name="connsiteY22" fmla="*/ 1092200 h 1140460"/>
              <a:gd name="connsiteX23" fmla="*/ 7781843 w 7891426"/>
              <a:gd name="connsiteY23" fmla="*/ 1028700 h 1140460"/>
              <a:gd name="connsiteX24" fmla="*/ 7731043 w 7891426"/>
              <a:gd name="connsiteY24" fmla="*/ 952500 h 1140460"/>
              <a:gd name="connsiteX25" fmla="*/ 7794543 w 7891426"/>
              <a:gd name="connsiteY25" fmla="*/ 876300 h 1140460"/>
              <a:gd name="connsiteX26" fmla="*/ 7832643 w 7891426"/>
              <a:gd name="connsiteY26" fmla="*/ 800100 h 1140460"/>
              <a:gd name="connsiteX27" fmla="*/ 7794543 w 7891426"/>
              <a:gd name="connsiteY27" fmla="*/ 723900 h 1140460"/>
              <a:gd name="connsiteX28" fmla="*/ 7781843 w 7891426"/>
              <a:gd name="connsiteY28" fmla="*/ 660400 h 1140460"/>
              <a:gd name="connsiteX29" fmla="*/ 7807243 w 7891426"/>
              <a:gd name="connsiteY29" fmla="*/ 609600 h 1140460"/>
              <a:gd name="connsiteX30" fmla="*/ 7850106 w 7891426"/>
              <a:gd name="connsiteY30" fmla="*/ 534193 h 1140460"/>
              <a:gd name="connsiteX31" fmla="*/ 7883443 w 7891426"/>
              <a:gd name="connsiteY31" fmla="*/ 469900 h 1140460"/>
              <a:gd name="connsiteX32" fmla="*/ 7769143 w 7891426"/>
              <a:gd name="connsiteY32" fmla="*/ 406400 h 1140460"/>
              <a:gd name="connsiteX33" fmla="*/ 7692943 w 7891426"/>
              <a:gd name="connsiteY33" fmla="*/ 368300 h 1140460"/>
              <a:gd name="connsiteX34" fmla="*/ 7794543 w 7891426"/>
              <a:gd name="connsiteY34" fmla="*/ 266700 h 1140460"/>
              <a:gd name="connsiteX35" fmla="*/ 7807243 w 7891426"/>
              <a:gd name="connsiteY35" fmla="*/ 177800 h 1140460"/>
              <a:gd name="connsiteX36" fmla="*/ 7743743 w 7891426"/>
              <a:gd name="connsiteY36" fmla="*/ 177800 h 1140460"/>
              <a:gd name="connsiteX37" fmla="*/ 7705643 w 7891426"/>
              <a:gd name="connsiteY37" fmla="*/ 88900 h 1140460"/>
              <a:gd name="connsiteX38" fmla="*/ 7846136 w 7891426"/>
              <a:gd name="connsiteY38" fmla="*/ 34925 h 1140460"/>
              <a:gd name="connsiteX39" fmla="*/ 7616743 w 7891426"/>
              <a:gd name="connsiteY39" fmla="*/ 0 h 1140460"/>
              <a:gd name="connsiteX0" fmla="*/ 7616743 w 7891426"/>
              <a:gd name="connsiteY0" fmla="*/ 0 h 1140460"/>
              <a:gd name="connsiteX1" fmla="*/ 181096 w 7891426"/>
              <a:gd name="connsiteY1" fmla="*/ 0 h 1140460"/>
              <a:gd name="connsiteX2" fmla="*/ 108744 w 7891426"/>
              <a:gd name="connsiteY2" fmla="*/ 11906 h 1140460"/>
              <a:gd name="connsiteX3" fmla="*/ 137319 w 7891426"/>
              <a:gd name="connsiteY3" fmla="*/ 94456 h 1140460"/>
              <a:gd name="connsiteX4" fmla="*/ 139700 w 7891426"/>
              <a:gd name="connsiteY4" fmla="*/ 190500 h 1140460"/>
              <a:gd name="connsiteX5" fmla="*/ 76200 w 7891426"/>
              <a:gd name="connsiteY5" fmla="*/ 190500 h 1140460"/>
              <a:gd name="connsiteX6" fmla="*/ 88900 w 7891426"/>
              <a:gd name="connsiteY6" fmla="*/ 279400 h 1140460"/>
              <a:gd name="connsiteX7" fmla="*/ 95250 w 7891426"/>
              <a:gd name="connsiteY7" fmla="*/ 357188 h 1140460"/>
              <a:gd name="connsiteX8" fmla="*/ 114300 w 7891426"/>
              <a:gd name="connsiteY8" fmla="*/ 419100 h 1140460"/>
              <a:gd name="connsiteX9" fmla="*/ 47625 w 7891426"/>
              <a:gd name="connsiteY9" fmla="*/ 492125 h 1140460"/>
              <a:gd name="connsiteX10" fmla="*/ 0 w 7891426"/>
              <a:gd name="connsiteY10" fmla="*/ 558800 h 1140460"/>
              <a:gd name="connsiteX11" fmla="*/ 76200 w 7891426"/>
              <a:gd name="connsiteY11" fmla="*/ 622300 h 1140460"/>
              <a:gd name="connsiteX12" fmla="*/ 101600 w 7891426"/>
              <a:gd name="connsiteY12" fmla="*/ 673100 h 1140460"/>
              <a:gd name="connsiteX13" fmla="*/ 88900 w 7891426"/>
              <a:gd name="connsiteY13" fmla="*/ 736600 h 1140460"/>
              <a:gd name="connsiteX14" fmla="*/ 134144 w 7891426"/>
              <a:gd name="connsiteY14" fmla="*/ 767556 h 1140460"/>
              <a:gd name="connsiteX15" fmla="*/ 88900 w 7891426"/>
              <a:gd name="connsiteY15" fmla="*/ 889000 h 1140460"/>
              <a:gd name="connsiteX16" fmla="*/ 30956 w 7891426"/>
              <a:gd name="connsiteY16" fmla="*/ 900906 h 1140460"/>
              <a:gd name="connsiteX17" fmla="*/ 123031 w 7891426"/>
              <a:gd name="connsiteY17" fmla="*/ 965200 h 1140460"/>
              <a:gd name="connsiteX18" fmla="*/ 12700 w 7891426"/>
              <a:gd name="connsiteY18" fmla="*/ 1104900 h 1140460"/>
              <a:gd name="connsiteX19" fmla="*/ 46037 w 7891426"/>
              <a:gd name="connsiteY19" fmla="*/ 1119982 h 1140460"/>
              <a:gd name="connsiteX20" fmla="*/ 39804 w 7891426"/>
              <a:gd name="connsiteY20" fmla="*/ 1140460 h 1140460"/>
              <a:gd name="connsiteX21" fmla="*/ 7891426 w 7891426"/>
              <a:gd name="connsiteY21" fmla="*/ 1140460 h 1140460"/>
              <a:gd name="connsiteX22" fmla="*/ 7870743 w 7891426"/>
              <a:gd name="connsiteY22" fmla="*/ 1092200 h 1140460"/>
              <a:gd name="connsiteX23" fmla="*/ 7781843 w 7891426"/>
              <a:gd name="connsiteY23" fmla="*/ 1028700 h 1140460"/>
              <a:gd name="connsiteX24" fmla="*/ 7798782 w 7891426"/>
              <a:gd name="connsiteY24" fmla="*/ 914400 h 1140460"/>
              <a:gd name="connsiteX25" fmla="*/ 7794543 w 7891426"/>
              <a:gd name="connsiteY25" fmla="*/ 876300 h 1140460"/>
              <a:gd name="connsiteX26" fmla="*/ 7832643 w 7891426"/>
              <a:gd name="connsiteY26" fmla="*/ 800100 h 1140460"/>
              <a:gd name="connsiteX27" fmla="*/ 7794543 w 7891426"/>
              <a:gd name="connsiteY27" fmla="*/ 723900 h 1140460"/>
              <a:gd name="connsiteX28" fmla="*/ 7781843 w 7891426"/>
              <a:gd name="connsiteY28" fmla="*/ 660400 h 1140460"/>
              <a:gd name="connsiteX29" fmla="*/ 7807243 w 7891426"/>
              <a:gd name="connsiteY29" fmla="*/ 609600 h 1140460"/>
              <a:gd name="connsiteX30" fmla="*/ 7850106 w 7891426"/>
              <a:gd name="connsiteY30" fmla="*/ 534193 h 1140460"/>
              <a:gd name="connsiteX31" fmla="*/ 7883443 w 7891426"/>
              <a:gd name="connsiteY31" fmla="*/ 469900 h 1140460"/>
              <a:gd name="connsiteX32" fmla="*/ 7769143 w 7891426"/>
              <a:gd name="connsiteY32" fmla="*/ 406400 h 1140460"/>
              <a:gd name="connsiteX33" fmla="*/ 7692943 w 7891426"/>
              <a:gd name="connsiteY33" fmla="*/ 368300 h 1140460"/>
              <a:gd name="connsiteX34" fmla="*/ 7794543 w 7891426"/>
              <a:gd name="connsiteY34" fmla="*/ 266700 h 1140460"/>
              <a:gd name="connsiteX35" fmla="*/ 7807243 w 7891426"/>
              <a:gd name="connsiteY35" fmla="*/ 177800 h 1140460"/>
              <a:gd name="connsiteX36" fmla="*/ 7743743 w 7891426"/>
              <a:gd name="connsiteY36" fmla="*/ 177800 h 1140460"/>
              <a:gd name="connsiteX37" fmla="*/ 7705643 w 7891426"/>
              <a:gd name="connsiteY37" fmla="*/ 88900 h 1140460"/>
              <a:gd name="connsiteX38" fmla="*/ 7846136 w 7891426"/>
              <a:gd name="connsiteY38" fmla="*/ 34925 h 1140460"/>
              <a:gd name="connsiteX39" fmla="*/ 7616743 w 7891426"/>
              <a:gd name="connsiteY39" fmla="*/ 0 h 1140460"/>
              <a:gd name="connsiteX0" fmla="*/ 7616743 w 7891426"/>
              <a:gd name="connsiteY0" fmla="*/ 0 h 1140460"/>
              <a:gd name="connsiteX1" fmla="*/ 181096 w 7891426"/>
              <a:gd name="connsiteY1" fmla="*/ 0 h 1140460"/>
              <a:gd name="connsiteX2" fmla="*/ 108744 w 7891426"/>
              <a:gd name="connsiteY2" fmla="*/ 11906 h 1140460"/>
              <a:gd name="connsiteX3" fmla="*/ 137319 w 7891426"/>
              <a:gd name="connsiteY3" fmla="*/ 94456 h 1140460"/>
              <a:gd name="connsiteX4" fmla="*/ 139700 w 7891426"/>
              <a:gd name="connsiteY4" fmla="*/ 190500 h 1140460"/>
              <a:gd name="connsiteX5" fmla="*/ 76200 w 7891426"/>
              <a:gd name="connsiteY5" fmla="*/ 190500 h 1140460"/>
              <a:gd name="connsiteX6" fmla="*/ 88900 w 7891426"/>
              <a:gd name="connsiteY6" fmla="*/ 279400 h 1140460"/>
              <a:gd name="connsiteX7" fmla="*/ 95250 w 7891426"/>
              <a:gd name="connsiteY7" fmla="*/ 357188 h 1140460"/>
              <a:gd name="connsiteX8" fmla="*/ 114300 w 7891426"/>
              <a:gd name="connsiteY8" fmla="*/ 419100 h 1140460"/>
              <a:gd name="connsiteX9" fmla="*/ 47625 w 7891426"/>
              <a:gd name="connsiteY9" fmla="*/ 492125 h 1140460"/>
              <a:gd name="connsiteX10" fmla="*/ 0 w 7891426"/>
              <a:gd name="connsiteY10" fmla="*/ 558800 h 1140460"/>
              <a:gd name="connsiteX11" fmla="*/ 76200 w 7891426"/>
              <a:gd name="connsiteY11" fmla="*/ 622300 h 1140460"/>
              <a:gd name="connsiteX12" fmla="*/ 101600 w 7891426"/>
              <a:gd name="connsiteY12" fmla="*/ 673100 h 1140460"/>
              <a:gd name="connsiteX13" fmla="*/ 88900 w 7891426"/>
              <a:gd name="connsiteY13" fmla="*/ 736600 h 1140460"/>
              <a:gd name="connsiteX14" fmla="*/ 134144 w 7891426"/>
              <a:gd name="connsiteY14" fmla="*/ 767556 h 1140460"/>
              <a:gd name="connsiteX15" fmla="*/ 88900 w 7891426"/>
              <a:gd name="connsiteY15" fmla="*/ 889000 h 1140460"/>
              <a:gd name="connsiteX16" fmla="*/ 30956 w 7891426"/>
              <a:gd name="connsiteY16" fmla="*/ 900906 h 1140460"/>
              <a:gd name="connsiteX17" fmla="*/ 123031 w 7891426"/>
              <a:gd name="connsiteY17" fmla="*/ 965200 h 1140460"/>
              <a:gd name="connsiteX18" fmla="*/ 12700 w 7891426"/>
              <a:gd name="connsiteY18" fmla="*/ 1104900 h 1140460"/>
              <a:gd name="connsiteX19" fmla="*/ 46037 w 7891426"/>
              <a:gd name="connsiteY19" fmla="*/ 1119982 h 1140460"/>
              <a:gd name="connsiteX20" fmla="*/ 39804 w 7891426"/>
              <a:gd name="connsiteY20" fmla="*/ 1140460 h 1140460"/>
              <a:gd name="connsiteX21" fmla="*/ 7891426 w 7891426"/>
              <a:gd name="connsiteY21" fmla="*/ 1140460 h 1140460"/>
              <a:gd name="connsiteX22" fmla="*/ 7870743 w 7891426"/>
              <a:gd name="connsiteY22" fmla="*/ 1092200 h 1140460"/>
              <a:gd name="connsiteX23" fmla="*/ 7781843 w 7891426"/>
              <a:gd name="connsiteY23" fmla="*/ 1028700 h 1140460"/>
              <a:gd name="connsiteX24" fmla="*/ 7798782 w 7891426"/>
              <a:gd name="connsiteY24" fmla="*/ 914400 h 1140460"/>
              <a:gd name="connsiteX25" fmla="*/ 7794543 w 7891426"/>
              <a:gd name="connsiteY25" fmla="*/ 876300 h 1140460"/>
              <a:gd name="connsiteX26" fmla="*/ 7832643 w 7891426"/>
              <a:gd name="connsiteY26" fmla="*/ 800100 h 1140460"/>
              <a:gd name="connsiteX27" fmla="*/ 7794543 w 7891426"/>
              <a:gd name="connsiteY27" fmla="*/ 723900 h 1140460"/>
              <a:gd name="connsiteX28" fmla="*/ 7781843 w 7891426"/>
              <a:gd name="connsiteY28" fmla="*/ 660400 h 1140460"/>
              <a:gd name="connsiteX29" fmla="*/ 7807243 w 7891426"/>
              <a:gd name="connsiteY29" fmla="*/ 609600 h 1140460"/>
              <a:gd name="connsiteX30" fmla="*/ 7850106 w 7891426"/>
              <a:gd name="connsiteY30" fmla="*/ 534193 h 1140460"/>
              <a:gd name="connsiteX31" fmla="*/ 7700548 w 7891426"/>
              <a:gd name="connsiteY31" fmla="*/ 488950 h 1140460"/>
              <a:gd name="connsiteX32" fmla="*/ 7769143 w 7891426"/>
              <a:gd name="connsiteY32" fmla="*/ 406400 h 1140460"/>
              <a:gd name="connsiteX33" fmla="*/ 7692943 w 7891426"/>
              <a:gd name="connsiteY33" fmla="*/ 368300 h 1140460"/>
              <a:gd name="connsiteX34" fmla="*/ 7794543 w 7891426"/>
              <a:gd name="connsiteY34" fmla="*/ 266700 h 1140460"/>
              <a:gd name="connsiteX35" fmla="*/ 7807243 w 7891426"/>
              <a:gd name="connsiteY35" fmla="*/ 177800 h 1140460"/>
              <a:gd name="connsiteX36" fmla="*/ 7743743 w 7891426"/>
              <a:gd name="connsiteY36" fmla="*/ 177800 h 1140460"/>
              <a:gd name="connsiteX37" fmla="*/ 7705643 w 7891426"/>
              <a:gd name="connsiteY37" fmla="*/ 88900 h 1140460"/>
              <a:gd name="connsiteX38" fmla="*/ 7846136 w 7891426"/>
              <a:gd name="connsiteY38" fmla="*/ 34925 h 1140460"/>
              <a:gd name="connsiteX39" fmla="*/ 7616743 w 7891426"/>
              <a:gd name="connsiteY39" fmla="*/ 0 h 1140460"/>
              <a:gd name="connsiteX0" fmla="*/ 7616743 w 7891426"/>
              <a:gd name="connsiteY0" fmla="*/ 0 h 1140460"/>
              <a:gd name="connsiteX1" fmla="*/ 181096 w 7891426"/>
              <a:gd name="connsiteY1" fmla="*/ 0 h 1140460"/>
              <a:gd name="connsiteX2" fmla="*/ 108744 w 7891426"/>
              <a:gd name="connsiteY2" fmla="*/ 11906 h 1140460"/>
              <a:gd name="connsiteX3" fmla="*/ 137319 w 7891426"/>
              <a:gd name="connsiteY3" fmla="*/ 94456 h 1140460"/>
              <a:gd name="connsiteX4" fmla="*/ 139700 w 7891426"/>
              <a:gd name="connsiteY4" fmla="*/ 190500 h 1140460"/>
              <a:gd name="connsiteX5" fmla="*/ 76200 w 7891426"/>
              <a:gd name="connsiteY5" fmla="*/ 190500 h 1140460"/>
              <a:gd name="connsiteX6" fmla="*/ 88900 w 7891426"/>
              <a:gd name="connsiteY6" fmla="*/ 279400 h 1140460"/>
              <a:gd name="connsiteX7" fmla="*/ 95250 w 7891426"/>
              <a:gd name="connsiteY7" fmla="*/ 357188 h 1140460"/>
              <a:gd name="connsiteX8" fmla="*/ 114300 w 7891426"/>
              <a:gd name="connsiteY8" fmla="*/ 419100 h 1140460"/>
              <a:gd name="connsiteX9" fmla="*/ 47625 w 7891426"/>
              <a:gd name="connsiteY9" fmla="*/ 492125 h 1140460"/>
              <a:gd name="connsiteX10" fmla="*/ 0 w 7891426"/>
              <a:gd name="connsiteY10" fmla="*/ 558800 h 1140460"/>
              <a:gd name="connsiteX11" fmla="*/ 76200 w 7891426"/>
              <a:gd name="connsiteY11" fmla="*/ 622300 h 1140460"/>
              <a:gd name="connsiteX12" fmla="*/ 101600 w 7891426"/>
              <a:gd name="connsiteY12" fmla="*/ 673100 h 1140460"/>
              <a:gd name="connsiteX13" fmla="*/ 88900 w 7891426"/>
              <a:gd name="connsiteY13" fmla="*/ 736600 h 1140460"/>
              <a:gd name="connsiteX14" fmla="*/ 134144 w 7891426"/>
              <a:gd name="connsiteY14" fmla="*/ 767556 h 1140460"/>
              <a:gd name="connsiteX15" fmla="*/ 88900 w 7891426"/>
              <a:gd name="connsiteY15" fmla="*/ 889000 h 1140460"/>
              <a:gd name="connsiteX16" fmla="*/ 30956 w 7891426"/>
              <a:gd name="connsiteY16" fmla="*/ 900906 h 1140460"/>
              <a:gd name="connsiteX17" fmla="*/ 28197 w 7891426"/>
              <a:gd name="connsiteY17" fmla="*/ 996950 h 1140460"/>
              <a:gd name="connsiteX18" fmla="*/ 12700 w 7891426"/>
              <a:gd name="connsiteY18" fmla="*/ 1104900 h 1140460"/>
              <a:gd name="connsiteX19" fmla="*/ 46037 w 7891426"/>
              <a:gd name="connsiteY19" fmla="*/ 1119982 h 1140460"/>
              <a:gd name="connsiteX20" fmla="*/ 39804 w 7891426"/>
              <a:gd name="connsiteY20" fmla="*/ 1140460 h 1140460"/>
              <a:gd name="connsiteX21" fmla="*/ 7891426 w 7891426"/>
              <a:gd name="connsiteY21" fmla="*/ 1140460 h 1140460"/>
              <a:gd name="connsiteX22" fmla="*/ 7870743 w 7891426"/>
              <a:gd name="connsiteY22" fmla="*/ 1092200 h 1140460"/>
              <a:gd name="connsiteX23" fmla="*/ 7781843 w 7891426"/>
              <a:gd name="connsiteY23" fmla="*/ 1028700 h 1140460"/>
              <a:gd name="connsiteX24" fmla="*/ 7798782 w 7891426"/>
              <a:gd name="connsiteY24" fmla="*/ 914400 h 1140460"/>
              <a:gd name="connsiteX25" fmla="*/ 7794543 w 7891426"/>
              <a:gd name="connsiteY25" fmla="*/ 876300 h 1140460"/>
              <a:gd name="connsiteX26" fmla="*/ 7832643 w 7891426"/>
              <a:gd name="connsiteY26" fmla="*/ 800100 h 1140460"/>
              <a:gd name="connsiteX27" fmla="*/ 7794543 w 7891426"/>
              <a:gd name="connsiteY27" fmla="*/ 723900 h 1140460"/>
              <a:gd name="connsiteX28" fmla="*/ 7781843 w 7891426"/>
              <a:gd name="connsiteY28" fmla="*/ 660400 h 1140460"/>
              <a:gd name="connsiteX29" fmla="*/ 7807243 w 7891426"/>
              <a:gd name="connsiteY29" fmla="*/ 609600 h 1140460"/>
              <a:gd name="connsiteX30" fmla="*/ 7850106 w 7891426"/>
              <a:gd name="connsiteY30" fmla="*/ 534193 h 1140460"/>
              <a:gd name="connsiteX31" fmla="*/ 7700548 w 7891426"/>
              <a:gd name="connsiteY31" fmla="*/ 488950 h 1140460"/>
              <a:gd name="connsiteX32" fmla="*/ 7769143 w 7891426"/>
              <a:gd name="connsiteY32" fmla="*/ 406400 h 1140460"/>
              <a:gd name="connsiteX33" fmla="*/ 7692943 w 7891426"/>
              <a:gd name="connsiteY33" fmla="*/ 368300 h 1140460"/>
              <a:gd name="connsiteX34" fmla="*/ 7794543 w 7891426"/>
              <a:gd name="connsiteY34" fmla="*/ 266700 h 1140460"/>
              <a:gd name="connsiteX35" fmla="*/ 7807243 w 7891426"/>
              <a:gd name="connsiteY35" fmla="*/ 177800 h 1140460"/>
              <a:gd name="connsiteX36" fmla="*/ 7743743 w 7891426"/>
              <a:gd name="connsiteY36" fmla="*/ 177800 h 1140460"/>
              <a:gd name="connsiteX37" fmla="*/ 7705643 w 7891426"/>
              <a:gd name="connsiteY37" fmla="*/ 88900 h 1140460"/>
              <a:gd name="connsiteX38" fmla="*/ 7846136 w 7891426"/>
              <a:gd name="connsiteY38" fmla="*/ 34925 h 1140460"/>
              <a:gd name="connsiteX39" fmla="*/ 7616743 w 7891426"/>
              <a:gd name="connsiteY39" fmla="*/ 0 h 1140460"/>
              <a:gd name="connsiteX0" fmla="*/ 7616743 w 7891426"/>
              <a:gd name="connsiteY0" fmla="*/ 0 h 1140460"/>
              <a:gd name="connsiteX1" fmla="*/ 181096 w 7891426"/>
              <a:gd name="connsiteY1" fmla="*/ 0 h 1140460"/>
              <a:gd name="connsiteX2" fmla="*/ 108744 w 7891426"/>
              <a:gd name="connsiteY2" fmla="*/ 11906 h 1140460"/>
              <a:gd name="connsiteX3" fmla="*/ 137319 w 7891426"/>
              <a:gd name="connsiteY3" fmla="*/ 94456 h 1140460"/>
              <a:gd name="connsiteX4" fmla="*/ 139700 w 7891426"/>
              <a:gd name="connsiteY4" fmla="*/ 190500 h 1140460"/>
              <a:gd name="connsiteX5" fmla="*/ 76200 w 7891426"/>
              <a:gd name="connsiteY5" fmla="*/ 190500 h 1140460"/>
              <a:gd name="connsiteX6" fmla="*/ 88900 w 7891426"/>
              <a:gd name="connsiteY6" fmla="*/ 279400 h 1140460"/>
              <a:gd name="connsiteX7" fmla="*/ 95250 w 7891426"/>
              <a:gd name="connsiteY7" fmla="*/ 357188 h 1140460"/>
              <a:gd name="connsiteX8" fmla="*/ 114300 w 7891426"/>
              <a:gd name="connsiteY8" fmla="*/ 419100 h 1140460"/>
              <a:gd name="connsiteX9" fmla="*/ 47625 w 7891426"/>
              <a:gd name="connsiteY9" fmla="*/ 492125 h 1140460"/>
              <a:gd name="connsiteX10" fmla="*/ 0 w 7891426"/>
              <a:gd name="connsiteY10" fmla="*/ 558800 h 1140460"/>
              <a:gd name="connsiteX11" fmla="*/ 76200 w 7891426"/>
              <a:gd name="connsiteY11" fmla="*/ 622300 h 1140460"/>
              <a:gd name="connsiteX12" fmla="*/ 101600 w 7891426"/>
              <a:gd name="connsiteY12" fmla="*/ 673100 h 1140460"/>
              <a:gd name="connsiteX13" fmla="*/ 88900 w 7891426"/>
              <a:gd name="connsiteY13" fmla="*/ 736600 h 1140460"/>
              <a:gd name="connsiteX14" fmla="*/ 12213 w 7891426"/>
              <a:gd name="connsiteY14" fmla="*/ 799306 h 1140460"/>
              <a:gd name="connsiteX15" fmla="*/ 88900 w 7891426"/>
              <a:gd name="connsiteY15" fmla="*/ 889000 h 1140460"/>
              <a:gd name="connsiteX16" fmla="*/ 30956 w 7891426"/>
              <a:gd name="connsiteY16" fmla="*/ 900906 h 1140460"/>
              <a:gd name="connsiteX17" fmla="*/ 28197 w 7891426"/>
              <a:gd name="connsiteY17" fmla="*/ 996950 h 1140460"/>
              <a:gd name="connsiteX18" fmla="*/ 12700 w 7891426"/>
              <a:gd name="connsiteY18" fmla="*/ 1104900 h 1140460"/>
              <a:gd name="connsiteX19" fmla="*/ 46037 w 7891426"/>
              <a:gd name="connsiteY19" fmla="*/ 1119982 h 1140460"/>
              <a:gd name="connsiteX20" fmla="*/ 39804 w 7891426"/>
              <a:gd name="connsiteY20" fmla="*/ 1140460 h 1140460"/>
              <a:gd name="connsiteX21" fmla="*/ 7891426 w 7891426"/>
              <a:gd name="connsiteY21" fmla="*/ 1140460 h 1140460"/>
              <a:gd name="connsiteX22" fmla="*/ 7870743 w 7891426"/>
              <a:gd name="connsiteY22" fmla="*/ 1092200 h 1140460"/>
              <a:gd name="connsiteX23" fmla="*/ 7781843 w 7891426"/>
              <a:gd name="connsiteY23" fmla="*/ 1028700 h 1140460"/>
              <a:gd name="connsiteX24" fmla="*/ 7798782 w 7891426"/>
              <a:gd name="connsiteY24" fmla="*/ 914400 h 1140460"/>
              <a:gd name="connsiteX25" fmla="*/ 7794543 w 7891426"/>
              <a:gd name="connsiteY25" fmla="*/ 876300 h 1140460"/>
              <a:gd name="connsiteX26" fmla="*/ 7832643 w 7891426"/>
              <a:gd name="connsiteY26" fmla="*/ 800100 h 1140460"/>
              <a:gd name="connsiteX27" fmla="*/ 7794543 w 7891426"/>
              <a:gd name="connsiteY27" fmla="*/ 723900 h 1140460"/>
              <a:gd name="connsiteX28" fmla="*/ 7781843 w 7891426"/>
              <a:gd name="connsiteY28" fmla="*/ 660400 h 1140460"/>
              <a:gd name="connsiteX29" fmla="*/ 7807243 w 7891426"/>
              <a:gd name="connsiteY29" fmla="*/ 609600 h 1140460"/>
              <a:gd name="connsiteX30" fmla="*/ 7850106 w 7891426"/>
              <a:gd name="connsiteY30" fmla="*/ 534193 h 1140460"/>
              <a:gd name="connsiteX31" fmla="*/ 7700548 w 7891426"/>
              <a:gd name="connsiteY31" fmla="*/ 488950 h 1140460"/>
              <a:gd name="connsiteX32" fmla="*/ 7769143 w 7891426"/>
              <a:gd name="connsiteY32" fmla="*/ 406400 h 1140460"/>
              <a:gd name="connsiteX33" fmla="*/ 7692943 w 7891426"/>
              <a:gd name="connsiteY33" fmla="*/ 368300 h 1140460"/>
              <a:gd name="connsiteX34" fmla="*/ 7794543 w 7891426"/>
              <a:gd name="connsiteY34" fmla="*/ 266700 h 1140460"/>
              <a:gd name="connsiteX35" fmla="*/ 7807243 w 7891426"/>
              <a:gd name="connsiteY35" fmla="*/ 177800 h 1140460"/>
              <a:gd name="connsiteX36" fmla="*/ 7743743 w 7891426"/>
              <a:gd name="connsiteY36" fmla="*/ 177800 h 1140460"/>
              <a:gd name="connsiteX37" fmla="*/ 7705643 w 7891426"/>
              <a:gd name="connsiteY37" fmla="*/ 88900 h 1140460"/>
              <a:gd name="connsiteX38" fmla="*/ 7846136 w 7891426"/>
              <a:gd name="connsiteY38" fmla="*/ 34925 h 1140460"/>
              <a:gd name="connsiteX39" fmla="*/ 7616743 w 7891426"/>
              <a:gd name="connsiteY39" fmla="*/ 0 h 1140460"/>
              <a:gd name="connsiteX0" fmla="*/ 7617600 w 7892283"/>
              <a:gd name="connsiteY0" fmla="*/ 0 h 1140460"/>
              <a:gd name="connsiteX1" fmla="*/ 181953 w 7892283"/>
              <a:gd name="connsiteY1" fmla="*/ 0 h 1140460"/>
              <a:gd name="connsiteX2" fmla="*/ 109601 w 7892283"/>
              <a:gd name="connsiteY2" fmla="*/ 11906 h 1140460"/>
              <a:gd name="connsiteX3" fmla="*/ 138176 w 7892283"/>
              <a:gd name="connsiteY3" fmla="*/ 94456 h 1140460"/>
              <a:gd name="connsiteX4" fmla="*/ 140557 w 7892283"/>
              <a:gd name="connsiteY4" fmla="*/ 190500 h 1140460"/>
              <a:gd name="connsiteX5" fmla="*/ 77057 w 7892283"/>
              <a:gd name="connsiteY5" fmla="*/ 190500 h 1140460"/>
              <a:gd name="connsiteX6" fmla="*/ 89757 w 7892283"/>
              <a:gd name="connsiteY6" fmla="*/ 279400 h 1140460"/>
              <a:gd name="connsiteX7" fmla="*/ 96107 w 7892283"/>
              <a:gd name="connsiteY7" fmla="*/ 357188 h 1140460"/>
              <a:gd name="connsiteX8" fmla="*/ 0 w 7892283"/>
              <a:gd name="connsiteY8" fmla="*/ 330200 h 1140460"/>
              <a:gd name="connsiteX9" fmla="*/ 48482 w 7892283"/>
              <a:gd name="connsiteY9" fmla="*/ 492125 h 1140460"/>
              <a:gd name="connsiteX10" fmla="*/ 857 w 7892283"/>
              <a:gd name="connsiteY10" fmla="*/ 558800 h 1140460"/>
              <a:gd name="connsiteX11" fmla="*/ 77057 w 7892283"/>
              <a:gd name="connsiteY11" fmla="*/ 622300 h 1140460"/>
              <a:gd name="connsiteX12" fmla="*/ 102457 w 7892283"/>
              <a:gd name="connsiteY12" fmla="*/ 673100 h 1140460"/>
              <a:gd name="connsiteX13" fmla="*/ 89757 w 7892283"/>
              <a:gd name="connsiteY13" fmla="*/ 736600 h 1140460"/>
              <a:gd name="connsiteX14" fmla="*/ 13070 w 7892283"/>
              <a:gd name="connsiteY14" fmla="*/ 799306 h 1140460"/>
              <a:gd name="connsiteX15" fmla="*/ 89757 w 7892283"/>
              <a:gd name="connsiteY15" fmla="*/ 889000 h 1140460"/>
              <a:gd name="connsiteX16" fmla="*/ 31813 w 7892283"/>
              <a:gd name="connsiteY16" fmla="*/ 900906 h 1140460"/>
              <a:gd name="connsiteX17" fmla="*/ 29054 w 7892283"/>
              <a:gd name="connsiteY17" fmla="*/ 996950 h 1140460"/>
              <a:gd name="connsiteX18" fmla="*/ 13557 w 7892283"/>
              <a:gd name="connsiteY18" fmla="*/ 1104900 h 1140460"/>
              <a:gd name="connsiteX19" fmla="*/ 46894 w 7892283"/>
              <a:gd name="connsiteY19" fmla="*/ 1119982 h 1140460"/>
              <a:gd name="connsiteX20" fmla="*/ 40661 w 7892283"/>
              <a:gd name="connsiteY20" fmla="*/ 1140460 h 1140460"/>
              <a:gd name="connsiteX21" fmla="*/ 7892283 w 7892283"/>
              <a:gd name="connsiteY21" fmla="*/ 1140460 h 1140460"/>
              <a:gd name="connsiteX22" fmla="*/ 7871600 w 7892283"/>
              <a:gd name="connsiteY22" fmla="*/ 1092200 h 1140460"/>
              <a:gd name="connsiteX23" fmla="*/ 7782700 w 7892283"/>
              <a:gd name="connsiteY23" fmla="*/ 1028700 h 1140460"/>
              <a:gd name="connsiteX24" fmla="*/ 7799639 w 7892283"/>
              <a:gd name="connsiteY24" fmla="*/ 914400 h 1140460"/>
              <a:gd name="connsiteX25" fmla="*/ 7795400 w 7892283"/>
              <a:gd name="connsiteY25" fmla="*/ 876300 h 1140460"/>
              <a:gd name="connsiteX26" fmla="*/ 7833500 w 7892283"/>
              <a:gd name="connsiteY26" fmla="*/ 800100 h 1140460"/>
              <a:gd name="connsiteX27" fmla="*/ 7795400 w 7892283"/>
              <a:gd name="connsiteY27" fmla="*/ 723900 h 1140460"/>
              <a:gd name="connsiteX28" fmla="*/ 7782700 w 7892283"/>
              <a:gd name="connsiteY28" fmla="*/ 660400 h 1140460"/>
              <a:gd name="connsiteX29" fmla="*/ 7808100 w 7892283"/>
              <a:gd name="connsiteY29" fmla="*/ 609600 h 1140460"/>
              <a:gd name="connsiteX30" fmla="*/ 7850963 w 7892283"/>
              <a:gd name="connsiteY30" fmla="*/ 534193 h 1140460"/>
              <a:gd name="connsiteX31" fmla="*/ 7701405 w 7892283"/>
              <a:gd name="connsiteY31" fmla="*/ 488950 h 1140460"/>
              <a:gd name="connsiteX32" fmla="*/ 7770000 w 7892283"/>
              <a:gd name="connsiteY32" fmla="*/ 406400 h 1140460"/>
              <a:gd name="connsiteX33" fmla="*/ 7693800 w 7892283"/>
              <a:gd name="connsiteY33" fmla="*/ 368300 h 1140460"/>
              <a:gd name="connsiteX34" fmla="*/ 7795400 w 7892283"/>
              <a:gd name="connsiteY34" fmla="*/ 266700 h 1140460"/>
              <a:gd name="connsiteX35" fmla="*/ 7808100 w 7892283"/>
              <a:gd name="connsiteY35" fmla="*/ 177800 h 1140460"/>
              <a:gd name="connsiteX36" fmla="*/ 7744600 w 7892283"/>
              <a:gd name="connsiteY36" fmla="*/ 177800 h 1140460"/>
              <a:gd name="connsiteX37" fmla="*/ 7706500 w 7892283"/>
              <a:gd name="connsiteY37" fmla="*/ 88900 h 1140460"/>
              <a:gd name="connsiteX38" fmla="*/ 7846993 w 7892283"/>
              <a:gd name="connsiteY38" fmla="*/ 34925 h 1140460"/>
              <a:gd name="connsiteX39" fmla="*/ 7617600 w 7892283"/>
              <a:gd name="connsiteY39" fmla="*/ 0 h 1140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7892283" h="1140460">
                <a:moveTo>
                  <a:pt x="7617600" y="0"/>
                </a:moveTo>
                <a:lnTo>
                  <a:pt x="181953" y="0"/>
                </a:lnTo>
                <a:lnTo>
                  <a:pt x="109601" y="11906"/>
                </a:lnTo>
                <a:lnTo>
                  <a:pt x="138176" y="94456"/>
                </a:lnTo>
                <a:cubicBezTo>
                  <a:pt x="138970" y="126471"/>
                  <a:pt x="139763" y="158485"/>
                  <a:pt x="140557" y="190500"/>
                </a:cubicBezTo>
                <a:lnTo>
                  <a:pt x="77057" y="190500"/>
                </a:lnTo>
                <a:lnTo>
                  <a:pt x="89757" y="279400"/>
                </a:lnTo>
                <a:lnTo>
                  <a:pt x="96107" y="357188"/>
                </a:lnTo>
                <a:lnTo>
                  <a:pt x="0" y="330200"/>
                </a:lnTo>
                <a:lnTo>
                  <a:pt x="48482" y="492125"/>
                </a:lnTo>
                <a:lnTo>
                  <a:pt x="857" y="558800"/>
                </a:lnTo>
                <a:lnTo>
                  <a:pt x="77057" y="622300"/>
                </a:lnTo>
                <a:lnTo>
                  <a:pt x="102457" y="673100"/>
                </a:lnTo>
                <a:lnTo>
                  <a:pt x="89757" y="736600"/>
                </a:lnTo>
                <a:lnTo>
                  <a:pt x="13070" y="799306"/>
                </a:lnTo>
                <a:lnTo>
                  <a:pt x="89757" y="889000"/>
                </a:lnTo>
                <a:lnTo>
                  <a:pt x="31813" y="900906"/>
                </a:lnTo>
                <a:cubicBezTo>
                  <a:pt x="31548" y="935037"/>
                  <a:pt x="29319" y="962819"/>
                  <a:pt x="29054" y="996950"/>
                </a:cubicBezTo>
                <a:lnTo>
                  <a:pt x="13557" y="1104900"/>
                </a:lnTo>
                <a:lnTo>
                  <a:pt x="46894" y="1119982"/>
                </a:lnTo>
                <a:lnTo>
                  <a:pt x="40661" y="1140460"/>
                </a:lnTo>
                <a:lnTo>
                  <a:pt x="7892283" y="1140460"/>
                </a:lnTo>
                <a:lnTo>
                  <a:pt x="7871600" y="1092200"/>
                </a:lnTo>
                <a:lnTo>
                  <a:pt x="7782700" y="1028700"/>
                </a:lnTo>
                <a:lnTo>
                  <a:pt x="7799639" y="914400"/>
                </a:lnTo>
                <a:lnTo>
                  <a:pt x="7795400" y="876300"/>
                </a:lnTo>
                <a:lnTo>
                  <a:pt x="7833500" y="800100"/>
                </a:lnTo>
                <a:lnTo>
                  <a:pt x="7795400" y="723900"/>
                </a:lnTo>
                <a:lnTo>
                  <a:pt x="7782700" y="660400"/>
                </a:lnTo>
                <a:lnTo>
                  <a:pt x="7808100" y="609600"/>
                </a:lnTo>
                <a:lnTo>
                  <a:pt x="7850963" y="534193"/>
                </a:lnTo>
                <a:lnTo>
                  <a:pt x="7701405" y="488950"/>
                </a:lnTo>
                <a:lnTo>
                  <a:pt x="7770000" y="406400"/>
                </a:lnTo>
                <a:lnTo>
                  <a:pt x="7693800" y="368300"/>
                </a:lnTo>
                <a:lnTo>
                  <a:pt x="7795400" y="266700"/>
                </a:lnTo>
                <a:lnTo>
                  <a:pt x="7808100" y="177800"/>
                </a:lnTo>
                <a:lnTo>
                  <a:pt x="7744600" y="177800"/>
                </a:lnTo>
                <a:lnTo>
                  <a:pt x="7706500" y="88900"/>
                </a:lnTo>
                <a:lnTo>
                  <a:pt x="7846993" y="34925"/>
                </a:lnTo>
                <a:cubicBezTo>
                  <a:pt x="7764972" y="15345"/>
                  <a:pt x="7747245" y="21961"/>
                  <a:pt x="7617600" y="0"/>
                </a:cubicBezTo>
                <a:close/>
              </a:path>
            </a:pathLst>
          </a:custGeom>
          <a:solidFill>
            <a:schemeClr val="tx1"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3"/>
            <a:r>
              <a:rPr lang="en-US" altLang="ko-KR" sz="2400" i="1" dirty="0" smtClean="0">
                <a:solidFill>
                  <a:prstClr val="white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HTML - CSS</a:t>
            </a:r>
            <a:endParaRPr lang="ko-KR" altLang="en-US" sz="2400" i="1" dirty="0">
              <a:solidFill>
                <a:prstClr val="white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2" name="평행 사변형 21">
            <a:extLst>
              <a:ext uri="{FF2B5EF4-FFF2-40B4-BE49-F238E27FC236}">
                <a16:creationId xmlns:a16="http://schemas.microsoft.com/office/drawing/2014/main" id="{F76B813D-C8DF-45FE-BFEA-7BD2B881E367}"/>
              </a:ext>
            </a:extLst>
          </p:cNvPr>
          <p:cNvSpPr/>
          <p:nvPr/>
        </p:nvSpPr>
        <p:spPr>
          <a:xfrm>
            <a:off x="241300" y="233069"/>
            <a:ext cx="1308100" cy="615949"/>
          </a:xfrm>
          <a:prstGeom prst="parallelogram">
            <a:avLst>
              <a:gd name="adj" fmla="val 13244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2400" b="1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rPr>
              <a:t>Page. </a:t>
            </a:r>
            <a:r>
              <a:rPr lang="en-US" altLang="ko-KR" sz="24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rPr>
              <a:t>7</a:t>
            </a:r>
            <a:endParaRPr lang="ko-KR" altLang="en-US" sz="2400" b="1" dirty="0">
              <a:solidFill>
                <a:prstClr val="black">
                  <a:lumMod val="75000"/>
                  <a:lumOff val="25000"/>
                </a:prstClr>
              </a:solidFill>
              <a:latin typeface="야놀자 야체 R" panose="02020603020101020101" pitchFamily="18" charset="-127"/>
              <a:ea typeface="야놀자 야체 R" panose="02020603020101020101" pitchFamily="18" charset="-127"/>
            </a:endParaRPr>
          </a:p>
        </p:txBody>
      </p:sp>
      <p:sp>
        <p:nvSpPr>
          <p:cNvPr id="5" name="평행 사변형 4">
            <a:extLst>
              <a:ext uri="{FF2B5EF4-FFF2-40B4-BE49-F238E27FC236}">
                <a16:creationId xmlns:a16="http://schemas.microsoft.com/office/drawing/2014/main" id="{F76B813D-C8DF-45FE-BFEA-7BD2B881E367}"/>
              </a:ext>
            </a:extLst>
          </p:cNvPr>
          <p:cNvSpPr/>
          <p:nvPr/>
        </p:nvSpPr>
        <p:spPr>
          <a:xfrm>
            <a:off x="772843" y="1003562"/>
            <a:ext cx="1308100" cy="615949"/>
          </a:xfrm>
          <a:prstGeom prst="parallelogram">
            <a:avLst>
              <a:gd name="adj" fmla="val 1324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24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rPr>
              <a:t>MEALS</a:t>
            </a:r>
            <a:endParaRPr lang="ko-KR" altLang="en-US" sz="2400" b="1" dirty="0">
              <a:solidFill>
                <a:prstClr val="black">
                  <a:lumMod val="75000"/>
                  <a:lumOff val="25000"/>
                </a:prstClr>
              </a:solidFill>
              <a:latin typeface="야놀자 야체 R" panose="02020603020101020101" pitchFamily="18" charset="-127"/>
              <a:ea typeface="야놀자 야체 R" panose="02020603020101020101" pitchFamily="18" charset="-127"/>
            </a:endParaRPr>
          </a:p>
        </p:txBody>
      </p:sp>
      <p:pic>
        <p:nvPicPr>
          <p:cNvPr id="12290" name="Picture 2" descr="https://postfiles.pstatic.net/MjAyMDExMDVfMjM3/MDAxNjA0NTUxNTA1OTgy.WBtbGNz_s5em_5ZUHU8EPvJdm_igNqcBDBZZZM4hygYg.8M9F1sP2MPmSq8Wc9dpuAVr0JcrrnJNFK8CYHKe_zoAg.PNG.tm6996/image.png?type=w77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2508" y="1926163"/>
            <a:ext cx="7362825" cy="3609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19986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A78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자유형: 도형 16">
            <a:extLst>
              <a:ext uri="{FF2B5EF4-FFF2-40B4-BE49-F238E27FC236}">
                <a16:creationId xmlns:a16="http://schemas.microsoft.com/office/drawing/2014/main" id="{F7E8E528-91D2-4284-9B56-9E474909CDDB}"/>
              </a:ext>
            </a:extLst>
          </p:cNvPr>
          <p:cNvSpPr/>
          <p:nvPr/>
        </p:nvSpPr>
        <p:spPr>
          <a:xfrm flipH="1">
            <a:off x="241300" y="842428"/>
            <a:ext cx="11805243" cy="5777447"/>
          </a:xfrm>
          <a:custGeom>
            <a:avLst/>
            <a:gdLst>
              <a:gd name="connsiteX0" fmla="*/ 7616743 w 7891426"/>
              <a:gd name="connsiteY0" fmla="*/ 0 h 1140460"/>
              <a:gd name="connsiteX1" fmla="*/ 181096 w 7891426"/>
              <a:gd name="connsiteY1" fmla="*/ 0 h 1140460"/>
              <a:gd name="connsiteX2" fmla="*/ 108744 w 7891426"/>
              <a:gd name="connsiteY2" fmla="*/ 11906 h 1140460"/>
              <a:gd name="connsiteX3" fmla="*/ 137319 w 7891426"/>
              <a:gd name="connsiteY3" fmla="*/ 94456 h 1140460"/>
              <a:gd name="connsiteX4" fmla="*/ 139700 w 7891426"/>
              <a:gd name="connsiteY4" fmla="*/ 190500 h 1140460"/>
              <a:gd name="connsiteX5" fmla="*/ 76200 w 7891426"/>
              <a:gd name="connsiteY5" fmla="*/ 190500 h 1140460"/>
              <a:gd name="connsiteX6" fmla="*/ 88900 w 7891426"/>
              <a:gd name="connsiteY6" fmla="*/ 279400 h 1140460"/>
              <a:gd name="connsiteX7" fmla="*/ 95250 w 7891426"/>
              <a:gd name="connsiteY7" fmla="*/ 357188 h 1140460"/>
              <a:gd name="connsiteX8" fmla="*/ 114300 w 7891426"/>
              <a:gd name="connsiteY8" fmla="*/ 419100 h 1140460"/>
              <a:gd name="connsiteX9" fmla="*/ 47625 w 7891426"/>
              <a:gd name="connsiteY9" fmla="*/ 492125 h 1140460"/>
              <a:gd name="connsiteX10" fmla="*/ 0 w 7891426"/>
              <a:gd name="connsiteY10" fmla="*/ 558800 h 1140460"/>
              <a:gd name="connsiteX11" fmla="*/ 76200 w 7891426"/>
              <a:gd name="connsiteY11" fmla="*/ 622300 h 1140460"/>
              <a:gd name="connsiteX12" fmla="*/ 101600 w 7891426"/>
              <a:gd name="connsiteY12" fmla="*/ 673100 h 1140460"/>
              <a:gd name="connsiteX13" fmla="*/ 88900 w 7891426"/>
              <a:gd name="connsiteY13" fmla="*/ 736600 h 1140460"/>
              <a:gd name="connsiteX14" fmla="*/ 134144 w 7891426"/>
              <a:gd name="connsiteY14" fmla="*/ 767556 h 1140460"/>
              <a:gd name="connsiteX15" fmla="*/ 88900 w 7891426"/>
              <a:gd name="connsiteY15" fmla="*/ 889000 h 1140460"/>
              <a:gd name="connsiteX16" fmla="*/ 30956 w 7891426"/>
              <a:gd name="connsiteY16" fmla="*/ 900906 h 1140460"/>
              <a:gd name="connsiteX17" fmla="*/ 123031 w 7891426"/>
              <a:gd name="connsiteY17" fmla="*/ 965200 h 1140460"/>
              <a:gd name="connsiteX18" fmla="*/ 12700 w 7891426"/>
              <a:gd name="connsiteY18" fmla="*/ 1104900 h 1140460"/>
              <a:gd name="connsiteX19" fmla="*/ 46037 w 7891426"/>
              <a:gd name="connsiteY19" fmla="*/ 1119982 h 1140460"/>
              <a:gd name="connsiteX20" fmla="*/ 39804 w 7891426"/>
              <a:gd name="connsiteY20" fmla="*/ 1140460 h 1140460"/>
              <a:gd name="connsiteX21" fmla="*/ 7891426 w 7891426"/>
              <a:gd name="connsiteY21" fmla="*/ 1140460 h 1140460"/>
              <a:gd name="connsiteX22" fmla="*/ 7870743 w 7891426"/>
              <a:gd name="connsiteY22" fmla="*/ 1092200 h 1140460"/>
              <a:gd name="connsiteX23" fmla="*/ 7781843 w 7891426"/>
              <a:gd name="connsiteY23" fmla="*/ 1028700 h 1140460"/>
              <a:gd name="connsiteX24" fmla="*/ 7731043 w 7891426"/>
              <a:gd name="connsiteY24" fmla="*/ 952500 h 1140460"/>
              <a:gd name="connsiteX25" fmla="*/ 7794543 w 7891426"/>
              <a:gd name="connsiteY25" fmla="*/ 876300 h 1140460"/>
              <a:gd name="connsiteX26" fmla="*/ 7832643 w 7891426"/>
              <a:gd name="connsiteY26" fmla="*/ 800100 h 1140460"/>
              <a:gd name="connsiteX27" fmla="*/ 7794543 w 7891426"/>
              <a:gd name="connsiteY27" fmla="*/ 723900 h 1140460"/>
              <a:gd name="connsiteX28" fmla="*/ 7781843 w 7891426"/>
              <a:gd name="connsiteY28" fmla="*/ 660400 h 1140460"/>
              <a:gd name="connsiteX29" fmla="*/ 7807243 w 7891426"/>
              <a:gd name="connsiteY29" fmla="*/ 609600 h 1140460"/>
              <a:gd name="connsiteX30" fmla="*/ 7883443 w 7891426"/>
              <a:gd name="connsiteY30" fmla="*/ 546100 h 1140460"/>
              <a:gd name="connsiteX31" fmla="*/ 7883443 w 7891426"/>
              <a:gd name="connsiteY31" fmla="*/ 469900 h 1140460"/>
              <a:gd name="connsiteX32" fmla="*/ 7769143 w 7891426"/>
              <a:gd name="connsiteY32" fmla="*/ 406400 h 1140460"/>
              <a:gd name="connsiteX33" fmla="*/ 7692943 w 7891426"/>
              <a:gd name="connsiteY33" fmla="*/ 368300 h 1140460"/>
              <a:gd name="connsiteX34" fmla="*/ 7794543 w 7891426"/>
              <a:gd name="connsiteY34" fmla="*/ 266700 h 1140460"/>
              <a:gd name="connsiteX35" fmla="*/ 7807243 w 7891426"/>
              <a:gd name="connsiteY35" fmla="*/ 177800 h 1140460"/>
              <a:gd name="connsiteX36" fmla="*/ 7743743 w 7891426"/>
              <a:gd name="connsiteY36" fmla="*/ 177800 h 1140460"/>
              <a:gd name="connsiteX37" fmla="*/ 7705643 w 7891426"/>
              <a:gd name="connsiteY37" fmla="*/ 88900 h 1140460"/>
              <a:gd name="connsiteX38" fmla="*/ 7819943 w 7891426"/>
              <a:gd name="connsiteY38" fmla="*/ 101600 h 1140460"/>
              <a:gd name="connsiteX0" fmla="*/ 7616743 w 7891426"/>
              <a:gd name="connsiteY0" fmla="*/ 0 h 1140460"/>
              <a:gd name="connsiteX1" fmla="*/ 181096 w 7891426"/>
              <a:gd name="connsiteY1" fmla="*/ 0 h 1140460"/>
              <a:gd name="connsiteX2" fmla="*/ 108744 w 7891426"/>
              <a:gd name="connsiteY2" fmla="*/ 11906 h 1140460"/>
              <a:gd name="connsiteX3" fmla="*/ 137319 w 7891426"/>
              <a:gd name="connsiteY3" fmla="*/ 94456 h 1140460"/>
              <a:gd name="connsiteX4" fmla="*/ 139700 w 7891426"/>
              <a:gd name="connsiteY4" fmla="*/ 190500 h 1140460"/>
              <a:gd name="connsiteX5" fmla="*/ 76200 w 7891426"/>
              <a:gd name="connsiteY5" fmla="*/ 190500 h 1140460"/>
              <a:gd name="connsiteX6" fmla="*/ 88900 w 7891426"/>
              <a:gd name="connsiteY6" fmla="*/ 279400 h 1140460"/>
              <a:gd name="connsiteX7" fmla="*/ 95250 w 7891426"/>
              <a:gd name="connsiteY7" fmla="*/ 357188 h 1140460"/>
              <a:gd name="connsiteX8" fmla="*/ 114300 w 7891426"/>
              <a:gd name="connsiteY8" fmla="*/ 419100 h 1140460"/>
              <a:gd name="connsiteX9" fmla="*/ 47625 w 7891426"/>
              <a:gd name="connsiteY9" fmla="*/ 492125 h 1140460"/>
              <a:gd name="connsiteX10" fmla="*/ 0 w 7891426"/>
              <a:gd name="connsiteY10" fmla="*/ 558800 h 1140460"/>
              <a:gd name="connsiteX11" fmla="*/ 76200 w 7891426"/>
              <a:gd name="connsiteY11" fmla="*/ 622300 h 1140460"/>
              <a:gd name="connsiteX12" fmla="*/ 101600 w 7891426"/>
              <a:gd name="connsiteY12" fmla="*/ 673100 h 1140460"/>
              <a:gd name="connsiteX13" fmla="*/ 88900 w 7891426"/>
              <a:gd name="connsiteY13" fmla="*/ 736600 h 1140460"/>
              <a:gd name="connsiteX14" fmla="*/ 134144 w 7891426"/>
              <a:gd name="connsiteY14" fmla="*/ 767556 h 1140460"/>
              <a:gd name="connsiteX15" fmla="*/ 88900 w 7891426"/>
              <a:gd name="connsiteY15" fmla="*/ 889000 h 1140460"/>
              <a:gd name="connsiteX16" fmla="*/ 30956 w 7891426"/>
              <a:gd name="connsiteY16" fmla="*/ 900906 h 1140460"/>
              <a:gd name="connsiteX17" fmla="*/ 123031 w 7891426"/>
              <a:gd name="connsiteY17" fmla="*/ 965200 h 1140460"/>
              <a:gd name="connsiteX18" fmla="*/ 12700 w 7891426"/>
              <a:gd name="connsiteY18" fmla="*/ 1104900 h 1140460"/>
              <a:gd name="connsiteX19" fmla="*/ 46037 w 7891426"/>
              <a:gd name="connsiteY19" fmla="*/ 1119982 h 1140460"/>
              <a:gd name="connsiteX20" fmla="*/ 39804 w 7891426"/>
              <a:gd name="connsiteY20" fmla="*/ 1140460 h 1140460"/>
              <a:gd name="connsiteX21" fmla="*/ 7891426 w 7891426"/>
              <a:gd name="connsiteY21" fmla="*/ 1140460 h 1140460"/>
              <a:gd name="connsiteX22" fmla="*/ 7870743 w 7891426"/>
              <a:gd name="connsiteY22" fmla="*/ 1092200 h 1140460"/>
              <a:gd name="connsiteX23" fmla="*/ 7781843 w 7891426"/>
              <a:gd name="connsiteY23" fmla="*/ 1028700 h 1140460"/>
              <a:gd name="connsiteX24" fmla="*/ 7731043 w 7891426"/>
              <a:gd name="connsiteY24" fmla="*/ 952500 h 1140460"/>
              <a:gd name="connsiteX25" fmla="*/ 7794543 w 7891426"/>
              <a:gd name="connsiteY25" fmla="*/ 876300 h 1140460"/>
              <a:gd name="connsiteX26" fmla="*/ 7832643 w 7891426"/>
              <a:gd name="connsiteY26" fmla="*/ 800100 h 1140460"/>
              <a:gd name="connsiteX27" fmla="*/ 7794543 w 7891426"/>
              <a:gd name="connsiteY27" fmla="*/ 723900 h 1140460"/>
              <a:gd name="connsiteX28" fmla="*/ 7781843 w 7891426"/>
              <a:gd name="connsiteY28" fmla="*/ 660400 h 1140460"/>
              <a:gd name="connsiteX29" fmla="*/ 7807243 w 7891426"/>
              <a:gd name="connsiteY29" fmla="*/ 609600 h 1140460"/>
              <a:gd name="connsiteX30" fmla="*/ 7883443 w 7891426"/>
              <a:gd name="connsiteY30" fmla="*/ 546100 h 1140460"/>
              <a:gd name="connsiteX31" fmla="*/ 7883443 w 7891426"/>
              <a:gd name="connsiteY31" fmla="*/ 469900 h 1140460"/>
              <a:gd name="connsiteX32" fmla="*/ 7769143 w 7891426"/>
              <a:gd name="connsiteY32" fmla="*/ 406400 h 1140460"/>
              <a:gd name="connsiteX33" fmla="*/ 7692943 w 7891426"/>
              <a:gd name="connsiteY33" fmla="*/ 368300 h 1140460"/>
              <a:gd name="connsiteX34" fmla="*/ 7794543 w 7891426"/>
              <a:gd name="connsiteY34" fmla="*/ 266700 h 1140460"/>
              <a:gd name="connsiteX35" fmla="*/ 7807243 w 7891426"/>
              <a:gd name="connsiteY35" fmla="*/ 177800 h 1140460"/>
              <a:gd name="connsiteX36" fmla="*/ 7743743 w 7891426"/>
              <a:gd name="connsiteY36" fmla="*/ 177800 h 1140460"/>
              <a:gd name="connsiteX37" fmla="*/ 7705643 w 7891426"/>
              <a:gd name="connsiteY37" fmla="*/ 88900 h 1140460"/>
              <a:gd name="connsiteX38" fmla="*/ 7846136 w 7891426"/>
              <a:gd name="connsiteY38" fmla="*/ 34925 h 1140460"/>
              <a:gd name="connsiteX39" fmla="*/ 7616743 w 7891426"/>
              <a:gd name="connsiteY39" fmla="*/ 0 h 1140460"/>
              <a:gd name="connsiteX0" fmla="*/ 7616743 w 7891426"/>
              <a:gd name="connsiteY0" fmla="*/ 0 h 1140460"/>
              <a:gd name="connsiteX1" fmla="*/ 181096 w 7891426"/>
              <a:gd name="connsiteY1" fmla="*/ 0 h 1140460"/>
              <a:gd name="connsiteX2" fmla="*/ 108744 w 7891426"/>
              <a:gd name="connsiteY2" fmla="*/ 11906 h 1140460"/>
              <a:gd name="connsiteX3" fmla="*/ 137319 w 7891426"/>
              <a:gd name="connsiteY3" fmla="*/ 94456 h 1140460"/>
              <a:gd name="connsiteX4" fmla="*/ 139700 w 7891426"/>
              <a:gd name="connsiteY4" fmla="*/ 190500 h 1140460"/>
              <a:gd name="connsiteX5" fmla="*/ 76200 w 7891426"/>
              <a:gd name="connsiteY5" fmla="*/ 190500 h 1140460"/>
              <a:gd name="connsiteX6" fmla="*/ 88900 w 7891426"/>
              <a:gd name="connsiteY6" fmla="*/ 279400 h 1140460"/>
              <a:gd name="connsiteX7" fmla="*/ 95250 w 7891426"/>
              <a:gd name="connsiteY7" fmla="*/ 357188 h 1140460"/>
              <a:gd name="connsiteX8" fmla="*/ 114300 w 7891426"/>
              <a:gd name="connsiteY8" fmla="*/ 419100 h 1140460"/>
              <a:gd name="connsiteX9" fmla="*/ 47625 w 7891426"/>
              <a:gd name="connsiteY9" fmla="*/ 492125 h 1140460"/>
              <a:gd name="connsiteX10" fmla="*/ 0 w 7891426"/>
              <a:gd name="connsiteY10" fmla="*/ 558800 h 1140460"/>
              <a:gd name="connsiteX11" fmla="*/ 76200 w 7891426"/>
              <a:gd name="connsiteY11" fmla="*/ 622300 h 1140460"/>
              <a:gd name="connsiteX12" fmla="*/ 101600 w 7891426"/>
              <a:gd name="connsiteY12" fmla="*/ 673100 h 1140460"/>
              <a:gd name="connsiteX13" fmla="*/ 88900 w 7891426"/>
              <a:gd name="connsiteY13" fmla="*/ 736600 h 1140460"/>
              <a:gd name="connsiteX14" fmla="*/ 134144 w 7891426"/>
              <a:gd name="connsiteY14" fmla="*/ 767556 h 1140460"/>
              <a:gd name="connsiteX15" fmla="*/ 88900 w 7891426"/>
              <a:gd name="connsiteY15" fmla="*/ 889000 h 1140460"/>
              <a:gd name="connsiteX16" fmla="*/ 30956 w 7891426"/>
              <a:gd name="connsiteY16" fmla="*/ 900906 h 1140460"/>
              <a:gd name="connsiteX17" fmla="*/ 123031 w 7891426"/>
              <a:gd name="connsiteY17" fmla="*/ 965200 h 1140460"/>
              <a:gd name="connsiteX18" fmla="*/ 12700 w 7891426"/>
              <a:gd name="connsiteY18" fmla="*/ 1104900 h 1140460"/>
              <a:gd name="connsiteX19" fmla="*/ 46037 w 7891426"/>
              <a:gd name="connsiteY19" fmla="*/ 1119982 h 1140460"/>
              <a:gd name="connsiteX20" fmla="*/ 39804 w 7891426"/>
              <a:gd name="connsiteY20" fmla="*/ 1140460 h 1140460"/>
              <a:gd name="connsiteX21" fmla="*/ 7891426 w 7891426"/>
              <a:gd name="connsiteY21" fmla="*/ 1140460 h 1140460"/>
              <a:gd name="connsiteX22" fmla="*/ 7870743 w 7891426"/>
              <a:gd name="connsiteY22" fmla="*/ 1092200 h 1140460"/>
              <a:gd name="connsiteX23" fmla="*/ 7781843 w 7891426"/>
              <a:gd name="connsiteY23" fmla="*/ 1028700 h 1140460"/>
              <a:gd name="connsiteX24" fmla="*/ 7731043 w 7891426"/>
              <a:gd name="connsiteY24" fmla="*/ 952500 h 1140460"/>
              <a:gd name="connsiteX25" fmla="*/ 7794543 w 7891426"/>
              <a:gd name="connsiteY25" fmla="*/ 876300 h 1140460"/>
              <a:gd name="connsiteX26" fmla="*/ 7832643 w 7891426"/>
              <a:gd name="connsiteY26" fmla="*/ 800100 h 1140460"/>
              <a:gd name="connsiteX27" fmla="*/ 7794543 w 7891426"/>
              <a:gd name="connsiteY27" fmla="*/ 723900 h 1140460"/>
              <a:gd name="connsiteX28" fmla="*/ 7781843 w 7891426"/>
              <a:gd name="connsiteY28" fmla="*/ 660400 h 1140460"/>
              <a:gd name="connsiteX29" fmla="*/ 7807243 w 7891426"/>
              <a:gd name="connsiteY29" fmla="*/ 609600 h 1140460"/>
              <a:gd name="connsiteX30" fmla="*/ 7883443 w 7891426"/>
              <a:gd name="connsiteY30" fmla="*/ 546100 h 1140460"/>
              <a:gd name="connsiteX31" fmla="*/ 7883443 w 7891426"/>
              <a:gd name="connsiteY31" fmla="*/ 469900 h 1140460"/>
              <a:gd name="connsiteX32" fmla="*/ 7769143 w 7891426"/>
              <a:gd name="connsiteY32" fmla="*/ 406400 h 1140460"/>
              <a:gd name="connsiteX33" fmla="*/ 7692943 w 7891426"/>
              <a:gd name="connsiteY33" fmla="*/ 368300 h 1140460"/>
              <a:gd name="connsiteX34" fmla="*/ 7794543 w 7891426"/>
              <a:gd name="connsiteY34" fmla="*/ 266700 h 1140460"/>
              <a:gd name="connsiteX35" fmla="*/ 7807243 w 7891426"/>
              <a:gd name="connsiteY35" fmla="*/ 177800 h 1140460"/>
              <a:gd name="connsiteX36" fmla="*/ 7743743 w 7891426"/>
              <a:gd name="connsiteY36" fmla="*/ 177800 h 1140460"/>
              <a:gd name="connsiteX37" fmla="*/ 7705643 w 7891426"/>
              <a:gd name="connsiteY37" fmla="*/ 88900 h 1140460"/>
              <a:gd name="connsiteX38" fmla="*/ 7846136 w 7891426"/>
              <a:gd name="connsiteY38" fmla="*/ 34925 h 1140460"/>
              <a:gd name="connsiteX39" fmla="*/ 7616743 w 7891426"/>
              <a:gd name="connsiteY39" fmla="*/ 0 h 1140460"/>
              <a:gd name="connsiteX0" fmla="*/ 7616743 w 7891426"/>
              <a:gd name="connsiteY0" fmla="*/ 0 h 1140460"/>
              <a:gd name="connsiteX1" fmla="*/ 181096 w 7891426"/>
              <a:gd name="connsiteY1" fmla="*/ 0 h 1140460"/>
              <a:gd name="connsiteX2" fmla="*/ 108744 w 7891426"/>
              <a:gd name="connsiteY2" fmla="*/ 11906 h 1140460"/>
              <a:gd name="connsiteX3" fmla="*/ 137319 w 7891426"/>
              <a:gd name="connsiteY3" fmla="*/ 94456 h 1140460"/>
              <a:gd name="connsiteX4" fmla="*/ 139700 w 7891426"/>
              <a:gd name="connsiteY4" fmla="*/ 190500 h 1140460"/>
              <a:gd name="connsiteX5" fmla="*/ 76200 w 7891426"/>
              <a:gd name="connsiteY5" fmla="*/ 190500 h 1140460"/>
              <a:gd name="connsiteX6" fmla="*/ 88900 w 7891426"/>
              <a:gd name="connsiteY6" fmla="*/ 279400 h 1140460"/>
              <a:gd name="connsiteX7" fmla="*/ 95250 w 7891426"/>
              <a:gd name="connsiteY7" fmla="*/ 357188 h 1140460"/>
              <a:gd name="connsiteX8" fmla="*/ 114300 w 7891426"/>
              <a:gd name="connsiteY8" fmla="*/ 419100 h 1140460"/>
              <a:gd name="connsiteX9" fmla="*/ 47625 w 7891426"/>
              <a:gd name="connsiteY9" fmla="*/ 492125 h 1140460"/>
              <a:gd name="connsiteX10" fmla="*/ 0 w 7891426"/>
              <a:gd name="connsiteY10" fmla="*/ 558800 h 1140460"/>
              <a:gd name="connsiteX11" fmla="*/ 76200 w 7891426"/>
              <a:gd name="connsiteY11" fmla="*/ 622300 h 1140460"/>
              <a:gd name="connsiteX12" fmla="*/ 101600 w 7891426"/>
              <a:gd name="connsiteY12" fmla="*/ 673100 h 1140460"/>
              <a:gd name="connsiteX13" fmla="*/ 88900 w 7891426"/>
              <a:gd name="connsiteY13" fmla="*/ 736600 h 1140460"/>
              <a:gd name="connsiteX14" fmla="*/ 134144 w 7891426"/>
              <a:gd name="connsiteY14" fmla="*/ 767556 h 1140460"/>
              <a:gd name="connsiteX15" fmla="*/ 88900 w 7891426"/>
              <a:gd name="connsiteY15" fmla="*/ 889000 h 1140460"/>
              <a:gd name="connsiteX16" fmla="*/ 30956 w 7891426"/>
              <a:gd name="connsiteY16" fmla="*/ 900906 h 1140460"/>
              <a:gd name="connsiteX17" fmla="*/ 123031 w 7891426"/>
              <a:gd name="connsiteY17" fmla="*/ 965200 h 1140460"/>
              <a:gd name="connsiteX18" fmla="*/ 12700 w 7891426"/>
              <a:gd name="connsiteY18" fmla="*/ 1104900 h 1140460"/>
              <a:gd name="connsiteX19" fmla="*/ 46037 w 7891426"/>
              <a:gd name="connsiteY19" fmla="*/ 1119982 h 1140460"/>
              <a:gd name="connsiteX20" fmla="*/ 39804 w 7891426"/>
              <a:gd name="connsiteY20" fmla="*/ 1140460 h 1140460"/>
              <a:gd name="connsiteX21" fmla="*/ 7891426 w 7891426"/>
              <a:gd name="connsiteY21" fmla="*/ 1140460 h 1140460"/>
              <a:gd name="connsiteX22" fmla="*/ 7870743 w 7891426"/>
              <a:gd name="connsiteY22" fmla="*/ 1092200 h 1140460"/>
              <a:gd name="connsiteX23" fmla="*/ 7781843 w 7891426"/>
              <a:gd name="connsiteY23" fmla="*/ 1028700 h 1140460"/>
              <a:gd name="connsiteX24" fmla="*/ 7731043 w 7891426"/>
              <a:gd name="connsiteY24" fmla="*/ 952500 h 1140460"/>
              <a:gd name="connsiteX25" fmla="*/ 7794543 w 7891426"/>
              <a:gd name="connsiteY25" fmla="*/ 876300 h 1140460"/>
              <a:gd name="connsiteX26" fmla="*/ 7832643 w 7891426"/>
              <a:gd name="connsiteY26" fmla="*/ 800100 h 1140460"/>
              <a:gd name="connsiteX27" fmla="*/ 7794543 w 7891426"/>
              <a:gd name="connsiteY27" fmla="*/ 723900 h 1140460"/>
              <a:gd name="connsiteX28" fmla="*/ 7781843 w 7891426"/>
              <a:gd name="connsiteY28" fmla="*/ 660400 h 1140460"/>
              <a:gd name="connsiteX29" fmla="*/ 7807243 w 7891426"/>
              <a:gd name="connsiteY29" fmla="*/ 609600 h 1140460"/>
              <a:gd name="connsiteX30" fmla="*/ 7883443 w 7891426"/>
              <a:gd name="connsiteY30" fmla="*/ 546100 h 1140460"/>
              <a:gd name="connsiteX31" fmla="*/ 7883443 w 7891426"/>
              <a:gd name="connsiteY31" fmla="*/ 469900 h 1140460"/>
              <a:gd name="connsiteX32" fmla="*/ 7769143 w 7891426"/>
              <a:gd name="connsiteY32" fmla="*/ 406400 h 1140460"/>
              <a:gd name="connsiteX33" fmla="*/ 7692943 w 7891426"/>
              <a:gd name="connsiteY33" fmla="*/ 368300 h 1140460"/>
              <a:gd name="connsiteX34" fmla="*/ 7794543 w 7891426"/>
              <a:gd name="connsiteY34" fmla="*/ 266700 h 1140460"/>
              <a:gd name="connsiteX35" fmla="*/ 7807243 w 7891426"/>
              <a:gd name="connsiteY35" fmla="*/ 177800 h 1140460"/>
              <a:gd name="connsiteX36" fmla="*/ 7743743 w 7891426"/>
              <a:gd name="connsiteY36" fmla="*/ 177800 h 1140460"/>
              <a:gd name="connsiteX37" fmla="*/ 7705643 w 7891426"/>
              <a:gd name="connsiteY37" fmla="*/ 88900 h 1140460"/>
              <a:gd name="connsiteX38" fmla="*/ 7846136 w 7891426"/>
              <a:gd name="connsiteY38" fmla="*/ 34925 h 1140460"/>
              <a:gd name="connsiteX39" fmla="*/ 7616743 w 7891426"/>
              <a:gd name="connsiteY39" fmla="*/ 0 h 1140460"/>
              <a:gd name="connsiteX0" fmla="*/ 7616743 w 7891426"/>
              <a:gd name="connsiteY0" fmla="*/ 0 h 1140460"/>
              <a:gd name="connsiteX1" fmla="*/ 181096 w 7891426"/>
              <a:gd name="connsiteY1" fmla="*/ 0 h 1140460"/>
              <a:gd name="connsiteX2" fmla="*/ 108744 w 7891426"/>
              <a:gd name="connsiteY2" fmla="*/ 11906 h 1140460"/>
              <a:gd name="connsiteX3" fmla="*/ 137319 w 7891426"/>
              <a:gd name="connsiteY3" fmla="*/ 94456 h 1140460"/>
              <a:gd name="connsiteX4" fmla="*/ 139700 w 7891426"/>
              <a:gd name="connsiteY4" fmla="*/ 190500 h 1140460"/>
              <a:gd name="connsiteX5" fmla="*/ 76200 w 7891426"/>
              <a:gd name="connsiteY5" fmla="*/ 190500 h 1140460"/>
              <a:gd name="connsiteX6" fmla="*/ 88900 w 7891426"/>
              <a:gd name="connsiteY6" fmla="*/ 279400 h 1140460"/>
              <a:gd name="connsiteX7" fmla="*/ 95250 w 7891426"/>
              <a:gd name="connsiteY7" fmla="*/ 357188 h 1140460"/>
              <a:gd name="connsiteX8" fmla="*/ 114300 w 7891426"/>
              <a:gd name="connsiteY8" fmla="*/ 419100 h 1140460"/>
              <a:gd name="connsiteX9" fmla="*/ 47625 w 7891426"/>
              <a:gd name="connsiteY9" fmla="*/ 492125 h 1140460"/>
              <a:gd name="connsiteX10" fmla="*/ 0 w 7891426"/>
              <a:gd name="connsiteY10" fmla="*/ 558800 h 1140460"/>
              <a:gd name="connsiteX11" fmla="*/ 76200 w 7891426"/>
              <a:gd name="connsiteY11" fmla="*/ 622300 h 1140460"/>
              <a:gd name="connsiteX12" fmla="*/ 101600 w 7891426"/>
              <a:gd name="connsiteY12" fmla="*/ 673100 h 1140460"/>
              <a:gd name="connsiteX13" fmla="*/ 88900 w 7891426"/>
              <a:gd name="connsiteY13" fmla="*/ 736600 h 1140460"/>
              <a:gd name="connsiteX14" fmla="*/ 134144 w 7891426"/>
              <a:gd name="connsiteY14" fmla="*/ 767556 h 1140460"/>
              <a:gd name="connsiteX15" fmla="*/ 88900 w 7891426"/>
              <a:gd name="connsiteY15" fmla="*/ 889000 h 1140460"/>
              <a:gd name="connsiteX16" fmla="*/ 30956 w 7891426"/>
              <a:gd name="connsiteY16" fmla="*/ 900906 h 1140460"/>
              <a:gd name="connsiteX17" fmla="*/ 123031 w 7891426"/>
              <a:gd name="connsiteY17" fmla="*/ 965200 h 1140460"/>
              <a:gd name="connsiteX18" fmla="*/ 12700 w 7891426"/>
              <a:gd name="connsiteY18" fmla="*/ 1104900 h 1140460"/>
              <a:gd name="connsiteX19" fmla="*/ 46037 w 7891426"/>
              <a:gd name="connsiteY19" fmla="*/ 1119982 h 1140460"/>
              <a:gd name="connsiteX20" fmla="*/ 39804 w 7891426"/>
              <a:gd name="connsiteY20" fmla="*/ 1140460 h 1140460"/>
              <a:gd name="connsiteX21" fmla="*/ 7891426 w 7891426"/>
              <a:gd name="connsiteY21" fmla="*/ 1140460 h 1140460"/>
              <a:gd name="connsiteX22" fmla="*/ 7870743 w 7891426"/>
              <a:gd name="connsiteY22" fmla="*/ 1092200 h 1140460"/>
              <a:gd name="connsiteX23" fmla="*/ 7781843 w 7891426"/>
              <a:gd name="connsiteY23" fmla="*/ 1028700 h 1140460"/>
              <a:gd name="connsiteX24" fmla="*/ 7731043 w 7891426"/>
              <a:gd name="connsiteY24" fmla="*/ 952500 h 1140460"/>
              <a:gd name="connsiteX25" fmla="*/ 7794543 w 7891426"/>
              <a:gd name="connsiteY25" fmla="*/ 876300 h 1140460"/>
              <a:gd name="connsiteX26" fmla="*/ 7832643 w 7891426"/>
              <a:gd name="connsiteY26" fmla="*/ 800100 h 1140460"/>
              <a:gd name="connsiteX27" fmla="*/ 7794543 w 7891426"/>
              <a:gd name="connsiteY27" fmla="*/ 723900 h 1140460"/>
              <a:gd name="connsiteX28" fmla="*/ 7781843 w 7891426"/>
              <a:gd name="connsiteY28" fmla="*/ 660400 h 1140460"/>
              <a:gd name="connsiteX29" fmla="*/ 7807243 w 7891426"/>
              <a:gd name="connsiteY29" fmla="*/ 609600 h 1140460"/>
              <a:gd name="connsiteX30" fmla="*/ 7850106 w 7891426"/>
              <a:gd name="connsiteY30" fmla="*/ 534193 h 1140460"/>
              <a:gd name="connsiteX31" fmla="*/ 7883443 w 7891426"/>
              <a:gd name="connsiteY31" fmla="*/ 469900 h 1140460"/>
              <a:gd name="connsiteX32" fmla="*/ 7769143 w 7891426"/>
              <a:gd name="connsiteY32" fmla="*/ 406400 h 1140460"/>
              <a:gd name="connsiteX33" fmla="*/ 7692943 w 7891426"/>
              <a:gd name="connsiteY33" fmla="*/ 368300 h 1140460"/>
              <a:gd name="connsiteX34" fmla="*/ 7794543 w 7891426"/>
              <a:gd name="connsiteY34" fmla="*/ 266700 h 1140460"/>
              <a:gd name="connsiteX35" fmla="*/ 7807243 w 7891426"/>
              <a:gd name="connsiteY35" fmla="*/ 177800 h 1140460"/>
              <a:gd name="connsiteX36" fmla="*/ 7743743 w 7891426"/>
              <a:gd name="connsiteY36" fmla="*/ 177800 h 1140460"/>
              <a:gd name="connsiteX37" fmla="*/ 7705643 w 7891426"/>
              <a:gd name="connsiteY37" fmla="*/ 88900 h 1140460"/>
              <a:gd name="connsiteX38" fmla="*/ 7846136 w 7891426"/>
              <a:gd name="connsiteY38" fmla="*/ 34925 h 1140460"/>
              <a:gd name="connsiteX39" fmla="*/ 7616743 w 7891426"/>
              <a:gd name="connsiteY39" fmla="*/ 0 h 1140460"/>
              <a:gd name="connsiteX0" fmla="*/ 7616743 w 7891426"/>
              <a:gd name="connsiteY0" fmla="*/ 0 h 1140460"/>
              <a:gd name="connsiteX1" fmla="*/ 181096 w 7891426"/>
              <a:gd name="connsiteY1" fmla="*/ 0 h 1140460"/>
              <a:gd name="connsiteX2" fmla="*/ 108744 w 7891426"/>
              <a:gd name="connsiteY2" fmla="*/ 11906 h 1140460"/>
              <a:gd name="connsiteX3" fmla="*/ 137319 w 7891426"/>
              <a:gd name="connsiteY3" fmla="*/ 94456 h 1140460"/>
              <a:gd name="connsiteX4" fmla="*/ 139700 w 7891426"/>
              <a:gd name="connsiteY4" fmla="*/ 190500 h 1140460"/>
              <a:gd name="connsiteX5" fmla="*/ 76200 w 7891426"/>
              <a:gd name="connsiteY5" fmla="*/ 190500 h 1140460"/>
              <a:gd name="connsiteX6" fmla="*/ 88900 w 7891426"/>
              <a:gd name="connsiteY6" fmla="*/ 279400 h 1140460"/>
              <a:gd name="connsiteX7" fmla="*/ 95250 w 7891426"/>
              <a:gd name="connsiteY7" fmla="*/ 357188 h 1140460"/>
              <a:gd name="connsiteX8" fmla="*/ 114300 w 7891426"/>
              <a:gd name="connsiteY8" fmla="*/ 419100 h 1140460"/>
              <a:gd name="connsiteX9" fmla="*/ 47625 w 7891426"/>
              <a:gd name="connsiteY9" fmla="*/ 492125 h 1140460"/>
              <a:gd name="connsiteX10" fmla="*/ 0 w 7891426"/>
              <a:gd name="connsiteY10" fmla="*/ 558800 h 1140460"/>
              <a:gd name="connsiteX11" fmla="*/ 76200 w 7891426"/>
              <a:gd name="connsiteY11" fmla="*/ 622300 h 1140460"/>
              <a:gd name="connsiteX12" fmla="*/ 101600 w 7891426"/>
              <a:gd name="connsiteY12" fmla="*/ 673100 h 1140460"/>
              <a:gd name="connsiteX13" fmla="*/ 88900 w 7891426"/>
              <a:gd name="connsiteY13" fmla="*/ 736600 h 1140460"/>
              <a:gd name="connsiteX14" fmla="*/ 134144 w 7891426"/>
              <a:gd name="connsiteY14" fmla="*/ 767556 h 1140460"/>
              <a:gd name="connsiteX15" fmla="*/ 88900 w 7891426"/>
              <a:gd name="connsiteY15" fmla="*/ 889000 h 1140460"/>
              <a:gd name="connsiteX16" fmla="*/ 30956 w 7891426"/>
              <a:gd name="connsiteY16" fmla="*/ 900906 h 1140460"/>
              <a:gd name="connsiteX17" fmla="*/ 123031 w 7891426"/>
              <a:gd name="connsiteY17" fmla="*/ 965200 h 1140460"/>
              <a:gd name="connsiteX18" fmla="*/ 12700 w 7891426"/>
              <a:gd name="connsiteY18" fmla="*/ 1104900 h 1140460"/>
              <a:gd name="connsiteX19" fmla="*/ 46037 w 7891426"/>
              <a:gd name="connsiteY19" fmla="*/ 1119982 h 1140460"/>
              <a:gd name="connsiteX20" fmla="*/ 39804 w 7891426"/>
              <a:gd name="connsiteY20" fmla="*/ 1140460 h 1140460"/>
              <a:gd name="connsiteX21" fmla="*/ 7891426 w 7891426"/>
              <a:gd name="connsiteY21" fmla="*/ 1140460 h 1140460"/>
              <a:gd name="connsiteX22" fmla="*/ 7870743 w 7891426"/>
              <a:gd name="connsiteY22" fmla="*/ 1092200 h 1140460"/>
              <a:gd name="connsiteX23" fmla="*/ 7781843 w 7891426"/>
              <a:gd name="connsiteY23" fmla="*/ 1028700 h 1140460"/>
              <a:gd name="connsiteX24" fmla="*/ 7731043 w 7891426"/>
              <a:gd name="connsiteY24" fmla="*/ 952500 h 1140460"/>
              <a:gd name="connsiteX25" fmla="*/ 7794543 w 7891426"/>
              <a:gd name="connsiteY25" fmla="*/ 876300 h 1140460"/>
              <a:gd name="connsiteX26" fmla="*/ 7832643 w 7891426"/>
              <a:gd name="connsiteY26" fmla="*/ 800100 h 1140460"/>
              <a:gd name="connsiteX27" fmla="*/ 7794543 w 7891426"/>
              <a:gd name="connsiteY27" fmla="*/ 723900 h 1140460"/>
              <a:gd name="connsiteX28" fmla="*/ 7781843 w 7891426"/>
              <a:gd name="connsiteY28" fmla="*/ 660400 h 1140460"/>
              <a:gd name="connsiteX29" fmla="*/ 7807243 w 7891426"/>
              <a:gd name="connsiteY29" fmla="*/ 609600 h 1140460"/>
              <a:gd name="connsiteX30" fmla="*/ 7850106 w 7891426"/>
              <a:gd name="connsiteY30" fmla="*/ 534193 h 1140460"/>
              <a:gd name="connsiteX31" fmla="*/ 7883443 w 7891426"/>
              <a:gd name="connsiteY31" fmla="*/ 469900 h 1140460"/>
              <a:gd name="connsiteX32" fmla="*/ 7769143 w 7891426"/>
              <a:gd name="connsiteY32" fmla="*/ 406400 h 1140460"/>
              <a:gd name="connsiteX33" fmla="*/ 7883840 w 7891426"/>
              <a:gd name="connsiteY33" fmla="*/ 337609 h 1140460"/>
              <a:gd name="connsiteX34" fmla="*/ 7794543 w 7891426"/>
              <a:gd name="connsiteY34" fmla="*/ 266700 h 1140460"/>
              <a:gd name="connsiteX35" fmla="*/ 7807243 w 7891426"/>
              <a:gd name="connsiteY35" fmla="*/ 177800 h 1140460"/>
              <a:gd name="connsiteX36" fmla="*/ 7743743 w 7891426"/>
              <a:gd name="connsiteY36" fmla="*/ 177800 h 1140460"/>
              <a:gd name="connsiteX37" fmla="*/ 7705643 w 7891426"/>
              <a:gd name="connsiteY37" fmla="*/ 88900 h 1140460"/>
              <a:gd name="connsiteX38" fmla="*/ 7846136 w 7891426"/>
              <a:gd name="connsiteY38" fmla="*/ 34925 h 1140460"/>
              <a:gd name="connsiteX39" fmla="*/ 7616743 w 7891426"/>
              <a:gd name="connsiteY39" fmla="*/ 0 h 1140460"/>
              <a:gd name="connsiteX0" fmla="*/ 7616743 w 7891426"/>
              <a:gd name="connsiteY0" fmla="*/ 0 h 1140460"/>
              <a:gd name="connsiteX1" fmla="*/ 181096 w 7891426"/>
              <a:gd name="connsiteY1" fmla="*/ 0 h 1140460"/>
              <a:gd name="connsiteX2" fmla="*/ 108744 w 7891426"/>
              <a:gd name="connsiteY2" fmla="*/ 11906 h 1140460"/>
              <a:gd name="connsiteX3" fmla="*/ 137319 w 7891426"/>
              <a:gd name="connsiteY3" fmla="*/ 94456 h 1140460"/>
              <a:gd name="connsiteX4" fmla="*/ 139700 w 7891426"/>
              <a:gd name="connsiteY4" fmla="*/ 190500 h 1140460"/>
              <a:gd name="connsiteX5" fmla="*/ 76200 w 7891426"/>
              <a:gd name="connsiteY5" fmla="*/ 190500 h 1140460"/>
              <a:gd name="connsiteX6" fmla="*/ 88900 w 7891426"/>
              <a:gd name="connsiteY6" fmla="*/ 279400 h 1140460"/>
              <a:gd name="connsiteX7" fmla="*/ 95250 w 7891426"/>
              <a:gd name="connsiteY7" fmla="*/ 357188 h 1140460"/>
              <a:gd name="connsiteX8" fmla="*/ 114300 w 7891426"/>
              <a:gd name="connsiteY8" fmla="*/ 419100 h 1140460"/>
              <a:gd name="connsiteX9" fmla="*/ 47625 w 7891426"/>
              <a:gd name="connsiteY9" fmla="*/ 492125 h 1140460"/>
              <a:gd name="connsiteX10" fmla="*/ 0 w 7891426"/>
              <a:gd name="connsiteY10" fmla="*/ 558800 h 1140460"/>
              <a:gd name="connsiteX11" fmla="*/ 76200 w 7891426"/>
              <a:gd name="connsiteY11" fmla="*/ 622300 h 1140460"/>
              <a:gd name="connsiteX12" fmla="*/ 101600 w 7891426"/>
              <a:gd name="connsiteY12" fmla="*/ 673100 h 1140460"/>
              <a:gd name="connsiteX13" fmla="*/ 88900 w 7891426"/>
              <a:gd name="connsiteY13" fmla="*/ 736600 h 1140460"/>
              <a:gd name="connsiteX14" fmla="*/ 134144 w 7891426"/>
              <a:gd name="connsiteY14" fmla="*/ 767556 h 1140460"/>
              <a:gd name="connsiteX15" fmla="*/ 88900 w 7891426"/>
              <a:gd name="connsiteY15" fmla="*/ 889000 h 1140460"/>
              <a:gd name="connsiteX16" fmla="*/ 30956 w 7891426"/>
              <a:gd name="connsiteY16" fmla="*/ 900906 h 1140460"/>
              <a:gd name="connsiteX17" fmla="*/ 123031 w 7891426"/>
              <a:gd name="connsiteY17" fmla="*/ 965200 h 1140460"/>
              <a:gd name="connsiteX18" fmla="*/ 12700 w 7891426"/>
              <a:gd name="connsiteY18" fmla="*/ 1104900 h 1140460"/>
              <a:gd name="connsiteX19" fmla="*/ 46037 w 7891426"/>
              <a:gd name="connsiteY19" fmla="*/ 1119982 h 1140460"/>
              <a:gd name="connsiteX20" fmla="*/ 39804 w 7891426"/>
              <a:gd name="connsiteY20" fmla="*/ 1140460 h 1140460"/>
              <a:gd name="connsiteX21" fmla="*/ 7891426 w 7891426"/>
              <a:gd name="connsiteY21" fmla="*/ 1140460 h 1140460"/>
              <a:gd name="connsiteX22" fmla="*/ 7870743 w 7891426"/>
              <a:gd name="connsiteY22" fmla="*/ 1092200 h 1140460"/>
              <a:gd name="connsiteX23" fmla="*/ 7781843 w 7891426"/>
              <a:gd name="connsiteY23" fmla="*/ 1028700 h 1140460"/>
              <a:gd name="connsiteX24" fmla="*/ 7731043 w 7891426"/>
              <a:gd name="connsiteY24" fmla="*/ 952500 h 1140460"/>
              <a:gd name="connsiteX25" fmla="*/ 7794543 w 7891426"/>
              <a:gd name="connsiteY25" fmla="*/ 876300 h 1140460"/>
              <a:gd name="connsiteX26" fmla="*/ 7832643 w 7891426"/>
              <a:gd name="connsiteY26" fmla="*/ 800100 h 1140460"/>
              <a:gd name="connsiteX27" fmla="*/ 7794543 w 7891426"/>
              <a:gd name="connsiteY27" fmla="*/ 723900 h 1140460"/>
              <a:gd name="connsiteX28" fmla="*/ 7781843 w 7891426"/>
              <a:gd name="connsiteY28" fmla="*/ 660400 h 1140460"/>
              <a:gd name="connsiteX29" fmla="*/ 7807243 w 7891426"/>
              <a:gd name="connsiteY29" fmla="*/ 609600 h 1140460"/>
              <a:gd name="connsiteX30" fmla="*/ 7850106 w 7891426"/>
              <a:gd name="connsiteY30" fmla="*/ 534193 h 1140460"/>
              <a:gd name="connsiteX31" fmla="*/ 7796177 w 7891426"/>
              <a:gd name="connsiteY31" fmla="*/ 489081 h 1140460"/>
              <a:gd name="connsiteX32" fmla="*/ 7769143 w 7891426"/>
              <a:gd name="connsiteY32" fmla="*/ 406400 h 1140460"/>
              <a:gd name="connsiteX33" fmla="*/ 7883840 w 7891426"/>
              <a:gd name="connsiteY33" fmla="*/ 337609 h 1140460"/>
              <a:gd name="connsiteX34" fmla="*/ 7794543 w 7891426"/>
              <a:gd name="connsiteY34" fmla="*/ 266700 h 1140460"/>
              <a:gd name="connsiteX35" fmla="*/ 7807243 w 7891426"/>
              <a:gd name="connsiteY35" fmla="*/ 177800 h 1140460"/>
              <a:gd name="connsiteX36" fmla="*/ 7743743 w 7891426"/>
              <a:gd name="connsiteY36" fmla="*/ 177800 h 1140460"/>
              <a:gd name="connsiteX37" fmla="*/ 7705643 w 7891426"/>
              <a:gd name="connsiteY37" fmla="*/ 88900 h 1140460"/>
              <a:gd name="connsiteX38" fmla="*/ 7846136 w 7891426"/>
              <a:gd name="connsiteY38" fmla="*/ 34925 h 1140460"/>
              <a:gd name="connsiteX39" fmla="*/ 7616743 w 7891426"/>
              <a:gd name="connsiteY39" fmla="*/ 0 h 1140460"/>
              <a:gd name="connsiteX0" fmla="*/ 7616743 w 7894669"/>
              <a:gd name="connsiteY0" fmla="*/ 0 h 1140460"/>
              <a:gd name="connsiteX1" fmla="*/ 181096 w 7894669"/>
              <a:gd name="connsiteY1" fmla="*/ 0 h 1140460"/>
              <a:gd name="connsiteX2" fmla="*/ 108744 w 7894669"/>
              <a:gd name="connsiteY2" fmla="*/ 11906 h 1140460"/>
              <a:gd name="connsiteX3" fmla="*/ 137319 w 7894669"/>
              <a:gd name="connsiteY3" fmla="*/ 94456 h 1140460"/>
              <a:gd name="connsiteX4" fmla="*/ 139700 w 7894669"/>
              <a:gd name="connsiteY4" fmla="*/ 190500 h 1140460"/>
              <a:gd name="connsiteX5" fmla="*/ 76200 w 7894669"/>
              <a:gd name="connsiteY5" fmla="*/ 190500 h 1140460"/>
              <a:gd name="connsiteX6" fmla="*/ 88900 w 7894669"/>
              <a:gd name="connsiteY6" fmla="*/ 279400 h 1140460"/>
              <a:gd name="connsiteX7" fmla="*/ 95250 w 7894669"/>
              <a:gd name="connsiteY7" fmla="*/ 357188 h 1140460"/>
              <a:gd name="connsiteX8" fmla="*/ 114300 w 7894669"/>
              <a:gd name="connsiteY8" fmla="*/ 419100 h 1140460"/>
              <a:gd name="connsiteX9" fmla="*/ 47625 w 7894669"/>
              <a:gd name="connsiteY9" fmla="*/ 492125 h 1140460"/>
              <a:gd name="connsiteX10" fmla="*/ 0 w 7894669"/>
              <a:gd name="connsiteY10" fmla="*/ 558800 h 1140460"/>
              <a:gd name="connsiteX11" fmla="*/ 76200 w 7894669"/>
              <a:gd name="connsiteY11" fmla="*/ 622300 h 1140460"/>
              <a:gd name="connsiteX12" fmla="*/ 101600 w 7894669"/>
              <a:gd name="connsiteY12" fmla="*/ 673100 h 1140460"/>
              <a:gd name="connsiteX13" fmla="*/ 88900 w 7894669"/>
              <a:gd name="connsiteY13" fmla="*/ 736600 h 1140460"/>
              <a:gd name="connsiteX14" fmla="*/ 134144 w 7894669"/>
              <a:gd name="connsiteY14" fmla="*/ 767556 h 1140460"/>
              <a:gd name="connsiteX15" fmla="*/ 88900 w 7894669"/>
              <a:gd name="connsiteY15" fmla="*/ 889000 h 1140460"/>
              <a:gd name="connsiteX16" fmla="*/ 30956 w 7894669"/>
              <a:gd name="connsiteY16" fmla="*/ 900906 h 1140460"/>
              <a:gd name="connsiteX17" fmla="*/ 123031 w 7894669"/>
              <a:gd name="connsiteY17" fmla="*/ 965200 h 1140460"/>
              <a:gd name="connsiteX18" fmla="*/ 12700 w 7894669"/>
              <a:gd name="connsiteY18" fmla="*/ 1104900 h 1140460"/>
              <a:gd name="connsiteX19" fmla="*/ 46037 w 7894669"/>
              <a:gd name="connsiteY19" fmla="*/ 1119982 h 1140460"/>
              <a:gd name="connsiteX20" fmla="*/ 39804 w 7894669"/>
              <a:gd name="connsiteY20" fmla="*/ 1140460 h 1140460"/>
              <a:gd name="connsiteX21" fmla="*/ 7891426 w 7894669"/>
              <a:gd name="connsiteY21" fmla="*/ 1140460 h 1140460"/>
              <a:gd name="connsiteX22" fmla="*/ 7870743 w 7894669"/>
              <a:gd name="connsiteY22" fmla="*/ 1092200 h 1140460"/>
              <a:gd name="connsiteX23" fmla="*/ 7781843 w 7894669"/>
              <a:gd name="connsiteY23" fmla="*/ 1028700 h 1140460"/>
              <a:gd name="connsiteX24" fmla="*/ 7894669 w 7894669"/>
              <a:gd name="connsiteY24" fmla="*/ 952500 h 1140460"/>
              <a:gd name="connsiteX25" fmla="*/ 7794543 w 7894669"/>
              <a:gd name="connsiteY25" fmla="*/ 876300 h 1140460"/>
              <a:gd name="connsiteX26" fmla="*/ 7832643 w 7894669"/>
              <a:gd name="connsiteY26" fmla="*/ 800100 h 1140460"/>
              <a:gd name="connsiteX27" fmla="*/ 7794543 w 7894669"/>
              <a:gd name="connsiteY27" fmla="*/ 723900 h 1140460"/>
              <a:gd name="connsiteX28" fmla="*/ 7781843 w 7894669"/>
              <a:gd name="connsiteY28" fmla="*/ 660400 h 1140460"/>
              <a:gd name="connsiteX29" fmla="*/ 7807243 w 7894669"/>
              <a:gd name="connsiteY29" fmla="*/ 609600 h 1140460"/>
              <a:gd name="connsiteX30" fmla="*/ 7850106 w 7894669"/>
              <a:gd name="connsiteY30" fmla="*/ 534193 h 1140460"/>
              <a:gd name="connsiteX31" fmla="*/ 7796177 w 7894669"/>
              <a:gd name="connsiteY31" fmla="*/ 489081 h 1140460"/>
              <a:gd name="connsiteX32" fmla="*/ 7769143 w 7894669"/>
              <a:gd name="connsiteY32" fmla="*/ 406400 h 1140460"/>
              <a:gd name="connsiteX33" fmla="*/ 7883840 w 7894669"/>
              <a:gd name="connsiteY33" fmla="*/ 337609 h 1140460"/>
              <a:gd name="connsiteX34" fmla="*/ 7794543 w 7894669"/>
              <a:gd name="connsiteY34" fmla="*/ 266700 h 1140460"/>
              <a:gd name="connsiteX35" fmla="*/ 7807243 w 7894669"/>
              <a:gd name="connsiteY35" fmla="*/ 177800 h 1140460"/>
              <a:gd name="connsiteX36" fmla="*/ 7743743 w 7894669"/>
              <a:gd name="connsiteY36" fmla="*/ 177800 h 1140460"/>
              <a:gd name="connsiteX37" fmla="*/ 7705643 w 7894669"/>
              <a:gd name="connsiteY37" fmla="*/ 88900 h 1140460"/>
              <a:gd name="connsiteX38" fmla="*/ 7846136 w 7894669"/>
              <a:gd name="connsiteY38" fmla="*/ 34925 h 1140460"/>
              <a:gd name="connsiteX39" fmla="*/ 7616743 w 7894669"/>
              <a:gd name="connsiteY39" fmla="*/ 0 h 1140460"/>
              <a:gd name="connsiteX0" fmla="*/ 7616743 w 7894669"/>
              <a:gd name="connsiteY0" fmla="*/ 0 h 1140460"/>
              <a:gd name="connsiteX1" fmla="*/ 181096 w 7894669"/>
              <a:gd name="connsiteY1" fmla="*/ 0 h 1140460"/>
              <a:gd name="connsiteX2" fmla="*/ 108744 w 7894669"/>
              <a:gd name="connsiteY2" fmla="*/ 11906 h 1140460"/>
              <a:gd name="connsiteX3" fmla="*/ 137319 w 7894669"/>
              <a:gd name="connsiteY3" fmla="*/ 94456 h 1140460"/>
              <a:gd name="connsiteX4" fmla="*/ 139700 w 7894669"/>
              <a:gd name="connsiteY4" fmla="*/ 190500 h 1140460"/>
              <a:gd name="connsiteX5" fmla="*/ 76200 w 7894669"/>
              <a:gd name="connsiteY5" fmla="*/ 190500 h 1140460"/>
              <a:gd name="connsiteX6" fmla="*/ 88900 w 7894669"/>
              <a:gd name="connsiteY6" fmla="*/ 279400 h 1140460"/>
              <a:gd name="connsiteX7" fmla="*/ 95250 w 7894669"/>
              <a:gd name="connsiteY7" fmla="*/ 357188 h 1140460"/>
              <a:gd name="connsiteX8" fmla="*/ 114300 w 7894669"/>
              <a:gd name="connsiteY8" fmla="*/ 419100 h 1140460"/>
              <a:gd name="connsiteX9" fmla="*/ 47625 w 7894669"/>
              <a:gd name="connsiteY9" fmla="*/ 492125 h 1140460"/>
              <a:gd name="connsiteX10" fmla="*/ 0 w 7894669"/>
              <a:gd name="connsiteY10" fmla="*/ 558800 h 1140460"/>
              <a:gd name="connsiteX11" fmla="*/ 76200 w 7894669"/>
              <a:gd name="connsiteY11" fmla="*/ 622300 h 1140460"/>
              <a:gd name="connsiteX12" fmla="*/ 101600 w 7894669"/>
              <a:gd name="connsiteY12" fmla="*/ 673100 h 1140460"/>
              <a:gd name="connsiteX13" fmla="*/ 88900 w 7894669"/>
              <a:gd name="connsiteY13" fmla="*/ 736600 h 1140460"/>
              <a:gd name="connsiteX14" fmla="*/ 134144 w 7894669"/>
              <a:gd name="connsiteY14" fmla="*/ 767556 h 1140460"/>
              <a:gd name="connsiteX15" fmla="*/ 88900 w 7894669"/>
              <a:gd name="connsiteY15" fmla="*/ 889000 h 1140460"/>
              <a:gd name="connsiteX16" fmla="*/ 30956 w 7894669"/>
              <a:gd name="connsiteY16" fmla="*/ 900906 h 1140460"/>
              <a:gd name="connsiteX17" fmla="*/ 123031 w 7894669"/>
              <a:gd name="connsiteY17" fmla="*/ 965200 h 1140460"/>
              <a:gd name="connsiteX18" fmla="*/ 12700 w 7894669"/>
              <a:gd name="connsiteY18" fmla="*/ 1104900 h 1140460"/>
              <a:gd name="connsiteX19" fmla="*/ 46037 w 7894669"/>
              <a:gd name="connsiteY19" fmla="*/ 1119982 h 1140460"/>
              <a:gd name="connsiteX20" fmla="*/ 39804 w 7894669"/>
              <a:gd name="connsiteY20" fmla="*/ 1140460 h 1140460"/>
              <a:gd name="connsiteX21" fmla="*/ 7891426 w 7894669"/>
              <a:gd name="connsiteY21" fmla="*/ 1140460 h 1140460"/>
              <a:gd name="connsiteX22" fmla="*/ 7870743 w 7894669"/>
              <a:gd name="connsiteY22" fmla="*/ 1092200 h 1140460"/>
              <a:gd name="connsiteX23" fmla="*/ 7781843 w 7894669"/>
              <a:gd name="connsiteY23" fmla="*/ 1028700 h 1140460"/>
              <a:gd name="connsiteX24" fmla="*/ 7894669 w 7894669"/>
              <a:gd name="connsiteY24" fmla="*/ 952500 h 1140460"/>
              <a:gd name="connsiteX25" fmla="*/ 7794543 w 7894669"/>
              <a:gd name="connsiteY25" fmla="*/ 876300 h 1140460"/>
              <a:gd name="connsiteX26" fmla="*/ 7832643 w 7894669"/>
              <a:gd name="connsiteY26" fmla="*/ 800100 h 1140460"/>
              <a:gd name="connsiteX27" fmla="*/ 7794543 w 7894669"/>
              <a:gd name="connsiteY27" fmla="*/ 723900 h 1140460"/>
              <a:gd name="connsiteX28" fmla="*/ 7781843 w 7894669"/>
              <a:gd name="connsiteY28" fmla="*/ 660400 h 1140460"/>
              <a:gd name="connsiteX29" fmla="*/ 7807243 w 7894669"/>
              <a:gd name="connsiteY29" fmla="*/ 609600 h 1140460"/>
              <a:gd name="connsiteX30" fmla="*/ 7850106 w 7894669"/>
              <a:gd name="connsiteY30" fmla="*/ 534193 h 1140460"/>
              <a:gd name="connsiteX31" fmla="*/ 7796177 w 7894669"/>
              <a:gd name="connsiteY31" fmla="*/ 489081 h 1140460"/>
              <a:gd name="connsiteX32" fmla="*/ 7769143 w 7894669"/>
              <a:gd name="connsiteY32" fmla="*/ 406400 h 1140460"/>
              <a:gd name="connsiteX33" fmla="*/ 7883840 w 7894669"/>
              <a:gd name="connsiteY33" fmla="*/ 337609 h 1140460"/>
              <a:gd name="connsiteX34" fmla="*/ 7794543 w 7894669"/>
              <a:gd name="connsiteY34" fmla="*/ 266700 h 1140460"/>
              <a:gd name="connsiteX35" fmla="*/ 7807243 w 7894669"/>
              <a:gd name="connsiteY35" fmla="*/ 177800 h 1140460"/>
              <a:gd name="connsiteX36" fmla="*/ 7743743 w 7894669"/>
              <a:gd name="connsiteY36" fmla="*/ 177800 h 1140460"/>
              <a:gd name="connsiteX37" fmla="*/ 7705643 w 7894669"/>
              <a:gd name="connsiteY37" fmla="*/ 88900 h 1140460"/>
              <a:gd name="connsiteX38" fmla="*/ 7775232 w 7894669"/>
              <a:gd name="connsiteY38" fmla="*/ 31089 h 1140460"/>
              <a:gd name="connsiteX39" fmla="*/ 7616743 w 7894669"/>
              <a:gd name="connsiteY39" fmla="*/ 0 h 1140460"/>
              <a:gd name="connsiteX0" fmla="*/ 7604043 w 7881969"/>
              <a:gd name="connsiteY0" fmla="*/ 0 h 1140460"/>
              <a:gd name="connsiteX1" fmla="*/ 168396 w 7881969"/>
              <a:gd name="connsiteY1" fmla="*/ 0 h 1140460"/>
              <a:gd name="connsiteX2" fmla="*/ 96044 w 7881969"/>
              <a:gd name="connsiteY2" fmla="*/ 11906 h 1140460"/>
              <a:gd name="connsiteX3" fmla="*/ 124619 w 7881969"/>
              <a:gd name="connsiteY3" fmla="*/ 94456 h 1140460"/>
              <a:gd name="connsiteX4" fmla="*/ 127000 w 7881969"/>
              <a:gd name="connsiteY4" fmla="*/ 190500 h 1140460"/>
              <a:gd name="connsiteX5" fmla="*/ 63500 w 7881969"/>
              <a:gd name="connsiteY5" fmla="*/ 190500 h 1140460"/>
              <a:gd name="connsiteX6" fmla="*/ 76200 w 7881969"/>
              <a:gd name="connsiteY6" fmla="*/ 279400 h 1140460"/>
              <a:gd name="connsiteX7" fmla="*/ 82550 w 7881969"/>
              <a:gd name="connsiteY7" fmla="*/ 357188 h 1140460"/>
              <a:gd name="connsiteX8" fmla="*/ 101600 w 7881969"/>
              <a:gd name="connsiteY8" fmla="*/ 419100 h 1140460"/>
              <a:gd name="connsiteX9" fmla="*/ 34925 w 7881969"/>
              <a:gd name="connsiteY9" fmla="*/ 492125 h 1140460"/>
              <a:gd name="connsiteX10" fmla="*/ 156380 w 7881969"/>
              <a:gd name="connsiteY10" fmla="*/ 535782 h 1140460"/>
              <a:gd name="connsiteX11" fmla="*/ 63500 w 7881969"/>
              <a:gd name="connsiteY11" fmla="*/ 622300 h 1140460"/>
              <a:gd name="connsiteX12" fmla="*/ 88900 w 7881969"/>
              <a:gd name="connsiteY12" fmla="*/ 673100 h 1140460"/>
              <a:gd name="connsiteX13" fmla="*/ 76200 w 7881969"/>
              <a:gd name="connsiteY13" fmla="*/ 736600 h 1140460"/>
              <a:gd name="connsiteX14" fmla="*/ 121444 w 7881969"/>
              <a:gd name="connsiteY14" fmla="*/ 767556 h 1140460"/>
              <a:gd name="connsiteX15" fmla="*/ 76200 w 7881969"/>
              <a:gd name="connsiteY15" fmla="*/ 889000 h 1140460"/>
              <a:gd name="connsiteX16" fmla="*/ 18256 w 7881969"/>
              <a:gd name="connsiteY16" fmla="*/ 900906 h 1140460"/>
              <a:gd name="connsiteX17" fmla="*/ 110331 w 7881969"/>
              <a:gd name="connsiteY17" fmla="*/ 965200 h 1140460"/>
              <a:gd name="connsiteX18" fmla="*/ 0 w 7881969"/>
              <a:gd name="connsiteY18" fmla="*/ 1104900 h 1140460"/>
              <a:gd name="connsiteX19" fmla="*/ 33337 w 7881969"/>
              <a:gd name="connsiteY19" fmla="*/ 1119982 h 1140460"/>
              <a:gd name="connsiteX20" fmla="*/ 27104 w 7881969"/>
              <a:gd name="connsiteY20" fmla="*/ 1140460 h 1140460"/>
              <a:gd name="connsiteX21" fmla="*/ 7878726 w 7881969"/>
              <a:gd name="connsiteY21" fmla="*/ 1140460 h 1140460"/>
              <a:gd name="connsiteX22" fmla="*/ 7858043 w 7881969"/>
              <a:gd name="connsiteY22" fmla="*/ 1092200 h 1140460"/>
              <a:gd name="connsiteX23" fmla="*/ 7769143 w 7881969"/>
              <a:gd name="connsiteY23" fmla="*/ 1028700 h 1140460"/>
              <a:gd name="connsiteX24" fmla="*/ 7881969 w 7881969"/>
              <a:gd name="connsiteY24" fmla="*/ 952500 h 1140460"/>
              <a:gd name="connsiteX25" fmla="*/ 7781843 w 7881969"/>
              <a:gd name="connsiteY25" fmla="*/ 876300 h 1140460"/>
              <a:gd name="connsiteX26" fmla="*/ 7819943 w 7881969"/>
              <a:gd name="connsiteY26" fmla="*/ 800100 h 1140460"/>
              <a:gd name="connsiteX27" fmla="*/ 7781843 w 7881969"/>
              <a:gd name="connsiteY27" fmla="*/ 723900 h 1140460"/>
              <a:gd name="connsiteX28" fmla="*/ 7769143 w 7881969"/>
              <a:gd name="connsiteY28" fmla="*/ 660400 h 1140460"/>
              <a:gd name="connsiteX29" fmla="*/ 7794543 w 7881969"/>
              <a:gd name="connsiteY29" fmla="*/ 609600 h 1140460"/>
              <a:gd name="connsiteX30" fmla="*/ 7837406 w 7881969"/>
              <a:gd name="connsiteY30" fmla="*/ 534193 h 1140460"/>
              <a:gd name="connsiteX31" fmla="*/ 7783477 w 7881969"/>
              <a:gd name="connsiteY31" fmla="*/ 489081 h 1140460"/>
              <a:gd name="connsiteX32" fmla="*/ 7756443 w 7881969"/>
              <a:gd name="connsiteY32" fmla="*/ 406400 h 1140460"/>
              <a:gd name="connsiteX33" fmla="*/ 7871140 w 7881969"/>
              <a:gd name="connsiteY33" fmla="*/ 337609 h 1140460"/>
              <a:gd name="connsiteX34" fmla="*/ 7781843 w 7881969"/>
              <a:gd name="connsiteY34" fmla="*/ 266700 h 1140460"/>
              <a:gd name="connsiteX35" fmla="*/ 7794543 w 7881969"/>
              <a:gd name="connsiteY35" fmla="*/ 177800 h 1140460"/>
              <a:gd name="connsiteX36" fmla="*/ 7731043 w 7881969"/>
              <a:gd name="connsiteY36" fmla="*/ 177800 h 1140460"/>
              <a:gd name="connsiteX37" fmla="*/ 7692943 w 7881969"/>
              <a:gd name="connsiteY37" fmla="*/ 88900 h 1140460"/>
              <a:gd name="connsiteX38" fmla="*/ 7762532 w 7881969"/>
              <a:gd name="connsiteY38" fmla="*/ 31089 h 1140460"/>
              <a:gd name="connsiteX39" fmla="*/ 7604043 w 7881969"/>
              <a:gd name="connsiteY39" fmla="*/ 0 h 1140460"/>
              <a:gd name="connsiteX0" fmla="*/ 7675105 w 7953031"/>
              <a:gd name="connsiteY0" fmla="*/ 0 h 1140460"/>
              <a:gd name="connsiteX1" fmla="*/ 239458 w 7953031"/>
              <a:gd name="connsiteY1" fmla="*/ 0 h 1140460"/>
              <a:gd name="connsiteX2" fmla="*/ 167106 w 7953031"/>
              <a:gd name="connsiteY2" fmla="*/ 11906 h 1140460"/>
              <a:gd name="connsiteX3" fmla="*/ 195681 w 7953031"/>
              <a:gd name="connsiteY3" fmla="*/ 94456 h 1140460"/>
              <a:gd name="connsiteX4" fmla="*/ 198062 w 7953031"/>
              <a:gd name="connsiteY4" fmla="*/ 190500 h 1140460"/>
              <a:gd name="connsiteX5" fmla="*/ 134562 w 7953031"/>
              <a:gd name="connsiteY5" fmla="*/ 190500 h 1140460"/>
              <a:gd name="connsiteX6" fmla="*/ 0 w 7953031"/>
              <a:gd name="connsiteY6" fmla="*/ 294746 h 1140460"/>
              <a:gd name="connsiteX7" fmla="*/ 153612 w 7953031"/>
              <a:gd name="connsiteY7" fmla="*/ 357188 h 1140460"/>
              <a:gd name="connsiteX8" fmla="*/ 172662 w 7953031"/>
              <a:gd name="connsiteY8" fmla="*/ 419100 h 1140460"/>
              <a:gd name="connsiteX9" fmla="*/ 105987 w 7953031"/>
              <a:gd name="connsiteY9" fmla="*/ 492125 h 1140460"/>
              <a:gd name="connsiteX10" fmla="*/ 227442 w 7953031"/>
              <a:gd name="connsiteY10" fmla="*/ 535782 h 1140460"/>
              <a:gd name="connsiteX11" fmla="*/ 134562 w 7953031"/>
              <a:gd name="connsiteY11" fmla="*/ 622300 h 1140460"/>
              <a:gd name="connsiteX12" fmla="*/ 159962 w 7953031"/>
              <a:gd name="connsiteY12" fmla="*/ 673100 h 1140460"/>
              <a:gd name="connsiteX13" fmla="*/ 147262 w 7953031"/>
              <a:gd name="connsiteY13" fmla="*/ 736600 h 1140460"/>
              <a:gd name="connsiteX14" fmla="*/ 192506 w 7953031"/>
              <a:gd name="connsiteY14" fmla="*/ 767556 h 1140460"/>
              <a:gd name="connsiteX15" fmla="*/ 147262 w 7953031"/>
              <a:gd name="connsiteY15" fmla="*/ 889000 h 1140460"/>
              <a:gd name="connsiteX16" fmla="*/ 89318 w 7953031"/>
              <a:gd name="connsiteY16" fmla="*/ 900906 h 1140460"/>
              <a:gd name="connsiteX17" fmla="*/ 181393 w 7953031"/>
              <a:gd name="connsiteY17" fmla="*/ 965200 h 1140460"/>
              <a:gd name="connsiteX18" fmla="*/ 71062 w 7953031"/>
              <a:gd name="connsiteY18" fmla="*/ 1104900 h 1140460"/>
              <a:gd name="connsiteX19" fmla="*/ 104399 w 7953031"/>
              <a:gd name="connsiteY19" fmla="*/ 1119982 h 1140460"/>
              <a:gd name="connsiteX20" fmla="*/ 98166 w 7953031"/>
              <a:gd name="connsiteY20" fmla="*/ 1140460 h 1140460"/>
              <a:gd name="connsiteX21" fmla="*/ 7949788 w 7953031"/>
              <a:gd name="connsiteY21" fmla="*/ 1140460 h 1140460"/>
              <a:gd name="connsiteX22" fmla="*/ 7929105 w 7953031"/>
              <a:gd name="connsiteY22" fmla="*/ 1092200 h 1140460"/>
              <a:gd name="connsiteX23" fmla="*/ 7840205 w 7953031"/>
              <a:gd name="connsiteY23" fmla="*/ 1028700 h 1140460"/>
              <a:gd name="connsiteX24" fmla="*/ 7953031 w 7953031"/>
              <a:gd name="connsiteY24" fmla="*/ 952500 h 1140460"/>
              <a:gd name="connsiteX25" fmla="*/ 7852905 w 7953031"/>
              <a:gd name="connsiteY25" fmla="*/ 876300 h 1140460"/>
              <a:gd name="connsiteX26" fmla="*/ 7891005 w 7953031"/>
              <a:gd name="connsiteY26" fmla="*/ 800100 h 1140460"/>
              <a:gd name="connsiteX27" fmla="*/ 7852905 w 7953031"/>
              <a:gd name="connsiteY27" fmla="*/ 723900 h 1140460"/>
              <a:gd name="connsiteX28" fmla="*/ 7840205 w 7953031"/>
              <a:gd name="connsiteY28" fmla="*/ 660400 h 1140460"/>
              <a:gd name="connsiteX29" fmla="*/ 7865605 w 7953031"/>
              <a:gd name="connsiteY29" fmla="*/ 609600 h 1140460"/>
              <a:gd name="connsiteX30" fmla="*/ 7908468 w 7953031"/>
              <a:gd name="connsiteY30" fmla="*/ 534193 h 1140460"/>
              <a:gd name="connsiteX31" fmla="*/ 7854539 w 7953031"/>
              <a:gd name="connsiteY31" fmla="*/ 489081 h 1140460"/>
              <a:gd name="connsiteX32" fmla="*/ 7827505 w 7953031"/>
              <a:gd name="connsiteY32" fmla="*/ 406400 h 1140460"/>
              <a:gd name="connsiteX33" fmla="*/ 7942202 w 7953031"/>
              <a:gd name="connsiteY33" fmla="*/ 337609 h 1140460"/>
              <a:gd name="connsiteX34" fmla="*/ 7852905 w 7953031"/>
              <a:gd name="connsiteY34" fmla="*/ 266700 h 1140460"/>
              <a:gd name="connsiteX35" fmla="*/ 7865605 w 7953031"/>
              <a:gd name="connsiteY35" fmla="*/ 177800 h 1140460"/>
              <a:gd name="connsiteX36" fmla="*/ 7802105 w 7953031"/>
              <a:gd name="connsiteY36" fmla="*/ 177800 h 1140460"/>
              <a:gd name="connsiteX37" fmla="*/ 7764005 w 7953031"/>
              <a:gd name="connsiteY37" fmla="*/ 88900 h 1140460"/>
              <a:gd name="connsiteX38" fmla="*/ 7833594 w 7953031"/>
              <a:gd name="connsiteY38" fmla="*/ 31089 h 1140460"/>
              <a:gd name="connsiteX39" fmla="*/ 7675105 w 7953031"/>
              <a:gd name="connsiteY39" fmla="*/ 0 h 1140460"/>
              <a:gd name="connsiteX0" fmla="*/ 7675105 w 7953031"/>
              <a:gd name="connsiteY0" fmla="*/ 0 h 1140460"/>
              <a:gd name="connsiteX1" fmla="*/ 239458 w 7953031"/>
              <a:gd name="connsiteY1" fmla="*/ 0 h 1140460"/>
              <a:gd name="connsiteX2" fmla="*/ 167106 w 7953031"/>
              <a:gd name="connsiteY2" fmla="*/ 11906 h 1140460"/>
              <a:gd name="connsiteX3" fmla="*/ 195681 w 7953031"/>
              <a:gd name="connsiteY3" fmla="*/ 94456 h 1140460"/>
              <a:gd name="connsiteX4" fmla="*/ 198062 w 7953031"/>
              <a:gd name="connsiteY4" fmla="*/ 190500 h 1140460"/>
              <a:gd name="connsiteX5" fmla="*/ 134562 w 7953031"/>
              <a:gd name="connsiteY5" fmla="*/ 190500 h 1140460"/>
              <a:gd name="connsiteX6" fmla="*/ 0 w 7953031"/>
              <a:gd name="connsiteY6" fmla="*/ 294746 h 1140460"/>
              <a:gd name="connsiteX7" fmla="*/ 153612 w 7953031"/>
              <a:gd name="connsiteY7" fmla="*/ 357188 h 1140460"/>
              <a:gd name="connsiteX8" fmla="*/ 172662 w 7953031"/>
              <a:gd name="connsiteY8" fmla="*/ 419100 h 1140460"/>
              <a:gd name="connsiteX9" fmla="*/ 105987 w 7953031"/>
              <a:gd name="connsiteY9" fmla="*/ 492125 h 1140460"/>
              <a:gd name="connsiteX10" fmla="*/ 227442 w 7953031"/>
              <a:gd name="connsiteY10" fmla="*/ 535782 h 1140460"/>
              <a:gd name="connsiteX11" fmla="*/ 134562 w 7953031"/>
              <a:gd name="connsiteY11" fmla="*/ 622300 h 1140460"/>
              <a:gd name="connsiteX12" fmla="*/ 159962 w 7953031"/>
              <a:gd name="connsiteY12" fmla="*/ 673100 h 1140460"/>
              <a:gd name="connsiteX13" fmla="*/ 147262 w 7953031"/>
              <a:gd name="connsiteY13" fmla="*/ 736600 h 1140460"/>
              <a:gd name="connsiteX14" fmla="*/ 192506 w 7953031"/>
              <a:gd name="connsiteY14" fmla="*/ 767556 h 1140460"/>
              <a:gd name="connsiteX15" fmla="*/ 103629 w 7953031"/>
              <a:gd name="connsiteY15" fmla="*/ 800764 h 1140460"/>
              <a:gd name="connsiteX16" fmla="*/ 89318 w 7953031"/>
              <a:gd name="connsiteY16" fmla="*/ 900906 h 1140460"/>
              <a:gd name="connsiteX17" fmla="*/ 181393 w 7953031"/>
              <a:gd name="connsiteY17" fmla="*/ 965200 h 1140460"/>
              <a:gd name="connsiteX18" fmla="*/ 71062 w 7953031"/>
              <a:gd name="connsiteY18" fmla="*/ 1104900 h 1140460"/>
              <a:gd name="connsiteX19" fmla="*/ 104399 w 7953031"/>
              <a:gd name="connsiteY19" fmla="*/ 1119982 h 1140460"/>
              <a:gd name="connsiteX20" fmla="*/ 98166 w 7953031"/>
              <a:gd name="connsiteY20" fmla="*/ 1140460 h 1140460"/>
              <a:gd name="connsiteX21" fmla="*/ 7949788 w 7953031"/>
              <a:gd name="connsiteY21" fmla="*/ 1140460 h 1140460"/>
              <a:gd name="connsiteX22" fmla="*/ 7929105 w 7953031"/>
              <a:gd name="connsiteY22" fmla="*/ 1092200 h 1140460"/>
              <a:gd name="connsiteX23" fmla="*/ 7840205 w 7953031"/>
              <a:gd name="connsiteY23" fmla="*/ 1028700 h 1140460"/>
              <a:gd name="connsiteX24" fmla="*/ 7953031 w 7953031"/>
              <a:gd name="connsiteY24" fmla="*/ 952500 h 1140460"/>
              <a:gd name="connsiteX25" fmla="*/ 7852905 w 7953031"/>
              <a:gd name="connsiteY25" fmla="*/ 876300 h 1140460"/>
              <a:gd name="connsiteX26" fmla="*/ 7891005 w 7953031"/>
              <a:gd name="connsiteY26" fmla="*/ 800100 h 1140460"/>
              <a:gd name="connsiteX27" fmla="*/ 7852905 w 7953031"/>
              <a:gd name="connsiteY27" fmla="*/ 723900 h 1140460"/>
              <a:gd name="connsiteX28" fmla="*/ 7840205 w 7953031"/>
              <a:gd name="connsiteY28" fmla="*/ 660400 h 1140460"/>
              <a:gd name="connsiteX29" fmla="*/ 7865605 w 7953031"/>
              <a:gd name="connsiteY29" fmla="*/ 609600 h 1140460"/>
              <a:gd name="connsiteX30" fmla="*/ 7908468 w 7953031"/>
              <a:gd name="connsiteY30" fmla="*/ 534193 h 1140460"/>
              <a:gd name="connsiteX31" fmla="*/ 7854539 w 7953031"/>
              <a:gd name="connsiteY31" fmla="*/ 489081 h 1140460"/>
              <a:gd name="connsiteX32" fmla="*/ 7827505 w 7953031"/>
              <a:gd name="connsiteY32" fmla="*/ 406400 h 1140460"/>
              <a:gd name="connsiteX33" fmla="*/ 7942202 w 7953031"/>
              <a:gd name="connsiteY33" fmla="*/ 337609 h 1140460"/>
              <a:gd name="connsiteX34" fmla="*/ 7852905 w 7953031"/>
              <a:gd name="connsiteY34" fmla="*/ 266700 h 1140460"/>
              <a:gd name="connsiteX35" fmla="*/ 7865605 w 7953031"/>
              <a:gd name="connsiteY35" fmla="*/ 177800 h 1140460"/>
              <a:gd name="connsiteX36" fmla="*/ 7802105 w 7953031"/>
              <a:gd name="connsiteY36" fmla="*/ 177800 h 1140460"/>
              <a:gd name="connsiteX37" fmla="*/ 7764005 w 7953031"/>
              <a:gd name="connsiteY37" fmla="*/ 88900 h 1140460"/>
              <a:gd name="connsiteX38" fmla="*/ 7833594 w 7953031"/>
              <a:gd name="connsiteY38" fmla="*/ 31089 h 1140460"/>
              <a:gd name="connsiteX39" fmla="*/ 7675105 w 7953031"/>
              <a:gd name="connsiteY39" fmla="*/ 0 h 1140460"/>
              <a:gd name="connsiteX0" fmla="*/ 7675105 w 7953031"/>
              <a:gd name="connsiteY0" fmla="*/ 0 h 1140460"/>
              <a:gd name="connsiteX1" fmla="*/ 239458 w 7953031"/>
              <a:gd name="connsiteY1" fmla="*/ 0 h 1140460"/>
              <a:gd name="connsiteX2" fmla="*/ 167106 w 7953031"/>
              <a:gd name="connsiteY2" fmla="*/ 11906 h 1140460"/>
              <a:gd name="connsiteX3" fmla="*/ 195681 w 7953031"/>
              <a:gd name="connsiteY3" fmla="*/ 94456 h 1140460"/>
              <a:gd name="connsiteX4" fmla="*/ 198062 w 7953031"/>
              <a:gd name="connsiteY4" fmla="*/ 190500 h 1140460"/>
              <a:gd name="connsiteX5" fmla="*/ 134562 w 7953031"/>
              <a:gd name="connsiteY5" fmla="*/ 190500 h 1140460"/>
              <a:gd name="connsiteX6" fmla="*/ 0 w 7953031"/>
              <a:gd name="connsiteY6" fmla="*/ 294746 h 1140460"/>
              <a:gd name="connsiteX7" fmla="*/ 153612 w 7953031"/>
              <a:gd name="connsiteY7" fmla="*/ 357188 h 1140460"/>
              <a:gd name="connsiteX8" fmla="*/ 172662 w 7953031"/>
              <a:gd name="connsiteY8" fmla="*/ 419100 h 1140460"/>
              <a:gd name="connsiteX9" fmla="*/ 105987 w 7953031"/>
              <a:gd name="connsiteY9" fmla="*/ 492125 h 1140460"/>
              <a:gd name="connsiteX10" fmla="*/ 227442 w 7953031"/>
              <a:gd name="connsiteY10" fmla="*/ 535782 h 1140460"/>
              <a:gd name="connsiteX11" fmla="*/ 134562 w 7953031"/>
              <a:gd name="connsiteY11" fmla="*/ 622300 h 1140460"/>
              <a:gd name="connsiteX12" fmla="*/ 159962 w 7953031"/>
              <a:gd name="connsiteY12" fmla="*/ 673100 h 1140460"/>
              <a:gd name="connsiteX13" fmla="*/ 147262 w 7953031"/>
              <a:gd name="connsiteY13" fmla="*/ 736600 h 1140460"/>
              <a:gd name="connsiteX14" fmla="*/ 192506 w 7953031"/>
              <a:gd name="connsiteY14" fmla="*/ 767556 h 1140460"/>
              <a:gd name="connsiteX15" fmla="*/ 103629 w 7953031"/>
              <a:gd name="connsiteY15" fmla="*/ 800764 h 1140460"/>
              <a:gd name="connsiteX16" fmla="*/ 89318 w 7953031"/>
              <a:gd name="connsiteY16" fmla="*/ 900906 h 1140460"/>
              <a:gd name="connsiteX17" fmla="*/ 121396 w 7953031"/>
              <a:gd name="connsiteY17" fmla="*/ 995891 h 1140460"/>
              <a:gd name="connsiteX18" fmla="*/ 71062 w 7953031"/>
              <a:gd name="connsiteY18" fmla="*/ 1104900 h 1140460"/>
              <a:gd name="connsiteX19" fmla="*/ 104399 w 7953031"/>
              <a:gd name="connsiteY19" fmla="*/ 1119982 h 1140460"/>
              <a:gd name="connsiteX20" fmla="*/ 98166 w 7953031"/>
              <a:gd name="connsiteY20" fmla="*/ 1140460 h 1140460"/>
              <a:gd name="connsiteX21" fmla="*/ 7949788 w 7953031"/>
              <a:gd name="connsiteY21" fmla="*/ 1140460 h 1140460"/>
              <a:gd name="connsiteX22" fmla="*/ 7929105 w 7953031"/>
              <a:gd name="connsiteY22" fmla="*/ 1092200 h 1140460"/>
              <a:gd name="connsiteX23" fmla="*/ 7840205 w 7953031"/>
              <a:gd name="connsiteY23" fmla="*/ 1028700 h 1140460"/>
              <a:gd name="connsiteX24" fmla="*/ 7953031 w 7953031"/>
              <a:gd name="connsiteY24" fmla="*/ 952500 h 1140460"/>
              <a:gd name="connsiteX25" fmla="*/ 7852905 w 7953031"/>
              <a:gd name="connsiteY25" fmla="*/ 876300 h 1140460"/>
              <a:gd name="connsiteX26" fmla="*/ 7891005 w 7953031"/>
              <a:gd name="connsiteY26" fmla="*/ 800100 h 1140460"/>
              <a:gd name="connsiteX27" fmla="*/ 7852905 w 7953031"/>
              <a:gd name="connsiteY27" fmla="*/ 723900 h 1140460"/>
              <a:gd name="connsiteX28" fmla="*/ 7840205 w 7953031"/>
              <a:gd name="connsiteY28" fmla="*/ 660400 h 1140460"/>
              <a:gd name="connsiteX29" fmla="*/ 7865605 w 7953031"/>
              <a:gd name="connsiteY29" fmla="*/ 609600 h 1140460"/>
              <a:gd name="connsiteX30" fmla="*/ 7908468 w 7953031"/>
              <a:gd name="connsiteY30" fmla="*/ 534193 h 1140460"/>
              <a:gd name="connsiteX31" fmla="*/ 7854539 w 7953031"/>
              <a:gd name="connsiteY31" fmla="*/ 489081 h 1140460"/>
              <a:gd name="connsiteX32" fmla="*/ 7827505 w 7953031"/>
              <a:gd name="connsiteY32" fmla="*/ 406400 h 1140460"/>
              <a:gd name="connsiteX33" fmla="*/ 7942202 w 7953031"/>
              <a:gd name="connsiteY33" fmla="*/ 337609 h 1140460"/>
              <a:gd name="connsiteX34" fmla="*/ 7852905 w 7953031"/>
              <a:gd name="connsiteY34" fmla="*/ 266700 h 1140460"/>
              <a:gd name="connsiteX35" fmla="*/ 7865605 w 7953031"/>
              <a:gd name="connsiteY35" fmla="*/ 177800 h 1140460"/>
              <a:gd name="connsiteX36" fmla="*/ 7802105 w 7953031"/>
              <a:gd name="connsiteY36" fmla="*/ 177800 h 1140460"/>
              <a:gd name="connsiteX37" fmla="*/ 7764005 w 7953031"/>
              <a:gd name="connsiteY37" fmla="*/ 88900 h 1140460"/>
              <a:gd name="connsiteX38" fmla="*/ 7833594 w 7953031"/>
              <a:gd name="connsiteY38" fmla="*/ 31089 h 1140460"/>
              <a:gd name="connsiteX39" fmla="*/ 7675105 w 7953031"/>
              <a:gd name="connsiteY39" fmla="*/ 0 h 1140460"/>
              <a:gd name="connsiteX0" fmla="*/ 7675105 w 7953031"/>
              <a:gd name="connsiteY0" fmla="*/ 0 h 1145287"/>
              <a:gd name="connsiteX1" fmla="*/ 239458 w 7953031"/>
              <a:gd name="connsiteY1" fmla="*/ 0 h 1145287"/>
              <a:gd name="connsiteX2" fmla="*/ 167106 w 7953031"/>
              <a:gd name="connsiteY2" fmla="*/ 11906 h 1145287"/>
              <a:gd name="connsiteX3" fmla="*/ 195681 w 7953031"/>
              <a:gd name="connsiteY3" fmla="*/ 94456 h 1145287"/>
              <a:gd name="connsiteX4" fmla="*/ 198062 w 7953031"/>
              <a:gd name="connsiteY4" fmla="*/ 190500 h 1145287"/>
              <a:gd name="connsiteX5" fmla="*/ 134562 w 7953031"/>
              <a:gd name="connsiteY5" fmla="*/ 190500 h 1145287"/>
              <a:gd name="connsiteX6" fmla="*/ 0 w 7953031"/>
              <a:gd name="connsiteY6" fmla="*/ 294746 h 1145287"/>
              <a:gd name="connsiteX7" fmla="*/ 153612 w 7953031"/>
              <a:gd name="connsiteY7" fmla="*/ 357188 h 1145287"/>
              <a:gd name="connsiteX8" fmla="*/ 172662 w 7953031"/>
              <a:gd name="connsiteY8" fmla="*/ 419100 h 1145287"/>
              <a:gd name="connsiteX9" fmla="*/ 105987 w 7953031"/>
              <a:gd name="connsiteY9" fmla="*/ 492125 h 1145287"/>
              <a:gd name="connsiteX10" fmla="*/ 227442 w 7953031"/>
              <a:gd name="connsiteY10" fmla="*/ 535782 h 1145287"/>
              <a:gd name="connsiteX11" fmla="*/ 134562 w 7953031"/>
              <a:gd name="connsiteY11" fmla="*/ 622300 h 1145287"/>
              <a:gd name="connsiteX12" fmla="*/ 159962 w 7953031"/>
              <a:gd name="connsiteY12" fmla="*/ 673100 h 1145287"/>
              <a:gd name="connsiteX13" fmla="*/ 147262 w 7953031"/>
              <a:gd name="connsiteY13" fmla="*/ 736600 h 1145287"/>
              <a:gd name="connsiteX14" fmla="*/ 192506 w 7953031"/>
              <a:gd name="connsiteY14" fmla="*/ 767556 h 1145287"/>
              <a:gd name="connsiteX15" fmla="*/ 103629 w 7953031"/>
              <a:gd name="connsiteY15" fmla="*/ 800764 h 1145287"/>
              <a:gd name="connsiteX16" fmla="*/ 89318 w 7953031"/>
              <a:gd name="connsiteY16" fmla="*/ 900906 h 1145287"/>
              <a:gd name="connsiteX17" fmla="*/ 121396 w 7953031"/>
              <a:gd name="connsiteY17" fmla="*/ 995891 h 1145287"/>
              <a:gd name="connsiteX18" fmla="*/ 71062 w 7953031"/>
              <a:gd name="connsiteY18" fmla="*/ 1104900 h 1145287"/>
              <a:gd name="connsiteX19" fmla="*/ 104399 w 7953031"/>
              <a:gd name="connsiteY19" fmla="*/ 1119982 h 1145287"/>
              <a:gd name="connsiteX20" fmla="*/ 98166 w 7953031"/>
              <a:gd name="connsiteY20" fmla="*/ 1140460 h 1145287"/>
              <a:gd name="connsiteX21" fmla="*/ 7855212 w 7953031"/>
              <a:gd name="connsiteY21" fmla="*/ 1145287 h 1145287"/>
              <a:gd name="connsiteX22" fmla="*/ 7929105 w 7953031"/>
              <a:gd name="connsiteY22" fmla="*/ 1092200 h 1145287"/>
              <a:gd name="connsiteX23" fmla="*/ 7840205 w 7953031"/>
              <a:gd name="connsiteY23" fmla="*/ 1028700 h 1145287"/>
              <a:gd name="connsiteX24" fmla="*/ 7953031 w 7953031"/>
              <a:gd name="connsiteY24" fmla="*/ 952500 h 1145287"/>
              <a:gd name="connsiteX25" fmla="*/ 7852905 w 7953031"/>
              <a:gd name="connsiteY25" fmla="*/ 876300 h 1145287"/>
              <a:gd name="connsiteX26" fmla="*/ 7891005 w 7953031"/>
              <a:gd name="connsiteY26" fmla="*/ 800100 h 1145287"/>
              <a:gd name="connsiteX27" fmla="*/ 7852905 w 7953031"/>
              <a:gd name="connsiteY27" fmla="*/ 723900 h 1145287"/>
              <a:gd name="connsiteX28" fmla="*/ 7840205 w 7953031"/>
              <a:gd name="connsiteY28" fmla="*/ 660400 h 1145287"/>
              <a:gd name="connsiteX29" fmla="*/ 7865605 w 7953031"/>
              <a:gd name="connsiteY29" fmla="*/ 609600 h 1145287"/>
              <a:gd name="connsiteX30" fmla="*/ 7908468 w 7953031"/>
              <a:gd name="connsiteY30" fmla="*/ 534193 h 1145287"/>
              <a:gd name="connsiteX31" fmla="*/ 7854539 w 7953031"/>
              <a:gd name="connsiteY31" fmla="*/ 489081 h 1145287"/>
              <a:gd name="connsiteX32" fmla="*/ 7827505 w 7953031"/>
              <a:gd name="connsiteY32" fmla="*/ 406400 h 1145287"/>
              <a:gd name="connsiteX33" fmla="*/ 7942202 w 7953031"/>
              <a:gd name="connsiteY33" fmla="*/ 337609 h 1145287"/>
              <a:gd name="connsiteX34" fmla="*/ 7852905 w 7953031"/>
              <a:gd name="connsiteY34" fmla="*/ 266700 h 1145287"/>
              <a:gd name="connsiteX35" fmla="*/ 7865605 w 7953031"/>
              <a:gd name="connsiteY35" fmla="*/ 177800 h 1145287"/>
              <a:gd name="connsiteX36" fmla="*/ 7802105 w 7953031"/>
              <a:gd name="connsiteY36" fmla="*/ 177800 h 1145287"/>
              <a:gd name="connsiteX37" fmla="*/ 7764005 w 7953031"/>
              <a:gd name="connsiteY37" fmla="*/ 88900 h 1145287"/>
              <a:gd name="connsiteX38" fmla="*/ 7833594 w 7953031"/>
              <a:gd name="connsiteY38" fmla="*/ 31089 h 1145287"/>
              <a:gd name="connsiteX39" fmla="*/ 7675105 w 7953031"/>
              <a:gd name="connsiteY39" fmla="*/ 0 h 1145287"/>
              <a:gd name="connsiteX0" fmla="*/ 7675105 w 7953031"/>
              <a:gd name="connsiteY0" fmla="*/ 0 h 1145287"/>
              <a:gd name="connsiteX1" fmla="*/ 239458 w 7953031"/>
              <a:gd name="connsiteY1" fmla="*/ 0 h 1145287"/>
              <a:gd name="connsiteX2" fmla="*/ 167106 w 7953031"/>
              <a:gd name="connsiteY2" fmla="*/ 11906 h 1145287"/>
              <a:gd name="connsiteX3" fmla="*/ 195681 w 7953031"/>
              <a:gd name="connsiteY3" fmla="*/ 94456 h 1145287"/>
              <a:gd name="connsiteX4" fmla="*/ 198062 w 7953031"/>
              <a:gd name="connsiteY4" fmla="*/ 190500 h 1145287"/>
              <a:gd name="connsiteX5" fmla="*/ 134562 w 7953031"/>
              <a:gd name="connsiteY5" fmla="*/ 190500 h 1145287"/>
              <a:gd name="connsiteX6" fmla="*/ 0 w 7953031"/>
              <a:gd name="connsiteY6" fmla="*/ 294746 h 1145287"/>
              <a:gd name="connsiteX7" fmla="*/ 67633 w 7953031"/>
              <a:gd name="connsiteY7" fmla="*/ 369256 h 1145287"/>
              <a:gd name="connsiteX8" fmla="*/ 172662 w 7953031"/>
              <a:gd name="connsiteY8" fmla="*/ 419100 h 1145287"/>
              <a:gd name="connsiteX9" fmla="*/ 105987 w 7953031"/>
              <a:gd name="connsiteY9" fmla="*/ 492125 h 1145287"/>
              <a:gd name="connsiteX10" fmla="*/ 227442 w 7953031"/>
              <a:gd name="connsiteY10" fmla="*/ 535782 h 1145287"/>
              <a:gd name="connsiteX11" fmla="*/ 134562 w 7953031"/>
              <a:gd name="connsiteY11" fmla="*/ 622300 h 1145287"/>
              <a:gd name="connsiteX12" fmla="*/ 159962 w 7953031"/>
              <a:gd name="connsiteY12" fmla="*/ 673100 h 1145287"/>
              <a:gd name="connsiteX13" fmla="*/ 147262 w 7953031"/>
              <a:gd name="connsiteY13" fmla="*/ 736600 h 1145287"/>
              <a:gd name="connsiteX14" fmla="*/ 192506 w 7953031"/>
              <a:gd name="connsiteY14" fmla="*/ 767556 h 1145287"/>
              <a:gd name="connsiteX15" fmla="*/ 103629 w 7953031"/>
              <a:gd name="connsiteY15" fmla="*/ 800764 h 1145287"/>
              <a:gd name="connsiteX16" fmla="*/ 89318 w 7953031"/>
              <a:gd name="connsiteY16" fmla="*/ 900906 h 1145287"/>
              <a:gd name="connsiteX17" fmla="*/ 121396 w 7953031"/>
              <a:gd name="connsiteY17" fmla="*/ 995891 h 1145287"/>
              <a:gd name="connsiteX18" fmla="*/ 71062 w 7953031"/>
              <a:gd name="connsiteY18" fmla="*/ 1104900 h 1145287"/>
              <a:gd name="connsiteX19" fmla="*/ 104399 w 7953031"/>
              <a:gd name="connsiteY19" fmla="*/ 1119982 h 1145287"/>
              <a:gd name="connsiteX20" fmla="*/ 98166 w 7953031"/>
              <a:gd name="connsiteY20" fmla="*/ 1140460 h 1145287"/>
              <a:gd name="connsiteX21" fmla="*/ 7855212 w 7953031"/>
              <a:gd name="connsiteY21" fmla="*/ 1145287 h 1145287"/>
              <a:gd name="connsiteX22" fmla="*/ 7929105 w 7953031"/>
              <a:gd name="connsiteY22" fmla="*/ 1092200 h 1145287"/>
              <a:gd name="connsiteX23" fmla="*/ 7840205 w 7953031"/>
              <a:gd name="connsiteY23" fmla="*/ 1028700 h 1145287"/>
              <a:gd name="connsiteX24" fmla="*/ 7953031 w 7953031"/>
              <a:gd name="connsiteY24" fmla="*/ 952500 h 1145287"/>
              <a:gd name="connsiteX25" fmla="*/ 7852905 w 7953031"/>
              <a:gd name="connsiteY25" fmla="*/ 876300 h 1145287"/>
              <a:gd name="connsiteX26" fmla="*/ 7891005 w 7953031"/>
              <a:gd name="connsiteY26" fmla="*/ 800100 h 1145287"/>
              <a:gd name="connsiteX27" fmla="*/ 7852905 w 7953031"/>
              <a:gd name="connsiteY27" fmla="*/ 723900 h 1145287"/>
              <a:gd name="connsiteX28" fmla="*/ 7840205 w 7953031"/>
              <a:gd name="connsiteY28" fmla="*/ 660400 h 1145287"/>
              <a:gd name="connsiteX29" fmla="*/ 7865605 w 7953031"/>
              <a:gd name="connsiteY29" fmla="*/ 609600 h 1145287"/>
              <a:gd name="connsiteX30" fmla="*/ 7908468 w 7953031"/>
              <a:gd name="connsiteY30" fmla="*/ 534193 h 1145287"/>
              <a:gd name="connsiteX31" fmla="*/ 7854539 w 7953031"/>
              <a:gd name="connsiteY31" fmla="*/ 489081 h 1145287"/>
              <a:gd name="connsiteX32" fmla="*/ 7827505 w 7953031"/>
              <a:gd name="connsiteY32" fmla="*/ 406400 h 1145287"/>
              <a:gd name="connsiteX33" fmla="*/ 7942202 w 7953031"/>
              <a:gd name="connsiteY33" fmla="*/ 337609 h 1145287"/>
              <a:gd name="connsiteX34" fmla="*/ 7852905 w 7953031"/>
              <a:gd name="connsiteY34" fmla="*/ 266700 h 1145287"/>
              <a:gd name="connsiteX35" fmla="*/ 7865605 w 7953031"/>
              <a:gd name="connsiteY35" fmla="*/ 177800 h 1145287"/>
              <a:gd name="connsiteX36" fmla="*/ 7802105 w 7953031"/>
              <a:gd name="connsiteY36" fmla="*/ 177800 h 1145287"/>
              <a:gd name="connsiteX37" fmla="*/ 7764005 w 7953031"/>
              <a:gd name="connsiteY37" fmla="*/ 88900 h 1145287"/>
              <a:gd name="connsiteX38" fmla="*/ 7833594 w 7953031"/>
              <a:gd name="connsiteY38" fmla="*/ 31089 h 1145287"/>
              <a:gd name="connsiteX39" fmla="*/ 7675105 w 7953031"/>
              <a:gd name="connsiteY39" fmla="*/ 0 h 1145287"/>
              <a:gd name="connsiteX0" fmla="*/ 7675105 w 7953031"/>
              <a:gd name="connsiteY0" fmla="*/ 0 h 1145287"/>
              <a:gd name="connsiteX1" fmla="*/ 239458 w 7953031"/>
              <a:gd name="connsiteY1" fmla="*/ 0 h 1145287"/>
              <a:gd name="connsiteX2" fmla="*/ 167106 w 7953031"/>
              <a:gd name="connsiteY2" fmla="*/ 11906 h 1145287"/>
              <a:gd name="connsiteX3" fmla="*/ 195681 w 7953031"/>
              <a:gd name="connsiteY3" fmla="*/ 94456 h 1145287"/>
              <a:gd name="connsiteX4" fmla="*/ 198062 w 7953031"/>
              <a:gd name="connsiteY4" fmla="*/ 190500 h 1145287"/>
              <a:gd name="connsiteX5" fmla="*/ 134562 w 7953031"/>
              <a:gd name="connsiteY5" fmla="*/ 190500 h 1145287"/>
              <a:gd name="connsiteX6" fmla="*/ 0 w 7953031"/>
              <a:gd name="connsiteY6" fmla="*/ 294746 h 1145287"/>
              <a:gd name="connsiteX7" fmla="*/ 67633 w 7953031"/>
              <a:gd name="connsiteY7" fmla="*/ 369256 h 1145287"/>
              <a:gd name="connsiteX8" fmla="*/ 60890 w 7953031"/>
              <a:gd name="connsiteY8" fmla="*/ 431168 h 1145287"/>
              <a:gd name="connsiteX9" fmla="*/ 105987 w 7953031"/>
              <a:gd name="connsiteY9" fmla="*/ 492125 h 1145287"/>
              <a:gd name="connsiteX10" fmla="*/ 227442 w 7953031"/>
              <a:gd name="connsiteY10" fmla="*/ 535782 h 1145287"/>
              <a:gd name="connsiteX11" fmla="*/ 134562 w 7953031"/>
              <a:gd name="connsiteY11" fmla="*/ 622300 h 1145287"/>
              <a:gd name="connsiteX12" fmla="*/ 159962 w 7953031"/>
              <a:gd name="connsiteY12" fmla="*/ 673100 h 1145287"/>
              <a:gd name="connsiteX13" fmla="*/ 147262 w 7953031"/>
              <a:gd name="connsiteY13" fmla="*/ 736600 h 1145287"/>
              <a:gd name="connsiteX14" fmla="*/ 192506 w 7953031"/>
              <a:gd name="connsiteY14" fmla="*/ 767556 h 1145287"/>
              <a:gd name="connsiteX15" fmla="*/ 103629 w 7953031"/>
              <a:gd name="connsiteY15" fmla="*/ 800764 h 1145287"/>
              <a:gd name="connsiteX16" fmla="*/ 89318 w 7953031"/>
              <a:gd name="connsiteY16" fmla="*/ 900906 h 1145287"/>
              <a:gd name="connsiteX17" fmla="*/ 121396 w 7953031"/>
              <a:gd name="connsiteY17" fmla="*/ 995891 h 1145287"/>
              <a:gd name="connsiteX18" fmla="*/ 71062 w 7953031"/>
              <a:gd name="connsiteY18" fmla="*/ 1104900 h 1145287"/>
              <a:gd name="connsiteX19" fmla="*/ 104399 w 7953031"/>
              <a:gd name="connsiteY19" fmla="*/ 1119982 h 1145287"/>
              <a:gd name="connsiteX20" fmla="*/ 98166 w 7953031"/>
              <a:gd name="connsiteY20" fmla="*/ 1140460 h 1145287"/>
              <a:gd name="connsiteX21" fmla="*/ 7855212 w 7953031"/>
              <a:gd name="connsiteY21" fmla="*/ 1145287 h 1145287"/>
              <a:gd name="connsiteX22" fmla="*/ 7929105 w 7953031"/>
              <a:gd name="connsiteY22" fmla="*/ 1092200 h 1145287"/>
              <a:gd name="connsiteX23" fmla="*/ 7840205 w 7953031"/>
              <a:gd name="connsiteY23" fmla="*/ 1028700 h 1145287"/>
              <a:gd name="connsiteX24" fmla="*/ 7953031 w 7953031"/>
              <a:gd name="connsiteY24" fmla="*/ 952500 h 1145287"/>
              <a:gd name="connsiteX25" fmla="*/ 7852905 w 7953031"/>
              <a:gd name="connsiteY25" fmla="*/ 876300 h 1145287"/>
              <a:gd name="connsiteX26" fmla="*/ 7891005 w 7953031"/>
              <a:gd name="connsiteY26" fmla="*/ 800100 h 1145287"/>
              <a:gd name="connsiteX27" fmla="*/ 7852905 w 7953031"/>
              <a:gd name="connsiteY27" fmla="*/ 723900 h 1145287"/>
              <a:gd name="connsiteX28" fmla="*/ 7840205 w 7953031"/>
              <a:gd name="connsiteY28" fmla="*/ 660400 h 1145287"/>
              <a:gd name="connsiteX29" fmla="*/ 7865605 w 7953031"/>
              <a:gd name="connsiteY29" fmla="*/ 609600 h 1145287"/>
              <a:gd name="connsiteX30" fmla="*/ 7908468 w 7953031"/>
              <a:gd name="connsiteY30" fmla="*/ 534193 h 1145287"/>
              <a:gd name="connsiteX31" fmla="*/ 7854539 w 7953031"/>
              <a:gd name="connsiteY31" fmla="*/ 489081 h 1145287"/>
              <a:gd name="connsiteX32" fmla="*/ 7827505 w 7953031"/>
              <a:gd name="connsiteY32" fmla="*/ 406400 h 1145287"/>
              <a:gd name="connsiteX33" fmla="*/ 7942202 w 7953031"/>
              <a:gd name="connsiteY33" fmla="*/ 337609 h 1145287"/>
              <a:gd name="connsiteX34" fmla="*/ 7852905 w 7953031"/>
              <a:gd name="connsiteY34" fmla="*/ 266700 h 1145287"/>
              <a:gd name="connsiteX35" fmla="*/ 7865605 w 7953031"/>
              <a:gd name="connsiteY35" fmla="*/ 177800 h 1145287"/>
              <a:gd name="connsiteX36" fmla="*/ 7802105 w 7953031"/>
              <a:gd name="connsiteY36" fmla="*/ 177800 h 1145287"/>
              <a:gd name="connsiteX37" fmla="*/ 7764005 w 7953031"/>
              <a:gd name="connsiteY37" fmla="*/ 88900 h 1145287"/>
              <a:gd name="connsiteX38" fmla="*/ 7833594 w 7953031"/>
              <a:gd name="connsiteY38" fmla="*/ 31089 h 1145287"/>
              <a:gd name="connsiteX39" fmla="*/ 7675105 w 7953031"/>
              <a:gd name="connsiteY39" fmla="*/ 0 h 1145287"/>
              <a:gd name="connsiteX0" fmla="*/ 7675105 w 7953031"/>
              <a:gd name="connsiteY0" fmla="*/ 0 h 1145287"/>
              <a:gd name="connsiteX1" fmla="*/ 239458 w 7953031"/>
              <a:gd name="connsiteY1" fmla="*/ 0 h 1145287"/>
              <a:gd name="connsiteX2" fmla="*/ 167106 w 7953031"/>
              <a:gd name="connsiteY2" fmla="*/ 11906 h 1145287"/>
              <a:gd name="connsiteX3" fmla="*/ 195681 w 7953031"/>
              <a:gd name="connsiteY3" fmla="*/ 94456 h 1145287"/>
              <a:gd name="connsiteX4" fmla="*/ 198062 w 7953031"/>
              <a:gd name="connsiteY4" fmla="*/ 190500 h 1145287"/>
              <a:gd name="connsiteX5" fmla="*/ 134562 w 7953031"/>
              <a:gd name="connsiteY5" fmla="*/ 190500 h 1145287"/>
              <a:gd name="connsiteX6" fmla="*/ 0 w 7953031"/>
              <a:gd name="connsiteY6" fmla="*/ 294746 h 1145287"/>
              <a:gd name="connsiteX7" fmla="*/ 67633 w 7953031"/>
              <a:gd name="connsiteY7" fmla="*/ 369256 h 1145287"/>
              <a:gd name="connsiteX8" fmla="*/ 60890 w 7953031"/>
              <a:gd name="connsiteY8" fmla="*/ 431168 h 1145287"/>
              <a:gd name="connsiteX9" fmla="*/ 105987 w 7953031"/>
              <a:gd name="connsiteY9" fmla="*/ 492125 h 1145287"/>
              <a:gd name="connsiteX10" fmla="*/ 227442 w 7953031"/>
              <a:gd name="connsiteY10" fmla="*/ 535782 h 1145287"/>
              <a:gd name="connsiteX11" fmla="*/ 14192 w 7953031"/>
              <a:gd name="connsiteY11" fmla="*/ 619886 h 1145287"/>
              <a:gd name="connsiteX12" fmla="*/ 159962 w 7953031"/>
              <a:gd name="connsiteY12" fmla="*/ 673100 h 1145287"/>
              <a:gd name="connsiteX13" fmla="*/ 147262 w 7953031"/>
              <a:gd name="connsiteY13" fmla="*/ 736600 h 1145287"/>
              <a:gd name="connsiteX14" fmla="*/ 192506 w 7953031"/>
              <a:gd name="connsiteY14" fmla="*/ 767556 h 1145287"/>
              <a:gd name="connsiteX15" fmla="*/ 103629 w 7953031"/>
              <a:gd name="connsiteY15" fmla="*/ 800764 h 1145287"/>
              <a:gd name="connsiteX16" fmla="*/ 89318 w 7953031"/>
              <a:gd name="connsiteY16" fmla="*/ 900906 h 1145287"/>
              <a:gd name="connsiteX17" fmla="*/ 121396 w 7953031"/>
              <a:gd name="connsiteY17" fmla="*/ 995891 h 1145287"/>
              <a:gd name="connsiteX18" fmla="*/ 71062 w 7953031"/>
              <a:gd name="connsiteY18" fmla="*/ 1104900 h 1145287"/>
              <a:gd name="connsiteX19" fmla="*/ 104399 w 7953031"/>
              <a:gd name="connsiteY19" fmla="*/ 1119982 h 1145287"/>
              <a:gd name="connsiteX20" fmla="*/ 98166 w 7953031"/>
              <a:gd name="connsiteY20" fmla="*/ 1140460 h 1145287"/>
              <a:gd name="connsiteX21" fmla="*/ 7855212 w 7953031"/>
              <a:gd name="connsiteY21" fmla="*/ 1145287 h 1145287"/>
              <a:gd name="connsiteX22" fmla="*/ 7929105 w 7953031"/>
              <a:gd name="connsiteY22" fmla="*/ 1092200 h 1145287"/>
              <a:gd name="connsiteX23" fmla="*/ 7840205 w 7953031"/>
              <a:gd name="connsiteY23" fmla="*/ 1028700 h 1145287"/>
              <a:gd name="connsiteX24" fmla="*/ 7953031 w 7953031"/>
              <a:gd name="connsiteY24" fmla="*/ 952500 h 1145287"/>
              <a:gd name="connsiteX25" fmla="*/ 7852905 w 7953031"/>
              <a:gd name="connsiteY25" fmla="*/ 876300 h 1145287"/>
              <a:gd name="connsiteX26" fmla="*/ 7891005 w 7953031"/>
              <a:gd name="connsiteY26" fmla="*/ 800100 h 1145287"/>
              <a:gd name="connsiteX27" fmla="*/ 7852905 w 7953031"/>
              <a:gd name="connsiteY27" fmla="*/ 723900 h 1145287"/>
              <a:gd name="connsiteX28" fmla="*/ 7840205 w 7953031"/>
              <a:gd name="connsiteY28" fmla="*/ 660400 h 1145287"/>
              <a:gd name="connsiteX29" fmla="*/ 7865605 w 7953031"/>
              <a:gd name="connsiteY29" fmla="*/ 609600 h 1145287"/>
              <a:gd name="connsiteX30" fmla="*/ 7908468 w 7953031"/>
              <a:gd name="connsiteY30" fmla="*/ 534193 h 1145287"/>
              <a:gd name="connsiteX31" fmla="*/ 7854539 w 7953031"/>
              <a:gd name="connsiteY31" fmla="*/ 489081 h 1145287"/>
              <a:gd name="connsiteX32" fmla="*/ 7827505 w 7953031"/>
              <a:gd name="connsiteY32" fmla="*/ 406400 h 1145287"/>
              <a:gd name="connsiteX33" fmla="*/ 7942202 w 7953031"/>
              <a:gd name="connsiteY33" fmla="*/ 337609 h 1145287"/>
              <a:gd name="connsiteX34" fmla="*/ 7852905 w 7953031"/>
              <a:gd name="connsiteY34" fmla="*/ 266700 h 1145287"/>
              <a:gd name="connsiteX35" fmla="*/ 7865605 w 7953031"/>
              <a:gd name="connsiteY35" fmla="*/ 177800 h 1145287"/>
              <a:gd name="connsiteX36" fmla="*/ 7802105 w 7953031"/>
              <a:gd name="connsiteY36" fmla="*/ 177800 h 1145287"/>
              <a:gd name="connsiteX37" fmla="*/ 7764005 w 7953031"/>
              <a:gd name="connsiteY37" fmla="*/ 88900 h 1145287"/>
              <a:gd name="connsiteX38" fmla="*/ 7833594 w 7953031"/>
              <a:gd name="connsiteY38" fmla="*/ 31089 h 1145287"/>
              <a:gd name="connsiteX39" fmla="*/ 7675105 w 7953031"/>
              <a:gd name="connsiteY39" fmla="*/ 0 h 1145287"/>
              <a:gd name="connsiteX0" fmla="*/ 7675105 w 7953031"/>
              <a:gd name="connsiteY0" fmla="*/ 0 h 1145287"/>
              <a:gd name="connsiteX1" fmla="*/ 239458 w 7953031"/>
              <a:gd name="connsiteY1" fmla="*/ 0 h 1145287"/>
              <a:gd name="connsiteX2" fmla="*/ 167106 w 7953031"/>
              <a:gd name="connsiteY2" fmla="*/ 11906 h 1145287"/>
              <a:gd name="connsiteX3" fmla="*/ 195681 w 7953031"/>
              <a:gd name="connsiteY3" fmla="*/ 94456 h 1145287"/>
              <a:gd name="connsiteX4" fmla="*/ 198062 w 7953031"/>
              <a:gd name="connsiteY4" fmla="*/ 190500 h 1145287"/>
              <a:gd name="connsiteX5" fmla="*/ 134562 w 7953031"/>
              <a:gd name="connsiteY5" fmla="*/ 190500 h 1145287"/>
              <a:gd name="connsiteX6" fmla="*/ 0 w 7953031"/>
              <a:gd name="connsiteY6" fmla="*/ 294746 h 1145287"/>
              <a:gd name="connsiteX7" fmla="*/ 67633 w 7953031"/>
              <a:gd name="connsiteY7" fmla="*/ 369256 h 1145287"/>
              <a:gd name="connsiteX8" fmla="*/ 60890 w 7953031"/>
              <a:gd name="connsiteY8" fmla="*/ 431168 h 1145287"/>
              <a:gd name="connsiteX9" fmla="*/ 105987 w 7953031"/>
              <a:gd name="connsiteY9" fmla="*/ 492125 h 1145287"/>
              <a:gd name="connsiteX10" fmla="*/ 227442 w 7953031"/>
              <a:gd name="connsiteY10" fmla="*/ 535782 h 1145287"/>
              <a:gd name="connsiteX11" fmla="*/ 14192 w 7953031"/>
              <a:gd name="connsiteY11" fmla="*/ 619886 h 1145287"/>
              <a:gd name="connsiteX12" fmla="*/ 159962 w 7953031"/>
              <a:gd name="connsiteY12" fmla="*/ 673100 h 1145287"/>
              <a:gd name="connsiteX13" fmla="*/ 147262 w 7953031"/>
              <a:gd name="connsiteY13" fmla="*/ 736600 h 1145287"/>
              <a:gd name="connsiteX14" fmla="*/ 192506 w 7953031"/>
              <a:gd name="connsiteY14" fmla="*/ 767556 h 1145287"/>
              <a:gd name="connsiteX15" fmla="*/ 26248 w 7953031"/>
              <a:gd name="connsiteY15" fmla="*/ 798350 h 1145287"/>
              <a:gd name="connsiteX16" fmla="*/ 89318 w 7953031"/>
              <a:gd name="connsiteY16" fmla="*/ 900906 h 1145287"/>
              <a:gd name="connsiteX17" fmla="*/ 121396 w 7953031"/>
              <a:gd name="connsiteY17" fmla="*/ 995891 h 1145287"/>
              <a:gd name="connsiteX18" fmla="*/ 71062 w 7953031"/>
              <a:gd name="connsiteY18" fmla="*/ 1104900 h 1145287"/>
              <a:gd name="connsiteX19" fmla="*/ 104399 w 7953031"/>
              <a:gd name="connsiteY19" fmla="*/ 1119982 h 1145287"/>
              <a:gd name="connsiteX20" fmla="*/ 98166 w 7953031"/>
              <a:gd name="connsiteY20" fmla="*/ 1140460 h 1145287"/>
              <a:gd name="connsiteX21" fmla="*/ 7855212 w 7953031"/>
              <a:gd name="connsiteY21" fmla="*/ 1145287 h 1145287"/>
              <a:gd name="connsiteX22" fmla="*/ 7929105 w 7953031"/>
              <a:gd name="connsiteY22" fmla="*/ 1092200 h 1145287"/>
              <a:gd name="connsiteX23" fmla="*/ 7840205 w 7953031"/>
              <a:gd name="connsiteY23" fmla="*/ 1028700 h 1145287"/>
              <a:gd name="connsiteX24" fmla="*/ 7953031 w 7953031"/>
              <a:gd name="connsiteY24" fmla="*/ 952500 h 1145287"/>
              <a:gd name="connsiteX25" fmla="*/ 7852905 w 7953031"/>
              <a:gd name="connsiteY25" fmla="*/ 876300 h 1145287"/>
              <a:gd name="connsiteX26" fmla="*/ 7891005 w 7953031"/>
              <a:gd name="connsiteY26" fmla="*/ 800100 h 1145287"/>
              <a:gd name="connsiteX27" fmla="*/ 7852905 w 7953031"/>
              <a:gd name="connsiteY27" fmla="*/ 723900 h 1145287"/>
              <a:gd name="connsiteX28" fmla="*/ 7840205 w 7953031"/>
              <a:gd name="connsiteY28" fmla="*/ 660400 h 1145287"/>
              <a:gd name="connsiteX29" fmla="*/ 7865605 w 7953031"/>
              <a:gd name="connsiteY29" fmla="*/ 609600 h 1145287"/>
              <a:gd name="connsiteX30" fmla="*/ 7908468 w 7953031"/>
              <a:gd name="connsiteY30" fmla="*/ 534193 h 1145287"/>
              <a:gd name="connsiteX31" fmla="*/ 7854539 w 7953031"/>
              <a:gd name="connsiteY31" fmla="*/ 489081 h 1145287"/>
              <a:gd name="connsiteX32" fmla="*/ 7827505 w 7953031"/>
              <a:gd name="connsiteY32" fmla="*/ 406400 h 1145287"/>
              <a:gd name="connsiteX33" fmla="*/ 7942202 w 7953031"/>
              <a:gd name="connsiteY33" fmla="*/ 337609 h 1145287"/>
              <a:gd name="connsiteX34" fmla="*/ 7852905 w 7953031"/>
              <a:gd name="connsiteY34" fmla="*/ 266700 h 1145287"/>
              <a:gd name="connsiteX35" fmla="*/ 7865605 w 7953031"/>
              <a:gd name="connsiteY35" fmla="*/ 177800 h 1145287"/>
              <a:gd name="connsiteX36" fmla="*/ 7802105 w 7953031"/>
              <a:gd name="connsiteY36" fmla="*/ 177800 h 1145287"/>
              <a:gd name="connsiteX37" fmla="*/ 7764005 w 7953031"/>
              <a:gd name="connsiteY37" fmla="*/ 88900 h 1145287"/>
              <a:gd name="connsiteX38" fmla="*/ 7833594 w 7953031"/>
              <a:gd name="connsiteY38" fmla="*/ 31089 h 1145287"/>
              <a:gd name="connsiteX39" fmla="*/ 7675105 w 7953031"/>
              <a:gd name="connsiteY39" fmla="*/ 0 h 1145287"/>
              <a:gd name="connsiteX0" fmla="*/ 7675105 w 7953031"/>
              <a:gd name="connsiteY0" fmla="*/ 0 h 1145287"/>
              <a:gd name="connsiteX1" fmla="*/ 239458 w 7953031"/>
              <a:gd name="connsiteY1" fmla="*/ 0 h 1145287"/>
              <a:gd name="connsiteX2" fmla="*/ 167106 w 7953031"/>
              <a:gd name="connsiteY2" fmla="*/ 11906 h 1145287"/>
              <a:gd name="connsiteX3" fmla="*/ 195681 w 7953031"/>
              <a:gd name="connsiteY3" fmla="*/ 94456 h 1145287"/>
              <a:gd name="connsiteX4" fmla="*/ 198062 w 7953031"/>
              <a:gd name="connsiteY4" fmla="*/ 190500 h 1145287"/>
              <a:gd name="connsiteX5" fmla="*/ 134562 w 7953031"/>
              <a:gd name="connsiteY5" fmla="*/ 190500 h 1145287"/>
              <a:gd name="connsiteX6" fmla="*/ 0 w 7953031"/>
              <a:gd name="connsiteY6" fmla="*/ 294746 h 1145287"/>
              <a:gd name="connsiteX7" fmla="*/ 67633 w 7953031"/>
              <a:gd name="connsiteY7" fmla="*/ 369256 h 1145287"/>
              <a:gd name="connsiteX8" fmla="*/ 60890 w 7953031"/>
              <a:gd name="connsiteY8" fmla="*/ 431168 h 1145287"/>
              <a:gd name="connsiteX9" fmla="*/ 105987 w 7953031"/>
              <a:gd name="connsiteY9" fmla="*/ 492125 h 1145287"/>
              <a:gd name="connsiteX10" fmla="*/ 227442 w 7953031"/>
              <a:gd name="connsiteY10" fmla="*/ 535782 h 1145287"/>
              <a:gd name="connsiteX11" fmla="*/ 14192 w 7953031"/>
              <a:gd name="connsiteY11" fmla="*/ 619886 h 1145287"/>
              <a:gd name="connsiteX12" fmla="*/ 159962 w 7953031"/>
              <a:gd name="connsiteY12" fmla="*/ 673100 h 1145287"/>
              <a:gd name="connsiteX13" fmla="*/ 147262 w 7953031"/>
              <a:gd name="connsiteY13" fmla="*/ 736600 h 1145287"/>
              <a:gd name="connsiteX14" fmla="*/ 192506 w 7953031"/>
              <a:gd name="connsiteY14" fmla="*/ 767556 h 1145287"/>
              <a:gd name="connsiteX15" fmla="*/ 26248 w 7953031"/>
              <a:gd name="connsiteY15" fmla="*/ 798350 h 1145287"/>
              <a:gd name="connsiteX16" fmla="*/ 46329 w 7953031"/>
              <a:gd name="connsiteY16" fmla="*/ 915388 h 1145287"/>
              <a:gd name="connsiteX17" fmla="*/ 121396 w 7953031"/>
              <a:gd name="connsiteY17" fmla="*/ 995891 h 1145287"/>
              <a:gd name="connsiteX18" fmla="*/ 71062 w 7953031"/>
              <a:gd name="connsiteY18" fmla="*/ 1104900 h 1145287"/>
              <a:gd name="connsiteX19" fmla="*/ 104399 w 7953031"/>
              <a:gd name="connsiteY19" fmla="*/ 1119982 h 1145287"/>
              <a:gd name="connsiteX20" fmla="*/ 98166 w 7953031"/>
              <a:gd name="connsiteY20" fmla="*/ 1140460 h 1145287"/>
              <a:gd name="connsiteX21" fmla="*/ 7855212 w 7953031"/>
              <a:gd name="connsiteY21" fmla="*/ 1145287 h 1145287"/>
              <a:gd name="connsiteX22" fmla="*/ 7929105 w 7953031"/>
              <a:gd name="connsiteY22" fmla="*/ 1092200 h 1145287"/>
              <a:gd name="connsiteX23" fmla="*/ 7840205 w 7953031"/>
              <a:gd name="connsiteY23" fmla="*/ 1028700 h 1145287"/>
              <a:gd name="connsiteX24" fmla="*/ 7953031 w 7953031"/>
              <a:gd name="connsiteY24" fmla="*/ 952500 h 1145287"/>
              <a:gd name="connsiteX25" fmla="*/ 7852905 w 7953031"/>
              <a:gd name="connsiteY25" fmla="*/ 876300 h 1145287"/>
              <a:gd name="connsiteX26" fmla="*/ 7891005 w 7953031"/>
              <a:gd name="connsiteY26" fmla="*/ 800100 h 1145287"/>
              <a:gd name="connsiteX27" fmla="*/ 7852905 w 7953031"/>
              <a:gd name="connsiteY27" fmla="*/ 723900 h 1145287"/>
              <a:gd name="connsiteX28" fmla="*/ 7840205 w 7953031"/>
              <a:gd name="connsiteY28" fmla="*/ 660400 h 1145287"/>
              <a:gd name="connsiteX29" fmla="*/ 7865605 w 7953031"/>
              <a:gd name="connsiteY29" fmla="*/ 609600 h 1145287"/>
              <a:gd name="connsiteX30" fmla="*/ 7908468 w 7953031"/>
              <a:gd name="connsiteY30" fmla="*/ 534193 h 1145287"/>
              <a:gd name="connsiteX31" fmla="*/ 7854539 w 7953031"/>
              <a:gd name="connsiteY31" fmla="*/ 489081 h 1145287"/>
              <a:gd name="connsiteX32" fmla="*/ 7827505 w 7953031"/>
              <a:gd name="connsiteY32" fmla="*/ 406400 h 1145287"/>
              <a:gd name="connsiteX33" fmla="*/ 7942202 w 7953031"/>
              <a:gd name="connsiteY33" fmla="*/ 337609 h 1145287"/>
              <a:gd name="connsiteX34" fmla="*/ 7852905 w 7953031"/>
              <a:gd name="connsiteY34" fmla="*/ 266700 h 1145287"/>
              <a:gd name="connsiteX35" fmla="*/ 7865605 w 7953031"/>
              <a:gd name="connsiteY35" fmla="*/ 177800 h 1145287"/>
              <a:gd name="connsiteX36" fmla="*/ 7802105 w 7953031"/>
              <a:gd name="connsiteY36" fmla="*/ 177800 h 1145287"/>
              <a:gd name="connsiteX37" fmla="*/ 7764005 w 7953031"/>
              <a:gd name="connsiteY37" fmla="*/ 88900 h 1145287"/>
              <a:gd name="connsiteX38" fmla="*/ 7833594 w 7953031"/>
              <a:gd name="connsiteY38" fmla="*/ 31089 h 1145287"/>
              <a:gd name="connsiteX39" fmla="*/ 7675105 w 7953031"/>
              <a:gd name="connsiteY39" fmla="*/ 0 h 1145287"/>
              <a:gd name="connsiteX0" fmla="*/ 7675105 w 7953031"/>
              <a:gd name="connsiteY0" fmla="*/ 0 h 1145287"/>
              <a:gd name="connsiteX1" fmla="*/ 239458 w 7953031"/>
              <a:gd name="connsiteY1" fmla="*/ 0 h 1145287"/>
              <a:gd name="connsiteX2" fmla="*/ 167106 w 7953031"/>
              <a:gd name="connsiteY2" fmla="*/ 11906 h 1145287"/>
              <a:gd name="connsiteX3" fmla="*/ 195681 w 7953031"/>
              <a:gd name="connsiteY3" fmla="*/ 94456 h 1145287"/>
              <a:gd name="connsiteX4" fmla="*/ 198062 w 7953031"/>
              <a:gd name="connsiteY4" fmla="*/ 190500 h 1145287"/>
              <a:gd name="connsiteX5" fmla="*/ 134562 w 7953031"/>
              <a:gd name="connsiteY5" fmla="*/ 190500 h 1145287"/>
              <a:gd name="connsiteX6" fmla="*/ 0 w 7953031"/>
              <a:gd name="connsiteY6" fmla="*/ 294746 h 1145287"/>
              <a:gd name="connsiteX7" fmla="*/ 67633 w 7953031"/>
              <a:gd name="connsiteY7" fmla="*/ 369256 h 1145287"/>
              <a:gd name="connsiteX8" fmla="*/ 60890 w 7953031"/>
              <a:gd name="connsiteY8" fmla="*/ 431168 h 1145287"/>
              <a:gd name="connsiteX9" fmla="*/ 105987 w 7953031"/>
              <a:gd name="connsiteY9" fmla="*/ 492125 h 1145287"/>
              <a:gd name="connsiteX10" fmla="*/ 115670 w 7953031"/>
              <a:gd name="connsiteY10" fmla="*/ 547850 h 1145287"/>
              <a:gd name="connsiteX11" fmla="*/ 14192 w 7953031"/>
              <a:gd name="connsiteY11" fmla="*/ 619886 h 1145287"/>
              <a:gd name="connsiteX12" fmla="*/ 159962 w 7953031"/>
              <a:gd name="connsiteY12" fmla="*/ 673100 h 1145287"/>
              <a:gd name="connsiteX13" fmla="*/ 147262 w 7953031"/>
              <a:gd name="connsiteY13" fmla="*/ 736600 h 1145287"/>
              <a:gd name="connsiteX14" fmla="*/ 192506 w 7953031"/>
              <a:gd name="connsiteY14" fmla="*/ 767556 h 1145287"/>
              <a:gd name="connsiteX15" fmla="*/ 26248 w 7953031"/>
              <a:gd name="connsiteY15" fmla="*/ 798350 h 1145287"/>
              <a:gd name="connsiteX16" fmla="*/ 46329 w 7953031"/>
              <a:gd name="connsiteY16" fmla="*/ 915388 h 1145287"/>
              <a:gd name="connsiteX17" fmla="*/ 121396 w 7953031"/>
              <a:gd name="connsiteY17" fmla="*/ 995891 h 1145287"/>
              <a:gd name="connsiteX18" fmla="*/ 71062 w 7953031"/>
              <a:gd name="connsiteY18" fmla="*/ 1104900 h 1145287"/>
              <a:gd name="connsiteX19" fmla="*/ 104399 w 7953031"/>
              <a:gd name="connsiteY19" fmla="*/ 1119982 h 1145287"/>
              <a:gd name="connsiteX20" fmla="*/ 98166 w 7953031"/>
              <a:gd name="connsiteY20" fmla="*/ 1140460 h 1145287"/>
              <a:gd name="connsiteX21" fmla="*/ 7855212 w 7953031"/>
              <a:gd name="connsiteY21" fmla="*/ 1145287 h 1145287"/>
              <a:gd name="connsiteX22" fmla="*/ 7929105 w 7953031"/>
              <a:gd name="connsiteY22" fmla="*/ 1092200 h 1145287"/>
              <a:gd name="connsiteX23" fmla="*/ 7840205 w 7953031"/>
              <a:gd name="connsiteY23" fmla="*/ 1028700 h 1145287"/>
              <a:gd name="connsiteX24" fmla="*/ 7953031 w 7953031"/>
              <a:gd name="connsiteY24" fmla="*/ 952500 h 1145287"/>
              <a:gd name="connsiteX25" fmla="*/ 7852905 w 7953031"/>
              <a:gd name="connsiteY25" fmla="*/ 876300 h 1145287"/>
              <a:gd name="connsiteX26" fmla="*/ 7891005 w 7953031"/>
              <a:gd name="connsiteY26" fmla="*/ 800100 h 1145287"/>
              <a:gd name="connsiteX27" fmla="*/ 7852905 w 7953031"/>
              <a:gd name="connsiteY27" fmla="*/ 723900 h 1145287"/>
              <a:gd name="connsiteX28" fmla="*/ 7840205 w 7953031"/>
              <a:gd name="connsiteY28" fmla="*/ 660400 h 1145287"/>
              <a:gd name="connsiteX29" fmla="*/ 7865605 w 7953031"/>
              <a:gd name="connsiteY29" fmla="*/ 609600 h 1145287"/>
              <a:gd name="connsiteX30" fmla="*/ 7908468 w 7953031"/>
              <a:gd name="connsiteY30" fmla="*/ 534193 h 1145287"/>
              <a:gd name="connsiteX31" fmla="*/ 7854539 w 7953031"/>
              <a:gd name="connsiteY31" fmla="*/ 489081 h 1145287"/>
              <a:gd name="connsiteX32" fmla="*/ 7827505 w 7953031"/>
              <a:gd name="connsiteY32" fmla="*/ 406400 h 1145287"/>
              <a:gd name="connsiteX33" fmla="*/ 7942202 w 7953031"/>
              <a:gd name="connsiteY33" fmla="*/ 337609 h 1145287"/>
              <a:gd name="connsiteX34" fmla="*/ 7852905 w 7953031"/>
              <a:gd name="connsiteY34" fmla="*/ 266700 h 1145287"/>
              <a:gd name="connsiteX35" fmla="*/ 7865605 w 7953031"/>
              <a:gd name="connsiteY35" fmla="*/ 177800 h 1145287"/>
              <a:gd name="connsiteX36" fmla="*/ 7802105 w 7953031"/>
              <a:gd name="connsiteY36" fmla="*/ 177800 h 1145287"/>
              <a:gd name="connsiteX37" fmla="*/ 7764005 w 7953031"/>
              <a:gd name="connsiteY37" fmla="*/ 88900 h 1145287"/>
              <a:gd name="connsiteX38" fmla="*/ 7833594 w 7953031"/>
              <a:gd name="connsiteY38" fmla="*/ 31089 h 1145287"/>
              <a:gd name="connsiteX39" fmla="*/ 7675105 w 7953031"/>
              <a:gd name="connsiteY39" fmla="*/ 0 h 1145287"/>
              <a:gd name="connsiteX0" fmla="*/ 7675105 w 7953031"/>
              <a:gd name="connsiteY0" fmla="*/ 0 h 1145287"/>
              <a:gd name="connsiteX1" fmla="*/ 239458 w 7953031"/>
              <a:gd name="connsiteY1" fmla="*/ 0 h 1145287"/>
              <a:gd name="connsiteX2" fmla="*/ 167106 w 7953031"/>
              <a:gd name="connsiteY2" fmla="*/ 11906 h 1145287"/>
              <a:gd name="connsiteX3" fmla="*/ 195681 w 7953031"/>
              <a:gd name="connsiteY3" fmla="*/ 94456 h 1145287"/>
              <a:gd name="connsiteX4" fmla="*/ 198062 w 7953031"/>
              <a:gd name="connsiteY4" fmla="*/ 190500 h 1145287"/>
              <a:gd name="connsiteX5" fmla="*/ 134562 w 7953031"/>
              <a:gd name="connsiteY5" fmla="*/ 190500 h 1145287"/>
              <a:gd name="connsiteX6" fmla="*/ 0 w 7953031"/>
              <a:gd name="connsiteY6" fmla="*/ 294746 h 1145287"/>
              <a:gd name="connsiteX7" fmla="*/ 67633 w 7953031"/>
              <a:gd name="connsiteY7" fmla="*/ 369256 h 1145287"/>
              <a:gd name="connsiteX8" fmla="*/ 60890 w 7953031"/>
              <a:gd name="connsiteY8" fmla="*/ 431168 h 1145287"/>
              <a:gd name="connsiteX9" fmla="*/ 105987 w 7953031"/>
              <a:gd name="connsiteY9" fmla="*/ 492125 h 1145287"/>
              <a:gd name="connsiteX10" fmla="*/ 115670 w 7953031"/>
              <a:gd name="connsiteY10" fmla="*/ 547850 h 1145287"/>
              <a:gd name="connsiteX11" fmla="*/ 14192 w 7953031"/>
              <a:gd name="connsiteY11" fmla="*/ 619886 h 1145287"/>
              <a:gd name="connsiteX12" fmla="*/ 159962 w 7953031"/>
              <a:gd name="connsiteY12" fmla="*/ 673100 h 1145287"/>
              <a:gd name="connsiteX13" fmla="*/ 147262 w 7953031"/>
              <a:gd name="connsiteY13" fmla="*/ 736600 h 1145287"/>
              <a:gd name="connsiteX14" fmla="*/ 192506 w 7953031"/>
              <a:gd name="connsiteY14" fmla="*/ 767556 h 1145287"/>
              <a:gd name="connsiteX15" fmla="*/ 26248 w 7953031"/>
              <a:gd name="connsiteY15" fmla="*/ 798350 h 1145287"/>
              <a:gd name="connsiteX16" fmla="*/ 46329 w 7953031"/>
              <a:gd name="connsiteY16" fmla="*/ 915388 h 1145287"/>
              <a:gd name="connsiteX17" fmla="*/ 121396 w 7953031"/>
              <a:gd name="connsiteY17" fmla="*/ 995891 h 1145287"/>
              <a:gd name="connsiteX18" fmla="*/ 71062 w 7953031"/>
              <a:gd name="connsiteY18" fmla="*/ 1104900 h 1145287"/>
              <a:gd name="connsiteX19" fmla="*/ 104399 w 7953031"/>
              <a:gd name="connsiteY19" fmla="*/ 1119982 h 1145287"/>
              <a:gd name="connsiteX20" fmla="*/ 98166 w 7953031"/>
              <a:gd name="connsiteY20" fmla="*/ 1140460 h 1145287"/>
              <a:gd name="connsiteX21" fmla="*/ 7855212 w 7953031"/>
              <a:gd name="connsiteY21" fmla="*/ 1145287 h 1145287"/>
              <a:gd name="connsiteX22" fmla="*/ 7929105 w 7953031"/>
              <a:gd name="connsiteY22" fmla="*/ 1092200 h 1145287"/>
              <a:gd name="connsiteX23" fmla="*/ 7840205 w 7953031"/>
              <a:gd name="connsiteY23" fmla="*/ 1028700 h 1145287"/>
              <a:gd name="connsiteX24" fmla="*/ 7953031 w 7953031"/>
              <a:gd name="connsiteY24" fmla="*/ 952500 h 1145287"/>
              <a:gd name="connsiteX25" fmla="*/ 7852905 w 7953031"/>
              <a:gd name="connsiteY25" fmla="*/ 876300 h 1145287"/>
              <a:gd name="connsiteX26" fmla="*/ 7891005 w 7953031"/>
              <a:gd name="connsiteY26" fmla="*/ 800100 h 1145287"/>
              <a:gd name="connsiteX27" fmla="*/ 7852905 w 7953031"/>
              <a:gd name="connsiteY27" fmla="*/ 723900 h 1145287"/>
              <a:gd name="connsiteX28" fmla="*/ 7840205 w 7953031"/>
              <a:gd name="connsiteY28" fmla="*/ 660400 h 1145287"/>
              <a:gd name="connsiteX29" fmla="*/ 7865605 w 7953031"/>
              <a:gd name="connsiteY29" fmla="*/ 609600 h 1145287"/>
              <a:gd name="connsiteX30" fmla="*/ 7908468 w 7953031"/>
              <a:gd name="connsiteY30" fmla="*/ 534193 h 1145287"/>
              <a:gd name="connsiteX31" fmla="*/ 7854539 w 7953031"/>
              <a:gd name="connsiteY31" fmla="*/ 489081 h 1145287"/>
              <a:gd name="connsiteX32" fmla="*/ 7827505 w 7953031"/>
              <a:gd name="connsiteY32" fmla="*/ 406400 h 1145287"/>
              <a:gd name="connsiteX33" fmla="*/ 7942202 w 7953031"/>
              <a:gd name="connsiteY33" fmla="*/ 337609 h 1145287"/>
              <a:gd name="connsiteX34" fmla="*/ 7852905 w 7953031"/>
              <a:gd name="connsiteY34" fmla="*/ 266700 h 1145287"/>
              <a:gd name="connsiteX35" fmla="*/ 7865605 w 7953031"/>
              <a:gd name="connsiteY35" fmla="*/ 177800 h 1145287"/>
              <a:gd name="connsiteX36" fmla="*/ 7802105 w 7953031"/>
              <a:gd name="connsiteY36" fmla="*/ 177800 h 1145287"/>
              <a:gd name="connsiteX37" fmla="*/ 7764005 w 7953031"/>
              <a:gd name="connsiteY37" fmla="*/ 88900 h 1145287"/>
              <a:gd name="connsiteX38" fmla="*/ 7919572 w 7953031"/>
              <a:gd name="connsiteY38" fmla="*/ 16607 h 1145287"/>
              <a:gd name="connsiteX39" fmla="*/ 7675105 w 7953031"/>
              <a:gd name="connsiteY39" fmla="*/ 0 h 1145287"/>
              <a:gd name="connsiteX0" fmla="*/ 7675105 w 7953031"/>
              <a:gd name="connsiteY0" fmla="*/ 0 h 1145287"/>
              <a:gd name="connsiteX1" fmla="*/ 239458 w 7953031"/>
              <a:gd name="connsiteY1" fmla="*/ 0 h 1145287"/>
              <a:gd name="connsiteX2" fmla="*/ 167106 w 7953031"/>
              <a:gd name="connsiteY2" fmla="*/ 11906 h 1145287"/>
              <a:gd name="connsiteX3" fmla="*/ 195681 w 7953031"/>
              <a:gd name="connsiteY3" fmla="*/ 94456 h 1145287"/>
              <a:gd name="connsiteX4" fmla="*/ 198062 w 7953031"/>
              <a:gd name="connsiteY4" fmla="*/ 190500 h 1145287"/>
              <a:gd name="connsiteX5" fmla="*/ 134562 w 7953031"/>
              <a:gd name="connsiteY5" fmla="*/ 190500 h 1145287"/>
              <a:gd name="connsiteX6" fmla="*/ 0 w 7953031"/>
              <a:gd name="connsiteY6" fmla="*/ 294746 h 1145287"/>
              <a:gd name="connsiteX7" fmla="*/ 67633 w 7953031"/>
              <a:gd name="connsiteY7" fmla="*/ 369256 h 1145287"/>
              <a:gd name="connsiteX8" fmla="*/ 60890 w 7953031"/>
              <a:gd name="connsiteY8" fmla="*/ 431168 h 1145287"/>
              <a:gd name="connsiteX9" fmla="*/ 105987 w 7953031"/>
              <a:gd name="connsiteY9" fmla="*/ 492125 h 1145287"/>
              <a:gd name="connsiteX10" fmla="*/ 115670 w 7953031"/>
              <a:gd name="connsiteY10" fmla="*/ 547850 h 1145287"/>
              <a:gd name="connsiteX11" fmla="*/ 14192 w 7953031"/>
              <a:gd name="connsiteY11" fmla="*/ 619886 h 1145287"/>
              <a:gd name="connsiteX12" fmla="*/ 159962 w 7953031"/>
              <a:gd name="connsiteY12" fmla="*/ 673100 h 1145287"/>
              <a:gd name="connsiteX13" fmla="*/ 147262 w 7953031"/>
              <a:gd name="connsiteY13" fmla="*/ 736600 h 1145287"/>
              <a:gd name="connsiteX14" fmla="*/ 192506 w 7953031"/>
              <a:gd name="connsiteY14" fmla="*/ 767556 h 1145287"/>
              <a:gd name="connsiteX15" fmla="*/ 26248 w 7953031"/>
              <a:gd name="connsiteY15" fmla="*/ 798350 h 1145287"/>
              <a:gd name="connsiteX16" fmla="*/ 46329 w 7953031"/>
              <a:gd name="connsiteY16" fmla="*/ 915388 h 1145287"/>
              <a:gd name="connsiteX17" fmla="*/ 121396 w 7953031"/>
              <a:gd name="connsiteY17" fmla="*/ 995891 h 1145287"/>
              <a:gd name="connsiteX18" fmla="*/ 71062 w 7953031"/>
              <a:gd name="connsiteY18" fmla="*/ 1104900 h 1145287"/>
              <a:gd name="connsiteX19" fmla="*/ 104399 w 7953031"/>
              <a:gd name="connsiteY19" fmla="*/ 1119982 h 1145287"/>
              <a:gd name="connsiteX20" fmla="*/ 98166 w 7953031"/>
              <a:gd name="connsiteY20" fmla="*/ 1140460 h 1145287"/>
              <a:gd name="connsiteX21" fmla="*/ 7855212 w 7953031"/>
              <a:gd name="connsiteY21" fmla="*/ 1145287 h 1145287"/>
              <a:gd name="connsiteX22" fmla="*/ 7929105 w 7953031"/>
              <a:gd name="connsiteY22" fmla="*/ 1092200 h 1145287"/>
              <a:gd name="connsiteX23" fmla="*/ 7840205 w 7953031"/>
              <a:gd name="connsiteY23" fmla="*/ 1028700 h 1145287"/>
              <a:gd name="connsiteX24" fmla="*/ 7953031 w 7953031"/>
              <a:gd name="connsiteY24" fmla="*/ 952500 h 1145287"/>
              <a:gd name="connsiteX25" fmla="*/ 7852905 w 7953031"/>
              <a:gd name="connsiteY25" fmla="*/ 876300 h 1145287"/>
              <a:gd name="connsiteX26" fmla="*/ 7891005 w 7953031"/>
              <a:gd name="connsiteY26" fmla="*/ 800100 h 1145287"/>
              <a:gd name="connsiteX27" fmla="*/ 7852905 w 7953031"/>
              <a:gd name="connsiteY27" fmla="*/ 723900 h 1145287"/>
              <a:gd name="connsiteX28" fmla="*/ 7840205 w 7953031"/>
              <a:gd name="connsiteY28" fmla="*/ 660400 h 1145287"/>
              <a:gd name="connsiteX29" fmla="*/ 7865605 w 7953031"/>
              <a:gd name="connsiteY29" fmla="*/ 609600 h 1145287"/>
              <a:gd name="connsiteX30" fmla="*/ 7908468 w 7953031"/>
              <a:gd name="connsiteY30" fmla="*/ 534193 h 1145287"/>
              <a:gd name="connsiteX31" fmla="*/ 7854539 w 7953031"/>
              <a:gd name="connsiteY31" fmla="*/ 489081 h 1145287"/>
              <a:gd name="connsiteX32" fmla="*/ 7827505 w 7953031"/>
              <a:gd name="connsiteY32" fmla="*/ 406400 h 1145287"/>
              <a:gd name="connsiteX33" fmla="*/ 7942202 w 7953031"/>
              <a:gd name="connsiteY33" fmla="*/ 337609 h 1145287"/>
              <a:gd name="connsiteX34" fmla="*/ 7852905 w 7953031"/>
              <a:gd name="connsiteY34" fmla="*/ 266700 h 1145287"/>
              <a:gd name="connsiteX35" fmla="*/ 7865605 w 7953031"/>
              <a:gd name="connsiteY35" fmla="*/ 177800 h 1145287"/>
              <a:gd name="connsiteX36" fmla="*/ 7802105 w 7953031"/>
              <a:gd name="connsiteY36" fmla="*/ 177800 h 1145287"/>
              <a:gd name="connsiteX37" fmla="*/ 7849984 w 7953031"/>
              <a:gd name="connsiteY37" fmla="*/ 91314 h 1145287"/>
              <a:gd name="connsiteX38" fmla="*/ 7919572 w 7953031"/>
              <a:gd name="connsiteY38" fmla="*/ 16607 h 1145287"/>
              <a:gd name="connsiteX39" fmla="*/ 7675105 w 7953031"/>
              <a:gd name="connsiteY39" fmla="*/ 0 h 1145287"/>
              <a:gd name="connsiteX0" fmla="*/ 7675105 w 7953031"/>
              <a:gd name="connsiteY0" fmla="*/ 0 h 1145287"/>
              <a:gd name="connsiteX1" fmla="*/ 239458 w 7953031"/>
              <a:gd name="connsiteY1" fmla="*/ 0 h 1145287"/>
              <a:gd name="connsiteX2" fmla="*/ 167106 w 7953031"/>
              <a:gd name="connsiteY2" fmla="*/ 11906 h 1145287"/>
              <a:gd name="connsiteX3" fmla="*/ 195681 w 7953031"/>
              <a:gd name="connsiteY3" fmla="*/ 94456 h 1145287"/>
              <a:gd name="connsiteX4" fmla="*/ 198062 w 7953031"/>
              <a:gd name="connsiteY4" fmla="*/ 190500 h 1145287"/>
              <a:gd name="connsiteX5" fmla="*/ 134562 w 7953031"/>
              <a:gd name="connsiteY5" fmla="*/ 190500 h 1145287"/>
              <a:gd name="connsiteX6" fmla="*/ 0 w 7953031"/>
              <a:gd name="connsiteY6" fmla="*/ 294746 h 1145287"/>
              <a:gd name="connsiteX7" fmla="*/ 67633 w 7953031"/>
              <a:gd name="connsiteY7" fmla="*/ 369256 h 1145287"/>
              <a:gd name="connsiteX8" fmla="*/ 60890 w 7953031"/>
              <a:gd name="connsiteY8" fmla="*/ 431168 h 1145287"/>
              <a:gd name="connsiteX9" fmla="*/ 105987 w 7953031"/>
              <a:gd name="connsiteY9" fmla="*/ 492125 h 1145287"/>
              <a:gd name="connsiteX10" fmla="*/ 115670 w 7953031"/>
              <a:gd name="connsiteY10" fmla="*/ 547850 h 1145287"/>
              <a:gd name="connsiteX11" fmla="*/ 14192 w 7953031"/>
              <a:gd name="connsiteY11" fmla="*/ 619886 h 1145287"/>
              <a:gd name="connsiteX12" fmla="*/ 159962 w 7953031"/>
              <a:gd name="connsiteY12" fmla="*/ 673100 h 1145287"/>
              <a:gd name="connsiteX13" fmla="*/ 147262 w 7953031"/>
              <a:gd name="connsiteY13" fmla="*/ 736600 h 1145287"/>
              <a:gd name="connsiteX14" fmla="*/ 192506 w 7953031"/>
              <a:gd name="connsiteY14" fmla="*/ 767556 h 1145287"/>
              <a:gd name="connsiteX15" fmla="*/ 26248 w 7953031"/>
              <a:gd name="connsiteY15" fmla="*/ 798350 h 1145287"/>
              <a:gd name="connsiteX16" fmla="*/ 46329 w 7953031"/>
              <a:gd name="connsiteY16" fmla="*/ 915388 h 1145287"/>
              <a:gd name="connsiteX17" fmla="*/ 121396 w 7953031"/>
              <a:gd name="connsiteY17" fmla="*/ 995891 h 1145287"/>
              <a:gd name="connsiteX18" fmla="*/ 71062 w 7953031"/>
              <a:gd name="connsiteY18" fmla="*/ 1104900 h 1145287"/>
              <a:gd name="connsiteX19" fmla="*/ 104399 w 7953031"/>
              <a:gd name="connsiteY19" fmla="*/ 1119982 h 1145287"/>
              <a:gd name="connsiteX20" fmla="*/ 98166 w 7953031"/>
              <a:gd name="connsiteY20" fmla="*/ 1140460 h 1145287"/>
              <a:gd name="connsiteX21" fmla="*/ 7855212 w 7953031"/>
              <a:gd name="connsiteY21" fmla="*/ 1145287 h 1145287"/>
              <a:gd name="connsiteX22" fmla="*/ 7929105 w 7953031"/>
              <a:gd name="connsiteY22" fmla="*/ 1092200 h 1145287"/>
              <a:gd name="connsiteX23" fmla="*/ 7840205 w 7953031"/>
              <a:gd name="connsiteY23" fmla="*/ 1028700 h 1145287"/>
              <a:gd name="connsiteX24" fmla="*/ 7953031 w 7953031"/>
              <a:gd name="connsiteY24" fmla="*/ 952500 h 1145287"/>
              <a:gd name="connsiteX25" fmla="*/ 7852905 w 7953031"/>
              <a:gd name="connsiteY25" fmla="*/ 876300 h 1145287"/>
              <a:gd name="connsiteX26" fmla="*/ 7891005 w 7953031"/>
              <a:gd name="connsiteY26" fmla="*/ 800100 h 1145287"/>
              <a:gd name="connsiteX27" fmla="*/ 7852905 w 7953031"/>
              <a:gd name="connsiteY27" fmla="*/ 723900 h 1145287"/>
              <a:gd name="connsiteX28" fmla="*/ 7840205 w 7953031"/>
              <a:gd name="connsiteY28" fmla="*/ 660400 h 1145287"/>
              <a:gd name="connsiteX29" fmla="*/ 7865605 w 7953031"/>
              <a:gd name="connsiteY29" fmla="*/ 609600 h 1145287"/>
              <a:gd name="connsiteX30" fmla="*/ 7908468 w 7953031"/>
              <a:gd name="connsiteY30" fmla="*/ 534193 h 1145287"/>
              <a:gd name="connsiteX31" fmla="*/ 7854539 w 7953031"/>
              <a:gd name="connsiteY31" fmla="*/ 489081 h 1145287"/>
              <a:gd name="connsiteX32" fmla="*/ 7827505 w 7953031"/>
              <a:gd name="connsiteY32" fmla="*/ 406400 h 1145287"/>
              <a:gd name="connsiteX33" fmla="*/ 7942202 w 7953031"/>
              <a:gd name="connsiteY33" fmla="*/ 337609 h 1145287"/>
              <a:gd name="connsiteX34" fmla="*/ 7852905 w 7953031"/>
              <a:gd name="connsiteY34" fmla="*/ 266700 h 1145287"/>
              <a:gd name="connsiteX35" fmla="*/ 7865605 w 7953031"/>
              <a:gd name="connsiteY35" fmla="*/ 177800 h 1145287"/>
              <a:gd name="connsiteX36" fmla="*/ 7931073 w 7953031"/>
              <a:gd name="connsiteY36" fmla="*/ 141595 h 1145287"/>
              <a:gd name="connsiteX37" fmla="*/ 7849984 w 7953031"/>
              <a:gd name="connsiteY37" fmla="*/ 91314 h 1145287"/>
              <a:gd name="connsiteX38" fmla="*/ 7919572 w 7953031"/>
              <a:gd name="connsiteY38" fmla="*/ 16607 h 1145287"/>
              <a:gd name="connsiteX39" fmla="*/ 7675105 w 7953031"/>
              <a:gd name="connsiteY39" fmla="*/ 0 h 1145287"/>
              <a:gd name="connsiteX0" fmla="*/ 7675105 w 7953031"/>
              <a:gd name="connsiteY0" fmla="*/ 11803 h 1157090"/>
              <a:gd name="connsiteX1" fmla="*/ 239458 w 7953031"/>
              <a:gd name="connsiteY1" fmla="*/ 11803 h 1157090"/>
              <a:gd name="connsiteX2" fmla="*/ 167106 w 7953031"/>
              <a:gd name="connsiteY2" fmla="*/ 23709 h 1157090"/>
              <a:gd name="connsiteX3" fmla="*/ 195681 w 7953031"/>
              <a:gd name="connsiteY3" fmla="*/ 106259 h 1157090"/>
              <a:gd name="connsiteX4" fmla="*/ 198062 w 7953031"/>
              <a:gd name="connsiteY4" fmla="*/ 202303 h 1157090"/>
              <a:gd name="connsiteX5" fmla="*/ 134562 w 7953031"/>
              <a:gd name="connsiteY5" fmla="*/ 202303 h 1157090"/>
              <a:gd name="connsiteX6" fmla="*/ 0 w 7953031"/>
              <a:gd name="connsiteY6" fmla="*/ 306549 h 1157090"/>
              <a:gd name="connsiteX7" fmla="*/ 67633 w 7953031"/>
              <a:gd name="connsiteY7" fmla="*/ 381059 h 1157090"/>
              <a:gd name="connsiteX8" fmla="*/ 60890 w 7953031"/>
              <a:gd name="connsiteY8" fmla="*/ 442971 h 1157090"/>
              <a:gd name="connsiteX9" fmla="*/ 105987 w 7953031"/>
              <a:gd name="connsiteY9" fmla="*/ 503928 h 1157090"/>
              <a:gd name="connsiteX10" fmla="*/ 115670 w 7953031"/>
              <a:gd name="connsiteY10" fmla="*/ 559653 h 1157090"/>
              <a:gd name="connsiteX11" fmla="*/ 14192 w 7953031"/>
              <a:gd name="connsiteY11" fmla="*/ 631689 h 1157090"/>
              <a:gd name="connsiteX12" fmla="*/ 159962 w 7953031"/>
              <a:gd name="connsiteY12" fmla="*/ 684903 h 1157090"/>
              <a:gd name="connsiteX13" fmla="*/ 147262 w 7953031"/>
              <a:gd name="connsiteY13" fmla="*/ 748403 h 1157090"/>
              <a:gd name="connsiteX14" fmla="*/ 192506 w 7953031"/>
              <a:gd name="connsiteY14" fmla="*/ 779359 h 1157090"/>
              <a:gd name="connsiteX15" fmla="*/ 26248 w 7953031"/>
              <a:gd name="connsiteY15" fmla="*/ 810153 h 1157090"/>
              <a:gd name="connsiteX16" fmla="*/ 46329 w 7953031"/>
              <a:gd name="connsiteY16" fmla="*/ 927191 h 1157090"/>
              <a:gd name="connsiteX17" fmla="*/ 121396 w 7953031"/>
              <a:gd name="connsiteY17" fmla="*/ 1007694 h 1157090"/>
              <a:gd name="connsiteX18" fmla="*/ 71062 w 7953031"/>
              <a:gd name="connsiteY18" fmla="*/ 1116703 h 1157090"/>
              <a:gd name="connsiteX19" fmla="*/ 104399 w 7953031"/>
              <a:gd name="connsiteY19" fmla="*/ 1131785 h 1157090"/>
              <a:gd name="connsiteX20" fmla="*/ 98166 w 7953031"/>
              <a:gd name="connsiteY20" fmla="*/ 1152263 h 1157090"/>
              <a:gd name="connsiteX21" fmla="*/ 7855212 w 7953031"/>
              <a:gd name="connsiteY21" fmla="*/ 1157090 h 1157090"/>
              <a:gd name="connsiteX22" fmla="*/ 7929105 w 7953031"/>
              <a:gd name="connsiteY22" fmla="*/ 1104003 h 1157090"/>
              <a:gd name="connsiteX23" fmla="*/ 7840205 w 7953031"/>
              <a:gd name="connsiteY23" fmla="*/ 1040503 h 1157090"/>
              <a:gd name="connsiteX24" fmla="*/ 7953031 w 7953031"/>
              <a:gd name="connsiteY24" fmla="*/ 964303 h 1157090"/>
              <a:gd name="connsiteX25" fmla="*/ 7852905 w 7953031"/>
              <a:gd name="connsiteY25" fmla="*/ 888103 h 1157090"/>
              <a:gd name="connsiteX26" fmla="*/ 7891005 w 7953031"/>
              <a:gd name="connsiteY26" fmla="*/ 811903 h 1157090"/>
              <a:gd name="connsiteX27" fmla="*/ 7852905 w 7953031"/>
              <a:gd name="connsiteY27" fmla="*/ 735703 h 1157090"/>
              <a:gd name="connsiteX28" fmla="*/ 7840205 w 7953031"/>
              <a:gd name="connsiteY28" fmla="*/ 672203 h 1157090"/>
              <a:gd name="connsiteX29" fmla="*/ 7865605 w 7953031"/>
              <a:gd name="connsiteY29" fmla="*/ 621403 h 1157090"/>
              <a:gd name="connsiteX30" fmla="*/ 7908468 w 7953031"/>
              <a:gd name="connsiteY30" fmla="*/ 545996 h 1157090"/>
              <a:gd name="connsiteX31" fmla="*/ 7854539 w 7953031"/>
              <a:gd name="connsiteY31" fmla="*/ 500884 h 1157090"/>
              <a:gd name="connsiteX32" fmla="*/ 7827505 w 7953031"/>
              <a:gd name="connsiteY32" fmla="*/ 418203 h 1157090"/>
              <a:gd name="connsiteX33" fmla="*/ 7942202 w 7953031"/>
              <a:gd name="connsiteY33" fmla="*/ 349412 h 1157090"/>
              <a:gd name="connsiteX34" fmla="*/ 7852905 w 7953031"/>
              <a:gd name="connsiteY34" fmla="*/ 278503 h 1157090"/>
              <a:gd name="connsiteX35" fmla="*/ 7865605 w 7953031"/>
              <a:gd name="connsiteY35" fmla="*/ 189603 h 1157090"/>
              <a:gd name="connsiteX36" fmla="*/ 7931073 w 7953031"/>
              <a:gd name="connsiteY36" fmla="*/ 153398 h 1157090"/>
              <a:gd name="connsiteX37" fmla="*/ 7849984 w 7953031"/>
              <a:gd name="connsiteY37" fmla="*/ 103117 h 1157090"/>
              <a:gd name="connsiteX38" fmla="*/ 7932469 w 7953031"/>
              <a:gd name="connsiteY38" fmla="*/ 4760 h 1157090"/>
              <a:gd name="connsiteX39" fmla="*/ 7675105 w 7953031"/>
              <a:gd name="connsiteY39" fmla="*/ 11803 h 1157090"/>
              <a:gd name="connsiteX0" fmla="*/ 7675105 w 7953031"/>
              <a:gd name="connsiteY0" fmla="*/ 7456 h 1152743"/>
              <a:gd name="connsiteX1" fmla="*/ 239458 w 7953031"/>
              <a:gd name="connsiteY1" fmla="*/ 7456 h 1152743"/>
              <a:gd name="connsiteX2" fmla="*/ 167106 w 7953031"/>
              <a:gd name="connsiteY2" fmla="*/ 19362 h 1152743"/>
              <a:gd name="connsiteX3" fmla="*/ 195681 w 7953031"/>
              <a:gd name="connsiteY3" fmla="*/ 101912 h 1152743"/>
              <a:gd name="connsiteX4" fmla="*/ 198062 w 7953031"/>
              <a:gd name="connsiteY4" fmla="*/ 197956 h 1152743"/>
              <a:gd name="connsiteX5" fmla="*/ 134562 w 7953031"/>
              <a:gd name="connsiteY5" fmla="*/ 197956 h 1152743"/>
              <a:gd name="connsiteX6" fmla="*/ 0 w 7953031"/>
              <a:gd name="connsiteY6" fmla="*/ 302202 h 1152743"/>
              <a:gd name="connsiteX7" fmla="*/ 67633 w 7953031"/>
              <a:gd name="connsiteY7" fmla="*/ 376712 h 1152743"/>
              <a:gd name="connsiteX8" fmla="*/ 60890 w 7953031"/>
              <a:gd name="connsiteY8" fmla="*/ 438624 h 1152743"/>
              <a:gd name="connsiteX9" fmla="*/ 105987 w 7953031"/>
              <a:gd name="connsiteY9" fmla="*/ 499581 h 1152743"/>
              <a:gd name="connsiteX10" fmla="*/ 115670 w 7953031"/>
              <a:gd name="connsiteY10" fmla="*/ 555306 h 1152743"/>
              <a:gd name="connsiteX11" fmla="*/ 14192 w 7953031"/>
              <a:gd name="connsiteY11" fmla="*/ 627342 h 1152743"/>
              <a:gd name="connsiteX12" fmla="*/ 159962 w 7953031"/>
              <a:gd name="connsiteY12" fmla="*/ 680556 h 1152743"/>
              <a:gd name="connsiteX13" fmla="*/ 147262 w 7953031"/>
              <a:gd name="connsiteY13" fmla="*/ 744056 h 1152743"/>
              <a:gd name="connsiteX14" fmla="*/ 192506 w 7953031"/>
              <a:gd name="connsiteY14" fmla="*/ 775012 h 1152743"/>
              <a:gd name="connsiteX15" fmla="*/ 26248 w 7953031"/>
              <a:gd name="connsiteY15" fmla="*/ 805806 h 1152743"/>
              <a:gd name="connsiteX16" fmla="*/ 46329 w 7953031"/>
              <a:gd name="connsiteY16" fmla="*/ 922844 h 1152743"/>
              <a:gd name="connsiteX17" fmla="*/ 121396 w 7953031"/>
              <a:gd name="connsiteY17" fmla="*/ 1003347 h 1152743"/>
              <a:gd name="connsiteX18" fmla="*/ 71062 w 7953031"/>
              <a:gd name="connsiteY18" fmla="*/ 1112356 h 1152743"/>
              <a:gd name="connsiteX19" fmla="*/ 104399 w 7953031"/>
              <a:gd name="connsiteY19" fmla="*/ 1127438 h 1152743"/>
              <a:gd name="connsiteX20" fmla="*/ 98166 w 7953031"/>
              <a:gd name="connsiteY20" fmla="*/ 1147916 h 1152743"/>
              <a:gd name="connsiteX21" fmla="*/ 7855212 w 7953031"/>
              <a:gd name="connsiteY21" fmla="*/ 1152743 h 1152743"/>
              <a:gd name="connsiteX22" fmla="*/ 7929105 w 7953031"/>
              <a:gd name="connsiteY22" fmla="*/ 1099656 h 1152743"/>
              <a:gd name="connsiteX23" fmla="*/ 7840205 w 7953031"/>
              <a:gd name="connsiteY23" fmla="*/ 1036156 h 1152743"/>
              <a:gd name="connsiteX24" fmla="*/ 7953031 w 7953031"/>
              <a:gd name="connsiteY24" fmla="*/ 959956 h 1152743"/>
              <a:gd name="connsiteX25" fmla="*/ 7852905 w 7953031"/>
              <a:gd name="connsiteY25" fmla="*/ 883756 h 1152743"/>
              <a:gd name="connsiteX26" fmla="*/ 7891005 w 7953031"/>
              <a:gd name="connsiteY26" fmla="*/ 807556 h 1152743"/>
              <a:gd name="connsiteX27" fmla="*/ 7852905 w 7953031"/>
              <a:gd name="connsiteY27" fmla="*/ 731356 h 1152743"/>
              <a:gd name="connsiteX28" fmla="*/ 7840205 w 7953031"/>
              <a:gd name="connsiteY28" fmla="*/ 667856 h 1152743"/>
              <a:gd name="connsiteX29" fmla="*/ 7865605 w 7953031"/>
              <a:gd name="connsiteY29" fmla="*/ 617056 h 1152743"/>
              <a:gd name="connsiteX30" fmla="*/ 7908468 w 7953031"/>
              <a:gd name="connsiteY30" fmla="*/ 541649 h 1152743"/>
              <a:gd name="connsiteX31" fmla="*/ 7854539 w 7953031"/>
              <a:gd name="connsiteY31" fmla="*/ 496537 h 1152743"/>
              <a:gd name="connsiteX32" fmla="*/ 7827505 w 7953031"/>
              <a:gd name="connsiteY32" fmla="*/ 413856 h 1152743"/>
              <a:gd name="connsiteX33" fmla="*/ 7942202 w 7953031"/>
              <a:gd name="connsiteY33" fmla="*/ 345065 h 1152743"/>
              <a:gd name="connsiteX34" fmla="*/ 7852905 w 7953031"/>
              <a:gd name="connsiteY34" fmla="*/ 274156 h 1152743"/>
              <a:gd name="connsiteX35" fmla="*/ 7865605 w 7953031"/>
              <a:gd name="connsiteY35" fmla="*/ 185256 h 1152743"/>
              <a:gd name="connsiteX36" fmla="*/ 7931073 w 7953031"/>
              <a:gd name="connsiteY36" fmla="*/ 149051 h 1152743"/>
              <a:gd name="connsiteX37" fmla="*/ 7849984 w 7953031"/>
              <a:gd name="connsiteY37" fmla="*/ 98770 h 1152743"/>
              <a:gd name="connsiteX38" fmla="*/ 7932469 w 7953031"/>
              <a:gd name="connsiteY38" fmla="*/ 413 h 1152743"/>
              <a:gd name="connsiteX39" fmla="*/ 7675105 w 7953031"/>
              <a:gd name="connsiteY39" fmla="*/ 7456 h 1152743"/>
              <a:gd name="connsiteX0" fmla="*/ 7675105 w 7953031"/>
              <a:gd name="connsiteY0" fmla="*/ 8587 h 1153874"/>
              <a:gd name="connsiteX1" fmla="*/ 239458 w 7953031"/>
              <a:gd name="connsiteY1" fmla="*/ 8587 h 1153874"/>
              <a:gd name="connsiteX2" fmla="*/ 167106 w 7953031"/>
              <a:gd name="connsiteY2" fmla="*/ 20493 h 1153874"/>
              <a:gd name="connsiteX3" fmla="*/ 195681 w 7953031"/>
              <a:gd name="connsiteY3" fmla="*/ 103043 h 1153874"/>
              <a:gd name="connsiteX4" fmla="*/ 198062 w 7953031"/>
              <a:gd name="connsiteY4" fmla="*/ 199087 h 1153874"/>
              <a:gd name="connsiteX5" fmla="*/ 134562 w 7953031"/>
              <a:gd name="connsiteY5" fmla="*/ 199087 h 1153874"/>
              <a:gd name="connsiteX6" fmla="*/ 0 w 7953031"/>
              <a:gd name="connsiteY6" fmla="*/ 303333 h 1153874"/>
              <a:gd name="connsiteX7" fmla="*/ 67633 w 7953031"/>
              <a:gd name="connsiteY7" fmla="*/ 377843 h 1153874"/>
              <a:gd name="connsiteX8" fmla="*/ 60890 w 7953031"/>
              <a:gd name="connsiteY8" fmla="*/ 439755 h 1153874"/>
              <a:gd name="connsiteX9" fmla="*/ 105987 w 7953031"/>
              <a:gd name="connsiteY9" fmla="*/ 500712 h 1153874"/>
              <a:gd name="connsiteX10" fmla="*/ 115670 w 7953031"/>
              <a:gd name="connsiteY10" fmla="*/ 556437 h 1153874"/>
              <a:gd name="connsiteX11" fmla="*/ 14192 w 7953031"/>
              <a:gd name="connsiteY11" fmla="*/ 628473 h 1153874"/>
              <a:gd name="connsiteX12" fmla="*/ 159962 w 7953031"/>
              <a:gd name="connsiteY12" fmla="*/ 681687 h 1153874"/>
              <a:gd name="connsiteX13" fmla="*/ 147262 w 7953031"/>
              <a:gd name="connsiteY13" fmla="*/ 745187 h 1153874"/>
              <a:gd name="connsiteX14" fmla="*/ 192506 w 7953031"/>
              <a:gd name="connsiteY14" fmla="*/ 776143 h 1153874"/>
              <a:gd name="connsiteX15" fmla="*/ 26248 w 7953031"/>
              <a:gd name="connsiteY15" fmla="*/ 806937 h 1153874"/>
              <a:gd name="connsiteX16" fmla="*/ 46329 w 7953031"/>
              <a:gd name="connsiteY16" fmla="*/ 923975 h 1153874"/>
              <a:gd name="connsiteX17" fmla="*/ 121396 w 7953031"/>
              <a:gd name="connsiteY17" fmla="*/ 1004478 h 1153874"/>
              <a:gd name="connsiteX18" fmla="*/ 71062 w 7953031"/>
              <a:gd name="connsiteY18" fmla="*/ 1113487 h 1153874"/>
              <a:gd name="connsiteX19" fmla="*/ 104399 w 7953031"/>
              <a:gd name="connsiteY19" fmla="*/ 1128569 h 1153874"/>
              <a:gd name="connsiteX20" fmla="*/ 98166 w 7953031"/>
              <a:gd name="connsiteY20" fmla="*/ 1149047 h 1153874"/>
              <a:gd name="connsiteX21" fmla="*/ 7855212 w 7953031"/>
              <a:gd name="connsiteY21" fmla="*/ 1153874 h 1153874"/>
              <a:gd name="connsiteX22" fmla="*/ 7929105 w 7953031"/>
              <a:gd name="connsiteY22" fmla="*/ 1100787 h 1153874"/>
              <a:gd name="connsiteX23" fmla="*/ 7840205 w 7953031"/>
              <a:gd name="connsiteY23" fmla="*/ 1037287 h 1153874"/>
              <a:gd name="connsiteX24" fmla="*/ 7953031 w 7953031"/>
              <a:gd name="connsiteY24" fmla="*/ 961087 h 1153874"/>
              <a:gd name="connsiteX25" fmla="*/ 7852905 w 7953031"/>
              <a:gd name="connsiteY25" fmla="*/ 884887 h 1153874"/>
              <a:gd name="connsiteX26" fmla="*/ 7891005 w 7953031"/>
              <a:gd name="connsiteY26" fmla="*/ 808687 h 1153874"/>
              <a:gd name="connsiteX27" fmla="*/ 7852905 w 7953031"/>
              <a:gd name="connsiteY27" fmla="*/ 732487 h 1153874"/>
              <a:gd name="connsiteX28" fmla="*/ 7840205 w 7953031"/>
              <a:gd name="connsiteY28" fmla="*/ 668987 h 1153874"/>
              <a:gd name="connsiteX29" fmla="*/ 7865605 w 7953031"/>
              <a:gd name="connsiteY29" fmla="*/ 618187 h 1153874"/>
              <a:gd name="connsiteX30" fmla="*/ 7908468 w 7953031"/>
              <a:gd name="connsiteY30" fmla="*/ 542780 h 1153874"/>
              <a:gd name="connsiteX31" fmla="*/ 7854539 w 7953031"/>
              <a:gd name="connsiteY31" fmla="*/ 497668 h 1153874"/>
              <a:gd name="connsiteX32" fmla="*/ 7827505 w 7953031"/>
              <a:gd name="connsiteY32" fmla="*/ 414987 h 1153874"/>
              <a:gd name="connsiteX33" fmla="*/ 7942202 w 7953031"/>
              <a:gd name="connsiteY33" fmla="*/ 346196 h 1153874"/>
              <a:gd name="connsiteX34" fmla="*/ 7852905 w 7953031"/>
              <a:gd name="connsiteY34" fmla="*/ 275287 h 1153874"/>
              <a:gd name="connsiteX35" fmla="*/ 7865605 w 7953031"/>
              <a:gd name="connsiteY35" fmla="*/ 186387 h 1153874"/>
              <a:gd name="connsiteX36" fmla="*/ 7931073 w 7953031"/>
              <a:gd name="connsiteY36" fmla="*/ 150182 h 1153874"/>
              <a:gd name="connsiteX37" fmla="*/ 7849984 w 7953031"/>
              <a:gd name="connsiteY37" fmla="*/ 99901 h 1153874"/>
              <a:gd name="connsiteX38" fmla="*/ 7932469 w 7953031"/>
              <a:gd name="connsiteY38" fmla="*/ 1544 h 1153874"/>
              <a:gd name="connsiteX39" fmla="*/ 7675105 w 7953031"/>
              <a:gd name="connsiteY39" fmla="*/ 8587 h 1153874"/>
              <a:gd name="connsiteX0" fmla="*/ 7675105 w 7953031"/>
              <a:gd name="connsiteY0" fmla="*/ 3497 h 1148784"/>
              <a:gd name="connsiteX1" fmla="*/ 239458 w 7953031"/>
              <a:gd name="connsiteY1" fmla="*/ 3497 h 1148784"/>
              <a:gd name="connsiteX2" fmla="*/ 167106 w 7953031"/>
              <a:gd name="connsiteY2" fmla="*/ 15403 h 1148784"/>
              <a:gd name="connsiteX3" fmla="*/ 195681 w 7953031"/>
              <a:gd name="connsiteY3" fmla="*/ 97953 h 1148784"/>
              <a:gd name="connsiteX4" fmla="*/ 198062 w 7953031"/>
              <a:gd name="connsiteY4" fmla="*/ 193997 h 1148784"/>
              <a:gd name="connsiteX5" fmla="*/ 134562 w 7953031"/>
              <a:gd name="connsiteY5" fmla="*/ 193997 h 1148784"/>
              <a:gd name="connsiteX6" fmla="*/ 0 w 7953031"/>
              <a:gd name="connsiteY6" fmla="*/ 298243 h 1148784"/>
              <a:gd name="connsiteX7" fmla="*/ 67633 w 7953031"/>
              <a:gd name="connsiteY7" fmla="*/ 372753 h 1148784"/>
              <a:gd name="connsiteX8" fmla="*/ 60890 w 7953031"/>
              <a:gd name="connsiteY8" fmla="*/ 434665 h 1148784"/>
              <a:gd name="connsiteX9" fmla="*/ 105987 w 7953031"/>
              <a:gd name="connsiteY9" fmla="*/ 495622 h 1148784"/>
              <a:gd name="connsiteX10" fmla="*/ 115670 w 7953031"/>
              <a:gd name="connsiteY10" fmla="*/ 551347 h 1148784"/>
              <a:gd name="connsiteX11" fmla="*/ 14192 w 7953031"/>
              <a:gd name="connsiteY11" fmla="*/ 623383 h 1148784"/>
              <a:gd name="connsiteX12" fmla="*/ 159962 w 7953031"/>
              <a:gd name="connsiteY12" fmla="*/ 676597 h 1148784"/>
              <a:gd name="connsiteX13" fmla="*/ 147262 w 7953031"/>
              <a:gd name="connsiteY13" fmla="*/ 740097 h 1148784"/>
              <a:gd name="connsiteX14" fmla="*/ 192506 w 7953031"/>
              <a:gd name="connsiteY14" fmla="*/ 771053 h 1148784"/>
              <a:gd name="connsiteX15" fmla="*/ 26248 w 7953031"/>
              <a:gd name="connsiteY15" fmla="*/ 801847 h 1148784"/>
              <a:gd name="connsiteX16" fmla="*/ 46329 w 7953031"/>
              <a:gd name="connsiteY16" fmla="*/ 918885 h 1148784"/>
              <a:gd name="connsiteX17" fmla="*/ 121396 w 7953031"/>
              <a:gd name="connsiteY17" fmla="*/ 999388 h 1148784"/>
              <a:gd name="connsiteX18" fmla="*/ 71062 w 7953031"/>
              <a:gd name="connsiteY18" fmla="*/ 1108397 h 1148784"/>
              <a:gd name="connsiteX19" fmla="*/ 104399 w 7953031"/>
              <a:gd name="connsiteY19" fmla="*/ 1123479 h 1148784"/>
              <a:gd name="connsiteX20" fmla="*/ 98166 w 7953031"/>
              <a:gd name="connsiteY20" fmla="*/ 1143957 h 1148784"/>
              <a:gd name="connsiteX21" fmla="*/ 7855212 w 7953031"/>
              <a:gd name="connsiteY21" fmla="*/ 1148784 h 1148784"/>
              <a:gd name="connsiteX22" fmla="*/ 7929105 w 7953031"/>
              <a:gd name="connsiteY22" fmla="*/ 1095697 h 1148784"/>
              <a:gd name="connsiteX23" fmla="*/ 7840205 w 7953031"/>
              <a:gd name="connsiteY23" fmla="*/ 1032197 h 1148784"/>
              <a:gd name="connsiteX24" fmla="*/ 7953031 w 7953031"/>
              <a:gd name="connsiteY24" fmla="*/ 955997 h 1148784"/>
              <a:gd name="connsiteX25" fmla="*/ 7852905 w 7953031"/>
              <a:gd name="connsiteY25" fmla="*/ 879797 h 1148784"/>
              <a:gd name="connsiteX26" fmla="*/ 7891005 w 7953031"/>
              <a:gd name="connsiteY26" fmla="*/ 803597 h 1148784"/>
              <a:gd name="connsiteX27" fmla="*/ 7852905 w 7953031"/>
              <a:gd name="connsiteY27" fmla="*/ 727397 h 1148784"/>
              <a:gd name="connsiteX28" fmla="*/ 7840205 w 7953031"/>
              <a:gd name="connsiteY28" fmla="*/ 663897 h 1148784"/>
              <a:gd name="connsiteX29" fmla="*/ 7865605 w 7953031"/>
              <a:gd name="connsiteY29" fmla="*/ 613097 h 1148784"/>
              <a:gd name="connsiteX30" fmla="*/ 7908468 w 7953031"/>
              <a:gd name="connsiteY30" fmla="*/ 537690 h 1148784"/>
              <a:gd name="connsiteX31" fmla="*/ 7854539 w 7953031"/>
              <a:gd name="connsiteY31" fmla="*/ 492578 h 1148784"/>
              <a:gd name="connsiteX32" fmla="*/ 7827505 w 7953031"/>
              <a:gd name="connsiteY32" fmla="*/ 409897 h 1148784"/>
              <a:gd name="connsiteX33" fmla="*/ 7942202 w 7953031"/>
              <a:gd name="connsiteY33" fmla="*/ 341106 h 1148784"/>
              <a:gd name="connsiteX34" fmla="*/ 7852905 w 7953031"/>
              <a:gd name="connsiteY34" fmla="*/ 270197 h 1148784"/>
              <a:gd name="connsiteX35" fmla="*/ 7865605 w 7953031"/>
              <a:gd name="connsiteY35" fmla="*/ 181297 h 1148784"/>
              <a:gd name="connsiteX36" fmla="*/ 7931073 w 7953031"/>
              <a:gd name="connsiteY36" fmla="*/ 145092 h 1148784"/>
              <a:gd name="connsiteX37" fmla="*/ 7849984 w 7953031"/>
              <a:gd name="connsiteY37" fmla="*/ 94811 h 1148784"/>
              <a:gd name="connsiteX38" fmla="*/ 7932469 w 7953031"/>
              <a:gd name="connsiteY38" fmla="*/ 4022 h 1148784"/>
              <a:gd name="connsiteX39" fmla="*/ 7675105 w 7953031"/>
              <a:gd name="connsiteY39" fmla="*/ 3497 h 1148784"/>
              <a:gd name="connsiteX0" fmla="*/ 7675105 w 7953031"/>
              <a:gd name="connsiteY0" fmla="*/ 1923 h 1147210"/>
              <a:gd name="connsiteX1" fmla="*/ 239458 w 7953031"/>
              <a:gd name="connsiteY1" fmla="*/ 1923 h 1147210"/>
              <a:gd name="connsiteX2" fmla="*/ 167106 w 7953031"/>
              <a:gd name="connsiteY2" fmla="*/ 13829 h 1147210"/>
              <a:gd name="connsiteX3" fmla="*/ 195681 w 7953031"/>
              <a:gd name="connsiteY3" fmla="*/ 96379 h 1147210"/>
              <a:gd name="connsiteX4" fmla="*/ 198062 w 7953031"/>
              <a:gd name="connsiteY4" fmla="*/ 192423 h 1147210"/>
              <a:gd name="connsiteX5" fmla="*/ 134562 w 7953031"/>
              <a:gd name="connsiteY5" fmla="*/ 192423 h 1147210"/>
              <a:gd name="connsiteX6" fmla="*/ 0 w 7953031"/>
              <a:gd name="connsiteY6" fmla="*/ 296669 h 1147210"/>
              <a:gd name="connsiteX7" fmla="*/ 67633 w 7953031"/>
              <a:gd name="connsiteY7" fmla="*/ 371179 h 1147210"/>
              <a:gd name="connsiteX8" fmla="*/ 60890 w 7953031"/>
              <a:gd name="connsiteY8" fmla="*/ 433091 h 1147210"/>
              <a:gd name="connsiteX9" fmla="*/ 105987 w 7953031"/>
              <a:gd name="connsiteY9" fmla="*/ 494048 h 1147210"/>
              <a:gd name="connsiteX10" fmla="*/ 115670 w 7953031"/>
              <a:gd name="connsiteY10" fmla="*/ 549773 h 1147210"/>
              <a:gd name="connsiteX11" fmla="*/ 14192 w 7953031"/>
              <a:gd name="connsiteY11" fmla="*/ 621809 h 1147210"/>
              <a:gd name="connsiteX12" fmla="*/ 159962 w 7953031"/>
              <a:gd name="connsiteY12" fmla="*/ 675023 h 1147210"/>
              <a:gd name="connsiteX13" fmla="*/ 147262 w 7953031"/>
              <a:gd name="connsiteY13" fmla="*/ 738523 h 1147210"/>
              <a:gd name="connsiteX14" fmla="*/ 192506 w 7953031"/>
              <a:gd name="connsiteY14" fmla="*/ 769479 h 1147210"/>
              <a:gd name="connsiteX15" fmla="*/ 26248 w 7953031"/>
              <a:gd name="connsiteY15" fmla="*/ 800273 h 1147210"/>
              <a:gd name="connsiteX16" fmla="*/ 46329 w 7953031"/>
              <a:gd name="connsiteY16" fmla="*/ 917311 h 1147210"/>
              <a:gd name="connsiteX17" fmla="*/ 121396 w 7953031"/>
              <a:gd name="connsiteY17" fmla="*/ 997814 h 1147210"/>
              <a:gd name="connsiteX18" fmla="*/ 71062 w 7953031"/>
              <a:gd name="connsiteY18" fmla="*/ 1106823 h 1147210"/>
              <a:gd name="connsiteX19" fmla="*/ 104399 w 7953031"/>
              <a:gd name="connsiteY19" fmla="*/ 1121905 h 1147210"/>
              <a:gd name="connsiteX20" fmla="*/ 98166 w 7953031"/>
              <a:gd name="connsiteY20" fmla="*/ 1142383 h 1147210"/>
              <a:gd name="connsiteX21" fmla="*/ 7855212 w 7953031"/>
              <a:gd name="connsiteY21" fmla="*/ 1147210 h 1147210"/>
              <a:gd name="connsiteX22" fmla="*/ 7929105 w 7953031"/>
              <a:gd name="connsiteY22" fmla="*/ 1094123 h 1147210"/>
              <a:gd name="connsiteX23" fmla="*/ 7840205 w 7953031"/>
              <a:gd name="connsiteY23" fmla="*/ 1030623 h 1147210"/>
              <a:gd name="connsiteX24" fmla="*/ 7953031 w 7953031"/>
              <a:gd name="connsiteY24" fmla="*/ 954423 h 1147210"/>
              <a:gd name="connsiteX25" fmla="*/ 7852905 w 7953031"/>
              <a:gd name="connsiteY25" fmla="*/ 878223 h 1147210"/>
              <a:gd name="connsiteX26" fmla="*/ 7891005 w 7953031"/>
              <a:gd name="connsiteY26" fmla="*/ 802023 h 1147210"/>
              <a:gd name="connsiteX27" fmla="*/ 7852905 w 7953031"/>
              <a:gd name="connsiteY27" fmla="*/ 725823 h 1147210"/>
              <a:gd name="connsiteX28" fmla="*/ 7840205 w 7953031"/>
              <a:gd name="connsiteY28" fmla="*/ 662323 h 1147210"/>
              <a:gd name="connsiteX29" fmla="*/ 7865605 w 7953031"/>
              <a:gd name="connsiteY29" fmla="*/ 611523 h 1147210"/>
              <a:gd name="connsiteX30" fmla="*/ 7908468 w 7953031"/>
              <a:gd name="connsiteY30" fmla="*/ 536116 h 1147210"/>
              <a:gd name="connsiteX31" fmla="*/ 7854539 w 7953031"/>
              <a:gd name="connsiteY31" fmla="*/ 491004 h 1147210"/>
              <a:gd name="connsiteX32" fmla="*/ 7827505 w 7953031"/>
              <a:gd name="connsiteY32" fmla="*/ 408323 h 1147210"/>
              <a:gd name="connsiteX33" fmla="*/ 7942202 w 7953031"/>
              <a:gd name="connsiteY33" fmla="*/ 339532 h 1147210"/>
              <a:gd name="connsiteX34" fmla="*/ 7852905 w 7953031"/>
              <a:gd name="connsiteY34" fmla="*/ 268623 h 1147210"/>
              <a:gd name="connsiteX35" fmla="*/ 7865605 w 7953031"/>
              <a:gd name="connsiteY35" fmla="*/ 179723 h 1147210"/>
              <a:gd name="connsiteX36" fmla="*/ 7931073 w 7953031"/>
              <a:gd name="connsiteY36" fmla="*/ 143518 h 1147210"/>
              <a:gd name="connsiteX37" fmla="*/ 7849984 w 7953031"/>
              <a:gd name="connsiteY37" fmla="*/ 93237 h 1147210"/>
              <a:gd name="connsiteX38" fmla="*/ 7932469 w 7953031"/>
              <a:gd name="connsiteY38" fmla="*/ 2448 h 1147210"/>
              <a:gd name="connsiteX39" fmla="*/ 7675105 w 7953031"/>
              <a:gd name="connsiteY39" fmla="*/ 1923 h 1147210"/>
              <a:gd name="connsiteX0" fmla="*/ 7675105 w 7953031"/>
              <a:gd name="connsiteY0" fmla="*/ 2665 h 1147952"/>
              <a:gd name="connsiteX1" fmla="*/ 239458 w 7953031"/>
              <a:gd name="connsiteY1" fmla="*/ 2665 h 1147952"/>
              <a:gd name="connsiteX2" fmla="*/ 167106 w 7953031"/>
              <a:gd name="connsiteY2" fmla="*/ 14571 h 1147952"/>
              <a:gd name="connsiteX3" fmla="*/ 195681 w 7953031"/>
              <a:gd name="connsiteY3" fmla="*/ 97121 h 1147952"/>
              <a:gd name="connsiteX4" fmla="*/ 198062 w 7953031"/>
              <a:gd name="connsiteY4" fmla="*/ 193165 h 1147952"/>
              <a:gd name="connsiteX5" fmla="*/ 134562 w 7953031"/>
              <a:gd name="connsiteY5" fmla="*/ 193165 h 1147952"/>
              <a:gd name="connsiteX6" fmla="*/ 0 w 7953031"/>
              <a:gd name="connsiteY6" fmla="*/ 297411 h 1147952"/>
              <a:gd name="connsiteX7" fmla="*/ 67633 w 7953031"/>
              <a:gd name="connsiteY7" fmla="*/ 371921 h 1147952"/>
              <a:gd name="connsiteX8" fmla="*/ 60890 w 7953031"/>
              <a:gd name="connsiteY8" fmla="*/ 433833 h 1147952"/>
              <a:gd name="connsiteX9" fmla="*/ 105987 w 7953031"/>
              <a:gd name="connsiteY9" fmla="*/ 494790 h 1147952"/>
              <a:gd name="connsiteX10" fmla="*/ 115670 w 7953031"/>
              <a:gd name="connsiteY10" fmla="*/ 550515 h 1147952"/>
              <a:gd name="connsiteX11" fmla="*/ 14192 w 7953031"/>
              <a:gd name="connsiteY11" fmla="*/ 622551 h 1147952"/>
              <a:gd name="connsiteX12" fmla="*/ 159962 w 7953031"/>
              <a:gd name="connsiteY12" fmla="*/ 675765 h 1147952"/>
              <a:gd name="connsiteX13" fmla="*/ 147262 w 7953031"/>
              <a:gd name="connsiteY13" fmla="*/ 739265 h 1147952"/>
              <a:gd name="connsiteX14" fmla="*/ 192506 w 7953031"/>
              <a:gd name="connsiteY14" fmla="*/ 770221 h 1147952"/>
              <a:gd name="connsiteX15" fmla="*/ 26248 w 7953031"/>
              <a:gd name="connsiteY15" fmla="*/ 801015 h 1147952"/>
              <a:gd name="connsiteX16" fmla="*/ 46329 w 7953031"/>
              <a:gd name="connsiteY16" fmla="*/ 918053 h 1147952"/>
              <a:gd name="connsiteX17" fmla="*/ 121396 w 7953031"/>
              <a:gd name="connsiteY17" fmla="*/ 998556 h 1147952"/>
              <a:gd name="connsiteX18" fmla="*/ 71062 w 7953031"/>
              <a:gd name="connsiteY18" fmla="*/ 1107565 h 1147952"/>
              <a:gd name="connsiteX19" fmla="*/ 104399 w 7953031"/>
              <a:gd name="connsiteY19" fmla="*/ 1122647 h 1147952"/>
              <a:gd name="connsiteX20" fmla="*/ 98166 w 7953031"/>
              <a:gd name="connsiteY20" fmla="*/ 1143125 h 1147952"/>
              <a:gd name="connsiteX21" fmla="*/ 7855212 w 7953031"/>
              <a:gd name="connsiteY21" fmla="*/ 1147952 h 1147952"/>
              <a:gd name="connsiteX22" fmla="*/ 7929105 w 7953031"/>
              <a:gd name="connsiteY22" fmla="*/ 1094865 h 1147952"/>
              <a:gd name="connsiteX23" fmla="*/ 7840205 w 7953031"/>
              <a:gd name="connsiteY23" fmla="*/ 1031365 h 1147952"/>
              <a:gd name="connsiteX24" fmla="*/ 7953031 w 7953031"/>
              <a:gd name="connsiteY24" fmla="*/ 955165 h 1147952"/>
              <a:gd name="connsiteX25" fmla="*/ 7852905 w 7953031"/>
              <a:gd name="connsiteY25" fmla="*/ 878965 h 1147952"/>
              <a:gd name="connsiteX26" fmla="*/ 7891005 w 7953031"/>
              <a:gd name="connsiteY26" fmla="*/ 802765 h 1147952"/>
              <a:gd name="connsiteX27" fmla="*/ 7852905 w 7953031"/>
              <a:gd name="connsiteY27" fmla="*/ 726565 h 1147952"/>
              <a:gd name="connsiteX28" fmla="*/ 7840205 w 7953031"/>
              <a:gd name="connsiteY28" fmla="*/ 663065 h 1147952"/>
              <a:gd name="connsiteX29" fmla="*/ 7865605 w 7953031"/>
              <a:gd name="connsiteY29" fmla="*/ 612265 h 1147952"/>
              <a:gd name="connsiteX30" fmla="*/ 7908468 w 7953031"/>
              <a:gd name="connsiteY30" fmla="*/ 536858 h 1147952"/>
              <a:gd name="connsiteX31" fmla="*/ 7854539 w 7953031"/>
              <a:gd name="connsiteY31" fmla="*/ 491746 h 1147952"/>
              <a:gd name="connsiteX32" fmla="*/ 7827505 w 7953031"/>
              <a:gd name="connsiteY32" fmla="*/ 409065 h 1147952"/>
              <a:gd name="connsiteX33" fmla="*/ 7942202 w 7953031"/>
              <a:gd name="connsiteY33" fmla="*/ 340274 h 1147952"/>
              <a:gd name="connsiteX34" fmla="*/ 7852905 w 7953031"/>
              <a:gd name="connsiteY34" fmla="*/ 269365 h 1147952"/>
              <a:gd name="connsiteX35" fmla="*/ 7865605 w 7953031"/>
              <a:gd name="connsiteY35" fmla="*/ 180465 h 1147952"/>
              <a:gd name="connsiteX36" fmla="*/ 7931073 w 7953031"/>
              <a:gd name="connsiteY36" fmla="*/ 144260 h 1147952"/>
              <a:gd name="connsiteX37" fmla="*/ 7849984 w 7953031"/>
              <a:gd name="connsiteY37" fmla="*/ 93979 h 1147952"/>
              <a:gd name="connsiteX38" fmla="*/ 7932469 w 7953031"/>
              <a:gd name="connsiteY38" fmla="*/ 3190 h 1147952"/>
              <a:gd name="connsiteX39" fmla="*/ 7675105 w 7953031"/>
              <a:gd name="connsiteY39" fmla="*/ 2665 h 1147952"/>
              <a:gd name="connsiteX0" fmla="*/ 7675105 w 7953031"/>
              <a:gd name="connsiteY0" fmla="*/ 3818 h 1149105"/>
              <a:gd name="connsiteX1" fmla="*/ 239458 w 7953031"/>
              <a:gd name="connsiteY1" fmla="*/ 3818 h 1149105"/>
              <a:gd name="connsiteX2" fmla="*/ 167106 w 7953031"/>
              <a:gd name="connsiteY2" fmla="*/ 15724 h 1149105"/>
              <a:gd name="connsiteX3" fmla="*/ 195681 w 7953031"/>
              <a:gd name="connsiteY3" fmla="*/ 98274 h 1149105"/>
              <a:gd name="connsiteX4" fmla="*/ 198062 w 7953031"/>
              <a:gd name="connsiteY4" fmla="*/ 194318 h 1149105"/>
              <a:gd name="connsiteX5" fmla="*/ 134562 w 7953031"/>
              <a:gd name="connsiteY5" fmla="*/ 194318 h 1149105"/>
              <a:gd name="connsiteX6" fmla="*/ 0 w 7953031"/>
              <a:gd name="connsiteY6" fmla="*/ 298564 h 1149105"/>
              <a:gd name="connsiteX7" fmla="*/ 67633 w 7953031"/>
              <a:gd name="connsiteY7" fmla="*/ 373074 h 1149105"/>
              <a:gd name="connsiteX8" fmla="*/ 60890 w 7953031"/>
              <a:gd name="connsiteY8" fmla="*/ 434986 h 1149105"/>
              <a:gd name="connsiteX9" fmla="*/ 105987 w 7953031"/>
              <a:gd name="connsiteY9" fmla="*/ 495943 h 1149105"/>
              <a:gd name="connsiteX10" fmla="*/ 115670 w 7953031"/>
              <a:gd name="connsiteY10" fmla="*/ 551668 h 1149105"/>
              <a:gd name="connsiteX11" fmla="*/ 14192 w 7953031"/>
              <a:gd name="connsiteY11" fmla="*/ 623704 h 1149105"/>
              <a:gd name="connsiteX12" fmla="*/ 159962 w 7953031"/>
              <a:gd name="connsiteY12" fmla="*/ 676918 h 1149105"/>
              <a:gd name="connsiteX13" fmla="*/ 147262 w 7953031"/>
              <a:gd name="connsiteY13" fmla="*/ 740418 h 1149105"/>
              <a:gd name="connsiteX14" fmla="*/ 192506 w 7953031"/>
              <a:gd name="connsiteY14" fmla="*/ 771374 h 1149105"/>
              <a:gd name="connsiteX15" fmla="*/ 26248 w 7953031"/>
              <a:gd name="connsiteY15" fmla="*/ 802168 h 1149105"/>
              <a:gd name="connsiteX16" fmla="*/ 46329 w 7953031"/>
              <a:gd name="connsiteY16" fmla="*/ 919206 h 1149105"/>
              <a:gd name="connsiteX17" fmla="*/ 121396 w 7953031"/>
              <a:gd name="connsiteY17" fmla="*/ 999709 h 1149105"/>
              <a:gd name="connsiteX18" fmla="*/ 71062 w 7953031"/>
              <a:gd name="connsiteY18" fmla="*/ 1108718 h 1149105"/>
              <a:gd name="connsiteX19" fmla="*/ 104399 w 7953031"/>
              <a:gd name="connsiteY19" fmla="*/ 1123800 h 1149105"/>
              <a:gd name="connsiteX20" fmla="*/ 98166 w 7953031"/>
              <a:gd name="connsiteY20" fmla="*/ 1144278 h 1149105"/>
              <a:gd name="connsiteX21" fmla="*/ 7855212 w 7953031"/>
              <a:gd name="connsiteY21" fmla="*/ 1149105 h 1149105"/>
              <a:gd name="connsiteX22" fmla="*/ 7929105 w 7953031"/>
              <a:gd name="connsiteY22" fmla="*/ 1096018 h 1149105"/>
              <a:gd name="connsiteX23" fmla="*/ 7840205 w 7953031"/>
              <a:gd name="connsiteY23" fmla="*/ 1032518 h 1149105"/>
              <a:gd name="connsiteX24" fmla="*/ 7953031 w 7953031"/>
              <a:gd name="connsiteY24" fmla="*/ 956318 h 1149105"/>
              <a:gd name="connsiteX25" fmla="*/ 7852905 w 7953031"/>
              <a:gd name="connsiteY25" fmla="*/ 880118 h 1149105"/>
              <a:gd name="connsiteX26" fmla="*/ 7891005 w 7953031"/>
              <a:gd name="connsiteY26" fmla="*/ 803918 h 1149105"/>
              <a:gd name="connsiteX27" fmla="*/ 7852905 w 7953031"/>
              <a:gd name="connsiteY27" fmla="*/ 727718 h 1149105"/>
              <a:gd name="connsiteX28" fmla="*/ 7840205 w 7953031"/>
              <a:gd name="connsiteY28" fmla="*/ 664218 h 1149105"/>
              <a:gd name="connsiteX29" fmla="*/ 7865605 w 7953031"/>
              <a:gd name="connsiteY29" fmla="*/ 613418 h 1149105"/>
              <a:gd name="connsiteX30" fmla="*/ 7908468 w 7953031"/>
              <a:gd name="connsiteY30" fmla="*/ 538011 h 1149105"/>
              <a:gd name="connsiteX31" fmla="*/ 7854539 w 7953031"/>
              <a:gd name="connsiteY31" fmla="*/ 492899 h 1149105"/>
              <a:gd name="connsiteX32" fmla="*/ 7827505 w 7953031"/>
              <a:gd name="connsiteY32" fmla="*/ 410218 h 1149105"/>
              <a:gd name="connsiteX33" fmla="*/ 7942202 w 7953031"/>
              <a:gd name="connsiteY33" fmla="*/ 341427 h 1149105"/>
              <a:gd name="connsiteX34" fmla="*/ 7852905 w 7953031"/>
              <a:gd name="connsiteY34" fmla="*/ 270518 h 1149105"/>
              <a:gd name="connsiteX35" fmla="*/ 7865605 w 7953031"/>
              <a:gd name="connsiteY35" fmla="*/ 181618 h 1149105"/>
              <a:gd name="connsiteX36" fmla="*/ 7931073 w 7953031"/>
              <a:gd name="connsiteY36" fmla="*/ 145413 h 1149105"/>
              <a:gd name="connsiteX37" fmla="*/ 7849984 w 7953031"/>
              <a:gd name="connsiteY37" fmla="*/ 95132 h 1149105"/>
              <a:gd name="connsiteX38" fmla="*/ 7938918 w 7953031"/>
              <a:gd name="connsiteY38" fmla="*/ 1505 h 1149105"/>
              <a:gd name="connsiteX39" fmla="*/ 7675105 w 7953031"/>
              <a:gd name="connsiteY39" fmla="*/ 3818 h 1149105"/>
              <a:gd name="connsiteX0" fmla="*/ 7649312 w 7953031"/>
              <a:gd name="connsiteY0" fmla="*/ 3818 h 1149105"/>
              <a:gd name="connsiteX1" fmla="*/ 239458 w 7953031"/>
              <a:gd name="connsiteY1" fmla="*/ 3818 h 1149105"/>
              <a:gd name="connsiteX2" fmla="*/ 167106 w 7953031"/>
              <a:gd name="connsiteY2" fmla="*/ 15724 h 1149105"/>
              <a:gd name="connsiteX3" fmla="*/ 195681 w 7953031"/>
              <a:gd name="connsiteY3" fmla="*/ 98274 h 1149105"/>
              <a:gd name="connsiteX4" fmla="*/ 198062 w 7953031"/>
              <a:gd name="connsiteY4" fmla="*/ 194318 h 1149105"/>
              <a:gd name="connsiteX5" fmla="*/ 134562 w 7953031"/>
              <a:gd name="connsiteY5" fmla="*/ 194318 h 1149105"/>
              <a:gd name="connsiteX6" fmla="*/ 0 w 7953031"/>
              <a:gd name="connsiteY6" fmla="*/ 298564 h 1149105"/>
              <a:gd name="connsiteX7" fmla="*/ 67633 w 7953031"/>
              <a:gd name="connsiteY7" fmla="*/ 373074 h 1149105"/>
              <a:gd name="connsiteX8" fmla="*/ 60890 w 7953031"/>
              <a:gd name="connsiteY8" fmla="*/ 434986 h 1149105"/>
              <a:gd name="connsiteX9" fmla="*/ 105987 w 7953031"/>
              <a:gd name="connsiteY9" fmla="*/ 495943 h 1149105"/>
              <a:gd name="connsiteX10" fmla="*/ 115670 w 7953031"/>
              <a:gd name="connsiteY10" fmla="*/ 551668 h 1149105"/>
              <a:gd name="connsiteX11" fmla="*/ 14192 w 7953031"/>
              <a:gd name="connsiteY11" fmla="*/ 623704 h 1149105"/>
              <a:gd name="connsiteX12" fmla="*/ 159962 w 7953031"/>
              <a:gd name="connsiteY12" fmla="*/ 676918 h 1149105"/>
              <a:gd name="connsiteX13" fmla="*/ 147262 w 7953031"/>
              <a:gd name="connsiteY13" fmla="*/ 740418 h 1149105"/>
              <a:gd name="connsiteX14" fmla="*/ 192506 w 7953031"/>
              <a:gd name="connsiteY14" fmla="*/ 771374 h 1149105"/>
              <a:gd name="connsiteX15" fmla="*/ 26248 w 7953031"/>
              <a:gd name="connsiteY15" fmla="*/ 802168 h 1149105"/>
              <a:gd name="connsiteX16" fmla="*/ 46329 w 7953031"/>
              <a:gd name="connsiteY16" fmla="*/ 919206 h 1149105"/>
              <a:gd name="connsiteX17" fmla="*/ 121396 w 7953031"/>
              <a:gd name="connsiteY17" fmla="*/ 999709 h 1149105"/>
              <a:gd name="connsiteX18" fmla="*/ 71062 w 7953031"/>
              <a:gd name="connsiteY18" fmla="*/ 1108718 h 1149105"/>
              <a:gd name="connsiteX19" fmla="*/ 104399 w 7953031"/>
              <a:gd name="connsiteY19" fmla="*/ 1123800 h 1149105"/>
              <a:gd name="connsiteX20" fmla="*/ 98166 w 7953031"/>
              <a:gd name="connsiteY20" fmla="*/ 1144278 h 1149105"/>
              <a:gd name="connsiteX21" fmla="*/ 7855212 w 7953031"/>
              <a:gd name="connsiteY21" fmla="*/ 1149105 h 1149105"/>
              <a:gd name="connsiteX22" fmla="*/ 7929105 w 7953031"/>
              <a:gd name="connsiteY22" fmla="*/ 1096018 h 1149105"/>
              <a:gd name="connsiteX23" fmla="*/ 7840205 w 7953031"/>
              <a:gd name="connsiteY23" fmla="*/ 1032518 h 1149105"/>
              <a:gd name="connsiteX24" fmla="*/ 7953031 w 7953031"/>
              <a:gd name="connsiteY24" fmla="*/ 956318 h 1149105"/>
              <a:gd name="connsiteX25" fmla="*/ 7852905 w 7953031"/>
              <a:gd name="connsiteY25" fmla="*/ 880118 h 1149105"/>
              <a:gd name="connsiteX26" fmla="*/ 7891005 w 7953031"/>
              <a:gd name="connsiteY26" fmla="*/ 803918 h 1149105"/>
              <a:gd name="connsiteX27" fmla="*/ 7852905 w 7953031"/>
              <a:gd name="connsiteY27" fmla="*/ 727718 h 1149105"/>
              <a:gd name="connsiteX28" fmla="*/ 7840205 w 7953031"/>
              <a:gd name="connsiteY28" fmla="*/ 664218 h 1149105"/>
              <a:gd name="connsiteX29" fmla="*/ 7865605 w 7953031"/>
              <a:gd name="connsiteY29" fmla="*/ 613418 h 1149105"/>
              <a:gd name="connsiteX30" fmla="*/ 7908468 w 7953031"/>
              <a:gd name="connsiteY30" fmla="*/ 538011 h 1149105"/>
              <a:gd name="connsiteX31" fmla="*/ 7854539 w 7953031"/>
              <a:gd name="connsiteY31" fmla="*/ 492899 h 1149105"/>
              <a:gd name="connsiteX32" fmla="*/ 7827505 w 7953031"/>
              <a:gd name="connsiteY32" fmla="*/ 410218 h 1149105"/>
              <a:gd name="connsiteX33" fmla="*/ 7942202 w 7953031"/>
              <a:gd name="connsiteY33" fmla="*/ 341427 h 1149105"/>
              <a:gd name="connsiteX34" fmla="*/ 7852905 w 7953031"/>
              <a:gd name="connsiteY34" fmla="*/ 270518 h 1149105"/>
              <a:gd name="connsiteX35" fmla="*/ 7865605 w 7953031"/>
              <a:gd name="connsiteY35" fmla="*/ 181618 h 1149105"/>
              <a:gd name="connsiteX36" fmla="*/ 7931073 w 7953031"/>
              <a:gd name="connsiteY36" fmla="*/ 145413 h 1149105"/>
              <a:gd name="connsiteX37" fmla="*/ 7849984 w 7953031"/>
              <a:gd name="connsiteY37" fmla="*/ 95132 h 1149105"/>
              <a:gd name="connsiteX38" fmla="*/ 7938918 w 7953031"/>
              <a:gd name="connsiteY38" fmla="*/ 1505 h 1149105"/>
              <a:gd name="connsiteX39" fmla="*/ 7649312 w 7953031"/>
              <a:gd name="connsiteY39" fmla="*/ 3818 h 1149105"/>
              <a:gd name="connsiteX0" fmla="*/ 7649312 w 7953031"/>
              <a:gd name="connsiteY0" fmla="*/ 2313 h 1147600"/>
              <a:gd name="connsiteX1" fmla="*/ 239458 w 7953031"/>
              <a:gd name="connsiteY1" fmla="*/ 2313 h 1147600"/>
              <a:gd name="connsiteX2" fmla="*/ 167106 w 7953031"/>
              <a:gd name="connsiteY2" fmla="*/ 14219 h 1147600"/>
              <a:gd name="connsiteX3" fmla="*/ 195681 w 7953031"/>
              <a:gd name="connsiteY3" fmla="*/ 96769 h 1147600"/>
              <a:gd name="connsiteX4" fmla="*/ 198062 w 7953031"/>
              <a:gd name="connsiteY4" fmla="*/ 192813 h 1147600"/>
              <a:gd name="connsiteX5" fmla="*/ 134562 w 7953031"/>
              <a:gd name="connsiteY5" fmla="*/ 192813 h 1147600"/>
              <a:gd name="connsiteX6" fmla="*/ 0 w 7953031"/>
              <a:gd name="connsiteY6" fmla="*/ 297059 h 1147600"/>
              <a:gd name="connsiteX7" fmla="*/ 67633 w 7953031"/>
              <a:gd name="connsiteY7" fmla="*/ 371569 h 1147600"/>
              <a:gd name="connsiteX8" fmla="*/ 60890 w 7953031"/>
              <a:gd name="connsiteY8" fmla="*/ 433481 h 1147600"/>
              <a:gd name="connsiteX9" fmla="*/ 105987 w 7953031"/>
              <a:gd name="connsiteY9" fmla="*/ 494438 h 1147600"/>
              <a:gd name="connsiteX10" fmla="*/ 115670 w 7953031"/>
              <a:gd name="connsiteY10" fmla="*/ 550163 h 1147600"/>
              <a:gd name="connsiteX11" fmla="*/ 14192 w 7953031"/>
              <a:gd name="connsiteY11" fmla="*/ 622199 h 1147600"/>
              <a:gd name="connsiteX12" fmla="*/ 159962 w 7953031"/>
              <a:gd name="connsiteY12" fmla="*/ 675413 h 1147600"/>
              <a:gd name="connsiteX13" fmla="*/ 147262 w 7953031"/>
              <a:gd name="connsiteY13" fmla="*/ 738913 h 1147600"/>
              <a:gd name="connsiteX14" fmla="*/ 192506 w 7953031"/>
              <a:gd name="connsiteY14" fmla="*/ 769869 h 1147600"/>
              <a:gd name="connsiteX15" fmla="*/ 26248 w 7953031"/>
              <a:gd name="connsiteY15" fmla="*/ 800663 h 1147600"/>
              <a:gd name="connsiteX16" fmla="*/ 46329 w 7953031"/>
              <a:gd name="connsiteY16" fmla="*/ 917701 h 1147600"/>
              <a:gd name="connsiteX17" fmla="*/ 121396 w 7953031"/>
              <a:gd name="connsiteY17" fmla="*/ 998204 h 1147600"/>
              <a:gd name="connsiteX18" fmla="*/ 71062 w 7953031"/>
              <a:gd name="connsiteY18" fmla="*/ 1107213 h 1147600"/>
              <a:gd name="connsiteX19" fmla="*/ 104399 w 7953031"/>
              <a:gd name="connsiteY19" fmla="*/ 1122295 h 1147600"/>
              <a:gd name="connsiteX20" fmla="*/ 98166 w 7953031"/>
              <a:gd name="connsiteY20" fmla="*/ 1142773 h 1147600"/>
              <a:gd name="connsiteX21" fmla="*/ 7855212 w 7953031"/>
              <a:gd name="connsiteY21" fmla="*/ 1147600 h 1147600"/>
              <a:gd name="connsiteX22" fmla="*/ 7929105 w 7953031"/>
              <a:gd name="connsiteY22" fmla="*/ 1094513 h 1147600"/>
              <a:gd name="connsiteX23" fmla="*/ 7840205 w 7953031"/>
              <a:gd name="connsiteY23" fmla="*/ 1031013 h 1147600"/>
              <a:gd name="connsiteX24" fmla="*/ 7953031 w 7953031"/>
              <a:gd name="connsiteY24" fmla="*/ 954813 h 1147600"/>
              <a:gd name="connsiteX25" fmla="*/ 7852905 w 7953031"/>
              <a:gd name="connsiteY25" fmla="*/ 878613 h 1147600"/>
              <a:gd name="connsiteX26" fmla="*/ 7891005 w 7953031"/>
              <a:gd name="connsiteY26" fmla="*/ 802413 h 1147600"/>
              <a:gd name="connsiteX27" fmla="*/ 7852905 w 7953031"/>
              <a:gd name="connsiteY27" fmla="*/ 726213 h 1147600"/>
              <a:gd name="connsiteX28" fmla="*/ 7840205 w 7953031"/>
              <a:gd name="connsiteY28" fmla="*/ 662713 h 1147600"/>
              <a:gd name="connsiteX29" fmla="*/ 7865605 w 7953031"/>
              <a:gd name="connsiteY29" fmla="*/ 611913 h 1147600"/>
              <a:gd name="connsiteX30" fmla="*/ 7908468 w 7953031"/>
              <a:gd name="connsiteY30" fmla="*/ 536506 h 1147600"/>
              <a:gd name="connsiteX31" fmla="*/ 7854539 w 7953031"/>
              <a:gd name="connsiteY31" fmla="*/ 491394 h 1147600"/>
              <a:gd name="connsiteX32" fmla="*/ 7827505 w 7953031"/>
              <a:gd name="connsiteY32" fmla="*/ 408713 h 1147600"/>
              <a:gd name="connsiteX33" fmla="*/ 7942202 w 7953031"/>
              <a:gd name="connsiteY33" fmla="*/ 339922 h 1147600"/>
              <a:gd name="connsiteX34" fmla="*/ 7852905 w 7953031"/>
              <a:gd name="connsiteY34" fmla="*/ 269013 h 1147600"/>
              <a:gd name="connsiteX35" fmla="*/ 7865605 w 7953031"/>
              <a:gd name="connsiteY35" fmla="*/ 180113 h 1147600"/>
              <a:gd name="connsiteX36" fmla="*/ 7931073 w 7953031"/>
              <a:gd name="connsiteY36" fmla="*/ 143908 h 1147600"/>
              <a:gd name="connsiteX37" fmla="*/ 7849984 w 7953031"/>
              <a:gd name="connsiteY37" fmla="*/ 93627 h 1147600"/>
              <a:gd name="connsiteX38" fmla="*/ 7938918 w 7953031"/>
              <a:gd name="connsiteY38" fmla="*/ 0 h 1147600"/>
              <a:gd name="connsiteX39" fmla="*/ 7649312 w 7953031"/>
              <a:gd name="connsiteY39" fmla="*/ 2313 h 1147600"/>
              <a:gd name="connsiteX0" fmla="*/ 7649312 w 7953031"/>
              <a:gd name="connsiteY0" fmla="*/ 2313 h 1147600"/>
              <a:gd name="connsiteX1" fmla="*/ 239458 w 7953031"/>
              <a:gd name="connsiteY1" fmla="*/ 2313 h 1147600"/>
              <a:gd name="connsiteX2" fmla="*/ 55334 w 7953031"/>
              <a:gd name="connsiteY2" fmla="*/ 1606 h 1147600"/>
              <a:gd name="connsiteX3" fmla="*/ 195681 w 7953031"/>
              <a:gd name="connsiteY3" fmla="*/ 96769 h 1147600"/>
              <a:gd name="connsiteX4" fmla="*/ 198062 w 7953031"/>
              <a:gd name="connsiteY4" fmla="*/ 192813 h 1147600"/>
              <a:gd name="connsiteX5" fmla="*/ 134562 w 7953031"/>
              <a:gd name="connsiteY5" fmla="*/ 192813 h 1147600"/>
              <a:gd name="connsiteX6" fmla="*/ 0 w 7953031"/>
              <a:gd name="connsiteY6" fmla="*/ 297059 h 1147600"/>
              <a:gd name="connsiteX7" fmla="*/ 67633 w 7953031"/>
              <a:gd name="connsiteY7" fmla="*/ 371569 h 1147600"/>
              <a:gd name="connsiteX8" fmla="*/ 60890 w 7953031"/>
              <a:gd name="connsiteY8" fmla="*/ 433481 h 1147600"/>
              <a:gd name="connsiteX9" fmla="*/ 105987 w 7953031"/>
              <a:gd name="connsiteY9" fmla="*/ 494438 h 1147600"/>
              <a:gd name="connsiteX10" fmla="*/ 115670 w 7953031"/>
              <a:gd name="connsiteY10" fmla="*/ 550163 h 1147600"/>
              <a:gd name="connsiteX11" fmla="*/ 14192 w 7953031"/>
              <a:gd name="connsiteY11" fmla="*/ 622199 h 1147600"/>
              <a:gd name="connsiteX12" fmla="*/ 159962 w 7953031"/>
              <a:gd name="connsiteY12" fmla="*/ 675413 h 1147600"/>
              <a:gd name="connsiteX13" fmla="*/ 147262 w 7953031"/>
              <a:gd name="connsiteY13" fmla="*/ 738913 h 1147600"/>
              <a:gd name="connsiteX14" fmla="*/ 192506 w 7953031"/>
              <a:gd name="connsiteY14" fmla="*/ 769869 h 1147600"/>
              <a:gd name="connsiteX15" fmla="*/ 26248 w 7953031"/>
              <a:gd name="connsiteY15" fmla="*/ 800663 h 1147600"/>
              <a:gd name="connsiteX16" fmla="*/ 46329 w 7953031"/>
              <a:gd name="connsiteY16" fmla="*/ 917701 h 1147600"/>
              <a:gd name="connsiteX17" fmla="*/ 121396 w 7953031"/>
              <a:gd name="connsiteY17" fmla="*/ 998204 h 1147600"/>
              <a:gd name="connsiteX18" fmla="*/ 71062 w 7953031"/>
              <a:gd name="connsiteY18" fmla="*/ 1107213 h 1147600"/>
              <a:gd name="connsiteX19" fmla="*/ 104399 w 7953031"/>
              <a:gd name="connsiteY19" fmla="*/ 1122295 h 1147600"/>
              <a:gd name="connsiteX20" fmla="*/ 98166 w 7953031"/>
              <a:gd name="connsiteY20" fmla="*/ 1142773 h 1147600"/>
              <a:gd name="connsiteX21" fmla="*/ 7855212 w 7953031"/>
              <a:gd name="connsiteY21" fmla="*/ 1147600 h 1147600"/>
              <a:gd name="connsiteX22" fmla="*/ 7929105 w 7953031"/>
              <a:gd name="connsiteY22" fmla="*/ 1094513 h 1147600"/>
              <a:gd name="connsiteX23" fmla="*/ 7840205 w 7953031"/>
              <a:gd name="connsiteY23" fmla="*/ 1031013 h 1147600"/>
              <a:gd name="connsiteX24" fmla="*/ 7953031 w 7953031"/>
              <a:gd name="connsiteY24" fmla="*/ 954813 h 1147600"/>
              <a:gd name="connsiteX25" fmla="*/ 7852905 w 7953031"/>
              <a:gd name="connsiteY25" fmla="*/ 878613 h 1147600"/>
              <a:gd name="connsiteX26" fmla="*/ 7891005 w 7953031"/>
              <a:gd name="connsiteY26" fmla="*/ 802413 h 1147600"/>
              <a:gd name="connsiteX27" fmla="*/ 7852905 w 7953031"/>
              <a:gd name="connsiteY27" fmla="*/ 726213 h 1147600"/>
              <a:gd name="connsiteX28" fmla="*/ 7840205 w 7953031"/>
              <a:gd name="connsiteY28" fmla="*/ 662713 h 1147600"/>
              <a:gd name="connsiteX29" fmla="*/ 7865605 w 7953031"/>
              <a:gd name="connsiteY29" fmla="*/ 611913 h 1147600"/>
              <a:gd name="connsiteX30" fmla="*/ 7908468 w 7953031"/>
              <a:gd name="connsiteY30" fmla="*/ 536506 h 1147600"/>
              <a:gd name="connsiteX31" fmla="*/ 7854539 w 7953031"/>
              <a:gd name="connsiteY31" fmla="*/ 491394 h 1147600"/>
              <a:gd name="connsiteX32" fmla="*/ 7827505 w 7953031"/>
              <a:gd name="connsiteY32" fmla="*/ 408713 h 1147600"/>
              <a:gd name="connsiteX33" fmla="*/ 7942202 w 7953031"/>
              <a:gd name="connsiteY33" fmla="*/ 339922 h 1147600"/>
              <a:gd name="connsiteX34" fmla="*/ 7852905 w 7953031"/>
              <a:gd name="connsiteY34" fmla="*/ 269013 h 1147600"/>
              <a:gd name="connsiteX35" fmla="*/ 7865605 w 7953031"/>
              <a:gd name="connsiteY35" fmla="*/ 180113 h 1147600"/>
              <a:gd name="connsiteX36" fmla="*/ 7931073 w 7953031"/>
              <a:gd name="connsiteY36" fmla="*/ 143908 h 1147600"/>
              <a:gd name="connsiteX37" fmla="*/ 7849984 w 7953031"/>
              <a:gd name="connsiteY37" fmla="*/ 93627 h 1147600"/>
              <a:gd name="connsiteX38" fmla="*/ 7938918 w 7953031"/>
              <a:gd name="connsiteY38" fmla="*/ 0 h 1147600"/>
              <a:gd name="connsiteX39" fmla="*/ 7649312 w 7953031"/>
              <a:gd name="connsiteY39" fmla="*/ 2313 h 1147600"/>
              <a:gd name="connsiteX0" fmla="*/ 7649312 w 7953031"/>
              <a:gd name="connsiteY0" fmla="*/ 2313 h 1147600"/>
              <a:gd name="connsiteX1" fmla="*/ 239458 w 7953031"/>
              <a:gd name="connsiteY1" fmla="*/ 2313 h 1147600"/>
              <a:gd name="connsiteX2" fmla="*/ 55334 w 7953031"/>
              <a:gd name="connsiteY2" fmla="*/ 1606 h 1147600"/>
              <a:gd name="connsiteX3" fmla="*/ 32321 w 7953031"/>
              <a:gd name="connsiteY3" fmla="*/ 99292 h 1147600"/>
              <a:gd name="connsiteX4" fmla="*/ 198062 w 7953031"/>
              <a:gd name="connsiteY4" fmla="*/ 192813 h 1147600"/>
              <a:gd name="connsiteX5" fmla="*/ 134562 w 7953031"/>
              <a:gd name="connsiteY5" fmla="*/ 192813 h 1147600"/>
              <a:gd name="connsiteX6" fmla="*/ 0 w 7953031"/>
              <a:gd name="connsiteY6" fmla="*/ 297059 h 1147600"/>
              <a:gd name="connsiteX7" fmla="*/ 67633 w 7953031"/>
              <a:gd name="connsiteY7" fmla="*/ 371569 h 1147600"/>
              <a:gd name="connsiteX8" fmla="*/ 60890 w 7953031"/>
              <a:gd name="connsiteY8" fmla="*/ 433481 h 1147600"/>
              <a:gd name="connsiteX9" fmla="*/ 105987 w 7953031"/>
              <a:gd name="connsiteY9" fmla="*/ 494438 h 1147600"/>
              <a:gd name="connsiteX10" fmla="*/ 115670 w 7953031"/>
              <a:gd name="connsiteY10" fmla="*/ 550163 h 1147600"/>
              <a:gd name="connsiteX11" fmla="*/ 14192 w 7953031"/>
              <a:gd name="connsiteY11" fmla="*/ 622199 h 1147600"/>
              <a:gd name="connsiteX12" fmla="*/ 159962 w 7953031"/>
              <a:gd name="connsiteY12" fmla="*/ 675413 h 1147600"/>
              <a:gd name="connsiteX13" fmla="*/ 147262 w 7953031"/>
              <a:gd name="connsiteY13" fmla="*/ 738913 h 1147600"/>
              <a:gd name="connsiteX14" fmla="*/ 192506 w 7953031"/>
              <a:gd name="connsiteY14" fmla="*/ 769869 h 1147600"/>
              <a:gd name="connsiteX15" fmla="*/ 26248 w 7953031"/>
              <a:gd name="connsiteY15" fmla="*/ 800663 h 1147600"/>
              <a:gd name="connsiteX16" fmla="*/ 46329 w 7953031"/>
              <a:gd name="connsiteY16" fmla="*/ 917701 h 1147600"/>
              <a:gd name="connsiteX17" fmla="*/ 121396 w 7953031"/>
              <a:gd name="connsiteY17" fmla="*/ 998204 h 1147600"/>
              <a:gd name="connsiteX18" fmla="*/ 71062 w 7953031"/>
              <a:gd name="connsiteY18" fmla="*/ 1107213 h 1147600"/>
              <a:gd name="connsiteX19" fmla="*/ 104399 w 7953031"/>
              <a:gd name="connsiteY19" fmla="*/ 1122295 h 1147600"/>
              <a:gd name="connsiteX20" fmla="*/ 98166 w 7953031"/>
              <a:gd name="connsiteY20" fmla="*/ 1142773 h 1147600"/>
              <a:gd name="connsiteX21" fmla="*/ 7855212 w 7953031"/>
              <a:gd name="connsiteY21" fmla="*/ 1147600 h 1147600"/>
              <a:gd name="connsiteX22" fmla="*/ 7929105 w 7953031"/>
              <a:gd name="connsiteY22" fmla="*/ 1094513 h 1147600"/>
              <a:gd name="connsiteX23" fmla="*/ 7840205 w 7953031"/>
              <a:gd name="connsiteY23" fmla="*/ 1031013 h 1147600"/>
              <a:gd name="connsiteX24" fmla="*/ 7953031 w 7953031"/>
              <a:gd name="connsiteY24" fmla="*/ 954813 h 1147600"/>
              <a:gd name="connsiteX25" fmla="*/ 7852905 w 7953031"/>
              <a:gd name="connsiteY25" fmla="*/ 878613 h 1147600"/>
              <a:gd name="connsiteX26" fmla="*/ 7891005 w 7953031"/>
              <a:gd name="connsiteY26" fmla="*/ 802413 h 1147600"/>
              <a:gd name="connsiteX27" fmla="*/ 7852905 w 7953031"/>
              <a:gd name="connsiteY27" fmla="*/ 726213 h 1147600"/>
              <a:gd name="connsiteX28" fmla="*/ 7840205 w 7953031"/>
              <a:gd name="connsiteY28" fmla="*/ 662713 h 1147600"/>
              <a:gd name="connsiteX29" fmla="*/ 7865605 w 7953031"/>
              <a:gd name="connsiteY29" fmla="*/ 611913 h 1147600"/>
              <a:gd name="connsiteX30" fmla="*/ 7908468 w 7953031"/>
              <a:gd name="connsiteY30" fmla="*/ 536506 h 1147600"/>
              <a:gd name="connsiteX31" fmla="*/ 7854539 w 7953031"/>
              <a:gd name="connsiteY31" fmla="*/ 491394 h 1147600"/>
              <a:gd name="connsiteX32" fmla="*/ 7827505 w 7953031"/>
              <a:gd name="connsiteY32" fmla="*/ 408713 h 1147600"/>
              <a:gd name="connsiteX33" fmla="*/ 7942202 w 7953031"/>
              <a:gd name="connsiteY33" fmla="*/ 339922 h 1147600"/>
              <a:gd name="connsiteX34" fmla="*/ 7852905 w 7953031"/>
              <a:gd name="connsiteY34" fmla="*/ 269013 h 1147600"/>
              <a:gd name="connsiteX35" fmla="*/ 7865605 w 7953031"/>
              <a:gd name="connsiteY35" fmla="*/ 180113 h 1147600"/>
              <a:gd name="connsiteX36" fmla="*/ 7931073 w 7953031"/>
              <a:gd name="connsiteY36" fmla="*/ 143908 h 1147600"/>
              <a:gd name="connsiteX37" fmla="*/ 7849984 w 7953031"/>
              <a:gd name="connsiteY37" fmla="*/ 93627 h 1147600"/>
              <a:gd name="connsiteX38" fmla="*/ 7938918 w 7953031"/>
              <a:gd name="connsiteY38" fmla="*/ 0 h 1147600"/>
              <a:gd name="connsiteX39" fmla="*/ 7649312 w 7953031"/>
              <a:gd name="connsiteY39" fmla="*/ 2313 h 1147600"/>
              <a:gd name="connsiteX0" fmla="*/ 7686707 w 7990426"/>
              <a:gd name="connsiteY0" fmla="*/ 2313 h 1147600"/>
              <a:gd name="connsiteX1" fmla="*/ 276853 w 7990426"/>
              <a:gd name="connsiteY1" fmla="*/ 2313 h 1147600"/>
              <a:gd name="connsiteX2" fmla="*/ 92729 w 7990426"/>
              <a:gd name="connsiteY2" fmla="*/ 1606 h 1147600"/>
              <a:gd name="connsiteX3" fmla="*/ 69716 w 7990426"/>
              <a:gd name="connsiteY3" fmla="*/ 99292 h 1147600"/>
              <a:gd name="connsiteX4" fmla="*/ 235457 w 7990426"/>
              <a:gd name="connsiteY4" fmla="*/ 192813 h 1147600"/>
              <a:gd name="connsiteX5" fmla="*/ 0 w 7990426"/>
              <a:gd name="connsiteY5" fmla="*/ 218040 h 1147600"/>
              <a:gd name="connsiteX6" fmla="*/ 37395 w 7990426"/>
              <a:gd name="connsiteY6" fmla="*/ 297059 h 1147600"/>
              <a:gd name="connsiteX7" fmla="*/ 105028 w 7990426"/>
              <a:gd name="connsiteY7" fmla="*/ 371569 h 1147600"/>
              <a:gd name="connsiteX8" fmla="*/ 98285 w 7990426"/>
              <a:gd name="connsiteY8" fmla="*/ 433481 h 1147600"/>
              <a:gd name="connsiteX9" fmla="*/ 143382 w 7990426"/>
              <a:gd name="connsiteY9" fmla="*/ 494438 h 1147600"/>
              <a:gd name="connsiteX10" fmla="*/ 153065 w 7990426"/>
              <a:gd name="connsiteY10" fmla="*/ 550163 h 1147600"/>
              <a:gd name="connsiteX11" fmla="*/ 51587 w 7990426"/>
              <a:gd name="connsiteY11" fmla="*/ 622199 h 1147600"/>
              <a:gd name="connsiteX12" fmla="*/ 197357 w 7990426"/>
              <a:gd name="connsiteY12" fmla="*/ 675413 h 1147600"/>
              <a:gd name="connsiteX13" fmla="*/ 184657 w 7990426"/>
              <a:gd name="connsiteY13" fmla="*/ 738913 h 1147600"/>
              <a:gd name="connsiteX14" fmla="*/ 229901 w 7990426"/>
              <a:gd name="connsiteY14" fmla="*/ 769869 h 1147600"/>
              <a:gd name="connsiteX15" fmla="*/ 63643 w 7990426"/>
              <a:gd name="connsiteY15" fmla="*/ 800663 h 1147600"/>
              <a:gd name="connsiteX16" fmla="*/ 83724 w 7990426"/>
              <a:gd name="connsiteY16" fmla="*/ 917701 h 1147600"/>
              <a:gd name="connsiteX17" fmla="*/ 158791 w 7990426"/>
              <a:gd name="connsiteY17" fmla="*/ 998204 h 1147600"/>
              <a:gd name="connsiteX18" fmla="*/ 108457 w 7990426"/>
              <a:gd name="connsiteY18" fmla="*/ 1107213 h 1147600"/>
              <a:gd name="connsiteX19" fmla="*/ 141794 w 7990426"/>
              <a:gd name="connsiteY19" fmla="*/ 1122295 h 1147600"/>
              <a:gd name="connsiteX20" fmla="*/ 135561 w 7990426"/>
              <a:gd name="connsiteY20" fmla="*/ 1142773 h 1147600"/>
              <a:gd name="connsiteX21" fmla="*/ 7892607 w 7990426"/>
              <a:gd name="connsiteY21" fmla="*/ 1147600 h 1147600"/>
              <a:gd name="connsiteX22" fmla="*/ 7966500 w 7990426"/>
              <a:gd name="connsiteY22" fmla="*/ 1094513 h 1147600"/>
              <a:gd name="connsiteX23" fmla="*/ 7877600 w 7990426"/>
              <a:gd name="connsiteY23" fmla="*/ 1031013 h 1147600"/>
              <a:gd name="connsiteX24" fmla="*/ 7990426 w 7990426"/>
              <a:gd name="connsiteY24" fmla="*/ 954813 h 1147600"/>
              <a:gd name="connsiteX25" fmla="*/ 7890300 w 7990426"/>
              <a:gd name="connsiteY25" fmla="*/ 878613 h 1147600"/>
              <a:gd name="connsiteX26" fmla="*/ 7928400 w 7990426"/>
              <a:gd name="connsiteY26" fmla="*/ 802413 h 1147600"/>
              <a:gd name="connsiteX27" fmla="*/ 7890300 w 7990426"/>
              <a:gd name="connsiteY27" fmla="*/ 726213 h 1147600"/>
              <a:gd name="connsiteX28" fmla="*/ 7877600 w 7990426"/>
              <a:gd name="connsiteY28" fmla="*/ 662713 h 1147600"/>
              <a:gd name="connsiteX29" fmla="*/ 7903000 w 7990426"/>
              <a:gd name="connsiteY29" fmla="*/ 611913 h 1147600"/>
              <a:gd name="connsiteX30" fmla="*/ 7945863 w 7990426"/>
              <a:gd name="connsiteY30" fmla="*/ 536506 h 1147600"/>
              <a:gd name="connsiteX31" fmla="*/ 7891934 w 7990426"/>
              <a:gd name="connsiteY31" fmla="*/ 491394 h 1147600"/>
              <a:gd name="connsiteX32" fmla="*/ 7864900 w 7990426"/>
              <a:gd name="connsiteY32" fmla="*/ 408713 h 1147600"/>
              <a:gd name="connsiteX33" fmla="*/ 7979597 w 7990426"/>
              <a:gd name="connsiteY33" fmla="*/ 339922 h 1147600"/>
              <a:gd name="connsiteX34" fmla="*/ 7890300 w 7990426"/>
              <a:gd name="connsiteY34" fmla="*/ 269013 h 1147600"/>
              <a:gd name="connsiteX35" fmla="*/ 7903000 w 7990426"/>
              <a:gd name="connsiteY35" fmla="*/ 180113 h 1147600"/>
              <a:gd name="connsiteX36" fmla="*/ 7968468 w 7990426"/>
              <a:gd name="connsiteY36" fmla="*/ 143908 h 1147600"/>
              <a:gd name="connsiteX37" fmla="*/ 7887379 w 7990426"/>
              <a:gd name="connsiteY37" fmla="*/ 93627 h 1147600"/>
              <a:gd name="connsiteX38" fmla="*/ 7976313 w 7990426"/>
              <a:gd name="connsiteY38" fmla="*/ 0 h 1147600"/>
              <a:gd name="connsiteX39" fmla="*/ 7686707 w 7990426"/>
              <a:gd name="connsiteY39" fmla="*/ 2313 h 1147600"/>
              <a:gd name="connsiteX0" fmla="*/ 7686707 w 7990426"/>
              <a:gd name="connsiteY0" fmla="*/ 2313 h 1147600"/>
              <a:gd name="connsiteX1" fmla="*/ 276853 w 7990426"/>
              <a:gd name="connsiteY1" fmla="*/ 2313 h 1147600"/>
              <a:gd name="connsiteX2" fmla="*/ 92729 w 7990426"/>
              <a:gd name="connsiteY2" fmla="*/ 1606 h 1147600"/>
              <a:gd name="connsiteX3" fmla="*/ 69716 w 7990426"/>
              <a:gd name="connsiteY3" fmla="*/ 99292 h 1147600"/>
              <a:gd name="connsiteX4" fmla="*/ 123685 w 7990426"/>
              <a:gd name="connsiteY4" fmla="*/ 167586 h 1147600"/>
              <a:gd name="connsiteX5" fmla="*/ 0 w 7990426"/>
              <a:gd name="connsiteY5" fmla="*/ 218040 h 1147600"/>
              <a:gd name="connsiteX6" fmla="*/ 37395 w 7990426"/>
              <a:gd name="connsiteY6" fmla="*/ 297059 h 1147600"/>
              <a:gd name="connsiteX7" fmla="*/ 105028 w 7990426"/>
              <a:gd name="connsiteY7" fmla="*/ 371569 h 1147600"/>
              <a:gd name="connsiteX8" fmla="*/ 98285 w 7990426"/>
              <a:gd name="connsiteY8" fmla="*/ 433481 h 1147600"/>
              <a:gd name="connsiteX9" fmla="*/ 143382 w 7990426"/>
              <a:gd name="connsiteY9" fmla="*/ 494438 h 1147600"/>
              <a:gd name="connsiteX10" fmla="*/ 153065 w 7990426"/>
              <a:gd name="connsiteY10" fmla="*/ 550163 h 1147600"/>
              <a:gd name="connsiteX11" fmla="*/ 51587 w 7990426"/>
              <a:gd name="connsiteY11" fmla="*/ 622199 h 1147600"/>
              <a:gd name="connsiteX12" fmla="*/ 197357 w 7990426"/>
              <a:gd name="connsiteY12" fmla="*/ 675413 h 1147600"/>
              <a:gd name="connsiteX13" fmla="*/ 184657 w 7990426"/>
              <a:gd name="connsiteY13" fmla="*/ 738913 h 1147600"/>
              <a:gd name="connsiteX14" fmla="*/ 229901 w 7990426"/>
              <a:gd name="connsiteY14" fmla="*/ 769869 h 1147600"/>
              <a:gd name="connsiteX15" fmla="*/ 63643 w 7990426"/>
              <a:gd name="connsiteY15" fmla="*/ 800663 h 1147600"/>
              <a:gd name="connsiteX16" fmla="*/ 83724 w 7990426"/>
              <a:gd name="connsiteY16" fmla="*/ 917701 h 1147600"/>
              <a:gd name="connsiteX17" fmla="*/ 158791 w 7990426"/>
              <a:gd name="connsiteY17" fmla="*/ 998204 h 1147600"/>
              <a:gd name="connsiteX18" fmla="*/ 108457 w 7990426"/>
              <a:gd name="connsiteY18" fmla="*/ 1107213 h 1147600"/>
              <a:gd name="connsiteX19" fmla="*/ 141794 w 7990426"/>
              <a:gd name="connsiteY19" fmla="*/ 1122295 h 1147600"/>
              <a:gd name="connsiteX20" fmla="*/ 135561 w 7990426"/>
              <a:gd name="connsiteY20" fmla="*/ 1142773 h 1147600"/>
              <a:gd name="connsiteX21" fmla="*/ 7892607 w 7990426"/>
              <a:gd name="connsiteY21" fmla="*/ 1147600 h 1147600"/>
              <a:gd name="connsiteX22" fmla="*/ 7966500 w 7990426"/>
              <a:gd name="connsiteY22" fmla="*/ 1094513 h 1147600"/>
              <a:gd name="connsiteX23" fmla="*/ 7877600 w 7990426"/>
              <a:gd name="connsiteY23" fmla="*/ 1031013 h 1147600"/>
              <a:gd name="connsiteX24" fmla="*/ 7990426 w 7990426"/>
              <a:gd name="connsiteY24" fmla="*/ 954813 h 1147600"/>
              <a:gd name="connsiteX25" fmla="*/ 7890300 w 7990426"/>
              <a:gd name="connsiteY25" fmla="*/ 878613 h 1147600"/>
              <a:gd name="connsiteX26" fmla="*/ 7928400 w 7990426"/>
              <a:gd name="connsiteY26" fmla="*/ 802413 h 1147600"/>
              <a:gd name="connsiteX27" fmla="*/ 7890300 w 7990426"/>
              <a:gd name="connsiteY27" fmla="*/ 726213 h 1147600"/>
              <a:gd name="connsiteX28" fmla="*/ 7877600 w 7990426"/>
              <a:gd name="connsiteY28" fmla="*/ 662713 h 1147600"/>
              <a:gd name="connsiteX29" fmla="*/ 7903000 w 7990426"/>
              <a:gd name="connsiteY29" fmla="*/ 611913 h 1147600"/>
              <a:gd name="connsiteX30" fmla="*/ 7945863 w 7990426"/>
              <a:gd name="connsiteY30" fmla="*/ 536506 h 1147600"/>
              <a:gd name="connsiteX31" fmla="*/ 7891934 w 7990426"/>
              <a:gd name="connsiteY31" fmla="*/ 491394 h 1147600"/>
              <a:gd name="connsiteX32" fmla="*/ 7864900 w 7990426"/>
              <a:gd name="connsiteY32" fmla="*/ 408713 h 1147600"/>
              <a:gd name="connsiteX33" fmla="*/ 7979597 w 7990426"/>
              <a:gd name="connsiteY33" fmla="*/ 339922 h 1147600"/>
              <a:gd name="connsiteX34" fmla="*/ 7890300 w 7990426"/>
              <a:gd name="connsiteY34" fmla="*/ 269013 h 1147600"/>
              <a:gd name="connsiteX35" fmla="*/ 7903000 w 7990426"/>
              <a:gd name="connsiteY35" fmla="*/ 180113 h 1147600"/>
              <a:gd name="connsiteX36" fmla="*/ 7968468 w 7990426"/>
              <a:gd name="connsiteY36" fmla="*/ 143908 h 1147600"/>
              <a:gd name="connsiteX37" fmla="*/ 7887379 w 7990426"/>
              <a:gd name="connsiteY37" fmla="*/ 93627 h 1147600"/>
              <a:gd name="connsiteX38" fmla="*/ 7976313 w 7990426"/>
              <a:gd name="connsiteY38" fmla="*/ 0 h 1147600"/>
              <a:gd name="connsiteX39" fmla="*/ 7686707 w 7990426"/>
              <a:gd name="connsiteY39" fmla="*/ 2313 h 1147600"/>
              <a:gd name="connsiteX0" fmla="*/ 7649312 w 7953031"/>
              <a:gd name="connsiteY0" fmla="*/ 2313 h 1147600"/>
              <a:gd name="connsiteX1" fmla="*/ 239458 w 7953031"/>
              <a:gd name="connsiteY1" fmla="*/ 2313 h 1147600"/>
              <a:gd name="connsiteX2" fmla="*/ 55334 w 7953031"/>
              <a:gd name="connsiteY2" fmla="*/ 1606 h 1147600"/>
              <a:gd name="connsiteX3" fmla="*/ 32321 w 7953031"/>
              <a:gd name="connsiteY3" fmla="*/ 99292 h 1147600"/>
              <a:gd name="connsiteX4" fmla="*/ 86290 w 7953031"/>
              <a:gd name="connsiteY4" fmla="*/ 167586 h 1147600"/>
              <a:gd name="connsiteX5" fmla="*/ 14192 w 7953031"/>
              <a:gd name="connsiteY5" fmla="*/ 233176 h 1147600"/>
              <a:gd name="connsiteX6" fmla="*/ 0 w 7953031"/>
              <a:gd name="connsiteY6" fmla="*/ 297059 h 1147600"/>
              <a:gd name="connsiteX7" fmla="*/ 67633 w 7953031"/>
              <a:gd name="connsiteY7" fmla="*/ 371569 h 1147600"/>
              <a:gd name="connsiteX8" fmla="*/ 60890 w 7953031"/>
              <a:gd name="connsiteY8" fmla="*/ 433481 h 1147600"/>
              <a:gd name="connsiteX9" fmla="*/ 105987 w 7953031"/>
              <a:gd name="connsiteY9" fmla="*/ 494438 h 1147600"/>
              <a:gd name="connsiteX10" fmla="*/ 115670 w 7953031"/>
              <a:gd name="connsiteY10" fmla="*/ 550163 h 1147600"/>
              <a:gd name="connsiteX11" fmla="*/ 14192 w 7953031"/>
              <a:gd name="connsiteY11" fmla="*/ 622199 h 1147600"/>
              <a:gd name="connsiteX12" fmla="*/ 159962 w 7953031"/>
              <a:gd name="connsiteY12" fmla="*/ 675413 h 1147600"/>
              <a:gd name="connsiteX13" fmla="*/ 147262 w 7953031"/>
              <a:gd name="connsiteY13" fmla="*/ 738913 h 1147600"/>
              <a:gd name="connsiteX14" fmla="*/ 192506 w 7953031"/>
              <a:gd name="connsiteY14" fmla="*/ 769869 h 1147600"/>
              <a:gd name="connsiteX15" fmla="*/ 26248 w 7953031"/>
              <a:gd name="connsiteY15" fmla="*/ 800663 h 1147600"/>
              <a:gd name="connsiteX16" fmla="*/ 46329 w 7953031"/>
              <a:gd name="connsiteY16" fmla="*/ 917701 h 1147600"/>
              <a:gd name="connsiteX17" fmla="*/ 121396 w 7953031"/>
              <a:gd name="connsiteY17" fmla="*/ 998204 h 1147600"/>
              <a:gd name="connsiteX18" fmla="*/ 71062 w 7953031"/>
              <a:gd name="connsiteY18" fmla="*/ 1107213 h 1147600"/>
              <a:gd name="connsiteX19" fmla="*/ 104399 w 7953031"/>
              <a:gd name="connsiteY19" fmla="*/ 1122295 h 1147600"/>
              <a:gd name="connsiteX20" fmla="*/ 98166 w 7953031"/>
              <a:gd name="connsiteY20" fmla="*/ 1142773 h 1147600"/>
              <a:gd name="connsiteX21" fmla="*/ 7855212 w 7953031"/>
              <a:gd name="connsiteY21" fmla="*/ 1147600 h 1147600"/>
              <a:gd name="connsiteX22" fmla="*/ 7929105 w 7953031"/>
              <a:gd name="connsiteY22" fmla="*/ 1094513 h 1147600"/>
              <a:gd name="connsiteX23" fmla="*/ 7840205 w 7953031"/>
              <a:gd name="connsiteY23" fmla="*/ 1031013 h 1147600"/>
              <a:gd name="connsiteX24" fmla="*/ 7953031 w 7953031"/>
              <a:gd name="connsiteY24" fmla="*/ 954813 h 1147600"/>
              <a:gd name="connsiteX25" fmla="*/ 7852905 w 7953031"/>
              <a:gd name="connsiteY25" fmla="*/ 878613 h 1147600"/>
              <a:gd name="connsiteX26" fmla="*/ 7891005 w 7953031"/>
              <a:gd name="connsiteY26" fmla="*/ 802413 h 1147600"/>
              <a:gd name="connsiteX27" fmla="*/ 7852905 w 7953031"/>
              <a:gd name="connsiteY27" fmla="*/ 726213 h 1147600"/>
              <a:gd name="connsiteX28" fmla="*/ 7840205 w 7953031"/>
              <a:gd name="connsiteY28" fmla="*/ 662713 h 1147600"/>
              <a:gd name="connsiteX29" fmla="*/ 7865605 w 7953031"/>
              <a:gd name="connsiteY29" fmla="*/ 611913 h 1147600"/>
              <a:gd name="connsiteX30" fmla="*/ 7908468 w 7953031"/>
              <a:gd name="connsiteY30" fmla="*/ 536506 h 1147600"/>
              <a:gd name="connsiteX31" fmla="*/ 7854539 w 7953031"/>
              <a:gd name="connsiteY31" fmla="*/ 491394 h 1147600"/>
              <a:gd name="connsiteX32" fmla="*/ 7827505 w 7953031"/>
              <a:gd name="connsiteY32" fmla="*/ 408713 h 1147600"/>
              <a:gd name="connsiteX33" fmla="*/ 7942202 w 7953031"/>
              <a:gd name="connsiteY33" fmla="*/ 339922 h 1147600"/>
              <a:gd name="connsiteX34" fmla="*/ 7852905 w 7953031"/>
              <a:gd name="connsiteY34" fmla="*/ 269013 h 1147600"/>
              <a:gd name="connsiteX35" fmla="*/ 7865605 w 7953031"/>
              <a:gd name="connsiteY35" fmla="*/ 180113 h 1147600"/>
              <a:gd name="connsiteX36" fmla="*/ 7931073 w 7953031"/>
              <a:gd name="connsiteY36" fmla="*/ 143908 h 1147600"/>
              <a:gd name="connsiteX37" fmla="*/ 7849984 w 7953031"/>
              <a:gd name="connsiteY37" fmla="*/ 93627 h 1147600"/>
              <a:gd name="connsiteX38" fmla="*/ 7938918 w 7953031"/>
              <a:gd name="connsiteY38" fmla="*/ 0 h 1147600"/>
              <a:gd name="connsiteX39" fmla="*/ 7649312 w 7953031"/>
              <a:gd name="connsiteY39" fmla="*/ 2313 h 1147600"/>
              <a:gd name="connsiteX0" fmla="*/ 7688404 w 7992123"/>
              <a:gd name="connsiteY0" fmla="*/ 2313 h 1147600"/>
              <a:gd name="connsiteX1" fmla="*/ 278550 w 7992123"/>
              <a:gd name="connsiteY1" fmla="*/ 2313 h 1147600"/>
              <a:gd name="connsiteX2" fmla="*/ 94426 w 7992123"/>
              <a:gd name="connsiteY2" fmla="*/ 1606 h 1147600"/>
              <a:gd name="connsiteX3" fmla="*/ 71413 w 7992123"/>
              <a:gd name="connsiteY3" fmla="*/ 99292 h 1147600"/>
              <a:gd name="connsiteX4" fmla="*/ 125382 w 7992123"/>
              <a:gd name="connsiteY4" fmla="*/ 167586 h 1147600"/>
              <a:gd name="connsiteX5" fmla="*/ 53284 w 7992123"/>
              <a:gd name="connsiteY5" fmla="*/ 233176 h 1147600"/>
              <a:gd name="connsiteX6" fmla="*/ 39092 w 7992123"/>
              <a:gd name="connsiteY6" fmla="*/ 297059 h 1147600"/>
              <a:gd name="connsiteX7" fmla="*/ 106725 w 7992123"/>
              <a:gd name="connsiteY7" fmla="*/ 371569 h 1147600"/>
              <a:gd name="connsiteX8" fmla="*/ 99982 w 7992123"/>
              <a:gd name="connsiteY8" fmla="*/ 433481 h 1147600"/>
              <a:gd name="connsiteX9" fmla="*/ 145079 w 7992123"/>
              <a:gd name="connsiteY9" fmla="*/ 494438 h 1147600"/>
              <a:gd name="connsiteX10" fmla="*/ 0 w 7992123"/>
              <a:gd name="connsiteY10" fmla="*/ 532504 h 1147600"/>
              <a:gd name="connsiteX11" fmla="*/ 53284 w 7992123"/>
              <a:gd name="connsiteY11" fmla="*/ 622199 h 1147600"/>
              <a:gd name="connsiteX12" fmla="*/ 199054 w 7992123"/>
              <a:gd name="connsiteY12" fmla="*/ 675413 h 1147600"/>
              <a:gd name="connsiteX13" fmla="*/ 186354 w 7992123"/>
              <a:gd name="connsiteY13" fmla="*/ 738913 h 1147600"/>
              <a:gd name="connsiteX14" fmla="*/ 231598 w 7992123"/>
              <a:gd name="connsiteY14" fmla="*/ 769869 h 1147600"/>
              <a:gd name="connsiteX15" fmla="*/ 65340 w 7992123"/>
              <a:gd name="connsiteY15" fmla="*/ 800663 h 1147600"/>
              <a:gd name="connsiteX16" fmla="*/ 85421 w 7992123"/>
              <a:gd name="connsiteY16" fmla="*/ 917701 h 1147600"/>
              <a:gd name="connsiteX17" fmla="*/ 160488 w 7992123"/>
              <a:gd name="connsiteY17" fmla="*/ 998204 h 1147600"/>
              <a:gd name="connsiteX18" fmla="*/ 110154 w 7992123"/>
              <a:gd name="connsiteY18" fmla="*/ 1107213 h 1147600"/>
              <a:gd name="connsiteX19" fmla="*/ 143491 w 7992123"/>
              <a:gd name="connsiteY19" fmla="*/ 1122295 h 1147600"/>
              <a:gd name="connsiteX20" fmla="*/ 137258 w 7992123"/>
              <a:gd name="connsiteY20" fmla="*/ 1142773 h 1147600"/>
              <a:gd name="connsiteX21" fmla="*/ 7894304 w 7992123"/>
              <a:gd name="connsiteY21" fmla="*/ 1147600 h 1147600"/>
              <a:gd name="connsiteX22" fmla="*/ 7968197 w 7992123"/>
              <a:gd name="connsiteY22" fmla="*/ 1094513 h 1147600"/>
              <a:gd name="connsiteX23" fmla="*/ 7879297 w 7992123"/>
              <a:gd name="connsiteY23" fmla="*/ 1031013 h 1147600"/>
              <a:gd name="connsiteX24" fmla="*/ 7992123 w 7992123"/>
              <a:gd name="connsiteY24" fmla="*/ 954813 h 1147600"/>
              <a:gd name="connsiteX25" fmla="*/ 7891997 w 7992123"/>
              <a:gd name="connsiteY25" fmla="*/ 878613 h 1147600"/>
              <a:gd name="connsiteX26" fmla="*/ 7930097 w 7992123"/>
              <a:gd name="connsiteY26" fmla="*/ 802413 h 1147600"/>
              <a:gd name="connsiteX27" fmla="*/ 7891997 w 7992123"/>
              <a:gd name="connsiteY27" fmla="*/ 726213 h 1147600"/>
              <a:gd name="connsiteX28" fmla="*/ 7879297 w 7992123"/>
              <a:gd name="connsiteY28" fmla="*/ 662713 h 1147600"/>
              <a:gd name="connsiteX29" fmla="*/ 7904697 w 7992123"/>
              <a:gd name="connsiteY29" fmla="*/ 611913 h 1147600"/>
              <a:gd name="connsiteX30" fmla="*/ 7947560 w 7992123"/>
              <a:gd name="connsiteY30" fmla="*/ 536506 h 1147600"/>
              <a:gd name="connsiteX31" fmla="*/ 7893631 w 7992123"/>
              <a:gd name="connsiteY31" fmla="*/ 491394 h 1147600"/>
              <a:gd name="connsiteX32" fmla="*/ 7866597 w 7992123"/>
              <a:gd name="connsiteY32" fmla="*/ 408713 h 1147600"/>
              <a:gd name="connsiteX33" fmla="*/ 7981294 w 7992123"/>
              <a:gd name="connsiteY33" fmla="*/ 339922 h 1147600"/>
              <a:gd name="connsiteX34" fmla="*/ 7891997 w 7992123"/>
              <a:gd name="connsiteY34" fmla="*/ 269013 h 1147600"/>
              <a:gd name="connsiteX35" fmla="*/ 7904697 w 7992123"/>
              <a:gd name="connsiteY35" fmla="*/ 180113 h 1147600"/>
              <a:gd name="connsiteX36" fmla="*/ 7970165 w 7992123"/>
              <a:gd name="connsiteY36" fmla="*/ 143908 h 1147600"/>
              <a:gd name="connsiteX37" fmla="*/ 7889076 w 7992123"/>
              <a:gd name="connsiteY37" fmla="*/ 93627 h 1147600"/>
              <a:gd name="connsiteX38" fmla="*/ 7978010 w 7992123"/>
              <a:gd name="connsiteY38" fmla="*/ 0 h 1147600"/>
              <a:gd name="connsiteX39" fmla="*/ 7688404 w 7992123"/>
              <a:gd name="connsiteY39" fmla="*/ 2313 h 1147600"/>
              <a:gd name="connsiteX0" fmla="*/ 7688404 w 7992123"/>
              <a:gd name="connsiteY0" fmla="*/ 2313 h 1147600"/>
              <a:gd name="connsiteX1" fmla="*/ 278550 w 7992123"/>
              <a:gd name="connsiteY1" fmla="*/ 2313 h 1147600"/>
              <a:gd name="connsiteX2" fmla="*/ 94426 w 7992123"/>
              <a:gd name="connsiteY2" fmla="*/ 1606 h 1147600"/>
              <a:gd name="connsiteX3" fmla="*/ 71413 w 7992123"/>
              <a:gd name="connsiteY3" fmla="*/ 99292 h 1147600"/>
              <a:gd name="connsiteX4" fmla="*/ 125382 w 7992123"/>
              <a:gd name="connsiteY4" fmla="*/ 167586 h 1147600"/>
              <a:gd name="connsiteX5" fmla="*/ 53284 w 7992123"/>
              <a:gd name="connsiteY5" fmla="*/ 233176 h 1147600"/>
              <a:gd name="connsiteX6" fmla="*/ 39092 w 7992123"/>
              <a:gd name="connsiteY6" fmla="*/ 297059 h 1147600"/>
              <a:gd name="connsiteX7" fmla="*/ 106725 w 7992123"/>
              <a:gd name="connsiteY7" fmla="*/ 371569 h 1147600"/>
              <a:gd name="connsiteX8" fmla="*/ 99982 w 7992123"/>
              <a:gd name="connsiteY8" fmla="*/ 433481 h 1147600"/>
              <a:gd name="connsiteX9" fmla="*/ 119286 w 7992123"/>
              <a:gd name="connsiteY9" fmla="*/ 464166 h 1147600"/>
              <a:gd name="connsiteX10" fmla="*/ 0 w 7992123"/>
              <a:gd name="connsiteY10" fmla="*/ 532504 h 1147600"/>
              <a:gd name="connsiteX11" fmla="*/ 53284 w 7992123"/>
              <a:gd name="connsiteY11" fmla="*/ 622199 h 1147600"/>
              <a:gd name="connsiteX12" fmla="*/ 199054 w 7992123"/>
              <a:gd name="connsiteY12" fmla="*/ 675413 h 1147600"/>
              <a:gd name="connsiteX13" fmla="*/ 186354 w 7992123"/>
              <a:gd name="connsiteY13" fmla="*/ 738913 h 1147600"/>
              <a:gd name="connsiteX14" fmla="*/ 231598 w 7992123"/>
              <a:gd name="connsiteY14" fmla="*/ 769869 h 1147600"/>
              <a:gd name="connsiteX15" fmla="*/ 65340 w 7992123"/>
              <a:gd name="connsiteY15" fmla="*/ 800663 h 1147600"/>
              <a:gd name="connsiteX16" fmla="*/ 85421 w 7992123"/>
              <a:gd name="connsiteY16" fmla="*/ 917701 h 1147600"/>
              <a:gd name="connsiteX17" fmla="*/ 160488 w 7992123"/>
              <a:gd name="connsiteY17" fmla="*/ 998204 h 1147600"/>
              <a:gd name="connsiteX18" fmla="*/ 110154 w 7992123"/>
              <a:gd name="connsiteY18" fmla="*/ 1107213 h 1147600"/>
              <a:gd name="connsiteX19" fmla="*/ 143491 w 7992123"/>
              <a:gd name="connsiteY19" fmla="*/ 1122295 h 1147600"/>
              <a:gd name="connsiteX20" fmla="*/ 137258 w 7992123"/>
              <a:gd name="connsiteY20" fmla="*/ 1142773 h 1147600"/>
              <a:gd name="connsiteX21" fmla="*/ 7894304 w 7992123"/>
              <a:gd name="connsiteY21" fmla="*/ 1147600 h 1147600"/>
              <a:gd name="connsiteX22" fmla="*/ 7968197 w 7992123"/>
              <a:gd name="connsiteY22" fmla="*/ 1094513 h 1147600"/>
              <a:gd name="connsiteX23" fmla="*/ 7879297 w 7992123"/>
              <a:gd name="connsiteY23" fmla="*/ 1031013 h 1147600"/>
              <a:gd name="connsiteX24" fmla="*/ 7992123 w 7992123"/>
              <a:gd name="connsiteY24" fmla="*/ 954813 h 1147600"/>
              <a:gd name="connsiteX25" fmla="*/ 7891997 w 7992123"/>
              <a:gd name="connsiteY25" fmla="*/ 878613 h 1147600"/>
              <a:gd name="connsiteX26" fmla="*/ 7930097 w 7992123"/>
              <a:gd name="connsiteY26" fmla="*/ 802413 h 1147600"/>
              <a:gd name="connsiteX27" fmla="*/ 7891997 w 7992123"/>
              <a:gd name="connsiteY27" fmla="*/ 726213 h 1147600"/>
              <a:gd name="connsiteX28" fmla="*/ 7879297 w 7992123"/>
              <a:gd name="connsiteY28" fmla="*/ 662713 h 1147600"/>
              <a:gd name="connsiteX29" fmla="*/ 7904697 w 7992123"/>
              <a:gd name="connsiteY29" fmla="*/ 611913 h 1147600"/>
              <a:gd name="connsiteX30" fmla="*/ 7947560 w 7992123"/>
              <a:gd name="connsiteY30" fmla="*/ 536506 h 1147600"/>
              <a:gd name="connsiteX31" fmla="*/ 7893631 w 7992123"/>
              <a:gd name="connsiteY31" fmla="*/ 491394 h 1147600"/>
              <a:gd name="connsiteX32" fmla="*/ 7866597 w 7992123"/>
              <a:gd name="connsiteY32" fmla="*/ 408713 h 1147600"/>
              <a:gd name="connsiteX33" fmla="*/ 7981294 w 7992123"/>
              <a:gd name="connsiteY33" fmla="*/ 339922 h 1147600"/>
              <a:gd name="connsiteX34" fmla="*/ 7891997 w 7992123"/>
              <a:gd name="connsiteY34" fmla="*/ 269013 h 1147600"/>
              <a:gd name="connsiteX35" fmla="*/ 7904697 w 7992123"/>
              <a:gd name="connsiteY35" fmla="*/ 180113 h 1147600"/>
              <a:gd name="connsiteX36" fmla="*/ 7970165 w 7992123"/>
              <a:gd name="connsiteY36" fmla="*/ 143908 h 1147600"/>
              <a:gd name="connsiteX37" fmla="*/ 7889076 w 7992123"/>
              <a:gd name="connsiteY37" fmla="*/ 93627 h 1147600"/>
              <a:gd name="connsiteX38" fmla="*/ 7978010 w 7992123"/>
              <a:gd name="connsiteY38" fmla="*/ 0 h 1147600"/>
              <a:gd name="connsiteX39" fmla="*/ 7688404 w 7992123"/>
              <a:gd name="connsiteY39" fmla="*/ 2313 h 1147600"/>
              <a:gd name="connsiteX0" fmla="*/ 7688404 w 7992123"/>
              <a:gd name="connsiteY0" fmla="*/ 2313 h 1147600"/>
              <a:gd name="connsiteX1" fmla="*/ 278550 w 7992123"/>
              <a:gd name="connsiteY1" fmla="*/ 2313 h 1147600"/>
              <a:gd name="connsiteX2" fmla="*/ 94426 w 7992123"/>
              <a:gd name="connsiteY2" fmla="*/ 1606 h 1147600"/>
              <a:gd name="connsiteX3" fmla="*/ 71413 w 7992123"/>
              <a:gd name="connsiteY3" fmla="*/ 99292 h 1147600"/>
              <a:gd name="connsiteX4" fmla="*/ 125382 w 7992123"/>
              <a:gd name="connsiteY4" fmla="*/ 167586 h 1147600"/>
              <a:gd name="connsiteX5" fmla="*/ 53284 w 7992123"/>
              <a:gd name="connsiteY5" fmla="*/ 233176 h 1147600"/>
              <a:gd name="connsiteX6" fmla="*/ 39092 w 7992123"/>
              <a:gd name="connsiteY6" fmla="*/ 297059 h 1147600"/>
              <a:gd name="connsiteX7" fmla="*/ 106725 w 7992123"/>
              <a:gd name="connsiteY7" fmla="*/ 371569 h 1147600"/>
              <a:gd name="connsiteX8" fmla="*/ 99982 w 7992123"/>
              <a:gd name="connsiteY8" fmla="*/ 433481 h 1147600"/>
              <a:gd name="connsiteX9" fmla="*/ 119286 w 7992123"/>
              <a:gd name="connsiteY9" fmla="*/ 464166 h 1147600"/>
              <a:gd name="connsiteX10" fmla="*/ 0 w 7992123"/>
              <a:gd name="connsiteY10" fmla="*/ 532504 h 1147600"/>
              <a:gd name="connsiteX11" fmla="*/ 53284 w 7992123"/>
              <a:gd name="connsiteY11" fmla="*/ 622199 h 1147600"/>
              <a:gd name="connsiteX12" fmla="*/ 199054 w 7992123"/>
              <a:gd name="connsiteY12" fmla="*/ 675413 h 1147600"/>
              <a:gd name="connsiteX13" fmla="*/ 40190 w 7992123"/>
              <a:gd name="connsiteY13" fmla="*/ 721254 h 1147600"/>
              <a:gd name="connsiteX14" fmla="*/ 231598 w 7992123"/>
              <a:gd name="connsiteY14" fmla="*/ 769869 h 1147600"/>
              <a:gd name="connsiteX15" fmla="*/ 65340 w 7992123"/>
              <a:gd name="connsiteY15" fmla="*/ 800663 h 1147600"/>
              <a:gd name="connsiteX16" fmla="*/ 85421 w 7992123"/>
              <a:gd name="connsiteY16" fmla="*/ 917701 h 1147600"/>
              <a:gd name="connsiteX17" fmla="*/ 160488 w 7992123"/>
              <a:gd name="connsiteY17" fmla="*/ 998204 h 1147600"/>
              <a:gd name="connsiteX18" fmla="*/ 110154 w 7992123"/>
              <a:gd name="connsiteY18" fmla="*/ 1107213 h 1147600"/>
              <a:gd name="connsiteX19" fmla="*/ 143491 w 7992123"/>
              <a:gd name="connsiteY19" fmla="*/ 1122295 h 1147600"/>
              <a:gd name="connsiteX20" fmla="*/ 137258 w 7992123"/>
              <a:gd name="connsiteY20" fmla="*/ 1142773 h 1147600"/>
              <a:gd name="connsiteX21" fmla="*/ 7894304 w 7992123"/>
              <a:gd name="connsiteY21" fmla="*/ 1147600 h 1147600"/>
              <a:gd name="connsiteX22" fmla="*/ 7968197 w 7992123"/>
              <a:gd name="connsiteY22" fmla="*/ 1094513 h 1147600"/>
              <a:gd name="connsiteX23" fmla="*/ 7879297 w 7992123"/>
              <a:gd name="connsiteY23" fmla="*/ 1031013 h 1147600"/>
              <a:gd name="connsiteX24" fmla="*/ 7992123 w 7992123"/>
              <a:gd name="connsiteY24" fmla="*/ 954813 h 1147600"/>
              <a:gd name="connsiteX25" fmla="*/ 7891997 w 7992123"/>
              <a:gd name="connsiteY25" fmla="*/ 878613 h 1147600"/>
              <a:gd name="connsiteX26" fmla="*/ 7930097 w 7992123"/>
              <a:gd name="connsiteY26" fmla="*/ 802413 h 1147600"/>
              <a:gd name="connsiteX27" fmla="*/ 7891997 w 7992123"/>
              <a:gd name="connsiteY27" fmla="*/ 726213 h 1147600"/>
              <a:gd name="connsiteX28" fmla="*/ 7879297 w 7992123"/>
              <a:gd name="connsiteY28" fmla="*/ 662713 h 1147600"/>
              <a:gd name="connsiteX29" fmla="*/ 7904697 w 7992123"/>
              <a:gd name="connsiteY29" fmla="*/ 611913 h 1147600"/>
              <a:gd name="connsiteX30" fmla="*/ 7947560 w 7992123"/>
              <a:gd name="connsiteY30" fmla="*/ 536506 h 1147600"/>
              <a:gd name="connsiteX31" fmla="*/ 7893631 w 7992123"/>
              <a:gd name="connsiteY31" fmla="*/ 491394 h 1147600"/>
              <a:gd name="connsiteX32" fmla="*/ 7866597 w 7992123"/>
              <a:gd name="connsiteY32" fmla="*/ 408713 h 1147600"/>
              <a:gd name="connsiteX33" fmla="*/ 7981294 w 7992123"/>
              <a:gd name="connsiteY33" fmla="*/ 339922 h 1147600"/>
              <a:gd name="connsiteX34" fmla="*/ 7891997 w 7992123"/>
              <a:gd name="connsiteY34" fmla="*/ 269013 h 1147600"/>
              <a:gd name="connsiteX35" fmla="*/ 7904697 w 7992123"/>
              <a:gd name="connsiteY35" fmla="*/ 180113 h 1147600"/>
              <a:gd name="connsiteX36" fmla="*/ 7970165 w 7992123"/>
              <a:gd name="connsiteY36" fmla="*/ 143908 h 1147600"/>
              <a:gd name="connsiteX37" fmla="*/ 7889076 w 7992123"/>
              <a:gd name="connsiteY37" fmla="*/ 93627 h 1147600"/>
              <a:gd name="connsiteX38" fmla="*/ 7978010 w 7992123"/>
              <a:gd name="connsiteY38" fmla="*/ 0 h 1147600"/>
              <a:gd name="connsiteX39" fmla="*/ 7688404 w 7992123"/>
              <a:gd name="connsiteY39" fmla="*/ 2313 h 1147600"/>
              <a:gd name="connsiteX0" fmla="*/ 7688404 w 7992123"/>
              <a:gd name="connsiteY0" fmla="*/ 2313 h 1147600"/>
              <a:gd name="connsiteX1" fmla="*/ 278550 w 7992123"/>
              <a:gd name="connsiteY1" fmla="*/ 2313 h 1147600"/>
              <a:gd name="connsiteX2" fmla="*/ 94426 w 7992123"/>
              <a:gd name="connsiteY2" fmla="*/ 1606 h 1147600"/>
              <a:gd name="connsiteX3" fmla="*/ 71413 w 7992123"/>
              <a:gd name="connsiteY3" fmla="*/ 99292 h 1147600"/>
              <a:gd name="connsiteX4" fmla="*/ 125382 w 7992123"/>
              <a:gd name="connsiteY4" fmla="*/ 167586 h 1147600"/>
              <a:gd name="connsiteX5" fmla="*/ 53284 w 7992123"/>
              <a:gd name="connsiteY5" fmla="*/ 233176 h 1147600"/>
              <a:gd name="connsiteX6" fmla="*/ 39092 w 7992123"/>
              <a:gd name="connsiteY6" fmla="*/ 297059 h 1147600"/>
              <a:gd name="connsiteX7" fmla="*/ 106725 w 7992123"/>
              <a:gd name="connsiteY7" fmla="*/ 371569 h 1147600"/>
              <a:gd name="connsiteX8" fmla="*/ 99982 w 7992123"/>
              <a:gd name="connsiteY8" fmla="*/ 433481 h 1147600"/>
              <a:gd name="connsiteX9" fmla="*/ 119286 w 7992123"/>
              <a:gd name="connsiteY9" fmla="*/ 464166 h 1147600"/>
              <a:gd name="connsiteX10" fmla="*/ 0 w 7992123"/>
              <a:gd name="connsiteY10" fmla="*/ 532504 h 1147600"/>
              <a:gd name="connsiteX11" fmla="*/ 53284 w 7992123"/>
              <a:gd name="connsiteY11" fmla="*/ 622199 h 1147600"/>
              <a:gd name="connsiteX12" fmla="*/ 78684 w 7992123"/>
              <a:gd name="connsiteY12" fmla="*/ 665322 h 1147600"/>
              <a:gd name="connsiteX13" fmla="*/ 40190 w 7992123"/>
              <a:gd name="connsiteY13" fmla="*/ 721254 h 1147600"/>
              <a:gd name="connsiteX14" fmla="*/ 231598 w 7992123"/>
              <a:gd name="connsiteY14" fmla="*/ 769869 h 1147600"/>
              <a:gd name="connsiteX15" fmla="*/ 65340 w 7992123"/>
              <a:gd name="connsiteY15" fmla="*/ 800663 h 1147600"/>
              <a:gd name="connsiteX16" fmla="*/ 85421 w 7992123"/>
              <a:gd name="connsiteY16" fmla="*/ 917701 h 1147600"/>
              <a:gd name="connsiteX17" fmla="*/ 160488 w 7992123"/>
              <a:gd name="connsiteY17" fmla="*/ 998204 h 1147600"/>
              <a:gd name="connsiteX18" fmla="*/ 110154 w 7992123"/>
              <a:gd name="connsiteY18" fmla="*/ 1107213 h 1147600"/>
              <a:gd name="connsiteX19" fmla="*/ 143491 w 7992123"/>
              <a:gd name="connsiteY19" fmla="*/ 1122295 h 1147600"/>
              <a:gd name="connsiteX20" fmla="*/ 137258 w 7992123"/>
              <a:gd name="connsiteY20" fmla="*/ 1142773 h 1147600"/>
              <a:gd name="connsiteX21" fmla="*/ 7894304 w 7992123"/>
              <a:gd name="connsiteY21" fmla="*/ 1147600 h 1147600"/>
              <a:gd name="connsiteX22" fmla="*/ 7968197 w 7992123"/>
              <a:gd name="connsiteY22" fmla="*/ 1094513 h 1147600"/>
              <a:gd name="connsiteX23" fmla="*/ 7879297 w 7992123"/>
              <a:gd name="connsiteY23" fmla="*/ 1031013 h 1147600"/>
              <a:gd name="connsiteX24" fmla="*/ 7992123 w 7992123"/>
              <a:gd name="connsiteY24" fmla="*/ 954813 h 1147600"/>
              <a:gd name="connsiteX25" fmla="*/ 7891997 w 7992123"/>
              <a:gd name="connsiteY25" fmla="*/ 878613 h 1147600"/>
              <a:gd name="connsiteX26" fmla="*/ 7930097 w 7992123"/>
              <a:gd name="connsiteY26" fmla="*/ 802413 h 1147600"/>
              <a:gd name="connsiteX27" fmla="*/ 7891997 w 7992123"/>
              <a:gd name="connsiteY27" fmla="*/ 726213 h 1147600"/>
              <a:gd name="connsiteX28" fmla="*/ 7879297 w 7992123"/>
              <a:gd name="connsiteY28" fmla="*/ 662713 h 1147600"/>
              <a:gd name="connsiteX29" fmla="*/ 7904697 w 7992123"/>
              <a:gd name="connsiteY29" fmla="*/ 611913 h 1147600"/>
              <a:gd name="connsiteX30" fmla="*/ 7947560 w 7992123"/>
              <a:gd name="connsiteY30" fmla="*/ 536506 h 1147600"/>
              <a:gd name="connsiteX31" fmla="*/ 7893631 w 7992123"/>
              <a:gd name="connsiteY31" fmla="*/ 491394 h 1147600"/>
              <a:gd name="connsiteX32" fmla="*/ 7866597 w 7992123"/>
              <a:gd name="connsiteY32" fmla="*/ 408713 h 1147600"/>
              <a:gd name="connsiteX33" fmla="*/ 7981294 w 7992123"/>
              <a:gd name="connsiteY33" fmla="*/ 339922 h 1147600"/>
              <a:gd name="connsiteX34" fmla="*/ 7891997 w 7992123"/>
              <a:gd name="connsiteY34" fmla="*/ 269013 h 1147600"/>
              <a:gd name="connsiteX35" fmla="*/ 7904697 w 7992123"/>
              <a:gd name="connsiteY35" fmla="*/ 180113 h 1147600"/>
              <a:gd name="connsiteX36" fmla="*/ 7970165 w 7992123"/>
              <a:gd name="connsiteY36" fmla="*/ 143908 h 1147600"/>
              <a:gd name="connsiteX37" fmla="*/ 7889076 w 7992123"/>
              <a:gd name="connsiteY37" fmla="*/ 93627 h 1147600"/>
              <a:gd name="connsiteX38" fmla="*/ 7978010 w 7992123"/>
              <a:gd name="connsiteY38" fmla="*/ 0 h 1147600"/>
              <a:gd name="connsiteX39" fmla="*/ 7688404 w 7992123"/>
              <a:gd name="connsiteY39" fmla="*/ 2313 h 1147600"/>
              <a:gd name="connsiteX0" fmla="*/ 7688404 w 7992123"/>
              <a:gd name="connsiteY0" fmla="*/ 2313 h 1147600"/>
              <a:gd name="connsiteX1" fmla="*/ 278550 w 7992123"/>
              <a:gd name="connsiteY1" fmla="*/ 2313 h 1147600"/>
              <a:gd name="connsiteX2" fmla="*/ 94426 w 7992123"/>
              <a:gd name="connsiteY2" fmla="*/ 1606 h 1147600"/>
              <a:gd name="connsiteX3" fmla="*/ 71413 w 7992123"/>
              <a:gd name="connsiteY3" fmla="*/ 99292 h 1147600"/>
              <a:gd name="connsiteX4" fmla="*/ 125382 w 7992123"/>
              <a:gd name="connsiteY4" fmla="*/ 167586 h 1147600"/>
              <a:gd name="connsiteX5" fmla="*/ 53284 w 7992123"/>
              <a:gd name="connsiteY5" fmla="*/ 233176 h 1147600"/>
              <a:gd name="connsiteX6" fmla="*/ 39092 w 7992123"/>
              <a:gd name="connsiteY6" fmla="*/ 297059 h 1147600"/>
              <a:gd name="connsiteX7" fmla="*/ 106725 w 7992123"/>
              <a:gd name="connsiteY7" fmla="*/ 371569 h 1147600"/>
              <a:gd name="connsiteX8" fmla="*/ 99982 w 7992123"/>
              <a:gd name="connsiteY8" fmla="*/ 433481 h 1147600"/>
              <a:gd name="connsiteX9" fmla="*/ 119286 w 7992123"/>
              <a:gd name="connsiteY9" fmla="*/ 464166 h 1147600"/>
              <a:gd name="connsiteX10" fmla="*/ 0 w 7992123"/>
              <a:gd name="connsiteY10" fmla="*/ 532504 h 1147600"/>
              <a:gd name="connsiteX11" fmla="*/ 53284 w 7992123"/>
              <a:gd name="connsiteY11" fmla="*/ 622199 h 1147600"/>
              <a:gd name="connsiteX12" fmla="*/ 78684 w 7992123"/>
              <a:gd name="connsiteY12" fmla="*/ 665322 h 1147600"/>
              <a:gd name="connsiteX13" fmla="*/ 40190 w 7992123"/>
              <a:gd name="connsiteY13" fmla="*/ 721254 h 1147600"/>
              <a:gd name="connsiteX14" fmla="*/ 145620 w 7992123"/>
              <a:gd name="connsiteY14" fmla="*/ 767346 h 1147600"/>
              <a:gd name="connsiteX15" fmla="*/ 65340 w 7992123"/>
              <a:gd name="connsiteY15" fmla="*/ 800663 h 1147600"/>
              <a:gd name="connsiteX16" fmla="*/ 85421 w 7992123"/>
              <a:gd name="connsiteY16" fmla="*/ 917701 h 1147600"/>
              <a:gd name="connsiteX17" fmla="*/ 160488 w 7992123"/>
              <a:gd name="connsiteY17" fmla="*/ 998204 h 1147600"/>
              <a:gd name="connsiteX18" fmla="*/ 110154 w 7992123"/>
              <a:gd name="connsiteY18" fmla="*/ 1107213 h 1147600"/>
              <a:gd name="connsiteX19" fmla="*/ 143491 w 7992123"/>
              <a:gd name="connsiteY19" fmla="*/ 1122295 h 1147600"/>
              <a:gd name="connsiteX20" fmla="*/ 137258 w 7992123"/>
              <a:gd name="connsiteY20" fmla="*/ 1142773 h 1147600"/>
              <a:gd name="connsiteX21" fmla="*/ 7894304 w 7992123"/>
              <a:gd name="connsiteY21" fmla="*/ 1147600 h 1147600"/>
              <a:gd name="connsiteX22" fmla="*/ 7968197 w 7992123"/>
              <a:gd name="connsiteY22" fmla="*/ 1094513 h 1147600"/>
              <a:gd name="connsiteX23" fmla="*/ 7879297 w 7992123"/>
              <a:gd name="connsiteY23" fmla="*/ 1031013 h 1147600"/>
              <a:gd name="connsiteX24" fmla="*/ 7992123 w 7992123"/>
              <a:gd name="connsiteY24" fmla="*/ 954813 h 1147600"/>
              <a:gd name="connsiteX25" fmla="*/ 7891997 w 7992123"/>
              <a:gd name="connsiteY25" fmla="*/ 878613 h 1147600"/>
              <a:gd name="connsiteX26" fmla="*/ 7930097 w 7992123"/>
              <a:gd name="connsiteY26" fmla="*/ 802413 h 1147600"/>
              <a:gd name="connsiteX27" fmla="*/ 7891997 w 7992123"/>
              <a:gd name="connsiteY27" fmla="*/ 726213 h 1147600"/>
              <a:gd name="connsiteX28" fmla="*/ 7879297 w 7992123"/>
              <a:gd name="connsiteY28" fmla="*/ 662713 h 1147600"/>
              <a:gd name="connsiteX29" fmla="*/ 7904697 w 7992123"/>
              <a:gd name="connsiteY29" fmla="*/ 611913 h 1147600"/>
              <a:gd name="connsiteX30" fmla="*/ 7947560 w 7992123"/>
              <a:gd name="connsiteY30" fmla="*/ 536506 h 1147600"/>
              <a:gd name="connsiteX31" fmla="*/ 7893631 w 7992123"/>
              <a:gd name="connsiteY31" fmla="*/ 491394 h 1147600"/>
              <a:gd name="connsiteX32" fmla="*/ 7866597 w 7992123"/>
              <a:gd name="connsiteY32" fmla="*/ 408713 h 1147600"/>
              <a:gd name="connsiteX33" fmla="*/ 7981294 w 7992123"/>
              <a:gd name="connsiteY33" fmla="*/ 339922 h 1147600"/>
              <a:gd name="connsiteX34" fmla="*/ 7891997 w 7992123"/>
              <a:gd name="connsiteY34" fmla="*/ 269013 h 1147600"/>
              <a:gd name="connsiteX35" fmla="*/ 7904697 w 7992123"/>
              <a:gd name="connsiteY35" fmla="*/ 180113 h 1147600"/>
              <a:gd name="connsiteX36" fmla="*/ 7970165 w 7992123"/>
              <a:gd name="connsiteY36" fmla="*/ 143908 h 1147600"/>
              <a:gd name="connsiteX37" fmla="*/ 7889076 w 7992123"/>
              <a:gd name="connsiteY37" fmla="*/ 93627 h 1147600"/>
              <a:gd name="connsiteX38" fmla="*/ 7978010 w 7992123"/>
              <a:gd name="connsiteY38" fmla="*/ 0 h 1147600"/>
              <a:gd name="connsiteX39" fmla="*/ 7688404 w 7992123"/>
              <a:gd name="connsiteY39" fmla="*/ 2313 h 1147600"/>
              <a:gd name="connsiteX0" fmla="*/ 7688404 w 7992123"/>
              <a:gd name="connsiteY0" fmla="*/ 2313 h 1147600"/>
              <a:gd name="connsiteX1" fmla="*/ 278550 w 7992123"/>
              <a:gd name="connsiteY1" fmla="*/ 2313 h 1147600"/>
              <a:gd name="connsiteX2" fmla="*/ 94426 w 7992123"/>
              <a:gd name="connsiteY2" fmla="*/ 1606 h 1147600"/>
              <a:gd name="connsiteX3" fmla="*/ 71413 w 7992123"/>
              <a:gd name="connsiteY3" fmla="*/ 99292 h 1147600"/>
              <a:gd name="connsiteX4" fmla="*/ 125382 w 7992123"/>
              <a:gd name="connsiteY4" fmla="*/ 167586 h 1147600"/>
              <a:gd name="connsiteX5" fmla="*/ 53284 w 7992123"/>
              <a:gd name="connsiteY5" fmla="*/ 233176 h 1147600"/>
              <a:gd name="connsiteX6" fmla="*/ 39092 w 7992123"/>
              <a:gd name="connsiteY6" fmla="*/ 297059 h 1147600"/>
              <a:gd name="connsiteX7" fmla="*/ 106725 w 7992123"/>
              <a:gd name="connsiteY7" fmla="*/ 371569 h 1147600"/>
              <a:gd name="connsiteX8" fmla="*/ 99982 w 7992123"/>
              <a:gd name="connsiteY8" fmla="*/ 433481 h 1147600"/>
              <a:gd name="connsiteX9" fmla="*/ 119286 w 7992123"/>
              <a:gd name="connsiteY9" fmla="*/ 464166 h 1147600"/>
              <a:gd name="connsiteX10" fmla="*/ 0 w 7992123"/>
              <a:gd name="connsiteY10" fmla="*/ 532504 h 1147600"/>
              <a:gd name="connsiteX11" fmla="*/ 53284 w 7992123"/>
              <a:gd name="connsiteY11" fmla="*/ 622199 h 1147600"/>
              <a:gd name="connsiteX12" fmla="*/ 78684 w 7992123"/>
              <a:gd name="connsiteY12" fmla="*/ 665322 h 1147600"/>
              <a:gd name="connsiteX13" fmla="*/ 40190 w 7992123"/>
              <a:gd name="connsiteY13" fmla="*/ 721254 h 1147600"/>
              <a:gd name="connsiteX14" fmla="*/ 145620 w 7992123"/>
              <a:gd name="connsiteY14" fmla="*/ 767346 h 1147600"/>
              <a:gd name="connsiteX15" fmla="*/ 65340 w 7992123"/>
              <a:gd name="connsiteY15" fmla="*/ 800663 h 1147600"/>
              <a:gd name="connsiteX16" fmla="*/ 85421 w 7992123"/>
              <a:gd name="connsiteY16" fmla="*/ 917701 h 1147600"/>
              <a:gd name="connsiteX17" fmla="*/ 160488 w 7992123"/>
              <a:gd name="connsiteY17" fmla="*/ 998204 h 1147600"/>
              <a:gd name="connsiteX18" fmla="*/ 110154 w 7992123"/>
              <a:gd name="connsiteY18" fmla="*/ 1107213 h 1147600"/>
              <a:gd name="connsiteX19" fmla="*/ 66110 w 7992123"/>
              <a:gd name="connsiteY19" fmla="*/ 1132386 h 1147600"/>
              <a:gd name="connsiteX20" fmla="*/ 137258 w 7992123"/>
              <a:gd name="connsiteY20" fmla="*/ 1142773 h 1147600"/>
              <a:gd name="connsiteX21" fmla="*/ 7894304 w 7992123"/>
              <a:gd name="connsiteY21" fmla="*/ 1147600 h 1147600"/>
              <a:gd name="connsiteX22" fmla="*/ 7968197 w 7992123"/>
              <a:gd name="connsiteY22" fmla="*/ 1094513 h 1147600"/>
              <a:gd name="connsiteX23" fmla="*/ 7879297 w 7992123"/>
              <a:gd name="connsiteY23" fmla="*/ 1031013 h 1147600"/>
              <a:gd name="connsiteX24" fmla="*/ 7992123 w 7992123"/>
              <a:gd name="connsiteY24" fmla="*/ 954813 h 1147600"/>
              <a:gd name="connsiteX25" fmla="*/ 7891997 w 7992123"/>
              <a:gd name="connsiteY25" fmla="*/ 878613 h 1147600"/>
              <a:gd name="connsiteX26" fmla="*/ 7930097 w 7992123"/>
              <a:gd name="connsiteY26" fmla="*/ 802413 h 1147600"/>
              <a:gd name="connsiteX27" fmla="*/ 7891997 w 7992123"/>
              <a:gd name="connsiteY27" fmla="*/ 726213 h 1147600"/>
              <a:gd name="connsiteX28" fmla="*/ 7879297 w 7992123"/>
              <a:gd name="connsiteY28" fmla="*/ 662713 h 1147600"/>
              <a:gd name="connsiteX29" fmla="*/ 7904697 w 7992123"/>
              <a:gd name="connsiteY29" fmla="*/ 611913 h 1147600"/>
              <a:gd name="connsiteX30" fmla="*/ 7947560 w 7992123"/>
              <a:gd name="connsiteY30" fmla="*/ 536506 h 1147600"/>
              <a:gd name="connsiteX31" fmla="*/ 7893631 w 7992123"/>
              <a:gd name="connsiteY31" fmla="*/ 491394 h 1147600"/>
              <a:gd name="connsiteX32" fmla="*/ 7866597 w 7992123"/>
              <a:gd name="connsiteY32" fmla="*/ 408713 h 1147600"/>
              <a:gd name="connsiteX33" fmla="*/ 7981294 w 7992123"/>
              <a:gd name="connsiteY33" fmla="*/ 339922 h 1147600"/>
              <a:gd name="connsiteX34" fmla="*/ 7891997 w 7992123"/>
              <a:gd name="connsiteY34" fmla="*/ 269013 h 1147600"/>
              <a:gd name="connsiteX35" fmla="*/ 7904697 w 7992123"/>
              <a:gd name="connsiteY35" fmla="*/ 180113 h 1147600"/>
              <a:gd name="connsiteX36" fmla="*/ 7970165 w 7992123"/>
              <a:gd name="connsiteY36" fmla="*/ 143908 h 1147600"/>
              <a:gd name="connsiteX37" fmla="*/ 7889076 w 7992123"/>
              <a:gd name="connsiteY37" fmla="*/ 93627 h 1147600"/>
              <a:gd name="connsiteX38" fmla="*/ 7978010 w 7992123"/>
              <a:gd name="connsiteY38" fmla="*/ 0 h 1147600"/>
              <a:gd name="connsiteX39" fmla="*/ 7688404 w 7992123"/>
              <a:gd name="connsiteY39" fmla="*/ 2313 h 1147600"/>
              <a:gd name="connsiteX0" fmla="*/ 7688404 w 7992123"/>
              <a:gd name="connsiteY0" fmla="*/ 2313 h 1147600"/>
              <a:gd name="connsiteX1" fmla="*/ 278550 w 7992123"/>
              <a:gd name="connsiteY1" fmla="*/ 2313 h 1147600"/>
              <a:gd name="connsiteX2" fmla="*/ 94426 w 7992123"/>
              <a:gd name="connsiteY2" fmla="*/ 1606 h 1147600"/>
              <a:gd name="connsiteX3" fmla="*/ 71413 w 7992123"/>
              <a:gd name="connsiteY3" fmla="*/ 99292 h 1147600"/>
              <a:gd name="connsiteX4" fmla="*/ 125382 w 7992123"/>
              <a:gd name="connsiteY4" fmla="*/ 167586 h 1147600"/>
              <a:gd name="connsiteX5" fmla="*/ 53284 w 7992123"/>
              <a:gd name="connsiteY5" fmla="*/ 233176 h 1147600"/>
              <a:gd name="connsiteX6" fmla="*/ 39092 w 7992123"/>
              <a:gd name="connsiteY6" fmla="*/ 297059 h 1147600"/>
              <a:gd name="connsiteX7" fmla="*/ 106725 w 7992123"/>
              <a:gd name="connsiteY7" fmla="*/ 371569 h 1147600"/>
              <a:gd name="connsiteX8" fmla="*/ 99982 w 7992123"/>
              <a:gd name="connsiteY8" fmla="*/ 433481 h 1147600"/>
              <a:gd name="connsiteX9" fmla="*/ 119286 w 7992123"/>
              <a:gd name="connsiteY9" fmla="*/ 464166 h 1147600"/>
              <a:gd name="connsiteX10" fmla="*/ 0 w 7992123"/>
              <a:gd name="connsiteY10" fmla="*/ 532504 h 1147600"/>
              <a:gd name="connsiteX11" fmla="*/ 53284 w 7992123"/>
              <a:gd name="connsiteY11" fmla="*/ 622199 h 1147600"/>
              <a:gd name="connsiteX12" fmla="*/ 78684 w 7992123"/>
              <a:gd name="connsiteY12" fmla="*/ 665322 h 1147600"/>
              <a:gd name="connsiteX13" fmla="*/ 40190 w 7992123"/>
              <a:gd name="connsiteY13" fmla="*/ 721254 h 1147600"/>
              <a:gd name="connsiteX14" fmla="*/ 145620 w 7992123"/>
              <a:gd name="connsiteY14" fmla="*/ 767346 h 1147600"/>
              <a:gd name="connsiteX15" fmla="*/ 65340 w 7992123"/>
              <a:gd name="connsiteY15" fmla="*/ 800663 h 1147600"/>
              <a:gd name="connsiteX16" fmla="*/ 85421 w 7992123"/>
              <a:gd name="connsiteY16" fmla="*/ 917701 h 1147600"/>
              <a:gd name="connsiteX17" fmla="*/ 160488 w 7992123"/>
              <a:gd name="connsiteY17" fmla="*/ 998204 h 1147600"/>
              <a:gd name="connsiteX18" fmla="*/ 67165 w 7992123"/>
              <a:gd name="connsiteY18" fmla="*/ 1071896 h 1147600"/>
              <a:gd name="connsiteX19" fmla="*/ 66110 w 7992123"/>
              <a:gd name="connsiteY19" fmla="*/ 1132386 h 1147600"/>
              <a:gd name="connsiteX20" fmla="*/ 137258 w 7992123"/>
              <a:gd name="connsiteY20" fmla="*/ 1142773 h 1147600"/>
              <a:gd name="connsiteX21" fmla="*/ 7894304 w 7992123"/>
              <a:gd name="connsiteY21" fmla="*/ 1147600 h 1147600"/>
              <a:gd name="connsiteX22" fmla="*/ 7968197 w 7992123"/>
              <a:gd name="connsiteY22" fmla="*/ 1094513 h 1147600"/>
              <a:gd name="connsiteX23" fmla="*/ 7879297 w 7992123"/>
              <a:gd name="connsiteY23" fmla="*/ 1031013 h 1147600"/>
              <a:gd name="connsiteX24" fmla="*/ 7992123 w 7992123"/>
              <a:gd name="connsiteY24" fmla="*/ 954813 h 1147600"/>
              <a:gd name="connsiteX25" fmla="*/ 7891997 w 7992123"/>
              <a:gd name="connsiteY25" fmla="*/ 878613 h 1147600"/>
              <a:gd name="connsiteX26" fmla="*/ 7930097 w 7992123"/>
              <a:gd name="connsiteY26" fmla="*/ 802413 h 1147600"/>
              <a:gd name="connsiteX27" fmla="*/ 7891997 w 7992123"/>
              <a:gd name="connsiteY27" fmla="*/ 726213 h 1147600"/>
              <a:gd name="connsiteX28" fmla="*/ 7879297 w 7992123"/>
              <a:gd name="connsiteY28" fmla="*/ 662713 h 1147600"/>
              <a:gd name="connsiteX29" fmla="*/ 7904697 w 7992123"/>
              <a:gd name="connsiteY29" fmla="*/ 611913 h 1147600"/>
              <a:gd name="connsiteX30" fmla="*/ 7947560 w 7992123"/>
              <a:gd name="connsiteY30" fmla="*/ 536506 h 1147600"/>
              <a:gd name="connsiteX31" fmla="*/ 7893631 w 7992123"/>
              <a:gd name="connsiteY31" fmla="*/ 491394 h 1147600"/>
              <a:gd name="connsiteX32" fmla="*/ 7866597 w 7992123"/>
              <a:gd name="connsiteY32" fmla="*/ 408713 h 1147600"/>
              <a:gd name="connsiteX33" fmla="*/ 7981294 w 7992123"/>
              <a:gd name="connsiteY33" fmla="*/ 339922 h 1147600"/>
              <a:gd name="connsiteX34" fmla="*/ 7891997 w 7992123"/>
              <a:gd name="connsiteY34" fmla="*/ 269013 h 1147600"/>
              <a:gd name="connsiteX35" fmla="*/ 7904697 w 7992123"/>
              <a:gd name="connsiteY35" fmla="*/ 180113 h 1147600"/>
              <a:gd name="connsiteX36" fmla="*/ 7970165 w 7992123"/>
              <a:gd name="connsiteY36" fmla="*/ 143908 h 1147600"/>
              <a:gd name="connsiteX37" fmla="*/ 7889076 w 7992123"/>
              <a:gd name="connsiteY37" fmla="*/ 93627 h 1147600"/>
              <a:gd name="connsiteX38" fmla="*/ 7978010 w 7992123"/>
              <a:gd name="connsiteY38" fmla="*/ 0 h 1147600"/>
              <a:gd name="connsiteX39" fmla="*/ 7688404 w 7992123"/>
              <a:gd name="connsiteY39" fmla="*/ 2313 h 114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7992123" h="1147600">
                <a:moveTo>
                  <a:pt x="7688404" y="2313"/>
                </a:moveTo>
                <a:lnTo>
                  <a:pt x="278550" y="2313"/>
                </a:lnTo>
                <a:lnTo>
                  <a:pt x="94426" y="1606"/>
                </a:lnTo>
                <a:lnTo>
                  <a:pt x="71413" y="99292"/>
                </a:lnTo>
                <a:cubicBezTo>
                  <a:pt x="72207" y="131307"/>
                  <a:pt x="124588" y="135571"/>
                  <a:pt x="125382" y="167586"/>
                </a:cubicBezTo>
                <a:lnTo>
                  <a:pt x="53284" y="233176"/>
                </a:lnTo>
                <a:lnTo>
                  <a:pt x="39092" y="297059"/>
                </a:lnTo>
                <a:lnTo>
                  <a:pt x="106725" y="371569"/>
                </a:lnTo>
                <a:lnTo>
                  <a:pt x="99982" y="433481"/>
                </a:lnTo>
                <a:lnTo>
                  <a:pt x="119286" y="464166"/>
                </a:lnTo>
                <a:lnTo>
                  <a:pt x="0" y="532504"/>
                </a:lnTo>
                <a:lnTo>
                  <a:pt x="53284" y="622199"/>
                </a:lnTo>
                <a:lnTo>
                  <a:pt x="78684" y="665322"/>
                </a:lnTo>
                <a:lnTo>
                  <a:pt x="40190" y="721254"/>
                </a:lnTo>
                <a:lnTo>
                  <a:pt x="145620" y="767346"/>
                </a:lnTo>
                <a:lnTo>
                  <a:pt x="65340" y="800663"/>
                </a:lnTo>
                <a:lnTo>
                  <a:pt x="85421" y="917701"/>
                </a:lnTo>
                <a:cubicBezTo>
                  <a:pt x="85156" y="951832"/>
                  <a:pt x="160753" y="964073"/>
                  <a:pt x="160488" y="998204"/>
                </a:cubicBezTo>
                <a:lnTo>
                  <a:pt x="67165" y="1071896"/>
                </a:lnTo>
                <a:cubicBezTo>
                  <a:pt x="66813" y="1092059"/>
                  <a:pt x="66462" y="1112223"/>
                  <a:pt x="66110" y="1132386"/>
                </a:cubicBezTo>
                <a:lnTo>
                  <a:pt x="137258" y="1142773"/>
                </a:lnTo>
                <a:lnTo>
                  <a:pt x="7894304" y="1147600"/>
                </a:lnTo>
                <a:lnTo>
                  <a:pt x="7968197" y="1094513"/>
                </a:lnTo>
                <a:lnTo>
                  <a:pt x="7879297" y="1031013"/>
                </a:lnTo>
                <a:lnTo>
                  <a:pt x="7992123" y="954813"/>
                </a:lnTo>
                <a:lnTo>
                  <a:pt x="7891997" y="878613"/>
                </a:lnTo>
                <a:lnTo>
                  <a:pt x="7930097" y="802413"/>
                </a:lnTo>
                <a:lnTo>
                  <a:pt x="7891997" y="726213"/>
                </a:lnTo>
                <a:lnTo>
                  <a:pt x="7879297" y="662713"/>
                </a:lnTo>
                <a:lnTo>
                  <a:pt x="7904697" y="611913"/>
                </a:lnTo>
                <a:lnTo>
                  <a:pt x="7947560" y="536506"/>
                </a:lnTo>
                <a:lnTo>
                  <a:pt x="7893631" y="491394"/>
                </a:lnTo>
                <a:lnTo>
                  <a:pt x="7866597" y="408713"/>
                </a:lnTo>
                <a:lnTo>
                  <a:pt x="7981294" y="339922"/>
                </a:lnTo>
                <a:lnTo>
                  <a:pt x="7891997" y="269013"/>
                </a:lnTo>
                <a:lnTo>
                  <a:pt x="7904697" y="180113"/>
                </a:lnTo>
                <a:lnTo>
                  <a:pt x="7970165" y="143908"/>
                </a:lnTo>
                <a:lnTo>
                  <a:pt x="7889076" y="93627"/>
                </a:lnTo>
                <a:lnTo>
                  <a:pt x="7978010" y="0"/>
                </a:lnTo>
                <a:lnTo>
                  <a:pt x="7688404" y="231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5" name="자유형: 도형 24">
            <a:extLst>
              <a:ext uri="{FF2B5EF4-FFF2-40B4-BE49-F238E27FC236}">
                <a16:creationId xmlns:a16="http://schemas.microsoft.com/office/drawing/2014/main" id="{E17C29F7-26FB-4B7C-8DA4-7CC60E19EBF2}"/>
              </a:ext>
            </a:extLst>
          </p:cNvPr>
          <p:cNvSpPr/>
          <p:nvPr/>
        </p:nvSpPr>
        <p:spPr>
          <a:xfrm flipH="1">
            <a:off x="241300" y="233069"/>
            <a:ext cx="7810500" cy="627482"/>
          </a:xfrm>
          <a:custGeom>
            <a:avLst/>
            <a:gdLst>
              <a:gd name="connsiteX0" fmla="*/ 7616743 w 7891426"/>
              <a:gd name="connsiteY0" fmla="*/ 0 h 1140460"/>
              <a:gd name="connsiteX1" fmla="*/ 181096 w 7891426"/>
              <a:gd name="connsiteY1" fmla="*/ 0 h 1140460"/>
              <a:gd name="connsiteX2" fmla="*/ 108744 w 7891426"/>
              <a:gd name="connsiteY2" fmla="*/ 11906 h 1140460"/>
              <a:gd name="connsiteX3" fmla="*/ 137319 w 7891426"/>
              <a:gd name="connsiteY3" fmla="*/ 94456 h 1140460"/>
              <a:gd name="connsiteX4" fmla="*/ 139700 w 7891426"/>
              <a:gd name="connsiteY4" fmla="*/ 190500 h 1140460"/>
              <a:gd name="connsiteX5" fmla="*/ 76200 w 7891426"/>
              <a:gd name="connsiteY5" fmla="*/ 190500 h 1140460"/>
              <a:gd name="connsiteX6" fmla="*/ 88900 w 7891426"/>
              <a:gd name="connsiteY6" fmla="*/ 279400 h 1140460"/>
              <a:gd name="connsiteX7" fmla="*/ 95250 w 7891426"/>
              <a:gd name="connsiteY7" fmla="*/ 357188 h 1140460"/>
              <a:gd name="connsiteX8" fmla="*/ 114300 w 7891426"/>
              <a:gd name="connsiteY8" fmla="*/ 419100 h 1140460"/>
              <a:gd name="connsiteX9" fmla="*/ 47625 w 7891426"/>
              <a:gd name="connsiteY9" fmla="*/ 492125 h 1140460"/>
              <a:gd name="connsiteX10" fmla="*/ 0 w 7891426"/>
              <a:gd name="connsiteY10" fmla="*/ 558800 h 1140460"/>
              <a:gd name="connsiteX11" fmla="*/ 76200 w 7891426"/>
              <a:gd name="connsiteY11" fmla="*/ 622300 h 1140460"/>
              <a:gd name="connsiteX12" fmla="*/ 101600 w 7891426"/>
              <a:gd name="connsiteY12" fmla="*/ 673100 h 1140460"/>
              <a:gd name="connsiteX13" fmla="*/ 88900 w 7891426"/>
              <a:gd name="connsiteY13" fmla="*/ 736600 h 1140460"/>
              <a:gd name="connsiteX14" fmla="*/ 134144 w 7891426"/>
              <a:gd name="connsiteY14" fmla="*/ 767556 h 1140460"/>
              <a:gd name="connsiteX15" fmla="*/ 88900 w 7891426"/>
              <a:gd name="connsiteY15" fmla="*/ 889000 h 1140460"/>
              <a:gd name="connsiteX16" fmla="*/ 30956 w 7891426"/>
              <a:gd name="connsiteY16" fmla="*/ 900906 h 1140460"/>
              <a:gd name="connsiteX17" fmla="*/ 123031 w 7891426"/>
              <a:gd name="connsiteY17" fmla="*/ 965200 h 1140460"/>
              <a:gd name="connsiteX18" fmla="*/ 12700 w 7891426"/>
              <a:gd name="connsiteY18" fmla="*/ 1104900 h 1140460"/>
              <a:gd name="connsiteX19" fmla="*/ 46037 w 7891426"/>
              <a:gd name="connsiteY19" fmla="*/ 1119982 h 1140460"/>
              <a:gd name="connsiteX20" fmla="*/ 39804 w 7891426"/>
              <a:gd name="connsiteY20" fmla="*/ 1140460 h 1140460"/>
              <a:gd name="connsiteX21" fmla="*/ 7891426 w 7891426"/>
              <a:gd name="connsiteY21" fmla="*/ 1140460 h 1140460"/>
              <a:gd name="connsiteX22" fmla="*/ 7870743 w 7891426"/>
              <a:gd name="connsiteY22" fmla="*/ 1092200 h 1140460"/>
              <a:gd name="connsiteX23" fmla="*/ 7781843 w 7891426"/>
              <a:gd name="connsiteY23" fmla="*/ 1028700 h 1140460"/>
              <a:gd name="connsiteX24" fmla="*/ 7731043 w 7891426"/>
              <a:gd name="connsiteY24" fmla="*/ 952500 h 1140460"/>
              <a:gd name="connsiteX25" fmla="*/ 7794543 w 7891426"/>
              <a:gd name="connsiteY25" fmla="*/ 876300 h 1140460"/>
              <a:gd name="connsiteX26" fmla="*/ 7832643 w 7891426"/>
              <a:gd name="connsiteY26" fmla="*/ 800100 h 1140460"/>
              <a:gd name="connsiteX27" fmla="*/ 7794543 w 7891426"/>
              <a:gd name="connsiteY27" fmla="*/ 723900 h 1140460"/>
              <a:gd name="connsiteX28" fmla="*/ 7781843 w 7891426"/>
              <a:gd name="connsiteY28" fmla="*/ 660400 h 1140460"/>
              <a:gd name="connsiteX29" fmla="*/ 7807243 w 7891426"/>
              <a:gd name="connsiteY29" fmla="*/ 609600 h 1140460"/>
              <a:gd name="connsiteX30" fmla="*/ 7883443 w 7891426"/>
              <a:gd name="connsiteY30" fmla="*/ 546100 h 1140460"/>
              <a:gd name="connsiteX31" fmla="*/ 7883443 w 7891426"/>
              <a:gd name="connsiteY31" fmla="*/ 469900 h 1140460"/>
              <a:gd name="connsiteX32" fmla="*/ 7769143 w 7891426"/>
              <a:gd name="connsiteY32" fmla="*/ 406400 h 1140460"/>
              <a:gd name="connsiteX33" fmla="*/ 7692943 w 7891426"/>
              <a:gd name="connsiteY33" fmla="*/ 368300 h 1140460"/>
              <a:gd name="connsiteX34" fmla="*/ 7794543 w 7891426"/>
              <a:gd name="connsiteY34" fmla="*/ 266700 h 1140460"/>
              <a:gd name="connsiteX35" fmla="*/ 7807243 w 7891426"/>
              <a:gd name="connsiteY35" fmla="*/ 177800 h 1140460"/>
              <a:gd name="connsiteX36" fmla="*/ 7743743 w 7891426"/>
              <a:gd name="connsiteY36" fmla="*/ 177800 h 1140460"/>
              <a:gd name="connsiteX37" fmla="*/ 7705643 w 7891426"/>
              <a:gd name="connsiteY37" fmla="*/ 88900 h 1140460"/>
              <a:gd name="connsiteX38" fmla="*/ 7819943 w 7891426"/>
              <a:gd name="connsiteY38" fmla="*/ 101600 h 1140460"/>
              <a:gd name="connsiteX0" fmla="*/ 7616743 w 7891426"/>
              <a:gd name="connsiteY0" fmla="*/ 0 h 1140460"/>
              <a:gd name="connsiteX1" fmla="*/ 181096 w 7891426"/>
              <a:gd name="connsiteY1" fmla="*/ 0 h 1140460"/>
              <a:gd name="connsiteX2" fmla="*/ 108744 w 7891426"/>
              <a:gd name="connsiteY2" fmla="*/ 11906 h 1140460"/>
              <a:gd name="connsiteX3" fmla="*/ 137319 w 7891426"/>
              <a:gd name="connsiteY3" fmla="*/ 94456 h 1140460"/>
              <a:gd name="connsiteX4" fmla="*/ 139700 w 7891426"/>
              <a:gd name="connsiteY4" fmla="*/ 190500 h 1140460"/>
              <a:gd name="connsiteX5" fmla="*/ 76200 w 7891426"/>
              <a:gd name="connsiteY5" fmla="*/ 190500 h 1140460"/>
              <a:gd name="connsiteX6" fmla="*/ 88900 w 7891426"/>
              <a:gd name="connsiteY6" fmla="*/ 279400 h 1140460"/>
              <a:gd name="connsiteX7" fmla="*/ 95250 w 7891426"/>
              <a:gd name="connsiteY7" fmla="*/ 357188 h 1140460"/>
              <a:gd name="connsiteX8" fmla="*/ 114300 w 7891426"/>
              <a:gd name="connsiteY8" fmla="*/ 419100 h 1140460"/>
              <a:gd name="connsiteX9" fmla="*/ 47625 w 7891426"/>
              <a:gd name="connsiteY9" fmla="*/ 492125 h 1140460"/>
              <a:gd name="connsiteX10" fmla="*/ 0 w 7891426"/>
              <a:gd name="connsiteY10" fmla="*/ 558800 h 1140460"/>
              <a:gd name="connsiteX11" fmla="*/ 76200 w 7891426"/>
              <a:gd name="connsiteY11" fmla="*/ 622300 h 1140460"/>
              <a:gd name="connsiteX12" fmla="*/ 101600 w 7891426"/>
              <a:gd name="connsiteY12" fmla="*/ 673100 h 1140460"/>
              <a:gd name="connsiteX13" fmla="*/ 88900 w 7891426"/>
              <a:gd name="connsiteY13" fmla="*/ 736600 h 1140460"/>
              <a:gd name="connsiteX14" fmla="*/ 134144 w 7891426"/>
              <a:gd name="connsiteY14" fmla="*/ 767556 h 1140460"/>
              <a:gd name="connsiteX15" fmla="*/ 88900 w 7891426"/>
              <a:gd name="connsiteY15" fmla="*/ 889000 h 1140460"/>
              <a:gd name="connsiteX16" fmla="*/ 30956 w 7891426"/>
              <a:gd name="connsiteY16" fmla="*/ 900906 h 1140460"/>
              <a:gd name="connsiteX17" fmla="*/ 123031 w 7891426"/>
              <a:gd name="connsiteY17" fmla="*/ 965200 h 1140460"/>
              <a:gd name="connsiteX18" fmla="*/ 12700 w 7891426"/>
              <a:gd name="connsiteY18" fmla="*/ 1104900 h 1140460"/>
              <a:gd name="connsiteX19" fmla="*/ 46037 w 7891426"/>
              <a:gd name="connsiteY19" fmla="*/ 1119982 h 1140460"/>
              <a:gd name="connsiteX20" fmla="*/ 39804 w 7891426"/>
              <a:gd name="connsiteY20" fmla="*/ 1140460 h 1140460"/>
              <a:gd name="connsiteX21" fmla="*/ 7891426 w 7891426"/>
              <a:gd name="connsiteY21" fmla="*/ 1140460 h 1140460"/>
              <a:gd name="connsiteX22" fmla="*/ 7870743 w 7891426"/>
              <a:gd name="connsiteY22" fmla="*/ 1092200 h 1140460"/>
              <a:gd name="connsiteX23" fmla="*/ 7781843 w 7891426"/>
              <a:gd name="connsiteY23" fmla="*/ 1028700 h 1140460"/>
              <a:gd name="connsiteX24" fmla="*/ 7731043 w 7891426"/>
              <a:gd name="connsiteY24" fmla="*/ 952500 h 1140460"/>
              <a:gd name="connsiteX25" fmla="*/ 7794543 w 7891426"/>
              <a:gd name="connsiteY25" fmla="*/ 876300 h 1140460"/>
              <a:gd name="connsiteX26" fmla="*/ 7832643 w 7891426"/>
              <a:gd name="connsiteY26" fmla="*/ 800100 h 1140460"/>
              <a:gd name="connsiteX27" fmla="*/ 7794543 w 7891426"/>
              <a:gd name="connsiteY27" fmla="*/ 723900 h 1140460"/>
              <a:gd name="connsiteX28" fmla="*/ 7781843 w 7891426"/>
              <a:gd name="connsiteY28" fmla="*/ 660400 h 1140460"/>
              <a:gd name="connsiteX29" fmla="*/ 7807243 w 7891426"/>
              <a:gd name="connsiteY29" fmla="*/ 609600 h 1140460"/>
              <a:gd name="connsiteX30" fmla="*/ 7883443 w 7891426"/>
              <a:gd name="connsiteY30" fmla="*/ 546100 h 1140460"/>
              <a:gd name="connsiteX31" fmla="*/ 7883443 w 7891426"/>
              <a:gd name="connsiteY31" fmla="*/ 469900 h 1140460"/>
              <a:gd name="connsiteX32" fmla="*/ 7769143 w 7891426"/>
              <a:gd name="connsiteY32" fmla="*/ 406400 h 1140460"/>
              <a:gd name="connsiteX33" fmla="*/ 7692943 w 7891426"/>
              <a:gd name="connsiteY33" fmla="*/ 368300 h 1140460"/>
              <a:gd name="connsiteX34" fmla="*/ 7794543 w 7891426"/>
              <a:gd name="connsiteY34" fmla="*/ 266700 h 1140460"/>
              <a:gd name="connsiteX35" fmla="*/ 7807243 w 7891426"/>
              <a:gd name="connsiteY35" fmla="*/ 177800 h 1140460"/>
              <a:gd name="connsiteX36" fmla="*/ 7743743 w 7891426"/>
              <a:gd name="connsiteY36" fmla="*/ 177800 h 1140460"/>
              <a:gd name="connsiteX37" fmla="*/ 7705643 w 7891426"/>
              <a:gd name="connsiteY37" fmla="*/ 88900 h 1140460"/>
              <a:gd name="connsiteX38" fmla="*/ 7846136 w 7891426"/>
              <a:gd name="connsiteY38" fmla="*/ 34925 h 1140460"/>
              <a:gd name="connsiteX39" fmla="*/ 7616743 w 7891426"/>
              <a:gd name="connsiteY39" fmla="*/ 0 h 1140460"/>
              <a:gd name="connsiteX0" fmla="*/ 7616743 w 7891426"/>
              <a:gd name="connsiteY0" fmla="*/ 0 h 1140460"/>
              <a:gd name="connsiteX1" fmla="*/ 181096 w 7891426"/>
              <a:gd name="connsiteY1" fmla="*/ 0 h 1140460"/>
              <a:gd name="connsiteX2" fmla="*/ 108744 w 7891426"/>
              <a:gd name="connsiteY2" fmla="*/ 11906 h 1140460"/>
              <a:gd name="connsiteX3" fmla="*/ 137319 w 7891426"/>
              <a:gd name="connsiteY3" fmla="*/ 94456 h 1140460"/>
              <a:gd name="connsiteX4" fmla="*/ 139700 w 7891426"/>
              <a:gd name="connsiteY4" fmla="*/ 190500 h 1140460"/>
              <a:gd name="connsiteX5" fmla="*/ 76200 w 7891426"/>
              <a:gd name="connsiteY5" fmla="*/ 190500 h 1140460"/>
              <a:gd name="connsiteX6" fmla="*/ 88900 w 7891426"/>
              <a:gd name="connsiteY6" fmla="*/ 279400 h 1140460"/>
              <a:gd name="connsiteX7" fmla="*/ 95250 w 7891426"/>
              <a:gd name="connsiteY7" fmla="*/ 357188 h 1140460"/>
              <a:gd name="connsiteX8" fmla="*/ 114300 w 7891426"/>
              <a:gd name="connsiteY8" fmla="*/ 419100 h 1140460"/>
              <a:gd name="connsiteX9" fmla="*/ 47625 w 7891426"/>
              <a:gd name="connsiteY9" fmla="*/ 492125 h 1140460"/>
              <a:gd name="connsiteX10" fmla="*/ 0 w 7891426"/>
              <a:gd name="connsiteY10" fmla="*/ 558800 h 1140460"/>
              <a:gd name="connsiteX11" fmla="*/ 76200 w 7891426"/>
              <a:gd name="connsiteY11" fmla="*/ 622300 h 1140460"/>
              <a:gd name="connsiteX12" fmla="*/ 101600 w 7891426"/>
              <a:gd name="connsiteY12" fmla="*/ 673100 h 1140460"/>
              <a:gd name="connsiteX13" fmla="*/ 88900 w 7891426"/>
              <a:gd name="connsiteY13" fmla="*/ 736600 h 1140460"/>
              <a:gd name="connsiteX14" fmla="*/ 134144 w 7891426"/>
              <a:gd name="connsiteY14" fmla="*/ 767556 h 1140460"/>
              <a:gd name="connsiteX15" fmla="*/ 88900 w 7891426"/>
              <a:gd name="connsiteY15" fmla="*/ 889000 h 1140460"/>
              <a:gd name="connsiteX16" fmla="*/ 30956 w 7891426"/>
              <a:gd name="connsiteY16" fmla="*/ 900906 h 1140460"/>
              <a:gd name="connsiteX17" fmla="*/ 123031 w 7891426"/>
              <a:gd name="connsiteY17" fmla="*/ 965200 h 1140460"/>
              <a:gd name="connsiteX18" fmla="*/ 12700 w 7891426"/>
              <a:gd name="connsiteY18" fmla="*/ 1104900 h 1140460"/>
              <a:gd name="connsiteX19" fmla="*/ 46037 w 7891426"/>
              <a:gd name="connsiteY19" fmla="*/ 1119982 h 1140460"/>
              <a:gd name="connsiteX20" fmla="*/ 39804 w 7891426"/>
              <a:gd name="connsiteY20" fmla="*/ 1140460 h 1140460"/>
              <a:gd name="connsiteX21" fmla="*/ 7891426 w 7891426"/>
              <a:gd name="connsiteY21" fmla="*/ 1140460 h 1140460"/>
              <a:gd name="connsiteX22" fmla="*/ 7870743 w 7891426"/>
              <a:gd name="connsiteY22" fmla="*/ 1092200 h 1140460"/>
              <a:gd name="connsiteX23" fmla="*/ 7781843 w 7891426"/>
              <a:gd name="connsiteY23" fmla="*/ 1028700 h 1140460"/>
              <a:gd name="connsiteX24" fmla="*/ 7731043 w 7891426"/>
              <a:gd name="connsiteY24" fmla="*/ 952500 h 1140460"/>
              <a:gd name="connsiteX25" fmla="*/ 7794543 w 7891426"/>
              <a:gd name="connsiteY25" fmla="*/ 876300 h 1140460"/>
              <a:gd name="connsiteX26" fmla="*/ 7832643 w 7891426"/>
              <a:gd name="connsiteY26" fmla="*/ 800100 h 1140460"/>
              <a:gd name="connsiteX27" fmla="*/ 7794543 w 7891426"/>
              <a:gd name="connsiteY27" fmla="*/ 723900 h 1140460"/>
              <a:gd name="connsiteX28" fmla="*/ 7781843 w 7891426"/>
              <a:gd name="connsiteY28" fmla="*/ 660400 h 1140460"/>
              <a:gd name="connsiteX29" fmla="*/ 7807243 w 7891426"/>
              <a:gd name="connsiteY29" fmla="*/ 609600 h 1140460"/>
              <a:gd name="connsiteX30" fmla="*/ 7883443 w 7891426"/>
              <a:gd name="connsiteY30" fmla="*/ 546100 h 1140460"/>
              <a:gd name="connsiteX31" fmla="*/ 7883443 w 7891426"/>
              <a:gd name="connsiteY31" fmla="*/ 469900 h 1140460"/>
              <a:gd name="connsiteX32" fmla="*/ 7769143 w 7891426"/>
              <a:gd name="connsiteY32" fmla="*/ 406400 h 1140460"/>
              <a:gd name="connsiteX33" fmla="*/ 7692943 w 7891426"/>
              <a:gd name="connsiteY33" fmla="*/ 368300 h 1140460"/>
              <a:gd name="connsiteX34" fmla="*/ 7794543 w 7891426"/>
              <a:gd name="connsiteY34" fmla="*/ 266700 h 1140460"/>
              <a:gd name="connsiteX35" fmla="*/ 7807243 w 7891426"/>
              <a:gd name="connsiteY35" fmla="*/ 177800 h 1140460"/>
              <a:gd name="connsiteX36" fmla="*/ 7743743 w 7891426"/>
              <a:gd name="connsiteY36" fmla="*/ 177800 h 1140460"/>
              <a:gd name="connsiteX37" fmla="*/ 7705643 w 7891426"/>
              <a:gd name="connsiteY37" fmla="*/ 88900 h 1140460"/>
              <a:gd name="connsiteX38" fmla="*/ 7846136 w 7891426"/>
              <a:gd name="connsiteY38" fmla="*/ 34925 h 1140460"/>
              <a:gd name="connsiteX39" fmla="*/ 7616743 w 7891426"/>
              <a:gd name="connsiteY39" fmla="*/ 0 h 1140460"/>
              <a:gd name="connsiteX0" fmla="*/ 7616743 w 7891426"/>
              <a:gd name="connsiteY0" fmla="*/ 0 h 1140460"/>
              <a:gd name="connsiteX1" fmla="*/ 181096 w 7891426"/>
              <a:gd name="connsiteY1" fmla="*/ 0 h 1140460"/>
              <a:gd name="connsiteX2" fmla="*/ 108744 w 7891426"/>
              <a:gd name="connsiteY2" fmla="*/ 11906 h 1140460"/>
              <a:gd name="connsiteX3" fmla="*/ 137319 w 7891426"/>
              <a:gd name="connsiteY3" fmla="*/ 94456 h 1140460"/>
              <a:gd name="connsiteX4" fmla="*/ 139700 w 7891426"/>
              <a:gd name="connsiteY4" fmla="*/ 190500 h 1140460"/>
              <a:gd name="connsiteX5" fmla="*/ 76200 w 7891426"/>
              <a:gd name="connsiteY5" fmla="*/ 190500 h 1140460"/>
              <a:gd name="connsiteX6" fmla="*/ 88900 w 7891426"/>
              <a:gd name="connsiteY6" fmla="*/ 279400 h 1140460"/>
              <a:gd name="connsiteX7" fmla="*/ 95250 w 7891426"/>
              <a:gd name="connsiteY7" fmla="*/ 357188 h 1140460"/>
              <a:gd name="connsiteX8" fmla="*/ 114300 w 7891426"/>
              <a:gd name="connsiteY8" fmla="*/ 419100 h 1140460"/>
              <a:gd name="connsiteX9" fmla="*/ 47625 w 7891426"/>
              <a:gd name="connsiteY9" fmla="*/ 492125 h 1140460"/>
              <a:gd name="connsiteX10" fmla="*/ 0 w 7891426"/>
              <a:gd name="connsiteY10" fmla="*/ 558800 h 1140460"/>
              <a:gd name="connsiteX11" fmla="*/ 76200 w 7891426"/>
              <a:gd name="connsiteY11" fmla="*/ 622300 h 1140460"/>
              <a:gd name="connsiteX12" fmla="*/ 101600 w 7891426"/>
              <a:gd name="connsiteY12" fmla="*/ 673100 h 1140460"/>
              <a:gd name="connsiteX13" fmla="*/ 88900 w 7891426"/>
              <a:gd name="connsiteY13" fmla="*/ 736600 h 1140460"/>
              <a:gd name="connsiteX14" fmla="*/ 134144 w 7891426"/>
              <a:gd name="connsiteY14" fmla="*/ 767556 h 1140460"/>
              <a:gd name="connsiteX15" fmla="*/ 88900 w 7891426"/>
              <a:gd name="connsiteY15" fmla="*/ 889000 h 1140460"/>
              <a:gd name="connsiteX16" fmla="*/ 30956 w 7891426"/>
              <a:gd name="connsiteY16" fmla="*/ 900906 h 1140460"/>
              <a:gd name="connsiteX17" fmla="*/ 123031 w 7891426"/>
              <a:gd name="connsiteY17" fmla="*/ 965200 h 1140460"/>
              <a:gd name="connsiteX18" fmla="*/ 12700 w 7891426"/>
              <a:gd name="connsiteY18" fmla="*/ 1104900 h 1140460"/>
              <a:gd name="connsiteX19" fmla="*/ 46037 w 7891426"/>
              <a:gd name="connsiteY19" fmla="*/ 1119982 h 1140460"/>
              <a:gd name="connsiteX20" fmla="*/ 39804 w 7891426"/>
              <a:gd name="connsiteY20" fmla="*/ 1140460 h 1140460"/>
              <a:gd name="connsiteX21" fmla="*/ 7891426 w 7891426"/>
              <a:gd name="connsiteY21" fmla="*/ 1140460 h 1140460"/>
              <a:gd name="connsiteX22" fmla="*/ 7870743 w 7891426"/>
              <a:gd name="connsiteY22" fmla="*/ 1092200 h 1140460"/>
              <a:gd name="connsiteX23" fmla="*/ 7781843 w 7891426"/>
              <a:gd name="connsiteY23" fmla="*/ 1028700 h 1140460"/>
              <a:gd name="connsiteX24" fmla="*/ 7731043 w 7891426"/>
              <a:gd name="connsiteY24" fmla="*/ 952500 h 1140460"/>
              <a:gd name="connsiteX25" fmla="*/ 7794543 w 7891426"/>
              <a:gd name="connsiteY25" fmla="*/ 876300 h 1140460"/>
              <a:gd name="connsiteX26" fmla="*/ 7832643 w 7891426"/>
              <a:gd name="connsiteY26" fmla="*/ 800100 h 1140460"/>
              <a:gd name="connsiteX27" fmla="*/ 7794543 w 7891426"/>
              <a:gd name="connsiteY27" fmla="*/ 723900 h 1140460"/>
              <a:gd name="connsiteX28" fmla="*/ 7781843 w 7891426"/>
              <a:gd name="connsiteY28" fmla="*/ 660400 h 1140460"/>
              <a:gd name="connsiteX29" fmla="*/ 7807243 w 7891426"/>
              <a:gd name="connsiteY29" fmla="*/ 609600 h 1140460"/>
              <a:gd name="connsiteX30" fmla="*/ 7883443 w 7891426"/>
              <a:gd name="connsiteY30" fmla="*/ 546100 h 1140460"/>
              <a:gd name="connsiteX31" fmla="*/ 7883443 w 7891426"/>
              <a:gd name="connsiteY31" fmla="*/ 469900 h 1140460"/>
              <a:gd name="connsiteX32" fmla="*/ 7769143 w 7891426"/>
              <a:gd name="connsiteY32" fmla="*/ 406400 h 1140460"/>
              <a:gd name="connsiteX33" fmla="*/ 7692943 w 7891426"/>
              <a:gd name="connsiteY33" fmla="*/ 368300 h 1140460"/>
              <a:gd name="connsiteX34" fmla="*/ 7794543 w 7891426"/>
              <a:gd name="connsiteY34" fmla="*/ 266700 h 1140460"/>
              <a:gd name="connsiteX35" fmla="*/ 7807243 w 7891426"/>
              <a:gd name="connsiteY35" fmla="*/ 177800 h 1140460"/>
              <a:gd name="connsiteX36" fmla="*/ 7743743 w 7891426"/>
              <a:gd name="connsiteY36" fmla="*/ 177800 h 1140460"/>
              <a:gd name="connsiteX37" fmla="*/ 7705643 w 7891426"/>
              <a:gd name="connsiteY37" fmla="*/ 88900 h 1140460"/>
              <a:gd name="connsiteX38" fmla="*/ 7846136 w 7891426"/>
              <a:gd name="connsiteY38" fmla="*/ 34925 h 1140460"/>
              <a:gd name="connsiteX39" fmla="*/ 7616743 w 7891426"/>
              <a:gd name="connsiteY39" fmla="*/ 0 h 1140460"/>
              <a:gd name="connsiteX0" fmla="*/ 7616743 w 7891426"/>
              <a:gd name="connsiteY0" fmla="*/ 0 h 1140460"/>
              <a:gd name="connsiteX1" fmla="*/ 181096 w 7891426"/>
              <a:gd name="connsiteY1" fmla="*/ 0 h 1140460"/>
              <a:gd name="connsiteX2" fmla="*/ 108744 w 7891426"/>
              <a:gd name="connsiteY2" fmla="*/ 11906 h 1140460"/>
              <a:gd name="connsiteX3" fmla="*/ 137319 w 7891426"/>
              <a:gd name="connsiteY3" fmla="*/ 94456 h 1140460"/>
              <a:gd name="connsiteX4" fmla="*/ 139700 w 7891426"/>
              <a:gd name="connsiteY4" fmla="*/ 190500 h 1140460"/>
              <a:gd name="connsiteX5" fmla="*/ 76200 w 7891426"/>
              <a:gd name="connsiteY5" fmla="*/ 190500 h 1140460"/>
              <a:gd name="connsiteX6" fmla="*/ 88900 w 7891426"/>
              <a:gd name="connsiteY6" fmla="*/ 279400 h 1140460"/>
              <a:gd name="connsiteX7" fmla="*/ 95250 w 7891426"/>
              <a:gd name="connsiteY7" fmla="*/ 357188 h 1140460"/>
              <a:gd name="connsiteX8" fmla="*/ 114300 w 7891426"/>
              <a:gd name="connsiteY8" fmla="*/ 419100 h 1140460"/>
              <a:gd name="connsiteX9" fmla="*/ 47625 w 7891426"/>
              <a:gd name="connsiteY9" fmla="*/ 492125 h 1140460"/>
              <a:gd name="connsiteX10" fmla="*/ 0 w 7891426"/>
              <a:gd name="connsiteY10" fmla="*/ 558800 h 1140460"/>
              <a:gd name="connsiteX11" fmla="*/ 76200 w 7891426"/>
              <a:gd name="connsiteY11" fmla="*/ 622300 h 1140460"/>
              <a:gd name="connsiteX12" fmla="*/ 101600 w 7891426"/>
              <a:gd name="connsiteY12" fmla="*/ 673100 h 1140460"/>
              <a:gd name="connsiteX13" fmla="*/ 88900 w 7891426"/>
              <a:gd name="connsiteY13" fmla="*/ 736600 h 1140460"/>
              <a:gd name="connsiteX14" fmla="*/ 134144 w 7891426"/>
              <a:gd name="connsiteY14" fmla="*/ 767556 h 1140460"/>
              <a:gd name="connsiteX15" fmla="*/ 88900 w 7891426"/>
              <a:gd name="connsiteY15" fmla="*/ 889000 h 1140460"/>
              <a:gd name="connsiteX16" fmla="*/ 30956 w 7891426"/>
              <a:gd name="connsiteY16" fmla="*/ 900906 h 1140460"/>
              <a:gd name="connsiteX17" fmla="*/ 123031 w 7891426"/>
              <a:gd name="connsiteY17" fmla="*/ 965200 h 1140460"/>
              <a:gd name="connsiteX18" fmla="*/ 12700 w 7891426"/>
              <a:gd name="connsiteY18" fmla="*/ 1104900 h 1140460"/>
              <a:gd name="connsiteX19" fmla="*/ 46037 w 7891426"/>
              <a:gd name="connsiteY19" fmla="*/ 1119982 h 1140460"/>
              <a:gd name="connsiteX20" fmla="*/ 39804 w 7891426"/>
              <a:gd name="connsiteY20" fmla="*/ 1140460 h 1140460"/>
              <a:gd name="connsiteX21" fmla="*/ 7891426 w 7891426"/>
              <a:gd name="connsiteY21" fmla="*/ 1140460 h 1140460"/>
              <a:gd name="connsiteX22" fmla="*/ 7870743 w 7891426"/>
              <a:gd name="connsiteY22" fmla="*/ 1092200 h 1140460"/>
              <a:gd name="connsiteX23" fmla="*/ 7781843 w 7891426"/>
              <a:gd name="connsiteY23" fmla="*/ 1028700 h 1140460"/>
              <a:gd name="connsiteX24" fmla="*/ 7731043 w 7891426"/>
              <a:gd name="connsiteY24" fmla="*/ 952500 h 1140460"/>
              <a:gd name="connsiteX25" fmla="*/ 7794543 w 7891426"/>
              <a:gd name="connsiteY25" fmla="*/ 876300 h 1140460"/>
              <a:gd name="connsiteX26" fmla="*/ 7832643 w 7891426"/>
              <a:gd name="connsiteY26" fmla="*/ 800100 h 1140460"/>
              <a:gd name="connsiteX27" fmla="*/ 7794543 w 7891426"/>
              <a:gd name="connsiteY27" fmla="*/ 723900 h 1140460"/>
              <a:gd name="connsiteX28" fmla="*/ 7781843 w 7891426"/>
              <a:gd name="connsiteY28" fmla="*/ 660400 h 1140460"/>
              <a:gd name="connsiteX29" fmla="*/ 7807243 w 7891426"/>
              <a:gd name="connsiteY29" fmla="*/ 609600 h 1140460"/>
              <a:gd name="connsiteX30" fmla="*/ 7850106 w 7891426"/>
              <a:gd name="connsiteY30" fmla="*/ 534193 h 1140460"/>
              <a:gd name="connsiteX31" fmla="*/ 7883443 w 7891426"/>
              <a:gd name="connsiteY31" fmla="*/ 469900 h 1140460"/>
              <a:gd name="connsiteX32" fmla="*/ 7769143 w 7891426"/>
              <a:gd name="connsiteY32" fmla="*/ 406400 h 1140460"/>
              <a:gd name="connsiteX33" fmla="*/ 7692943 w 7891426"/>
              <a:gd name="connsiteY33" fmla="*/ 368300 h 1140460"/>
              <a:gd name="connsiteX34" fmla="*/ 7794543 w 7891426"/>
              <a:gd name="connsiteY34" fmla="*/ 266700 h 1140460"/>
              <a:gd name="connsiteX35" fmla="*/ 7807243 w 7891426"/>
              <a:gd name="connsiteY35" fmla="*/ 177800 h 1140460"/>
              <a:gd name="connsiteX36" fmla="*/ 7743743 w 7891426"/>
              <a:gd name="connsiteY36" fmla="*/ 177800 h 1140460"/>
              <a:gd name="connsiteX37" fmla="*/ 7705643 w 7891426"/>
              <a:gd name="connsiteY37" fmla="*/ 88900 h 1140460"/>
              <a:gd name="connsiteX38" fmla="*/ 7846136 w 7891426"/>
              <a:gd name="connsiteY38" fmla="*/ 34925 h 1140460"/>
              <a:gd name="connsiteX39" fmla="*/ 7616743 w 7891426"/>
              <a:gd name="connsiteY39" fmla="*/ 0 h 1140460"/>
              <a:gd name="connsiteX0" fmla="*/ 7616743 w 7891426"/>
              <a:gd name="connsiteY0" fmla="*/ 0 h 1140460"/>
              <a:gd name="connsiteX1" fmla="*/ 181096 w 7891426"/>
              <a:gd name="connsiteY1" fmla="*/ 0 h 1140460"/>
              <a:gd name="connsiteX2" fmla="*/ 108744 w 7891426"/>
              <a:gd name="connsiteY2" fmla="*/ 11906 h 1140460"/>
              <a:gd name="connsiteX3" fmla="*/ 137319 w 7891426"/>
              <a:gd name="connsiteY3" fmla="*/ 94456 h 1140460"/>
              <a:gd name="connsiteX4" fmla="*/ 139700 w 7891426"/>
              <a:gd name="connsiteY4" fmla="*/ 190500 h 1140460"/>
              <a:gd name="connsiteX5" fmla="*/ 76200 w 7891426"/>
              <a:gd name="connsiteY5" fmla="*/ 190500 h 1140460"/>
              <a:gd name="connsiteX6" fmla="*/ 88900 w 7891426"/>
              <a:gd name="connsiteY6" fmla="*/ 279400 h 1140460"/>
              <a:gd name="connsiteX7" fmla="*/ 95250 w 7891426"/>
              <a:gd name="connsiteY7" fmla="*/ 357188 h 1140460"/>
              <a:gd name="connsiteX8" fmla="*/ 114300 w 7891426"/>
              <a:gd name="connsiteY8" fmla="*/ 419100 h 1140460"/>
              <a:gd name="connsiteX9" fmla="*/ 47625 w 7891426"/>
              <a:gd name="connsiteY9" fmla="*/ 492125 h 1140460"/>
              <a:gd name="connsiteX10" fmla="*/ 0 w 7891426"/>
              <a:gd name="connsiteY10" fmla="*/ 558800 h 1140460"/>
              <a:gd name="connsiteX11" fmla="*/ 76200 w 7891426"/>
              <a:gd name="connsiteY11" fmla="*/ 622300 h 1140460"/>
              <a:gd name="connsiteX12" fmla="*/ 101600 w 7891426"/>
              <a:gd name="connsiteY12" fmla="*/ 673100 h 1140460"/>
              <a:gd name="connsiteX13" fmla="*/ 88900 w 7891426"/>
              <a:gd name="connsiteY13" fmla="*/ 736600 h 1140460"/>
              <a:gd name="connsiteX14" fmla="*/ 134144 w 7891426"/>
              <a:gd name="connsiteY14" fmla="*/ 767556 h 1140460"/>
              <a:gd name="connsiteX15" fmla="*/ 88900 w 7891426"/>
              <a:gd name="connsiteY15" fmla="*/ 889000 h 1140460"/>
              <a:gd name="connsiteX16" fmla="*/ 30956 w 7891426"/>
              <a:gd name="connsiteY16" fmla="*/ 900906 h 1140460"/>
              <a:gd name="connsiteX17" fmla="*/ 123031 w 7891426"/>
              <a:gd name="connsiteY17" fmla="*/ 965200 h 1140460"/>
              <a:gd name="connsiteX18" fmla="*/ 12700 w 7891426"/>
              <a:gd name="connsiteY18" fmla="*/ 1104900 h 1140460"/>
              <a:gd name="connsiteX19" fmla="*/ 46037 w 7891426"/>
              <a:gd name="connsiteY19" fmla="*/ 1119982 h 1140460"/>
              <a:gd name="connsiteX20" fmla="*/ 39804 w 7891426"/>
              <a:gd name="connsiteY20" fmla="*/ 1140460 h 1140460"/>
              <a:gd name="connsiteX21" fmla="*/ 7891426 w 7891426"/>
              <a:gd name="connsiteY21" fmla="*/ 1140460 h 1140460"/>
              <a:gd name="connsiteX22" fmla="*/ 7870743 w 7891426"/>
              <a:gd name="connsiteY22" fmla="*/ 1092200 h 1140460"/>
              <a:gd name="connsiteX23" fmla="*/ 7781843 w 7891426"/>
              <a:gd name="connsiteY23" fmla="*/ 1028700 h 1140460"/>
              <a:gd name="connsiteX24" fmla="*/ 7798782 w 7891426"/>
              <a:gd name="connsiteY24" fmla="*/ 914400 h 1140460"/>
              <a:gd name="connsiteX25" fmla="*/ 7794543 w 7891426"/>
              <a:gd name="connsiteY25" fmla="*/ 876300 h 1140460"/>
              <a:gd name="connsiteX26" fmla="*/ 7832643 w 7891426"/>
              <a:gd name="connsiteY26" fmla="*/ 800100 h 1140460"/>
              <a:gd name="connsiteX27" fmla="*/ 7794543 w 7891426"/>
              <a:gd name="connsiteY27" fmla="*/ 723900 h 1140460"/>
              <a:gd name="connsiteX28" fmla="*/ 7781843 w 7891426"/>
              <a:gd name="connsiteY28" fmla="*/ 660400 h 1140460"/>
              <a:gd name="connsiteX29" fmla="*/ 7807243 w 7891426"/>
              <a:gd name="connsiteY29" fmla="*/ 609600 h 1140460"/>
              <a:gd name="connsiteX30" fmla="*/ 7850106 w 7891426"/>
              <a:gd name="connsiteY30" fmla="*/ 534193 h 1140460"/>
              <a:gd name="connsiteX31" fmla="*/ 7883443 w 7891426"/>
              <a:gd name="connsiteY31" fmla="*/ 469900 h 1140460"/>
              <a:gd name="connsiteX32" fmla="*/ 7769143 w 7891426"/>
              <a:gd name="connsiteY32" fmla="*/ 406400 h 1140460"/>
              <a:gd name="connsiteX33" fmla="*/ 7692943 w 7891426"/>
              <a:gd name="connsiteY33" fmla="*/ 368300 h 1140460"/>
              <a:gd name="connsiteX34" fmla="*/ 7794543 w 7891426"/>
              <a:gd name="connsiteY34" fmla="*/ 266700 h 1140460"/>
              <a:gd name="connsiteX35" fmla="*/ 7807243 w 7891426"/>
              <a:gd name="connsiteY35" fmla="*/ 177800 h 1140460"/>
              <a:gd name="connsiteX36" fmla="*/ 7743743 w 7891426"/>
              <a:gd name="connsiteY36" fmla="*/ 177800 h 1140460"/>
              <a:gd name="connsiteX37" fmla="*/ 7705643 w 7891426"/>
              <a:gd name="connsiteY37" fmla="*/ 88900 h 1140460"/>
              <a:gd name="connsiteX38" fmla="*/ 7846136 w 7891426"/>
              <a:gd name="connsiteY38" fmla="*/ 34925 h 1140460"/>
              <a:gd name="connsiteX39" fmla="*/ 7616743 w 7891426"/>
              <a:gd name="connsiteY39" fmla="*/ 0 h 1140460"/>
              <a:gd name="connsiteX0" fmla="*/ 7616743 w 7891426"/>
              <a:gd name="connsiteY0" fmla="*/ 0 h 1140460"/>
              <a:gd name="connsiteX1" fmla="*/ 181096 w 7891426"/>
              <a:gd name="connsiteY1" fmla="*/ 0 h 1140460"/>
              <a:gd name="connsiteX2" fmla="*/ 108744 w 7891426"/>
              <a:gd name="connsiteY2" fmla="*/ 11906 h 1140460"/>
              <a:gd name="connsiteX3" fmla="*/ 137319 w 7891426"/>
              <a:gd name="connsiteY3" fmla="*/ 94456 h 1140460"/>
              <a:gd name="connsiteX4" fmla="*/ 139700 w 7891426"/>
              <a:gd name="connsiteY4" fmla="*/ 190500 h 1140460"/>
              <a:gd name="connsiteX5" fmla="*/ 76200 w 7891426"/>
              <a:gd name="connsiteY5" fmla="*/ 190500 h 1140460"/>
              <a:gd name="connsiteX6" fmla="*/ 88900 w 7891426"/>
              <a:gd name="connsiteY6" fmla="*/ 279400 h 1140460"/>
              <a:gd name="connsiteX7" fmla="*/ 95250 w 7891426"/>
              <a:gd name="connsiteY7" fmla="*/ 357188 h 1140460"/>
              <a:gd name="connsiteX8" fmla="*/ 114300 w 7891426"/>
              <a:gd name="connsiteY8" fmla="*/ 419100 h 1140460"/>
              <a:gd name="connsiteX9" fmla="*/ 47625 w 7891426"/>
              <a:gd name="connsiteY9" fmla="*/ 492125 h 1140460"/>
              <a:gd name="connsiteX10" fmla="*/ 0 w 7891426"/>
              <a:gd name="connsiteY10" fmla="*/ 558800 h 1140460"/>
              <a:gd name="connsiteX11" fmla="*/ 76200 w 7891426"/>
              <a:gd name="connsiteY11" fmla="*/ 622300 h 1140460"/>
              <a:gd name="connsiteX12" fmla="*/ 101600 w 7891426"/>
              <a:gd name="connsiteY12" fmla="*/ 673100 h 1140460"/>
              <a:gd name="connsiteX13" fmla="*/ 88900 w 7891426"/>
              <a:gd name="connsiteY13" fmla="*/ 736600 h 1140460"/>
              <a:gd name="connsiteX14" fmla="*/ 134144 w 7891426"/>
              <a:gd name="connsiteY14" fmla="*/ 767556 h 1140460"/>
              <a:gd name="connsiteX15" fmla="*/ 88900 w 7891426"/>
              <a:gd name="connsiteY15" fmla="*/ 889000 h 1140460"/>
              <a:gd name="connsiteX16" fmla="*/ 30956 w 7891426"/>
              <a:gd name="connsiteY16" fmla="*/ 900906 h 1140460"/>
              <a:gd name="connsiteX17" fmla="*/ 123031 w 7891426"/>
              <a:gd name="connsiteY17" fmla="*/ 965200 h 1140460"/>
              <a:gd name="connsiteX18" fmla="*/ 12700 w 7891426"/>
              <a:gd name="connsiteY18" fmla="*/ 1104900 h 1140460"/>
              <a:gd name="connsiteX19" fmla="*/ 46037 w 7891426"/>
              <a:gd name="connsiteY19" fmla="*/ 1119982 h 1140460"/>
              <a:gd name="connsiteX20" fmla="*/ 39804 w 7891426"/>
              <a:gd name="connsiteY20" fmla="*/ 1140460 h 1140460"/>
              <a:gd name="connsiteX21" fmla="*/ 7891426 w 7891426"/>
              <a:gd name="connsiteY21" fmla="*/ 1140460 h 1140460"/>
              <a:gd name="connsiteX22" fmla="*/ 7870743 w 7891426"/>
              <a:gd name="connsiteY22" fmla="*/ 1092200 h 1140460"/>
              <a:gd name="connsiteX23" fmla="*/ 7781843 w 7891426"/>
              <a:gd name="connsiteY23" fmla="*/ 1028700 h 1140460"/>
              <a:gd name="connsiteX24" fmla="*/ 7798782 w 7891426"/>
              <a:gd name="connsiteY24" fmla="*/ 914400 h 1140460"/>
              <a:gd name="connsiteX25" fmla="*/ 7794543 w 7891426"/>
              <a:gd name="connsiteY25" fmla="*/ 876300 h 1140460"/>
              <a:gd name="connsiteX26" fmla="*/ 7832643 w 7891426"/>
              <a:gd name="connsiteY26" fmla="*/ 800100 h 1140460"/>
              <a:gd name="connsiteX27" fmla="*/ 7794543 w 7891426"/>
              <a:gd name="connsiteY27" fmla="*/ 723900 h 1140460"/>
              <a:gd name="connsiteX28" fmla="*/ 7781843 w 7891426"/>
              <a:gd name="connsiteY28" fmla="*/ 660400 h 1140460"/>
              <a:gd name="connsiteX29" fmla="*/ 7807243 w 7891426"/>
              <a:gd name="connsiteY29" fmla="*/ 609600 h 1140460"/>
              <a:gd name="connsiteX30" fmla="*/ 7850106 w 7891426"/>
              <a:gd name="connsiteY30" fmla="*/ 534193 h 1140460"/>
              <a:gd name="connsiteX31" fmla="*/ 7700548 w 7891426"/>
              <a:gd name="connsiteY31" fmla="*/ 488950 h 1140460"/>
              <a:gd name="connsiteX32" fmla="*/ 7769143 w 7891426"/>
              <a:gd name="connsiteY32" fmla="*/ 406400 h 1140460"/>
              <a:gd name="connsiteX33" fmla="*/ 7692943 w 7891426"/>
              <a:gd name="connsiteY33" fmla="*/ 368300 h 1140460"/>
              <a:gd name="connsiteX34" fmla="*/ 7794543 w 7891426"/>
              <a:gd name="connsiteY34" fmla="*/ 266700 h 1140460"/>
              <a:gd name="connsiteX35" fmla="*/ 7807243 w 7891426"/>
              <a:gd name="connsiteY35" fmla="*/ 177800 h 1140460"/>
              <a:gd name="connsiteX36" fmla="*/ 7743743 w 7891426"/>
              <a:gd name="connsiteY36" fmla="*/ 177800 h 1140460"/>
              <a:gd name="connsiteX37" fmla="*/ 7705643 w 7891426"/>
              <a:gd name="connsiteY37" fmla="*/ 88900 h 1140460"/>
              <a:gd name="connsiteX38" fmla="*/ 7846136 w 7891426"/>
              <a:gd name="connsiteY38" fmla="*/ 34925 h 1140460"/>
              <a:gd name="connsiteX39" fmla="*/ 7616743 w 7891426"/>
              <a:gd name="connsiteY39" fmla="*/ 0 h 1140460"/>
              <a:gd name="connsiteX0" fmla="*/ 7616743 w 7891426"/>
              <a:gd name="connsiteY0" fmla="*/ 0 h 1140460"/>
              <a:gd name="connsiteX1" fmla="*/ 181096 w 7891426"/>
              <a:gd name="connsiteY1" fmla="*/ 0 h 1140460"/>
              <a:gd name="connsiteX2" fmla="*/ 108744 w 7891426"/>
              <a:gd name="connsiteY2" fmla="*/ 11906 h 1140460"/>
              <a:gd name="connsiteX3" fmla="*/ 137319 w 7891426"/>
              <a:gd name="connsiteY3" fmla="*/ 94456 h 1140460"/>
              <a:gd name="connsiteX4" fmla="*/ 139700 w 7891426"/>
              <a:gd name="connsiteY4" fmla="*/ 190500 h 1140460"/>
              <a:gd name="connsiteX5" fmla="*/ 76200 w 7891426"/>
              <a:gd name="connsiteY5" fmla="*/ 190500 h 1140460"/>
              <a:gd name="connsiteX6" fmla="*/ 88900 w 7891426"/>
              <a:gd name="connsiteY6" fmla="*/ 279400 h 1140460"/>
              <a:gd name="connsiteX7" fmla="*/ 95250 w 7891426"/>
              <a:gd name="connsiteY7" fmla="*/ 357188 h 1140460"/>
              <a:gd name="connsiteX8" fmla="*/ 114300 w 7891426"/>
              <a:gd name="connsiteY8" fmla="*/ 419100 h 1140460"/>
              <a:gd name="connsiteX9" fmla="*/ 47625 w 7891426"/>
              <a:gd name="connsiteY9" fmla="*/ 492125 h 1140460"/>
              <a:gd name="connsiteX10" fmla="*/ 0 w 7891426"/>
              <a:gd name="connsiteY10" fmla="*/ 558800 h 1140460"/>
              <a:gd name="connsiteX11" fmla="*/ 76200 w 7891426"/>
              <a:gd name="connsiteY11" fmla="*/ 622300 h 1140460"/>
              <a:gd name="connsiteX12" fmla="*/ 101600 w 7891426"/>
              <a:gd name="connsiteY12" fmla="*/ 673100 h 1140460"/>
              <a:gd name="connsiteX13" fmla="*/ 88900 w 7891426"/>
              <a:gd name="connsiteY13" fmla="*/ 736600 h 1140460"/>
              <a:gd name="connsiteX14" fmla="*/ 134144 w 7891426"/>
              <a:gd name="connsiteY14" fmla="*/ 767556 h 1140460"/>
              <a:gd name="connsiteX15" fmla="*/ 88900 w 7891426"/>
              <a:gd name="connsiteY15" fmla="*/ 889000 h 1140460"/>
              <a:gd name="connsiteX16" fmla="*/ 30956 w 7891426"/>
              <a:gd name="connsiteY16" fmla="*/ 900906 h 1140460"/>
              <a:gd name="connsiteX17" fmla="*/ 28197 w 7891426"/>
              <a:gd name="connsiteY17" fmla="*/ 996950 h 1140460"/>
              <a:gd name="connsiteX18" fmla="*/ 12700 w 7891426"/>
              <a:gd name="connsiteY18" fmla="*/ 1104900 h 1140460"/>
              <a:gd name="connsiteX19" fmla="*/ 46037 w 7891426"/>
              <a:gd name="connsiteY19" fmla="*/ 1119982 h 1140460"/>
              <a:gd name="connsiteX20" fmla="*/ 39804 w 7891426"/>
              <a:gd name="connsiteY20" fmla="*/ 1140460 h 1140460"/>
              <a:gd name="connsiteX21" fmla="*/ 7891426 w 7891426"/>
              <a:gd name="connsiteY21" fmla="*/ 1140460 h 1140460"/>
              <a:gd name="connsiteX22" fmla="*/ 7870743 w 7891426"/>
              <a:gd name="connsiteY22" fmla="*/ 1092200 h 1140460"/>
              <a:gd name="connsiteX23" fmla="*/ 7781843 w 7891426"/>
              <a:gd name="connsiteY23" fmla="*/ 1028700 h 1140460"/>
              <a:gd name="connsiteX24" fmla="*/ 7798782 w 7891426"/>
              <a:gd name="connsiteY24" fmla="*/ 914400 h 1140460"/>
              <a:gd name="connsiteX25" fmla="*/ 7794543 w 7891426"/>
              <a:gd name="connsiteY25" fmla="*/ 876300 h 1140460"/>
              <a:gd name="connsiteX26" fmla="*/ 7832643 w 7891426"/>
              <a:gd name="connsiteY26" fmla="*/ 800100 h 1140460"/>
              <a:gd name="connsiteX27" fmla="*/ 7794543 w 7891426"/>
              <a:gd name="connsiteY27" fmla="*/ 723900 h 1140460"/>
              <a:gd name="connsiteX28" fmla="*/ 7781843 w 7891426"/>
              <a:gd name="connsiteY28" fmla="*/ 660400 h 1140460"/>
              <a:gd name="connsiteX29" fmla="*/ 7807243 w 7891426"/>
              <a:gd name="connsiteY29" fmla="*/ 609600 h 1140460"/>
              <a:gd name="connsiteX30" fmla="*/ 7850106 w 7891426"/>
              <a:gd name="connsiteY30" fmla="*/ 534193 h 1140460"/>
              <a:gd name="connsiteX31" fmla="*/ 7700548 w 7891426"/>
              <a:gd name="connsiteY31" fmla="*/ 488950 h 1140460"/>
              <a:gd name="connsiteX32" fmla="*/ 7769143 w 7891426"/>
              <a:gd name="connsiteY32" fmla="*/ 406400 h 1140460"/>
              <a:gd name="connsiteX33" fmla="*/ 7692943 w 7891426"/>
              <a:gd name="connsiteY33" fmla="*/ 368300 h 1140460"/>
              <a:gd name="connsiteX34" fmla="*/ 7794543 w 7891426"/>
              <a:gd name="connsiteY34" fmla="*/ 266700 h 1140460"/>
              <a:gd name="connsiteX35" fmla="*/ 7807243 w 7891426"/>
              <a:gd name="connsiteY35" fmla="*/ 177800 h 1140460"/>
              <a:gd name="connsiteX36" fmla="*/ 7743743 w 7891426"/>
              <a:gd name="connsiteY36" fmla="*/ 177800 h 1140460"/>
              <a:gd name="connsiteX37" fmla="*/ 7705643 w 7891426"/>
              <a:gd name="connsiteY37" fmla="*/ 88900 h 1140460"/>
              <a:gd name="connsiteX38" fmla="*/ 7846136 w 7891426"/>
              <a:gd name="connsiteY38" fmla="*/ 34925 h 1140460"/>
              <a:gd name="connsiteX39" fmla="*/ 7616743 w 7891426"/>
              <a:gd name="connsiteY39" fmla="*/ 0 h 1140460"/>
              <a:gd name="connsiteX0" fmla="*/ 7616743 w 7891426"/>
              <a:gd name="connsiteY0" fmla="*/ 0 h 1140460"/>
              <a:gd name="connsiteX1" fmla="*/ 181096 w 7891426"/>
              <a:gd name="connsiteY1" fmla="*/ 0 h 1140460"/>
              <a:gd name="connsiteX2" fmla="*/ 108744 w 7891426"/>
              <a:gd name="connsiteY2" fmla="*/ 11906 h 1140460"/>
              <a:gd name="connsiteX3" fmla="*/ 137319 w 7891426"/>
              <a:gd name="connsiteY3" fmla="*/ 94456 h 1140460"/>
              <a:gd name="connsiteX4" fmla="*/ 139700 w 7891426"/>
              <a:gd name="connsiteY4" fmla="*/ 190500 h 1140460"/>
              <a:gd name="connsiteX5" fmla="*/ 76200 w 7891426"/>
              <a:gd name="connsiteY5" fmla="*/ 190500 h 1140460"/>
              <a:gd name="connsiteX6" fmla="*/ 88900 w 7891426"/>
              <a:gd name="connsiteY6" fmla="*/ 279400 h 1140460"/>
              <a:gd name="connsiteX7" fmla="*/ 95250 w 7891426"/>
              <a:gd name="connsiteY7" fmla="*/ 357188 h 1140460"/>
              <a:gd name="connsiteX8" fmla="*/ 114300 w 7891426"/>
              <a:gd name="connsiteY8" fmla="*/ 419100 h 1140460"/>
              <a:gd name="connsiteX9" fmla="*/ 47625 w 7891426"/>
              <a:gd name="connsiteY9" fmla="*/ 492125 h 1140460"/>
              <a:gd name="connsiteX10" fmla="*/ 0 w 7891426"/>
              <a:gd name="connsiteY10" fmla="*/ 558800 h 1140460"/>
              <a:gd name="connsiteX11" fmla="*/ 76200 w 7891426"/>
              <a:gd name="connsiteY11" fmla="*/ 622300 h 1140460"/>
              <a:gd name="connsiteX12" fmla="*/ 101600 w 7891426"/>
              <a:gd name="connsiteY12" fmla="*/ 673100 h 1140460"/>
              <a:gd name="connsiteX13" fmla="*/ 88900 w 7891426"/>
              <a:gd name="connsiteY13" fmla="*/ 736600 h 1140460"/>
              <a:gd name="connsiteX14" fmla="*/ 12213 w 7891426"/>
              <a:gd name="connsiteY14" fmla="*/ 799306 h 1140460"/>
              <a:gd name="connsiteX15" fmla="*/ 88900 w 7891426"/>
              <a:gd name="connsiteY15" fmla="*/ 889000 h 1140460"/>
              <a:gd name="connsiteX16" fmla="*/ 30956 w 7891426"/>
              <a:gd name="connsiteY16" fmla="*/ 900906 h 1140460"/>
              <a:gd name="connsiteX17" fmla="*/ 28197 w 7891426"/>
              <a:gd name="connsiteY17" fmla="*/ 996950 h 1140460"/>
              <a:gd name="connsiteX18" fmla="*/ 12700 w 7891426"/>
              <a:gd name="connsiteY18" fmla="*/ 1104900 h 1140460"/>
              <a:gd name="connsiteX19" fmla="*/ 46037 w 7891426"/>
              <a:gd name="connsiteY19" fmla="*/ 1119982 h 1140460"/>
              <a:gd name="connsiteX20" fmla="*/ 39804 w 7891426"/>
              <a:gd name="connsiteY20" fmla="*/ 1140460 h 1140460"/>
              <a:gd name="connsiteX21" fmla="*/ 7891426 w 7891426"/>
              <a:gd name="connsiteY21" fmla="*/ 1140460 h 1140460"/>
              <a:gd name="connsiteX22" fmla="*/ 7870743 w 7891426"/>
              <a:gd name="connsiteY22" fmla="*/ 1092200 h 1140460"/>
              <a:gd name="connsiteX23" fmla="*/ 7781843 w 7891426"/>
              <a:gd name="connsiteY23" fmla="*/ 1028700 h 1140460"/>
              <a:gd name="connsiteX24" fmla="*/ 7798782 w 7891426"/>
              <a:gd name="connsiteY24" fmla="*/ 914400 h 1140460"/>
              <a:gd name="connsiteX25" fmla="*/ 7794543 w 7891426"/>
              <a:gd name="connsiteY25" fmla="*/ 876300 h 1140460"/>
              <a:gd name="connsiteX26" fmla="*/ 7832643 w 7891426"/>
              <a:gd name="connsiteY26" fmla="*/ 800100 h 1140460"/>
              <a:gd name="connsiteX27" fmla="*/ 7794543 w 7891426"/>
              <a:gd name="connsiteY27" fmla="*/ 723900 h 1140460"/>
              <a:gd name="connsiteX28" fmla="*/ 7781843 w 7891426"/>
              <a:gd name="connsiteY28" fmla="*/ 660400 h 1140460"/>
              <a:gd name="connsiteX29" fmla="*/ 7807243 w 7891426"/>
              <a:gd name="connsiteY29" fmla="*/ 609600 h 1140460"/>
              <a:gd name="connsiteX30" fmla="*/ 7850106 w 7891426"/>
              <a:gd name="connsiteY30" fmla="*/ 534193 h 1140460"/>
              <a:gd name="connsiteX31" fmla="*/ 7700548 w 7891426"/>
              <a:gd name="connsiteY31" fmla="*/ 488950 h 1140460"/>
              <a:gd name="connsiteX32" fmla="*/ 7769143 w 7891426"/>
              <a:gd name="connsiteY32" fmla="*/ 406400 h 1140460"/>
              <a:gd name="connsiteX33" fmla="*/ 7692943 w 7891426"/>
              <a:gd name="connsiteY33" fmla="*/ 368300 h 1140460"/>
              <a:gd name="connsiteX34" fmla="*/ 7794543 w 7891426"/>
              <a:gd name="connsiteY34" fmla="*/ 266700 h 1140460"/>
              <a:gd name="connsiteX35" fmla="*/ 7807243 w 7891426"/>
              <a:gd name="connsiteY35" fmla="*/ 177800 h 1140460"/>
              <a:gd name="connsiteX36" fmla="*/ 7743743 w 7891426"/>
              <a:gd name="connsiteY36" fmla="*/ 177800 h 1140460"/>
              <a:gd name="connsiteX37" fmla="*/ 7705643 w 7891426"/>
              <a:gd name="connsiteY37" fmla="*/ 88900 h 1140460"/>
              <a:gd name="connsiteX38" fmla="*/ 7846136 w 7891426"/>
              <a:gd name="connsiteY38" fmla="*/ 34925 h 1140460"/>
              <a:gd name="connsiteX39" fmla="*/ 7616743 w 7891426"/>
              <a:gd name="connsiteY39" fmla="*/ 0 h 1140460"/>
              <a:gd name="connsiteX0" fmla="*/ 7617600 w 7892283"/>
              <a:gd name="connsiteY0" fmla="*/ 0 h 1140460"/>
              <a:gd name="connsiteX1" fmla="*/ 181953 w 7892283"/>
              <a:gd name="connsiteY1" fmla="*/ 0 h 1140460"/>
              <a:gd name="connsiteX2" fmla="*/ 109601 w 7892283"/>
              <a:gd name="connsiteY2" fmla="*/ 11906 h 1140460"/>
              <a:gd name="connsiteX3" fmla="*/ 138176 w 7892283"/>
              <a:gd name="connsiteY3" fmla="*/ 94456 h 1140460"/>
              <a:gd name="connsiteX4" fmla="*/ 140557 w 7892283"/>
              <a:gd name="connsiteY4" fmla="*/ 190500 h 1140460"/>
              <a:gd name="connsiteX5" fmla="*/ 77057 w 7892283"/>
              <a:gd name="connsiteY5" fmla="*/ 190500 h 1140460"/>
              <a:gd name="connsiteX6" fmla="*/ 89757 w 7892283"/>
              <a:gd name="connsiteY6" fmla="*/ 279400 h 1140460"/>
              <a:gd name="connsiteX7" fmla="*/ 96107 w 7892283"/>
              <a:gd name="connsiteY7" fmla="*/ 357188 h 1140460"/>
              <a:gd name="connsiteX8" fmla="*/ 0 w 7892283"/>
              <a:gd name="connsiteY8" fmla="*/ 330200 h 1140460"/>
              <a:gd name="connsiteX9" fmla="*/ 48482 w 7892283"/>
              <a:gd name="connsiteY9" fmla="*/ 492125 h 1140460"/>
              <a:gd name="connsiteX10" fmla="*/ 857 w 7892283"/>
              <a:gd name="connsiteY10" fmla="*/ 558800 h 1140460"/>
              <a:gd name="connsiteX11" fmla="*/ 77057 w 7892283"/>
              <a:gd name="connsiteY11" fmla="*/ 622300 h 1140460"/>
              <a:gd name="connsiteX12" fmla="*/ 102457 w 7892283"/>
              <a:gd name="connsiteY12" fmla="*/ 673100 h 1140460"/>
              <a:gd name="connsiteX13" fmla="*/ 89757 w 7892283"/>
              <a:gd name="connsiteY13" fmla="*/ 736600 h 1140460"/>
              <a:gd name="connsiteX14" fmla="*/ 13070 w 7892283"/>
              <a:gd name="connsiteY14" fmla="*/ 799306 h 1140460"/>
              <a:gd name="connsiteX15" fmla="*/ 89757 w 7892283"/>
              <a:gd name="connsiteY15" fmla="*/ 889000 h 1140460"/>
              <a:gd name="connsiteX16" fmla="*/ 31813 w 7892283"/>
              <a:gd name="connsiteY16" fmla="*/ 900906 h 1140460"/>
              <a:gd name="connsiteX17" fmla="*/ 29054 w 7892283"/>
              <a:gd name="connsiteY17" fmla="*/ 996950 h 1140460"/>
              <a:gd name="connsiteX18" fmla="*/ 13557 w 7892283"/>
              <a:gd name="connsiteY18" fmla="*/ 1104900 h 1140460"/>
              <a:gd name="connsiteX19" fmla="*/ 46894 w 7892283"/>
              <a:gd name="connsiteY19" fmla="*/ 1119982 h 1140460"/>
              <a:gd name="connsiteX20" fmla="*/ 40661 w 7892283"/>
              <a:gd name="connsiteY20" fmla="*/ 1140460 h 1140460"/>
              <a:gd name="connsiteX21" fmla="*/ 7892283 w 7892283"/>
              <a:gd name="connsiteY21" fmla="*/ 1140460 h 1140460"/>
              <a:gd name="connsiteX22" fmla="*/ 7871600 w 7892283"/>
              <a:gd name="connsiteY22" fmla="*/ 1092200 h 1140460"/>
              <a:gd name="connsiteX23" fmla="*/ 7782700 w 7892283"/>
              <a:gd name="connsiteY23" fmla="*/ 1028700 h 1140460"/>
              <a:gd name="connsiteX24" fmla="*/ 7799639 w 7892283"/>
              <a:gd name="connsiteY24" fmla="*/ 914400 h 1140460"/>
              <a:gd name="connsiteX25" fmla="*/ 7795400 w 7892283"/>
              <a:gd name="connsiteY25" fmla="*/ 876300 h 1140460"/>
              <a:gd name="connsiteX26" fmla="*/ 7833500 w 7892283"/>
              <a:gd name="connsiteY26" fmla="*/ 800100 h 1140460"/>
              <a:gd name="connsiteX27" fmla="*/ 7795400 w 7892283"/>
              <a:gd name="connsiteY27" fmla="*/ 723900 h 1140460"/>
              <a:gd name="connsiteX28" fmla="*/ 7782700 w 7892283"/>
              <a:gd name="connsiteY28" fmla="*/ 660400 h 1140460"/>
              <a:gd name="connsiteX29" fmla="*/ 7808100 w 7892283"/>
              <a:gd name="connsiteY29" fmla="*/ 609600 h 1140460"/>
              <a:gd name="connsiteX30" fmla="*/ 7850963 w 7892283"/>
              <a:gd name="connsiteY30" fmla="*/ 534193 h 1140460"/>
              <a:gd name="connsiteX31" fmla="*/ 7701405 w 7892283"/>
              <a:gd name="connsiteY31" fmla="*/ 488950 h 1140460"/>
              <a:gd name="connsiteX32" fmla="*/ 7770000 w 7892283"/>
              <a:gd name="connsiteY32" fmla="*/ 406400 h 1140460"/>
              <a:gd name="connsiteX33" fmla="*/ 7693800 w 7892283"/>
              <a:gd name="connsiteY33" fmla="*/ 368300 h 1140460"/>
              <a:gd name="connsiteX34" fmla="*/ 7795400 w 7892283"/>
              <a:gd name="connsiteY34" fmla="*/ 266700 h 1140460"/>
              <a:gd name="connsiteX35" fmla="*/ 7808100 w 7892283"/>
              <a:gd name="connsiteY35" fmla="*/ 177800 h 1140460"/>
              <a:gd name="connsiteX36" fmla="*/ 7744600 w 7892283"/>
              <a:gd name="connsiteY36" fmla="*/ 177800 h 1140460"/>
              <a:gd name="connsiteX37" fmla="*/ 7706500 w 7892283"/>
              <a:gd name="connsiteY37" fmla="*/ 88900 h 1140460"/>
              <a:gd name="connsiteX38" fmla="*/ 7846993 w 7892283"/>
              <a:gd name="connsiteY38" fmla="*/ 34925 h 1140460"/>
              <a:gd name="connsiteX39" fmla="*/ 7617600 w 7892283"/>
              <a:gd name="connsiteY39" fmla="*/ 0 h 1140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7892283" h="1140460">
                <a:moveTo>
                  <a:pt x="7617600" y="0"/>
                </a:moveTo>
                <a:lnTo>
                  <a:pt x="181953" y="0"/>
                </a:lnTo>
                <a:lnTo>
                  <a:pt x="109601" y="11906"/>
                </a:lnTo>
                <a:lnTo>
                  <a:pt x="138176" y="94456"/>
                </a:lnTo>
                <a:cubicBezTo>
                  <a:pt x="138970" y="126471"/>
                  <a:pt x="139763" y="158485"/>
                  <a:pt x="140557" y="190500"/>
                </a:cubicBezTo>
                <a:lnTo>
                  <a:pt x="77057" y="190500"/>
                </a:lnTo>
                <a:lnTo>
                  <a:pt x="89757" y="279400"/>
                </a:lnTo>
                <a:lnTo>
                  <a:pt x="96107" y="357188"/>
                </a:lnTo>
                <a:lnTo>
                  <a:pt x="0" y="330200"/>
                </a:lnTo>
                <a:lnTo>
                  <a:pt x="48482" y="492125"/>
                </a:lnTo>
                <a:lnTo>
                  <a:pt x="857" y="558800"/>
                </a:lnTo>
                <a:lnTo>
                  <a:pt x="77057" y="622300"/>
                </a:lnTo>
                <a:lnTo>
                  <a:pt x="102457" y="673100"/>
                </a:lnTo>
                <a:lnTo>
                  <a:pt x="89757" y="736600"/>
                </a:lnTo>
                <a:lnTo>
                  <a:pt x="13070" y="799306"/>
                </a:lnTo>
                <a:lnTo>
                  <a:pt x="89757" y="889000"/>
                </a:lnTo>
                <a:lnTo>
                  <a:pt x="31813" y="900906"/>
                </a:lnTo>
                <a:cubicBezTo>
                  <a:pt x="31548" y="935037"/>
                  <a:pt x="29319" y="962819"/>
                  <a:pt x="29054" y="996950"/>
                </a:cubicBezTo>
                <a:lnTo>
                  <a:pt x="13557" y="1104900"/>
                </a:lnTo>
                <a:lnTo>
                  <a:pt x="46894" y="1119982"/>
                </a:lnTo>
                <a:lnTo>
                  <a:pt x="40661" y="1140460"/>
                </a:lnTo>
                <a:lnTo>
                  <a:pt x="7892283" y="1140460"/>
                </a:lnTo>
                <a:lnTo>
                  <a:pt x="7871600" y="1092200"/>
                </a:lnTo>
                <a:lnTo>
                  <a:pt x="7782700" y="1028700"/>
                </a:lnTo>
                <a:lnTo>
                  <a:pt x="7799639" y="914400"/>
                </a:lnTo>
                <a:lnTo>
                  <a:pt x="7795400" y="876300"/>
                </a:lnTo>
                <a:lnTo>
                  <a:pt x="7833500" y="800100"/>
                </a:lnTo>
                <a:lnTo>
                  <a:pt x="7795400" y="723900"/>
                </a:lnTo>
                <a:lnTo>
                  <a:pt x="7782700" y="660400"/>
                </a:lnTo>
                <a:lnTo>
                  <a:pt x="7808100" y="609600"/>
                </a:lnTo>
                <a:lnTo>
                  <a:pt x="7850963" y="534193"/>
                </a:lnTo>
                <a:lnTo>
                  <a:pt x="7701405" y="488950"/>
                </a:lnTo>
                <a:lnTo>
                  <a:pt x="7770000" y="406400"/>
                </a:lnTo>
                <a:lnTo>
                  <a:pt x="7693800" y="368300"/>
                </a:lnTo>
                <a:lnTo>
                  <a:pt x="7795400" y="266700"/>
                </a:lnTo>
                <a:lnTo>
                  <a:pt x="7808100" y="177800"/>
                </a:lnTo>
                <a:lnTo>
                  <a:pt x="7744600" y="177800"/>
                </a:lnTo>
                <a:lnTo>
                  <a:pt x="7706500" y="88900"/>
                </a:lnTo>
                <a:lnTo>
                  <a:pt x="7846993" y="34925"/>
                </a:lnTo>
                <a:cubicBezTo>
                  <a:pt x="7764972" y="15345"/>
                  <a:pt x="7747245" y="21961"/>
                  <a:pt x="7617600" y="0"/>
                </a:cubicBezTo>
                <a:close/>
              </a:path>
            </a:pathLst>
          </a:custGeom>
          <a:solidFill>
            <a:schemeClr val="tx1"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3"/>
            <a:r>
              <a:rPr lang="en-US" altLang="ko-KR" sz="2400" i="1" dirty="0" smtClean="0">
                <a:solidFill>
                  <a:prstClr val="white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HTML - CSS</a:t>
            </a:r>
            <a:endParaRPr lang="ko-KR" altLang="en-US" sz="2400" i="1" dirty="0">
              <a:solidFill>
                <a:prstClr val="white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2" name="평행 사변형 21">
            <a:extLst>
              <a:ext uri="{FF2B5EF4-FFF2-40B4-BE49-F238E27FC236}">
                <a16:creationId xmlns:a16="http://schemas.microsoft.com/office/drawing/2014/main" id="{F76B813D-C8DF-45FE-BFEA-7BD2B881E367}"/>
              </a:ext>
            </a:extLst>
          </p:cNvPr>
          <p:cNvSpPr/>
          <p:nvPr/>
        </p:nvSpPr>
        <p:spPr>
          <a:xfrm>
            <a:off x="241300" y="233069"/>
            <a:ext cx="1308100" cy="615949"/>
          </a:xfrm>
          <a:prstGeom prst="parallelogram">
            <a:avLst>
              <a:gd name="adj" fmla="val 13244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2400" b="1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rPr>
              <a:t>Page. </a:t>
            </a:r>
            <a:r>
              <a:rPr lang="en-US" altLang="ko-KR" sz="24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rPr>
              <a:t>8</a:t>
            </a:r>
            <a:endParaRPr lang="ko-KR" altLang="en-US" sz="2400" b="1" dirty="0">
              <a:solidFill>
                <a:prstClr val="black">
                  <a:lumMod val="75000"/>
                  <a:lumOff val="25000"/>
                </a:prstClr>
              </a:solidFill>
              <a:latin typeface="야놀자 야체 R" panose="02020603020101020101" pitchFamily="18" charset="-127"/>
              <a:ea typeface="야놀자 야체 R" panose="02020603020101020101" pitchFamily="18" charset="-127"/>
            </a:endParaRPr>
          </a:p>
        </p:txBody>
      </p:sp>
      <p:sp>
        <p:nvSpPr>
          <p:cNvPr id="5" name="평행 사변형 4">
            <a:extLst>
              <a:ext uri="{FF2B5EF4-FFF2-40B4-BE49-F238E27FC236}">
                <a16:creationId xmlns:a16="http://schemas.microsoft.com/office/drawing/2014/main" id="{F76B813D-C8DF-45FE-BFEA-7BD2B881E367}"/>
              </a:ext>
            </a:extLst>
          </p:cNvPr>
          <p:cNvSpPr/>
          <p:nvPr/>
        </p:nvSpPr>
        <p:spPr>
          <a:xfrm>
            <a:off x="1375009" y="1003562"/>
            <a:ext cx="1308100" cy="615949"/>
          </a:xfrm>
          <a:prstGeom prst="parallelogram">
            <a:avLst>
              <a:gd name="adj" fmla="val 1324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24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rPr>
              <a:t>Good Morning</a:t>
            </a:r>
            <a:endParaRPr lang="ko-KR" altLang="en-US" sz="2400" b="1" dirty="0">
              <a:solidFill>
                <a:prstClr val="black">
                  <a:lumMod val="75000"/>
                  <a:lumOff val="25000"/>
                </a:prstClr>
              </a:solidFill>
              <a:latin typeface="야놀자 야체 R" panose="02020603020101020101" pitchFamily="18" charset="-127"/>
              <a:ea typeface="야놀자 야체 R" panose="02020603020101020101" pitchFamily="18" charset="-127"/>
            </a:endParaRPr>
          </a:p>
        </p:txBody>
      </p:sp>
      <p:pic>
        <p:nvPicPr>
          <p:cNvPr id="11266" name="Picture 2" descr="https://postfiles.pstatic.net/MjAyMDExMDVfMzkg/MDAxNjA0NTY1MDk0Mzk5.SKOFokfeaqiO7y2G4CJ9RZu-KgVvbIzIvxkEP4elSlwg.COjQtWcT9oMsfkMTPEW8VknSRtcy9btJTrVzyjO0R84g.PNG.tm6996/image.png?type=w77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9702" y="1994920"/>
            <a:ext cx="7362825" cy="3848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8671611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</TotalTime>
  <Words>293</Words>
  <Application>Microsoft Office PowerPoint</Application>
  <PresentationFormat>와이드스크린</PresentationFormat>
  <Paragraphs>80</Paragraphs>
  <Slides>23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8" baseType="lpstr">
      <vt:lpstr>Adobe 고딕 Std B</vt:lpstr>
      <vt:lpstr>맑은 고딕</vt:lpstr>
      <vt:lpstr>야놀자 야체 R</vt:lpstr>
      <vt:lpstr>Arial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dita_808</cp:lastModifiedBy>
  <cp:revision>49</cp:revision>
  <dcterms:created xsi:type="dcterms:W3CDTF">2020-08-03T03:41:28Z</dcterms:created>
  <dcterms:modified xsi:type="dcterms:W3CDTF">2020-11-11T05:09:34Z</dcterms:modified>
</cp:coreProperties>
</file>